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9"/>
  </p:notesMasterIdLst>
  <p:sldIdLst>
    <p:sldId id="256" r:id="rId3"/>
    <p:sldId id="260" r:id="rId4"/>
    <p:sldId id="272" r:id="rId5"/>
    <p:sldId id="259" r:id="rId6"/>
    <p:sldId id="257" r:id="rId7"/>
    <p:sldId id="258" r:id="rId8"/>
    <p:sldId id="267" r:id="rId9"/>
    <p:sldId id="269" r:id="rId10"/>
    <p:sldId id="268" r:id="rId11"/>
    <p:sldId id="270" r:id="rId12"/>
    <p:sldId id="271" r:id="rId13"/>
    <p:sldId id="265" r:id="rId14"/>
    <p:sldId id="261" r:id="rId15"/>
    <p:sldId id="264" r:id="rId16"/>
    <p:sldId id="262" r:id="rId17"/>
    <p:sldId id="273" r:id="rId18"/>
  </p:sldIdLst>
  <p:sldSz cx="12192000" cy="6858000"/>
  <p:notesSz cx="6858000" cy="9144000"/>
  <p:embeddedFontLst>
    <p:embeddedFont>
      <p:font typeface="#9Slide05 Aphrodite Pro" panose="02000000000000000000" pitchFamily="2" charset="0"/>
      <p:regular r:id="rId20"/>
    </p:embeddedFont>
    <p:embeddedFont>
      <p:font typeface="#9Slide07 HoneyCream" pitchFamily="2" charset="0"/>
      <p:regular r:id="rId21"/>
    </p:embeddedFont>
    <p:embeddedFont>
      <p:font typeface="Cambria" panose="02040503050406030204" pitchFamily="18" charset="0"/>
      <p:regular r:id="rId22"/>
      <p:bold r:id="rId23"/>
      <p:italic r:id="rId24"/>
      <p:boldItalic r:id="rId25"/>
    </p:embeddedFont>
    <p:embeddedFont>
      <p:font typeface="SVN-Newton" panose="02040603050506020204" pitchFamily="18"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5" d="100"/>
          <a:sy n="25" d="100"/>
        </p:scale>
        <p:origin x="2822" y="112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92EBFF-E8F0-4679-A62B-C204042C772E}"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773C8-701C-487C-A39E-1B8689078A98}" type="slidenum">
              <a:rPr lang="en-US" smtClean="0"/>
              <a:t>‹#›</a:t>
            </a:fld>
            <a:endParaRPr lang="en-US"/>
          </a:p>
        </p:txBody>
      </p:sp>
    </p:spTree>
    <p:extLst>
      <p:ext uri="{BB962C8B-B14F-4D97-AF65-F5344CB8AC3E}">
        <p14:creationId xmlns:p14="http://schemas.microsoft.com/office/powerpoint/2010/main" val="29282965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https://www.youtube.com/watch?v=ldJHy0Lmn7o</a:t>
            </a:r>
          </a:p>
        </p:txBody>
      </p:sp>
      <p:sp>
        <p:nvSpPr>
          <p:cNvPr id="4" name="Slide Number Placeholder 3"/>
          <p:cNvSpPr>
            <a:spLocks noGrp="1"/>
          </p:cNvSpPr>
          <p:nvPr>
            <p:ph type="sldNum" sz="quarter" idx="5"/>
          </p:nvPr>
        </p:nvSpPr>
        <p:spPr/>
        <p:txBody>
          <a:bodyPr/>
          <a:lstStyle/>
          <a:p>
            <a:fld id="{6DB773C8-701C-487C-A39E-1B8689078A98}" type="slidenum">
              <a:rPr lang="en-US" smtClean="0"/>
              <a:t>3</a:t>
            </a:fld>
            <a:endParaRPr lang="en-US"/>
          </a:p>
        </p:txBody>
      </p:sp>
    </p:spTree>
    <p:extLst>
      <p:ext uri="{BB962C8B-B14F-4D97-AF65-F5344CB8AC3E}">
        <p14:creationId xmlns:p14="http://schemas.microsoft.com/office/powerpoint/2010/main" val="2459632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group of animals in a row&#10;&#10;AI-generated content may be incorrect.">
            <a:extLst>
              <a:ext uri="{FF2B5EF4-FFF2-40B4-BE49-F238E27FC236}">
                <a16:creationId xmlns:a16="http://schemas.microsoft.com/office/drawing/2014/main" id="{919A5385-23E1-07BB-E0CA-F0E104DD8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08730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F6011-597E-D934-A8F3-832D571E2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3D6CCF-16D1-2202-57A3-CCC753C8B0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B7A246-6791-5C73-07E3-3F9896941819}"/>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5" name="Footer Placeholder 4">
            <a:extLst>
              <a:ext uri="{FF2B5EF4-FFF2-40B4-BE49-F238E27FC236}">
                <a16:creationId xmlns:a16="http://schemas.microsoft.com/office/drawing/2014/main" id="{7594442E-7A4E-EA49-5C20-63F9C4D976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5DAA2-BBCC-0B6E-9A67-713318E066A1}"/>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2019090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DED3CD-5B3E-91C3-B7C9-839E9FB8C9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F6DF6C-E762-38E9-431B-EE49DB116E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1181E-764D-DEA8-F709-FDC3E078641D}"/>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5" name="Footer Placeholder 4">
            <a:extLst>
              <a:ext uri="{FF2B5EF4-FFF2-40B4-BE49-F238E27FC236}">
                <a16:creationId xmlns:a16="http://schemas.microsoft.com/office/drawing/2014/main" id="{B017934C-8EE7-959B-9B3B-DAE607CC4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D1F04-D1BB-5A56-27CD-8F6E8FB913AA}"/>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1462859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732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27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157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565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7358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49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6450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830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BB56-45C6-0FA7-0F94-A5EF76CCFB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64597D-C556-ED53-B41D-60299306A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A3A17-7EB0-ACF8-1B0C-E1A82DBD23C5}"/>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5" name="Footer Placeholder 4">
            <a:extLst>
              <a:ext uri="{FF2B5EF4-FFF2-40B4-BE49-F238E27FC236}">
                <a16:creationId xmlns:a16="http://schemas.microsoft.com/office/drawing/2014/main" id="{C8D728FC-4E11-525D-7D2C-6708DDF8B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6A1890-5021-73B0-B15D-D01C4F8DF547}"/>
              </a:ext>
            </a:extLst>
          </p:cNvPr>
          <p:cNvSpPr>
            <a:spLocks noGrp="1"/>
          </p:cNvSpPr>
          <p:nvPr>
            <p:ph type="sldNum" sz="quarter" idx="12"/>
          </p:nvPr>
        </p:nvSpPr>
        <p:spPr/>
        <p:txBody>
          <a:bodyPr/>
          <a:lstStyle/>
          <a:p>
            <a:fld id="{F61DEDDB-CFA7-4B9B-93BC-2CAECE091977}" type="slidenum">
              <a:rPr lang="en-US" smtClean="0"/>
              <a:t>‹#›</a:t>
            </a:fld>
            <a:endParaRPr lang="en-US"/>
          </a:p>
        </p:txBody>
      </p:sp>
      <p:pic>
        <p:nvPicPr>
          <p:cNvPr id="7" name="Picture 6" descr="A group of animals in a row&#10;&#10;AI-generated content may be incorrect.">
            <a:extLst>
              <a:ext uri="{FF2B5EF4-FFF2-40B4-BE49-F238E27FC236}">
                <a16:creationId xmlns:a16="http://schemas.microsoft.com/office/drawing/2014/main" id="{16950BFC-9743-3425-2DA9-C4A613E07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57452BAD-8C97-5115-3468-7B4F61337FBD}"/>
              </a:ext>
            </a:extLst>
          </p:cNvPr>
          <p:cNvSpPr/>
          <p:nvPr userDrawn="1"/>
        </p:nvSpPr>
        <p:spPr>
          <a:xfrm>
            <a:off x="123826" y="136526"/>
            <a:ext cx="11953874" cy="6584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991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771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0633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006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A cartoon of animals in the jungle&#10;&#10;AI-generated content may be incorrect.">
            <a:extLst>
              <a:ext uri="{FF2B5EF4-FFF2-40B4-BE49-F238E27FC236}">
                <a16:creationId xmlns:a16="http://schemas.microsoft.com/office/drawing/2014/main" id="{50812C4E-2251-F7F5-E482-C8BA02EE21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0207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C99A-A0E4-1456-97DA-568A44AF8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D32EF-A1A4-4C4B-846C-6A95F4A2F0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DDF4F8-EF37-F3FC-85C9-197672E5D4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62218-D421-6AEA-53FA-3CA44F702267}"/>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6" name="Footer Placeholder 5">
            <a:extLst>
              <a:ext uri="{FF2B5EF4-FFF2-40B4-BE49-F238E27FC236}">
                <a16:creationId xmlns:a16="http://schemas.microsoft.com/office/drawing/2014/main" id="{8D5C1991-EC9C-ED2D-3874-26AF356AA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9ECB3-D26E-D2B1-4439-BD00859D723E}"/>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2945101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AF86-77E9-5D01-F483-6266E963D6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605E29-6844-DA9D-47F4-FD66DD44F7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9C0467-78CE-E935-FC52-205A699441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5C660D-AA75-2F34-2D03-FB15ABE293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6DF879-F09A-FA60-F1E1-DD872E8D30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363231-FE29-9034-61B7-38609EA91FAD}"/>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8" name="Footer Placeholder 7">
            <a:extLst>
              <a:ext uri="{FF2B5EF4-FFF2-40B4-BE49-F238E27FC236}">
                <a16:creationId xmlns:a16="http://schemas.microsoft.com/office/drawing/2014/main" id="{87EA2D3F-0688-C38E-3699-2F64DECC04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C0191F-955F-D224-425E-99FA6B61594E}"/>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1786948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0FEC-D935-2517-78E1-EFD006606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5B3316-BAD1-9327-25FC-63BD0A6166F5}"/>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4" name="Footer Placeholder 3">
            <a:extLst>
              <a:ext uri="{FF2B5EF4-FFF2-40B4-BE49-F238E27FC236}">
                <a16:creationId xmlns:a16="http://schemas.microsoft.com/office/drawing/2014/main" id="{CBDE25EE-D284-E53B-E427-CD9321F4D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0FE208-7EE8-4F74-7582-870116136066}"/>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24531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8F32D-59D9-30E5-443A-2F9776E9CC93}"/>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3" name="Footer Placeholder 2">
            <a:extLst>
              <a:ext uri="{FF2B5EF4-FFF2-40B4-BE49-F238E27FC236}">
                <a16:creationId xmlns:a16="http://schemas.microsoft.com/office/drawing/2014/main" id="{4BDEC9BD-CBDF-58BD-5536-65DB9D1E6B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FF63DB-A8A4-953F-BA35-3517FABC1524}"/>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53275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E272E-635C-8538-DBE6-456D6EC16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C6365D-AE4D-D619-D8F1-5BC2B407C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9C134B-939A-8DA9-9F57-AAFA8E598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33C56A-1A83-019D-B914-1401C02D443F}"/>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6" name="Footer Placeholder 5">
            <a:extLst>
              <a:ext uri="{FF2B5EF4-FFF2-40B4-BE49-F238E27FC236}">
                <a16:creationId xmlns:a16="http://schemas.microsoft.com/office/drawing/2014/main" id="{7E018684-44DE-CE88-9851-428B1A1423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AE71DB-759E-36DC-702E-08C9F0EE4009}"/>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423597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5460A-032C-5DEF-54E9-3AA728B01C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D18DB4-9877-310A-5470-BFECC3B4A0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60058C-9223-8D75-5E6E-529A6F5851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939137-0BF3-F5B8-8F48-CA34ADB5D324}"/>
              </a:ext>
            </a:extLst>
          </p:cNvPr>
          <p:cNvSpPr>
            <a:spLocks noGrp="1"/>
          </p:cNvSpPr>
          <p:nvPr>
            <p:ph type="dt" sz="half" idx="10"/>
          </p:nvPr>
        </p:nvSpPr>
        <p:spPr/>
        <p:txBody>
          <a:bodyPr/>
          <a:lstStyle/>
          <a:p>
            <a:fld id="{7E5E3CE1-B4C1-4B89-9287-55F77E1CF0DD}" type="datetimeFigureOut">
              <a:rPr lang="en-US" smtClean="0"/>
              <a:t>3/16/2025</a:t>
            </a:fld>
            <a:endParaRPr lang="en-US"/>
          </a:p>
        </p:txBody>
      </p:sp>
      <p:sp>
        <p:nvSpPr>
          <p:cNvPr id="6" name="Footer Placeholder 5">
            <a:extLst>
              <a:ext uri="{FF2B5EF4-FFF2-40B4-BE49-F238E27FC236}">
                <a16:creationId xmlns:a16="http://schemas.microsoft.com/office/drawing/2014/main" id="{04F5C684-B471-5ADF-635F-7BDFAE2F1B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8D70C-950B-16A8-EBEC-2C9232261F1B}"/>
              </a:ext>
            </a:extLst>
          </p:cNvPr>
          <p:cNvSpPr>
            <a:spLocks noGrp="1"/>
          </p:cNvSpPr>
          <p:nvPr>
            <p:ph type="sldNum" sz="quarter" idx="12"/>
          </p:nvPr>
        </p:nvSpPr>
        <p:spPr/>
        <p:txBody>
          <a:bodyPr/>
          <a:lstStyle/>
          <a:p>
            <a:fld id="{F61DEDDB-CFA7-4B9B-93BC-2CAECE091977}" type="slidenum">
              <a:rPr lang="en-US" smtClean="0"/>
              <a:t>‹#›</a:t>
            </a:fld>
            <a:endParaRPr lang="en-US"/>
          </a:p>
        </p:txBody>
      </p:sp>
    </p:spTree>
    <p:extLst>
      <p:ext uri="{BB962C8B-B14F-4D97-AF65-F5344CB8AC3E}">
        <p14:creationId xmlns:p14="http://schemas.microsoft.com/office/powerpoint/2010/main" val="2731248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E10B5A-F01A-192A-C675-A106BA1D40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C00CFA-D867-B271-1A9C-4CE54D6259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71A1A4-19BD-6D1F-BEB8-CEBA7551E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5E3CE1-B4C1-4B89-9287-55F77E1CF0DD}" type="datetimeFigureOut">
              <a:rPr lang="en-US" smtClean="0"/>
              <a:t>3/16/2025</a:t>
            </a:fld>
            <a:endParaRPr lang="en-US"/>
          </a:p>
        </p:txBody>
      </p:sp>
      <p:sp>
        <p:nvSpPr>
          <p:cNvPr id="5" name="Footer Placeholder 4">
            <a:extLst>
              <a:ext uri="{FF2B5EF4-FFF2-40B4-BE49-F238E27FC236}">
                <a16:creationId xmlns:a16="http://schemas.microsoft.com/office/drawing/2014/main" id="{3832789C-6B02-4A1F-EAA1-A93143456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0FCD041-B9F1-9266-E765-B5D88F084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1DEDDB-CFA7-4B9B-93BC-2CAECE091977}" type="slidenum">
              <a:rPr lang="en-US" smtClean="0"/>
              <a:t>‹#›</a:t>
            </a:fld>
            <a:endParaRPr lang="en-US"/>
          </a:p>
        </p:txBody>
      </p:sp>
      <p:sp>
        <p:nvSpPr>
          <p:cNvPr id="7" name="TextBox 3">
            <a:extLst>
              <a:ext uri="{FF2B5EF4-FFF2-40B4-BE49-F238E27FC236}">
                <a16:creationId xmlns:a16="http://schemas.microsoft.com/office/drawing/2014/main" id="{7AD19F49-38BC-968C-75DE-811F4A2D021D}"/>
              </a:ext>
            </a:extLst>
          </p:cNvPr>
          <p:cNvSpPr txBox="1"/>
          <p:nvPr userDrawn="1"/>
        </p:nvSpPr>
        <p:spPr>
          <a:xfrm>
            <a:off x="1371600" y="7927731"/>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84A5096C-BF22-DAC8-F976-BBD9C314247A}"/>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E4EA9970-CA55-CAA8-017B-3B8017342906}"/>
              </a:ext>
            </a:extLst>
          </p:cNvPr>
          <p:cNvPicPr>
            <a:picLocks noChangeAspect="1"/>
          </p:cNvPicPr>
          <p:nvPr userDrawn="1"/>
        </p:nvPicPr>
        <p:blipFill>
          <a:blip r:embed="rId14"/>
          <a:stretch>
            <a:fillRect/>
          </a:stretch>
        </p:blipFill>
        <p:spPr>
          <a:xfrm>
            <a:off x="-1335258" y="6759706"/>
            <a:ext cx="2706858" cy="3813378"/>
          </a:xfrm>
          <a:prstGeom prst="rect">
            <a:avLst/>
          </a:prstGeom>
        </p:spPr>
      </p:pic>
      <p:sp>
        <p:nvSpPr>
          <p:cNvPr id="10" name="Title 1">
            <a:extLst>
              <a:ext uri="{FF2B5EF4-FFF2-40B4-BE49-F238E27FC236}">
                <a16:creationId xmlns:a16="http://schemas.microsoft.com/office/drawing/2014/main" id="{5465719C-F9B7-B195-6E17-B7D9928F45CC}"/>
              </a:ext>
            </a:extLst>
          </p:cNvPr>
          <p:cNvSpPr txBox="1">
            <a:spLocks/>
          </p:cNvSpPr>
          <p:nvPr userDrawn="1"/>
        </p:nvSpPr>
        <p:spPr>
          <a:xfrm>
            <a:off x="-3714487" y="563264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D77ACC5-B507-91E4-3747-1343EB9D117F}"/>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8153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64820699-3388-EA92-33FE-25D11D55C50E}"/>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1191F1C8-32E1-614B-B849-A7CA9E8DC1E2}"/>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606751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511C7EF-BB7F-A6D0-1738-D6E9613BE04B}"/>
              </a:ext>
            </a:extLst>
          </p:cNvPr>
          <p:cNvPicPr>
            <a:picLocks noChangeAspect="1"/>
          </p:cNvPicPr>
          <p:nvPr/>
        </p:nvPicPr>
        <p:blipFill>
          <a:blip r:embed="rId2"/>
          <a:stretch>
            <a:fillRect/>
          </a:stretch>
        </p:blipFill>
        <p:spPr>
          <a:xfrm>
            <a:off x="2153640" y="1572128"/>
            <a:ext cx="8758199" cy="4180684"/>
          </a:xfrm>
          <a:prstGeom prst="rect">
            <a:avLst/>
          </a:prstGeom>
        </p:spPr>
      </p:pic>
      <p:pic>
        <p:nvPicPr>
          <p:cNvPr id="17" name="Picture 16">
            <a:extLst>
              <a:ext uri="{FF2B5EF4-FFF2-40B4-BE49-F238E27FC236}">
                <a16:creationId xmlns:a16="http://schemas.microsoft.com/office/drawing/2014/main" id="{31B4D219-128F-4680-BAE1-F6F1F6C24F33}"/>
              </a:ext>
            </a:extLst>
          </p:cNvPr>
          <p:cNvPicPr>
            <a:picLocks noChangeAspect="1"/>
          </p:cNvPicPr>
          <p:nvPr/>
        </p:nvPicPr>
        <p:blipFill>
          <a:blip r:embed="rId3"/>
          <a:stretch>
            <a:fillRect/>
          </a:stretch>
        </p:blipFill>
        <p:spPr>
          <a:xfrm>
            <a:off x="5479759" y="410815"/>
            <a:ext cx="2105960" cy="1388746"/>
          </a:xfrm>
          <a:prstGeom prst="rect">
            <a:avLst/>
          </a:prstGeom>
        </p:spPr>
      </p:pic>
      <p:pic>
        <p:nvPicPr>
          <p:cNvPr id="18" name="Picture 17">
            <a:extLst>
              <a:ext uri="{FF2B5EF4-FFF2-40B4-BE49-F238E27FC236}">
                <a16:creationId xmlns:a16="http://schemas.microsoft.com/office/drawing/2014/main" id="{64A8AF83-9528-9310-44E0-5D0FCB3BB29F}"/>
              </a:ext>
            </a:extLst>
          </p:cNvPr>
          <p:cNvPicPr>
            <a:picLocks noChangeAspect="1"/>
          </p:cNvPicPr>
          <p:nvPr/>
        </p:nvPicPr>
        <p:blipFill>
          <a:blip r:embed="rId4"/>
          <a:stretch>
            <a:fillRect/>
          </a:stretch>
        </p:blipFill>
        <p:spPr>
          <a:xfrm>
            <a:off x="5053267" y="4781591"/>
            <a:ext cx="2105960" cy="1008561"/>
          </a:xfrm>
          <a:prstGeom prst="rect">
            <a:avLst/>
          </a:prstGeom>
        </p:spPr>
      </p:pic>
      <p:pic>
        <p:nvPicPr>
          <p:cNvPr id="20" name="Picture 19" descr="A green and white logo&#10;&#10;AI-generated content may be incorrect.">
            <a:extLst>
              <a:ext uri="{FF2B5EF4-FFF2-40B4-BE49-F238E27FC236}">
                <a16:creationId xmlns:a16="http://schemas.microsoft.com/office/drawing/2014/main" id="{ADC0D4DF-B035-045F-108F-F581BCE26D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8" y="125578"/>
            <a:ext cx="1446550" cy="1446550"/>
          </a:xfrm>
          <a:prstGeom prst="rect">
            <a:avLst/>
          </a:prstGeom>
        </p:spPr>
      </p:pic>
      <p:pic>
        <p:nvPicPr>
          <p:cNvPr id="22" name="Picture 21" descr="A logo with bamboo stems and a cartoon face&#10;&#10;AI-generated content may be incorrect.">
            <a:extLst>
              <a:ext uri="{FF2B5EF4-FFF2-40B4-BE49-F238E27FC236}">
                <a16:creationId xmlns:a16="http://schemas.microsoft.com/office/drawing/2014/main" id="{3DF47A2D-45AB-3B18-FC3E-971DBB954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863" y="40784"/>
            <a:ext cx="1346900" cy="1388746"/>
          </a:xfrm>
          <a:prstGeom prst="rect">
            <a:avLst/>
          </a:prstGeom>
        </p:spPr>
      </p:pic>
    </p:spTree>
    <p:extLst>
      <p:ext uri="{BB962C8B-B14F-4D97-AF65-F5344CB8AC3E}">
        <p14:creationId xmlns:p14="http://schemas.microsoft.com/office/powerpoint/2010/main" val="36894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B59F6-AF7D-6A92-726E-3B7CE50A2C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78B23BE-D46A-14B1-EE4A-D098C5F75A6F}"/>
              </a:ext>
            </a:extLst>
          </p:cNvPr>
          <p:cNvSpPr txBox="1"/>
          <p:nvPr/>
        </p:nvSpPr>
        <p:spPr>
          <a:xfrm>
            <a:off x="309880" y="203200"/>
            <a:ext cx="11572240" cy="6294031"/>
          </a:xfrm>
          <a:prstGeom prst="rect">
            <a:avLst/>
          </a:prstGeom>
          <a:noFill/>
        </p:spPr>
        <p:txBody>
          <a:bodyPr wrap="square">
            <a:spAutoFit/>
          </a:bodyPr>
          <a:lstStyle/>
          <a:p>
            <a:pPr algn="just"/>
            <a:r>
              <a:rPr lang="en-US" sz="3100" dirty="0" err="1">
                <a:solidFill>
                  <a:srgbClr val="002060"/>
                </a:solidFill>
                <a:latin typeface="Cambria" panose="02040503050406030204" pitchFamily="18" charset="0"/>
                <a:ea typeface="Cambria" panose="02040503050406030204" pitchFamily="18" charset="0"/>
              </a:rPr>
              <a:t>nâng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cao</a:t>
            </a:r>
            <a:r>
              <a:rPr lang="en-US" sz="3100" dirty="0">
                <a:solidFill>
                  <a:srgbClr val="002060"/>
                </a:solidFill>
                <a:latin typeface="Cambria" panose="02040503050406030204" pitchFamily="18" charset="0"/>
                <a:ea typeface="Cambria" panose="02040503050406030204" pitchFamily="18" charset="0"/>
              </a:rPr>
              <a:t> ý </a:t>
            </a:r>
            <a:r>
              <a:rPr lang="en-US" sz="3100" dirty="0" err="1">
                <a:solidFill>
                  <a:srgbClr val="002060"/>
                </a:solidFill>
                <a:latin typeface="Cambria" panose="02040503050406030204" pitchFamily="18" charset="0"/>
                <a:ea typeface="Cambria" panose="02040503050406030204" pitchFamily="18" charset="0"/>
              </a:rPr>
              <a:t>thức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cộng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về</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tầm</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quan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trọng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của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việc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thiên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nhiên</a:t>
            </a:r>
            <a:r>
              <a:rPr lang="en-US" sz="3100" dirty="0">
                <a:solidFill>
                  <a:srgbClr val="002060"/>
                </a:solidFill>
                <a:latin typeface="Cambria" panose="02040503050406030204" pitchFamily="18" charset="0"/>
                <a:ea typeface="Cambria" panose="02040503050406030204" pitchFamily="18" charset="0"/>
              </a:rPr>
              <a:t>. Khi </a:t>
            </a:r>
            <a:r>
              <a:rPr lang="en-US" sz="3100" dirty="0" err="1">
                <a:solidFill>
                  <a:srgbClr val="002060"/>
                </a:solidFill>
                <a:latin typeface="Cambria" panose="02040503050406030204" pitchFamily="18" charset="0"/>
                <a:ea typeface="Cambria" panose="02040503050406030204" pitchFamily="18" charset="0"/>
              </a:rPr>
              <a:t>mọi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người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cùng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nhau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xanh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chúng</a:t>
            </a:r>
            <a:r>
              <a:rPr lang="en-US" sz="3100" dirty="0">
                <a:solidFill>
                  <a:srgbClr val="002060"/>
                </a:solidFill>
                <a:latin typeface="Cambria" panose="02040503050406030204" pitchFamily="18" charset="0"/>
                <a:ea typeface="Cambria" panose="02040503050406030204" pitchFamily="18" charset="0"/>
              </a:rPr>
              <a:t> ta </a:t>
            </a:r>
            <a:r>
              <a:rPr lang="en-US" sz="3100" dirty="0" err="1">
                <a:solidFill>
                  <a:srgbClr val="002060"/>
                </a:solidFill>
                <a:latin typeface="Cambria" panose="02040503050406030204" pitchFamily="18" charset="0"/>
                <a:ea typeface="Cambria" panose="02040503050406030204" pitchFamily="18" charset="0"/>
              </a:rPr>
              <a:t>không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chỉ</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tạo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ra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một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môi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trường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sống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xanh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sạch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đẹp</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thân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còn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để</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lại</a:t>
            </a:r>
            <a:r>
              <a:rPr lang="en-US" sz="3100" dirty="0">
                <a:solidFill>
                  <a:srgbClr val="002060"/>
                </a:solidFill>
                <a:latin typeface="Cambria" panose="02040503050406030204" pitchFamily="18" charset="0"/>
                <a:ea typeface="Cambria" panose="02040503050406030204" pitchFamily="18" charset="0"/>
              </a:rPr>
              <a:t> di </a:t>
            </a:r>
            <a:r>
              <a:rPr lang="en-US" sz="3100" dirty="0" err="1">
                <a:solidFill>
                  <a:srgbClr val="002060"/>
                </a:solidFill>
                <a:latin typeface="Cambria" panose="02040503050406030204" pitchFamily="18" charset="0"/>
                <a:ea typeface="Cambria" panose="02040503050406030204" pitchFamily="18" charset="0"/>
              </a:rPr>
              <a:t>sản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quý</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giá</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thế</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tương</a:t>
            </a:r>
            <a:r>
              <a:rPr lang="en-US" sz="3100" dirty="0">
                <a:solidFill>
                  <a:srgbClr val="002060"/>
                </a:solidFill>
                <a:latin typeface="Cambria" panose="02040503050406030204" pitchFamily="18" charset="0"/>
                <a:ea typeface="Cambria" panose="02040503050406030204" pitchFamily="18" charset="0"/>
              </a:rPr>
              <a:t> lai. Tham </a:t>
            </a:r>
            <a:r>
              <a:rPr lang="en-US" sz="3100" dirty="0" err="1">
                <a:solidFill>
                  <a:srgbClr val="002060"/>
                </a:solidFill>
                <a:latin typeface="Cambria" panose="02040503050406030204" pitchFamily="18" charset="0"/>
                <a:ea typeface="Cambria" panose="02040503050406030204" pitchFamily="18" charset="0"/>
              </a:rPr>
              <a:t>gia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phong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trào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này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mỗi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người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đều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trở</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thành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một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đại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sứ</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của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môi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trường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khuyến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khích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lối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sống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hài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hòa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bền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vững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với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thiên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nhiên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Hơn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nữa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việc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xanh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còn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có</a:t>
            </a:r>
            <a:r>
              <a:rPr lang="en-US" sz="3100" dirty="0">
                <a:solidFill>
                  <a:srgbClr val="002060"/>
                </a:solidFill>
                <a:latin typeface="Cambria" panose="02040503050406030204" pitchFamily="18" charset="0"/>
                <a:ea typeface="Cambria" panose="02040503050406030204" pitchFamily="18" charset="0"/>
              </a:rPr>
              <a:t> ý </a:t>
            </a:r>
            <a:r>
              <a:rPr lang="en-US" sz="3100" dirty="0" err="1">
                <a:solidFill>
                  <a:srgbClr val="002060"/>
                </a:solidFill>
                <a:latin typeface="Cambria" panose="02040503050406030204" pitchFamily="18" charset="0"/>
                <a:ea typeface="Cambria" panose="02040503050406030204" pitchFamily="18" charset="0"/>
              </a:rPr>
              <a:t>nghĩa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về</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mặt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kinh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tế</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khi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nhiều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loại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có</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thể</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cung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cấp</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nguyên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liệu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thực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phẩm</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dược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liệu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quý</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giá</a:t>
            </a:r>
            <a:r>
              <a:rPr lang="en-US" sz="3100" dirty="0">
                <a:solidFill>
                  <a:srgbClr val="002060"/>
                </a:solidFill>
                <a:latin typeface="Cambria" panose="02040503050406030204" pitchFamily="18" charset="0"/>
                <a:ea typeface="Cambria" panose="02040503050406030204" pitchFamily="18" charset="0"/>
              </a:rPr>
              <a:t>. Phong </a:t>
            </a:r>
            <a:r>
              <a:rPr lang="en-US" sz="3100" dirty="0" err="1">
                <a:solidFill>
                  <a:srgbClr val="002060"/>
                </a:solidFill>
                <a:latin typeface="Cambria" panose="02040503050406030204" pitchFamily="18" charset="0"/>
                <a:ea typeface="Cambria" panose="02040503050406030204" pitchFamily="18" charset="0"/>
              </a:rPr>
              <a:t>trào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xanh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còn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góp</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phần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xây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dựng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cộng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gắn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kết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hơn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khi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mọi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người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cùng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nhau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tham</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gia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các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hoạt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động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cây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chăm</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sóc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môi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trường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Điều</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này</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không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chỉ</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tạo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ra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sự</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đoàn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kết</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hợp</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tác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trong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cộng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đồng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mà</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còn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giúp</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tăng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cường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tinh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thần</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trách</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nhiệm</a:t>
            </a:r>
            <a:r>
              <a:rPr lang="en-US" sz="3100" dirty="0">
                <a:solidFill>
                  <a:srgbClr val="002060"/>
                </a:solidFill>
                <a:latin typeface="Cambria" panose="02040503050406030204" pitchFamily="18" charset="0"/>
                <a:ea typeface="Cambria" panose="02040503050406030204" pitchFamily="18" charset="0"/>
              </a:rPr>
              <a:t>, ý </a:t>
            </a:r>
            <a:r>
              <a:rPr lang="en-US" sz="3100" dirty="0" err="1">
                <a:solidFill>
                  <a:srgbClr val="002060"/>
                </a:solidFill>
                <a:latin typeface="Cambria" panose="02040503050406030204" pitchFamily="18" charset="0"/>
                <a:ea typeface="Cambria" panose="02040503050406030204" pitchFamily="18" charset="0"/>
              </a:rPr>
              <a:t>thức</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bảo</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vệ</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môi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trường</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của</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mỗi</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cá</a:t>
            </a:r>
            <a:r>
              <a:rPr lang="en-US" sz="3100" dirty="0">
                <a:solidFill>
                  <a:srgbClr val="002060"/>
                </a:solidFill>
                <a:latin typeface="Cambria" panose="02040503050406030204" pitchFamily="18" charset="0"/>
                <a:ea typeface="Cambria" panose="02040503050406030204" pitchFamily="18" charset="0"/>
              </a:rPr>
              <a:t> </a:t>
            </a:r>
            <a:r>
              <a:rPr lang="en-US" sz="3100" dirty="0" err="1">
                <a:solidFill>
                  <a:srgbClr val="002060"/>
                </a:solidFill>
                <a:latin typeface="Cambria" panose="02040503050406030204" pitchFamily="18" charset="0"/>
                <a:ea typeface="Cambria" panose="02040503050406030204" pitchFamily="18" charset="0"/>
              </a:rPr>
              <a:t>nhân</a:t>
            </a:r>
            <a:r>
              <a:rPr lang="en-US" sz="31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77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F2562-E169-53E5-F2CF-305A249E0F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AE7811-0998-CEF9-434D-44873A63C8E2}"/>
              </a:ext>
            </a:extLst>
          </p:cNvPr>
          <p:cNvSpPr txBox="1"/>
          <p:nvPr/>
        </p:nvSpPr>
        <p:spPr>
          <a:xfrm>
            <a:off x="203200" y="233680"/>
            <a:ext cx="11521440" cy="2062103"/>
          </a:xfrm>
          <a:prstGeom prst="rect">
            <a:avLst/>
          </a:prstGeom>
          <a:noFill/>
        </p:spPr>
        <p:txBody>
          <a:bodyPr wrap="square">
            <a:spAutoFit/>
          </a:bodyPr>
          <a:lstStyle/>
          <a:p>
            <a:pPr algn="just"/>
            <a:r>
              <a:rPr lang="en-US" sz="3200" dirty="0">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Chính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lý</a:t>
            </a:r>
            <a:r>
              <a:rPr lang="en-US" sz="3200" dirty="0">
                <a:solidFill>
                  <a:srgbClr val="002060"/>
                </a:solidFill>
                <a:latin typeface="Cambria" panose="02040503050406030204" pitchFamily="18" charset="0"/>
                <a:ea typeface="Cambria" panose="02040503050406030204" pitchFamily="18" charset="0"/>
              </a:rPr>
              <a:t> do </a:t>
            </a:r>
            <a:r>
              <a:rPr lang="en-US" sz="3200" dirty="0" err="1">
                <a:solidFill>
                  <a:srgbClr val="002060"/>
                </a:solidFill>
                <a:latin typeface="Cambria" panose="02040503050406030204" pitchFamily="18" charset="0"/>
                <a:ea typeface="Cambria" panose="02040503050406030204" pitchFamily="18" charset="0"/>
              </a:rPr>
              <a:t>trên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ủng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khuyến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mọi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nhau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tốt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bền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966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7FF5-2DED-056F-4F60-0E231B99572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675343-6A54-A4DE-F186-E3942261E5D7}"/>
              </a:ext>
            </a:extLst>
          </p:cNvPr>
          <p:cNvSpPr txBox="1"/>
          <p:nvPr/>
        </p:nvSpPr>
        <p:spPr>
          <a:xfrm>
            <a:off x="172720" y="721360"/>
            <a:ext cx="11836400" cy="3046988"/>
          </a:xfrm>
          <a:prstGeom prst="rect">
            <a:avLst/>
          </a:prstGeom>
          <a:noFill/>
        </p:spPr>
        <p:txBody>
          <a:bodyPr wrap="square">
            <a:spAutoFit/>
          </a:bodyPr>
          <a:lstStyle/>
          <a:p>
            <a:pPr algn="just"/>
            <a:r>
              <a:rPr lang="en-US" sz="3200" dirty="0">
                <a:solidFill>
                  <a:srgbClr val="002060"/>
                </a:solidFill>
                <a:latin typeface="Cambria" panose="02040503050406030204" pitchFamily="18" charset="0"/>
                <a:ea typeface="Cambria" panose="02040503050406030204" pitchFamily="18" charset="0"/>
              </a:rPr>
              <a:t>2.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nhận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xét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theo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yêu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đây</a:t>
            </a:r>
            <a:r>
              <a:rPr lang="en-US"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US" sz="3200" dirty="0" err="1">
                <a:solidFill>
                  <a:srgbClr val="002060"/>
                </a:solidFill>
                <a:latin typeface="Cambria" panose="02040503050406030204" pitchFamily="18" charset="0"/>
                <a:ea typeface="Cambria" panose="02040503050406030204" pitchFamily="18" charset="0"/>
              </a:rPr>
              <a:t>Đoạn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ngữ</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rõ</a:t>
            </a:r>
            <a:r>
              <a:rPr lang="en-US" sz="3200" dirty="0">
                <a:solidFill>
                  <a:srgbClr val="002060"/>
                </a:solidFill>
                <a:latin typeface="Cambria" panose="02040503050406030204" pitchFamily="18" charset="0"/>
                <a:ea typeface="Cambria" panose="02040503050406030204" pitchFamily="18" charset="0"/>
              </a:rPr>
              <a:t> ý </a:t>
            </a:r>
            <a:r>
              <a:rPr lang="en-US" sz="3200" dirty="0" err="1">
                <a:solidFill>
                  <a:srgbClr val="002060"/>
                </a:solidFill>
                <a:latin typeface="Cambria" panose="02040503050406030204" pitchFamily="18" charset="0"/>
                <a:ea typeface="Cambria" panose="02040503050406030204" pitchFamily="18" charset="0"/>
              </a:rPr>
              <a:t>kiến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do </a:t>
            </a:r>
            <a:r>
              <a:rPr lang="en-US" sz="3200" dirty="0" err="1">
                <a:solidFill>
                  <a:srgbClr val="002060"/>
                </a:solidFill>
                <a:latin typeface="Cambria" panose="02040503050406030204" pitchFamily="18" charset="0"/>
                <a:ea typeface="Cambria" panose="02040503050406030204" pitchFamily="18" charset="0"/>
              </a:rPr>
              <a:t>tán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thuyết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US" sz="3200" dirty="0" err="1">
                <a:solidFill>
                  <a:srgbClr val="002060"/>
                </a:solidFill>
                <a:latin typeface="Cambria" panose="02040503050406030204" pitchFamily="18" charset="0"/>
                <a:ea typeface="Cambria" panose="02040503050406030204" pitchFamily="18" charset="0"/>
              </a:rPr>
              <a:t>Dẫn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phù</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hợp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lí</a:t>
            </a:r>
            <a:r>
              <a:rPr lang="en-US" sz="3200" dirty="0">
                <a:solidFill>
                  <a:srgbClr val="002060"/>
                </a:solidFill>
                <a:latin typeface="Cambria" panose="02040503050406030204" pitchFamily="18" charset="0"/>
                <a:ea typeface="Cambria" panose="02040503050406030204" pitchFamily="18" charset="0"/>
              </a:rPr>
              <a:t> do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a:t>
            </a: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1CE11E3-2BF7-0D64-0083-425E1FFBBA56}"/>
              </a:ext>
            </a:extLst>
          </p:cNvPr>
          <p:cNvSpPr txBox="1"/>
          <p:nvPr/>
        </p:nvSpPr>
        <p:spPr>
          <a:xfrm>
            <a:off x="182880" y="3388033"/>
            <a:ext cx="11836400" cy="584775"/>
          </a:xfrm>
          <a:prstGeom prst="rect">
            <a:avLst/>
          </a:prstGeom>
          <a:noFill/>
        </p:spPr>
        <p:txBody>
          <a:bodyPr wrap="square">
            <a:spAutoFit/>
          </a:bodyPr>
          <a:lstStyle/>
          <a:p>
            <a:pPr algn="just"/>
            <a:r>
              <a:rPr lang="en-US" sz="3200" dirty="0">
                <a:solidFill>
                  <a:srgbClr val="002060"/>
                </a:solidFill>
                <a:latin typeface="Cambria" panose="02040503050406030204" pitchFamily="18" charset="0"/>
                <a:ea typeface="Cambria" panose="02040503050406030204" pitchFamily="18" charset="0"/>
              </a:rPr>
              <a:t>3.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muốn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chỉnh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sửa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hay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3AB0C99D-49BC-6214-679B-F4F54E8CFF9D}"/>
              </a:ext>
            </a:extLst>
          </p:cNvPr>
          <p:cNvSpPr txBox="1"/>
          <p:nvPr/>
        </p:nvSpPr>
        <p:spPr>
          <a:xfrm>
            <a:off x="172720" y="3972808"/>
            <a:ext cx="11836400" cy="584775"/>
          </a:xfrm>
          <a:prstGeom prst="rect">
            <a:avLst/>
          </a:prstGeom>
          <a:noFill/>
        </p:spPr>
        <p:txBody>
          <a:bodyPr wrap="square">
            <a:spAutoFit/>
          </a:bodyPr>
          <a:lstStyle/>
          <a:p>
            <a:pPr algn="just"/>
            <a:r>
              <a:rPr lang="en-US" sz="3200" dirty="0">
                <a:solidFill>
                  <a:srgbClr val="002060"/>
                </a:solidFill>
                <a:latin typeface="Cambria" panose="02040503050406030204" pitchFamily="18" charset="0"/>
                <a:ea typeface="Cambria" panose="02040503050406030204" pitchFamily="18" charset="0"/>
              </a:rPr>
              <a:t>4. </a:t>
            </a:r>
            <a:r>
              <a:rPr lang="en-US" sz="3200" dirty="0" err="1">
                <a:solidFill>
                  <a:srgbClr val="002060"/>
                </a:solidFill>
                <a:latin typeface="Cambria" panose="02040503050406030204" pitchFamily="18" charset="0"/>
                <a:ea typeface="Cambria" panose="02040503050406030204" pitchFamily="18" charset="0"/>
              </a:rPr>
              <a:t>Đổi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tập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a:t>
            </a:r>
          </a:p>
        </p:txBody>
      </p:sp>
      <p:pic>
        <p:nvPicPr>
          <p:cNvPr id="11" name="Picture 10" descr="A group of kids sitting at a table&#10;&#10;AI-generated content may be incorrect.">
            <a:extLst>
              <a:ext uri="{FF2B5EF4-FFF2-40B4-BE49-F238E27FC236}">
                <a16:creationId xmlns:a16="http://schemas.microsoft.com/office/drawing/2014/main" id="{EBD63C18-752E-38B0-093C-812DA3D76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532" y="4434630"/>
            <a:ext cx="3551228" cy="2423370"/>
          </a:xfrm>
          <a:prstGeom prst="rect">
            <a:avLst/>
          </a:prstGeom>
        </p:spPr>
      </p:pic>
    </p:spTree>
    <p:extLst>
      <p:ext uri="{BB962C8B-B14F-4D97-AF65-F5344CB8AC3E}">
        <p14:creationId xmlns:p14="http://schemas.microsoft.com/office/powerpoint/2010/main" val="249481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86430-D1D0-38FB-DC78-A98E17EE159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D2B350-A95F-1577-AD7F-722A1762C560}"/>
              </a:ext>
            </a:extLst>
          </p:cNvPr>
          <p:cNvPicPr>
            <a:picLocks noChangeAspect="1"/>
          </p:cNvPicPr>
          <p:nvPr/>
        </p:nvPicPr>
        <p:blipFill>
          <a:blip r:embed="rId2"/>
          <a:stretch>
            <a:fillRect/>
          </a:stretch>
        </p:blipFill>
        <p:spPr>
          <a:xfrm>
            <a:off x="2907515" y="1149126"/>
            <a:ext cx="6376969" cy="4096867"/>
          </a:xfrm>
          <a:prstGeom prst="rect">
            <a:avLst/>
          </a:prstGeom>
        </p:spPr>
      </p:pic>
    </p:spTree>
    <p:extLst>
      <p:ext uri="{BB962C8B-B14F-4D97-AF65-F5344CB8AC3E}">
        <p14:creationId xmlns:p14="http://schemas.microsoft.com/office/powerpoint/2010/main" val="406199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02825-AE1E-B547-DB8C-219C0B5CF7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38A4126-4DD8-A6DE-A088-10911ECF12B1}"/>
              </a:ext>
            </a:extLst>
          </p:cNvPr>
          <p:cNvSpPr txBox="1"/>
          <p:nvPr/>
        </p:nvSpPr>
        <p:spPr>
          <a:xfrm>
            <a:off x="127512" y="292065"/>
            <a:ext cx="11521440" cy="1569660"/>
          </a:xfrm>
          <a:prstGeom prst="rect">
            <a:avLst/>
          </a:prstGeom>
          <a:noFill/>
        </p:spPr>
        <p:txBody>
          <a:bodyPr wrap="square">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Tìm đọc bài ca dao hoặc bài thơ về quê hương, đất nước (ca ngợi những người có công xây dựng, bảo vệ đất nước hoặc bày tỏ tình yêu, niềm tự hào với vẻ đẹp của quê hương).</a:t>
            </a:r>
            <a:endParaRPr lang="en-US" sz="3200" dirty="0">
              <a:solidFill>
                <a:srgbClr val="002060"/>
              </a:solidFill>
              <a:latin typeface="Cambria" panose="02040503050406030204" pitchFamily="18" charset="0"/>
              <a:ea typeface="Cambria" panose="02040503050406030204" pitchFamily="18" charset="0"/>
            </a:endParaRPr>
          </a:p>
        </p:txBody>
      </p:sp>
      <p:pic>
        <p:nvPicPr>
          <p:cNvPr id="4" name="Picture 3" descr="A cartoon of a child holding books&#10;&#10;AI-generated content may be incorrect.">
            <a:extLst>
              <a:ext uri="{FF2B5EF4-FFF2-40B4-BE49-F238E27FC236}">
                <a16:creationId xmlns:a16="http://schemas.microsoft.com/office/drawing/2014/main" id="{437B53C5-1B52-5680-D90E-83E9F7D43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585200" y="2021736"/>
            <a:ext cx="3576320" cy="4557140"/>
          </a:xfrm>
          <a:prstGeom prst="rect">
            <a:avLst/>
          </a:prstGeom>
        </p:spPr>
      </p:pic>
      <p:pic>
        <p:nvPicPr>
          <p:cNvPr id="7" name="Picture 6">
            <a:extLst>
              <a:ext uri="{FF2B5EF4-FFF2-40B4-BE49-F238E27FC236}">
                <a16:creationId xmlns:a16="http://schemas.microsoft.com/office/drawing/2014/main" id="{8061D0C8-BAE3-DB35-4975-E0ABCA793C24}"/>
              </a:ext>
            </a:extLst>
          </p:cNvPr>
          <p:cNvPicPr>
            <a:picLocks noChangeAspect="1"/>
          </p:cNvPicPr>
          <p:nvPr/>
        </p:nvPicPr>
        <p:blipFill>
          <a:blip r:embed="rId3"/>
          <a:stretch>
            <a:fillRect/>
          </a:stretch>
        </p:blipFill>
        <p:spPr>
          <a:xfrm>
            <a:off x="1653796" y="2021736"/>
            <a:ext cx="6027164" cy="4643569"/>
          </a:xfrm>
          <a:prstGeom prst="rect">
            <a:avLst/>
          </a:prstGeom>
        </p:spPr>
      </p:pic>
    </p:spTree>
    <p:extLst>
      <p:ext uri="{BB962C8B-B14F-4D97-AF65-F5344CB8AC3E}">
        <p14:creationId xmlns:p14="http://schemas.microsoft.com/office/powerpoint/2010/main" val="262227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F614-CD94-0A8D-B141-849E8D0EE06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8193741-F629-EFCA-E41C-A516833505E9}"/>
              </a:ext>
            </a:extLst>
          </p:cNvPr>
          <p:cNvPicPr>
            <a:picLocks noChangeAspect="1"/>
          </p:cNvPicPr>
          <p:nvPr/>
        </p:nvPicPr>
        <p:blipFill>
          <a:blip r:embed="rId2"/>
          <a:stretch>
            <a:fillRect/>
          </a:stretch>
        </p:blipFill>
        <p:spPr>
          <a:xfrm>
            <a:off x="2966869" y="1749406"/>
            <a:ext cx="7132938" cy="3359187"/>
          </a:xfrm>
          <a:prstGeom prst="rect">
            <a:avLst/>
          </a:prstGeom>
        </p:spPr>
      </p:pic>
      <p:pic>
        <p:nvPicPr>
          <p:cNvPr id="18" name="Picture 17">
            <a:extLst>
              <a:ext uri="{FF2B5EF4-FFF2-40B4-BE49-F238E27FC236}">
                <a16:creationId xmlns:a16="http://schemas.microsoft.com/office/drawing/2014/main" id="{420CABE4-DAFA-E066-1D8F-026B0896394F}"/>
              </a:ext>
            </a:extLst>
          </p:cNvPr>
          <p:cNvPicPr>
            <a:picLocks noChangeAspect="1"/>
          </p:cNvPicPr>
          <p:nvPr/>
        </p:nvPicPr>
        <p:blipFill>
          <a:blip r:embed="rId3"/>
          <a:stretch>
            <a:fillRect/>
          </a:stretch>
        </p:blipFill>
        <p:spPr>
          <a:xfrm>
            <a:off x="17854867" y="9688871"/>
            <a:ext cx="2105960" cy="1008561"/>
          </a:xfrm>
          <a:prstGeom prst="rect">
            <a:avLst/>
          </a:prstGeom>
        </p:spPr>
      </p:pic>
      <p:pic>
        <p:nvPicPr>
          <p:cNvPr id="20" name="Picture 19" descr="A green and white logo&#10;&#10;AI-generated content may be incorrect.">
            <a:extLst>
              <a:ext uri="{FF2B5EF4-FFF2-40B4-BE49-F238E27FC236}">
                <a16:creationId xmlns:a16="http://schemas.microsoft.com/office/drawing/2014/main" id="{38EA35F6-8457-9EB2-0158-E627122A48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68" y="125578"/>
            <a:ext cx="1446550" cy="1446550"/>
          </a:xfrm>
          <a:prstGeom prst="rect">
            <a:avLst/>
          </a:prstGeom>
        </p:spPr>
      </p:pic>
      <p:pic>
        <p:nvPicPr>
          <p:cNvPr id="22" name="Picture 21" descr="A logo with bamboo stems and a cartoon face&#10;&#10;AI-generated content may be incorrect.">
            <a:extLst>
              <a:ext uri="{FF2B5EF4-FFF2-40B4-BE49-F238E27FC236}">
                <a16:creationId xmlns:a16="http://schemas.microsoft.com/office/drawing/2014/main" id="{67569E08-57E8-2A84-88DA-B2E9DC98B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9807" y="64505"/>
            <a:ext cx="1521428" cy="1568696"/>
          </a:xfrm>
          <a:prstGeom prst="rect">
            <a:avLst/>
          </a:prstGeom>
        </p:spPr>
      </p:pic>
    </p:spTree>
    <p:extLst>
      <p:ext uri="{BB962C8B-B14F-4D97-AF65-F5344CB8AC3E}">
        <p14:creationId xmlns:p14="http://schemas.microsoft.com/office/powerpoint/2010/main" val="364422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59804-CE4A-259F-F37C-C87760CBE58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B15CA27-52A3-5197-B45D-EE1818B1A50E}"/>
              </a:ext>
            </a:extLst>
          </p:cNvPr>
          <p:cNvPicPr>
            <a:picLocks noChangeAspect="1"/>
          </p:cNvPicPr>
          <p:nvPr/>
        </p:nvPicPr>
        <p:blipFill>
          <a:blip r:embed="rId2"/>
          <a:stretch>
            <a:fillRect/>
          </a:stretch>
        </p:blipFill>
        <p:spPr>
          <a:xfrm>
            <a:off x="2907515" y="1112520"/>
            <a:ext cx="6376969" cy="4096867"/>
          </a:xfrm>
          <a:prstGeom prst="rect">
            <a:avLst/>
          </a:prstGeom>
        </p:spPr>
      </p:pic>
    </p:spTree>
    <p:extLst>
      <p:ext uri="{BB962C8B-B14F-4D97-AF65-F5344CB8AC3E}">
        <p14:creationId xmlns:p14="http://schemas.microsoft.com/office/powerpoint/2010/main" val="33493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LAZY-SONG-Bruno-Mars-Dance-Kids-MK-Dance_Media_ldJHy0Lmn7o_002_720p">
            <a:hlinkClick r:id="" action="ppaction://media"/>
            <a:extLst>
              <a:ext uri="{FF2B5EF4-FFF2-40B4-BE49-F238E27FC236}">
                <a16:creationId xmlns:a16="http://schemas.microsoft.com/office/drawing/2014/main" id="{4F50BD39-589E-5179-FF74-DE6632B403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5037" y="441583"/>
            <a:ext cx="10621926" cy="5974833"/>
          </a:xfrm>
          <a:prstGeom prst="rect">
            <a:avLst/>
          </a:prstGeom>
        </p:spPr>
      </p:pic>
    </p:spTree>
    <p:extLst>
      <p:ext uri="{BB962C8B-B14F-4D97-AF65-F5344CB8AC3E}">
        <p14:creationId xmlns:p14="http://schemas.microsoft.com/office/powerpoint/2010/main" val="247506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7A2A3-EAD6-A109-3EEC-FD7BEA0FA7E2}"/>
              </a:ext>
            </a:extLst>
          </p:cNvPr>
          <p:cNvPicPr>
            <a:picLocks noChangeAspect="1"/>
          </p:cNvPicPr>
          <p:nvPr/>
        </p:nvPicPr>
        <p:blipFill>
          <a:blip r:embed="rId2"/>
          <a:stretch>
            <a:fillRect/>
          </a:stretch>
        </p:blipFill>
        <p:spPr>
          <a:xfrm>
            <a:off x="2633195" y="1380566"/>
            <a:ext cx="6376969" cy="4096867"/>
          </a:xfrm>
          <a:prstGeom prst="rect">
            <a:avLst/>
          </a:prstGeom>
        </p:spPr>
      </p:pic>
    </p:spTree>
    <p:extLst>
      <p:ext uri="{BB962C8B-B14F-4D97-AF65-F5344CB8AC3E}">
        <p14:creationId xmlns:p14="http://schemas.microsoft.com/office/powerpoint/2010/main" val="169418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71">
            <a:extLst>
              <a:ext uri="{FF2B5EF4-FFF2-40B4-BE49-F238E27FC236}">
                <a16:creationId xmlns:a16="http://schemas.microsoft.com/office/drawing/2014/main" id="{8071B45E-6D4E-EB26-27D8-BC0D6796D005}"/>
              </a:ext>
            </a:extLst>
          </p:cNvPr>
          <p:cNvGrpSpPr/>
          <p:nvPr/>
        </p:nvGrpSpPr>
        <p:grpSpPr>
          <a:xfrm>
            <a:off x="110618" y="999068"/>
            <a:ext cx="9601199" cy="2991942"/>
            <a:chOff x="1541392" y="4932501"/>
            <a:chExt cx="2352998" cy="1534823"/>
          </a:xfrm>
        </p:grpSpPr>
        <p:pic>
          <p:nvPicPr>
            <p:cNvPr id="7" name="图片 72">
              <a:extLst>
                <a:ext uri="{FF2B5EF4-FFF2-40B4-BE49-F238E27FC236}">
                  <a16:creationId xmlns:a16="http://schemas.microsoft.com/office/drawing/2014/main" id="{EEE65B60-1917-C492-6F44-301E745A0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392" y="4932501"/>
              <a:ext cx="2352998" cy="1492763"/>
            </a:xfrm>
            <a:prstGeom prst="rect">
              <a:avLst/>
            </a:prstGeom>
          </p:spPr>
        </p:pic>
        <p:sp>
          <p:nvSpPr>
            <p:cNvPr id="8" name="文本框 73">
              <a:extLst>
                <a:ext uri="{FF2B5EF4-FFF2-40B4-BE49-F238E27FC236}">
                  <a16:creationId xmlns:a16="http://schemas.microsoft.com/office/drawing/2014/main" id="{F3E199D1-7F89-C780-CB68-7FD28DABF67D}"/>
                </a:ext>
              </a:extLst>
            </p:cNvPr>
            <p:cNvSpPr txBox="1"/>
            <p:nvPr/>
          </p:nvSpPr>
          <p:spPr>
            <a:xfrm>
              <a:off x="1836269" y="5156880"/>
              <a:ext cx="1829441" cy="1310444"/>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u="sng" dirty="0" err="1">
                  <a:solidFill>
                    <a:srgbClr val="002060"/>
                  </a:solidFill>
                  <a:latin typeface="Cambria" panose="02040503050406030204" pitchFamily="18" charset="0"/>
                  <a:ea typeface="Cambria" panose="02040503050406030204" pitchFamily="18" charset="0"/>
                </a:rPr>
                <a:t>Đề</a:t>
              </a:r>
              <a:r>
                <a:rPr lang="en-GB" sz="3200" b="1" u="sng" dirty="0">
                  <a:solidFill>
                    <a:srgbClr val="002060"/>
                  </a:solidFill>
                  <a:latin typeface="Cambria" panose="02040503050406030204" pitchFamily="18" charset="0"/>
                  <a:ea typeface="Cambria" panose="020405030504060302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rPr>
                <a:t>Viết đoạn văn nêu ý kiến tán thành hoạt động ủng hộ, giúp đỡ các bạn học sinh vùng thiên tai.</a:t>
              </a:r>
              <a:endParaRPr lang="en-GB" sz="3200" b="1" u="sng" dirty="0">
                <a:solidFill>
                  <a:srgbClr val="0070C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85000"/>
                    <a:lumOff val="15000"/>
                  </a:prstClr>
                </a:solidFill>
                <a:effectLst/>
                <a:uLnTx/>
                <a:uFillTx/>
                <a:latin typeface="方正卡通简体" panose="03000509000000000000" pitchFamily="65" charset="-122"/>
                <a:ea typeface="方正卡通简体" panose="03000509000000000000" pitchFamily="65" charset="-122"/>
                <a:cs typeface="+mn-cs"/>
              </a:endParaRPr>
            </a:p>
          </p:txBody>
        </p:sp>
      </p:grpSp>
      <p:sp>
        <p:nvSpPr>
          <p:cNvPr id="9" name="矩形: 圆角 17">
            <a:extLst>
              <a:ext uri="{FF2B5EF4-FFF2-40B4-BE49-F238E27FC236}">
                <a16:creationId xmlns:a16="http://schemas.microsoft.com/office/drawing/2014/main" id="{E013CD46-025D-1D44-41FA-ACBF4108B5EC}"/>
              </a:ext>
            </a:extLst>
          </p:cNvPr>
          <p:cNvSpPr/>
          <p:nvPr/>
        </p:nvSpPr>
        <p:spPr>
          <a:xfrm>
            <a:off x="-10995637" y="1941837"/>
            <a:ext cx="4330340" cy="458416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 fmla="*/ 0 w 2514916"/>
              <a:gd name="connsiteY0" fmla="*/ 3470403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0" fmla="*/ 0 w 2516052"/>
              <a:gd name="connsiteY0" fmla="*/ 3470403 h 3797040"/>
              <a:gd name="connsiteX1" fmla="*/ 326637 w 2516052"/>
              <a:gd name="connsiteY1" fmla="*/ 0 h 3797040"/>
              <a:gd name="connsiteX2" fmla="*/ 2188279 w 2516052"/>
              <a:gd name="connsiteY2" fmla="*/ 0 h 3797040"/>
              <a:gd name="connsiteX3" fmla="*/ 2514916 w 2516052"/>
              <a:gd name="connsiteY3" fmla="*/ 3470403 h 3797040"/>
              <a:gd name="connsiteX4" fmla="*/ 2188279 w 2516052"/>
              <a:gd name="connsiteY4" fmla="*/ 3797040 h 3797040"/>
              <a:gd name="connsiteX5" fmla="*/ 326637 w 2516052"/>
              <a:gd name="connsiteY5" fmla="*/ 3797040 h 3797040"/>
              <a:gd name="connsiteX6" fmla="*/ 0 w 2516052"/>
              <a:gd name="connsiteY6" fmla="*/ 3470403 h 3797040"/>
              <a:gd name="connsiteX0" fmla="*/ 0 w 2516052"/>
              <a:gd name="connsiteY0" fmla="*/ 3470403 h 3871099"/>
              <a:gd name="connsiteX1" fmla="*/ 326637 w 2516052"/>
              <a:gd name="connsiteY1" fmla="*/ 0 h 3871099"/>
              <a:gd name="connsiteX2" fmla="*/ 2188279 w 2516052"/>
              <a:gd name="connsiteY2" fmla="*/ 0 h 3871099"/>
              <a:gd name="connsiteX3" fmla="*/ 2514916 w 2516052"/>
              <a:gd name="connsiteY3" fmla="*/ 3470403 h 3871099"/>
              <a:gd name="connsiteX4" fmla="*/ 326637 w 2516052"/>
              <a:gd name="connsiteY4" fmla="*/ 3797040 h 3871099"/>
              <a:gd name="connsiteX5" fmla="*/ 0 w 2516052"/>
              <a:gd name="connsiteY5" fmla="*/ 3470403 h 3871099"/>
              <a:gd name="connsiteX0" fmla="*/ 253531 w 2442946"/>
              <a:gd name="connsiteY0" fmla="*/ 3797040 h 3871099"/>
              <a:gd name="connsiteX1" fmla="*/ 253531 w 2442946"/>
              <a:gd name="connsiteY1" fmla="*/ 0 h 3871099"/>
              <a:gd name="connsiteX2" fmla="*/ 2115173 w 2442946"/>
              <a:gd name="connsiteY2" fmla="*/ 0 h 3871099"/>
              <a:gd name="connsiteX3" fmla="*/ 2441810 w 2442946"/>
              <a:gd name="connsiteY3" fmla="*/ 3470403 h 3871099"/>
              <a:gd name="connsiteX4" fmla="*/ 253531 w 2442946"/>
              <a:gd name="connsiteY4" fmla="*/ 3797040 h 3871099"/>
              <a:gd name="connsiteX0" fmla="*/ 253531 w 2442946"/>
              <a:gd name="connsiteY0" fmla="*/ 3797040 h 4114830"/>
              <a:gd name="connsiteX1" fmla="*/ 253531 w 2442946"/>
              <a:gd name="connsiteY1" fmla="*/ 0 h 4114830"/>
              <a:gd name="connsiteX2" fmla="*/ 2115173 w 2442946"/>
              <a:gd name="connsiteY2" fmla="*/ 0 h 4114830"/>
              <a:gd name="connsiteX3" fmla="*/ 2441810 w 2442946"/>
              <a:gd name="connsiteY3" fmla="*/ 3470403 h 4114830"/>
              <a:gd name="connsiteX4" fmla="*/ 253531 w 2442946"/>
              <a:gd name="connsiteY4" fmla="*/ 3797040 h 4114830"/>
              <a:gd name="connsiteX0" fmla="*/ 253531 w 2577059"/>
              <a:gd name="connsiteY0" fmla="*/ 3797040 h 4114830"/>
              <a:gd name="connsiteX1" fmla="*/ 253531 w 2577059"/>
              <a:gd name="connsiteY1" fmla="*/ 0 h 4114830"/>
              <a:gd name="connsiteX2" fmla="*/ 2115173 w 2577059"/>
              <a:gd name="connsiteY2" fmla="*/ 0 h 4114830"/>
              <a:gd name="connsiteX3" fmla="*/ 2441810 w 2577059"/>
              <a:gd name="connsiteY3" fmla="*/ 3470403 h 4114830"/>
              <a:gd name="connsiteX4" fmla="*/ 253531 w 2577059"/>
              <a:gd name="connsiteY4" fmla="*/ 3797040 h 4114830"/>
              <a:gd name="connsiteX0" fmla="*/ 253531 w 2639625"/>
              <a:gd name="connsiteY0" fmla="*/ 3797040 h 4114830"/>
              <a:gd name="connsiteX1" fmla="*/ 253531 w 2639625"/>
              <a:gd name="connsiteY1" fmla="*/ 0 h 4114830"/>
              <a:gd name="connsiteX2" fmla="*/ 2115173 w 2639625"/>
              <a:gd name="connsiteY2" fmla="*/ 0 h 4114830"/>
              <a:gd name="connsiteX3" fmla="*/ 2441810 w 2639625"/>
              <a:gd name="connsiteY3" fmla="*/ 3470403 h 4114830"/>
              <a:gd name="connsiteX4" fmla="*/ 253531 w 2639625"/>
              <a:gd name="connsiteY4" fmla="*/ 3797040 h 4114830"/>
              <a:gd name="connsiteX0" fmla="*/ 375504 w 2761598"/>
              <a:gd name="connsiteY0" fmla="*/ 3797040 h 4114830"/>
              <a:gd name="connsiteX1" fmla="*/ 375504 w 2761598"/>
              <a:gd name="connsiteY1" fmla="*/ 0 h 4114830"/>
              <a:gd name="connsiteX2" fmla="*/ 2237146 w 2761598"/>
              <a:gd name="connsiteY2" fmla="*/ 0 h 4114830"/>
              <a:gd name="connsiteX3" fmla="*/ 2563783 w 2761598"/>
              <a:gd name="connsiteY3" fmla="*/ 3470403 h 4114830"/>
              <a:gd name="connsiteX4" fmla="*/ 375504 w 2761598"/>
              <a:gd name="connsiteY4" fmla="*/ 3797040 h 4114830"/>
              <a:gd name="connsiteX0" fmla="*/ 391375 w 2777469"/>
              <a:gd name="connsiteY0" fmla="*/ 3842195 h 4159985"/>
              <a:gd name="connsiteX1" fmla="*/ 391375 w 2777469"/>
              <a:gd name="connsiteY1" fmla="*/ 45155 h 4159985"/>
              <a:gd name="connsiteX2" fmla="*/ 2253017 w 2777469"/>
              <a:gd name="connsiteY2" fmla="*/ 45155 h 4159985"/>
              <a:gd name="connsiteX3" fmla="*/ 2579654 w 2777469"/>
              <a:gd name="connsiteY3" fmla="*/ 3515558 h 4159985"/>
              <a:gd name="connsiteX4" fmla="*/ 391375 w 2777469"/>
              <a:gd name="connsiteY4" fmla="*/ 3842195 h 4159985"/>
              <a:gd name="connsiteX0" fmla="*/ 391375 w 2734159"/>
              <a:gd name="connsiteY0" fmla="*/ 3888084 h 4205874"/>
              <a:gd name="connsiteX1" fmla="*/ 391375 w 2734159"/>
              <a:gd name="connsiteY1" fmla="*/ 91044 h 4205874"/>
              <a:gd name="connsiteX2" fmla="*/ 2253017 w 2734159"/>
              <a:gd name="connsiteY2" fmla="*/ 91044 h 4205874"/>
              <a:gd name="connsiteX3" fmla="*/ 2579654 w 2734159"/>
              <a:gd name="connsiteY3" fmla="*/ 3561447 h 4205874"/>
              <a:gd name="connsiteX4" fmla="*/ 391375 w 2734159"/>
              <a:gd name="connsiteY4" fmla="*/ 3888084 h 4205874"/>
              <a:gd name="connsiteX0" fmla="*/ 391375 w 2801871"/>
              <a:gd name="connsiteY0" fmla="*/ 3888084 h 4176540"/>
              <a:gd name="connsiteX1" fmla="*/ 391375 w 2801871"/>
              <a:gd name="connsiteY1" fmla="*/ 91044 h 4176540"/>
              <a:gd name="connsiteX2" fmla="*/ 2253017 w 2801871"/>
              <a:gd name="connsiteY2" fmla="*/ 91044 h 4176540"/>
              <a:gd name="connsiteX3" fmla="*/ 2579654 w 2801871"/>
              <a:gd name="connsiteY3" fmla="*/ 3561447 h 4176540"/>
              <a:gd name="connsiteX4" fmla="*/ 391375 w 2801871"/>
              <a:gd name="connsiteY4" fmla="*/ 3888084 h 4176540"/>
              <a:gd name="connsiteX0" fmla="*/ 391375 w 2649557"/>
              <a:gd name="connsiteY0" fmla="*/ 3888084 h 4127404"/>
              <a:gd name="connsiteX1" fmla="*/ 391375 w 2649557"/>
              <a:gd name="connsiteY1" fmla="*/ 91044 h 4127404"/>
              <a:gd name="connsiteX2" fmla="*/ 2253017 w 2649557"/>
              <a:gd name="connsiteY2" fmla="*/ 91044 h 4127404"/>
              <a:gd name="connsiteX3" fmla="*/ 2579654 w 2649557"/>
              <a:gd name="connsiteY3" fmla="*/ 3561447 h 4127404"/>
              <a:gd name="connsiteX4" fmla="*/ 391375 w 2649557"/>
              <a:gd name="connsiteY4" fmla="*/ 3888084 h 4127404"/>
              <a:gd name="connsiteX0" fmla="*/ 345843 w 2604025"/>
              <a:gd name="connsiteY0" fmla="*/ 3888084 h 4144208"/>
              <a:gd name="connsiteX1" fmla="*/ 345843 w 2604025"/>
              <a:gd name="connsiteY1" fmla="*/ 91044 h 4144208"/>
              <a:gd name="connsiteX2" fmla="*/ 2207485 w 2604025"/>
              <a:gd name="connsiteY2" fmla="*/ 91044 h 4144208"/>
              <a:gd name="connsiteX3" fmla="*/ 2534122 w 2604025"/>
              <a:gd name="connsiteY3" fmla="*/ 3561447 h 4144208"/>
              <a:gd name="connsiteX4" fmla="*/ 345843 w 2604025"/>
              <a:gd name="connsiteY4" fmla="*/ 3888084 h 4144208"/>
              <a:gd name="connsiteX0" fmla="*/ 143569 w 2622756"/>
              <a:gd name="connsiteY0" fmla="*/ 4084732 h 4426397"/>
              <a:gd name="connsiteX1" fmla="*/ 270569 w 2622756"/>
              <a:gd name="connsiteY1" fmla="*/ 313092 h 4426397"/>
              <a:gd name="connsiteX2" fmla="*/ 2132211 w 2622756"/>
              <a:gd name="connsiteY2" fmla="*/ 313092 h 4426397"/>
              <a:gd name="connsiteX3" fmla="*/ 2458848 w 2622756"/>
              <a:gd name="connsiteY3" fmla="*/ 3783495 h 4426397"/>
              <a:gd name="connsiteX4" fmla="*/ 143569 w 2622756"/>
              <a:gd name="connsiteY4" fmla="*/ 4084732 h 4426397"/>
              <a:gd name="connsiteX0" fmla="*/ 181055 w 2660242"/>
              <a:gd name="connsiteY0" fmla="*/ 4084732 h 4305788"/>
              <a:gd name="connsiteX1" fmla="*/ 308055 w 2660242"/>
              <a:gd name="connsiteY1" fmla="*/ 313092 h 4305788"/>
              <a:gd name="connsiteX2" fmla="*/ 2169697 w 2660242"/>
              <a:gd name="connsiteY2" fmla="*/ 313092 h 4305788"/>
              <a:gd name="connsiteX3" fmla="*/ 2496334 w 2660242"/>
              <a:gd name="connsiteY3" fmla="*/ 3783495 h 4305788"/>
              <a:gd name="connsiteX4" fmla="*/ 181055 w 2660242"/>
              <a:gd name="connsiteY4" fmla="*/ 4084732 h 4305788"/>
              <a:gd name="connsiteX0" fmla="*/ 149761 w 2628948"/>
              <a:gd name="connsiteY0" fmla="*/ 3935621 h 4156677"/>
              <a:gd name="connsiteX1" fmla="*/ 276761 w 2628948"/>
              <a:gd name="connsiteY1" fmla="*/ 163981 h 4156677"/>
              <a:gd name="connsiteX2" fmla="*/ 2138403 w 2628948"/>
              <a:gd name="connsiteY2" fmla="*/ 163981 h 4156677"/>
              <a:gd name="connsiteX3" fmla="*/ 2465040 w 2628948"/>
              <a:gd name="connsiteY3" fmla="*/ 3634384 h 4156677"/>
              <a:gd name="connsiteX4" fmla="*/ 149761 w 2628948"/>
              <a:gd name="connsiteY4" fmla="*/ 3935621 h 4156677"/>
              <a:gd name="connsiteX0" fmla="*/ 224498 w 2688183"/>
              <a:gd name="connsiteY0" fmla="*/ 4047023 h 4361957"/>
              <a:gd name="connsiteX1" fmla="*/ 237198 w 2688183"/>
              <a:gd name="connsiteY1" fmla="*/ 415083 h 4361957"/>
              <a:gd name="connsiteX2" fmla="*/ 2213140 w 2688183"/>
              <a:gd name="connsiteY2" fmla="*/ 275383 h 4361957"/>
              <a:gd name="connsiteX3" fmla="*/ 2539777 w 2688183"/>
              <a:gd name="connsiteY3" fmla="*/ 3745786 h 4361957"/>
              <a:gd name="connsiteX4" fmla="*/ 224498 w 2688183"/>
              <a:gd name="connsiteY4" fmla="*/ 4047023 h 4361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183" h="4361957">
                <a:moveTo>
                  <a:pt x="224498" y="4047023"/>
                </a:moveTo>
                <a:cubicBezTo>
                  <a:pt x="-159265" y="3491906"/>
                  <a:pt x="20058" y="700790"/>
                  <a:pt x="237198" y="415083"/>
                </a:cubicBezTo>
                <a:cubicBezTo>
                  <a:pt x="454338" y="129376"/>
                  <a:pt x="1829377" y="-279734"/>
                  <a:pt x="2213140" y="275383"/>
                </a:cubicBezTo>
                <a:cubicBezTo>
                  <a:pt x="2596903" y="830500"/>
                  <a:pt x="2871217" y="3117179"/>
                  <a:pt x="2539777" y="3745786"/>
                </a:cubicBezTo>
                <a:cubicBezTo>
                  <a:pt x="2208337" y="4374393"/>
                  <a:pt x="608261" y="4602140"/>
                  <a:pt x="224498" y="4047023"/>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vi-VN" sz="3200" dirty="0">
                <a:solidFill>
                  <a:srgbClr val="FF5353">
                    <a:lumMod val="50000"/>
                  </a:srgbClr>
                </a:solidFill>
                <a:latin typeface="Cambria" panose="02040503050406030204" pitchFamily="18" charset="0"/>
                <a:ea typeface="Cambria" panose="02040503050406030204" pitchFamily="18" charset="0"/>
              </a:rPr>
              <a:t>Đề 2: Viết đoạn văn nêu ý kiến tán thành phong trào trồng và bảo vệ cây xanh.</a:t>
            </a:r>
            <a:endParaRPr kumimoji="0" lang="vi-VN" sz="3200" b="0" i="0" u="none" strike="noStrike" kern="1200" cap="none" spc="0" normalizeH="0" baseline="0" noProof="0" dirty="0">
              <a:ln>
                <a:noFill/>
              </a:ln>
              <a:solidFill>
                <a:srgbClr val="FF5353">
                  <a:lumMod val="50000"/>
                </a:srgbClr>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FF3C428B-62F1-62C6-20DF-22C2D881FC6D}"/>
              </a:ext>
            </a:extLst>
          </p:cNvPr>
          <p:cNvPicPr>
            <a:picLocks noChangeAspect="1"/>
          </p:cNvPicPr>
          <p:nvPr/>
        </p:nvPicPr>
        <p:blipFill>
          <a:blip r:embed="rId3"/>
          <a:stretch>
            <a:fillRect/>
          </a:stretch>
        </p:blipFill>
        <p:spPr>
          <a:xfrm>
            <a:off x="-4416014" y="-5055996"/>
            <a:ext cx="19326367" cy="4068709"/>
          </a:xfrm>
          <a:prstGeom prst="rect">
            <a:avLst/>
          </a:prstGeom>
        </p:spPr>
      </p:pic>
      <p:sp>
        <p:nvSpPr>
          <p:cNvPr id="18" name="TextBox 17">
            <a:extLst>
              <a:ext uri="{FF2B5EF4-FFF2-40B4-BE49-F238E27FC236}">
                <a16:creationId xmlns:a16="http://schemas.microsoft.com/office/drawing/2014/main" id="{9353E7FA-2EF8-868A-2F5D-FD6D3C3476E0}"/>
              </a:ext>
            </a:extLst>
          </p:cNvPr>
          <p:cNvSpPr txBox="1"/>
          <p:nvPr/>
        </p:nvSpPr>
        <p:spPr>
          <a:xfrm>
            <a:off x="3052366" y="294554"/>
            <a:ext cx="6087267" cy="1200329"/>
          </a:xfrm>
          <a:prstGeom prst="rect">
            <a:avLst/>
          </a:prstGeom>
          <a:noFill/>
        </p:spPr>
        <p:txBody>
          <a:bodyPr wrap="square">
            <a:spAutoFit/>
          </a:bodyPr>
          <a:lstStyle/>
          <a:p>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Chọn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endParaRPr lang="en-US" sz="3600" b="1" dirty="0">
              <a:solidFill>
                <a:srgbClr val="002060"/>
              </a:solidFill>
              <a:latin typeface="Cambria" panose="02040503050406030204" pitchFamily="18" charset="0"/>
              <a:ea typeface="Cambria" panose="02040503050406030204" pitchFamily="18" charset="0"/>
            </a:endParaRPr>
          </a:p>
        </p:txBody>
      </p:sp>
      <p:grpSp>
        <p:nvGrpSpPr>
          <p:cNvPr id="20" name="组合 71">
            <a:extLst>
              <a:ext uri="{FF2B5EF4-FFF2-40B4-BE49-F238E27FC236}">
                <a16:creationId xmlns:a16="http://schemas.microsoft.com/office/drawing/2014/main" id="{D3E163E8-1B31-8F7E-A303-03C1D8B2E018}"/>
              </a:ext>
            </a:extLst>
          </p:cNvPr>
          <p:cNvGrpSpPr/>
          <p:nvPr/>
        </p:nvGrpSpPr>
        <p:grpSpPr>
          <a:xfrm>
            <a:off x="274321" y="3991010"/>
            <a:ext cx="9437496" cy="2830205"/>
            <a:chOff x="1541392" y="4932501"/>
            <a:chExt cx="2352998" cy="1492763"/>
          </a:xfrm>
        </p:grpSpPr>
        <p:pic>
          <p:nvPicPr>
            <p:cNvPr id="22" name="图片 72">
              <a:extLst>
                <a:ext uri="{FF2B5EF4-FFF2-40B4-BE49-F238E27FC236}">
                  <a16:creationId xmlns:a16="http://schemas.microsoft.com/office/drawing/2014/main" id="{9D859FE6-6BB1-0FF9-B786-1911624C9D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1392" y="4932501"/>
              <a:ext cx="2352998" cy="1492763"/>
            </a:xfrm>
            <a:prstGeom prst="rect">
              <a:avLst/>
            </a:prstGeom>
          </p:spPr>
        </p:pic>
        <p:sp>
          <p:nvSpPr>
            <p:cNvPr id="23" name="文本框 73">
              <a:extLst>
                <a:ext uri="{FF2B5EF4-FFF2-40B4-BE49-F238E27FC236}">
                  <a16:creationId xmlns:a16="http://schemas.microsoft.com/office/drawing/2014/main" id="{B987D2F2-F90B-9136-4C3C-BE03AE88B961}"/>
                </a:ext>
              </a:extLst>
            </p:cNvPr>
            <p:cNvSpPr txBox="1"/>
            <p:nvPr/>
          </p:nvSpPr>
          <p:spPr>
            <a:xfrm>
              <a:off x="1802225" y="5081598"/>
              <a:ext cx="1829441" cy="1310445"/>
            </a:xfrm>
            <a:prstGeom prst="rect">
              <a:avLst/>
            </a:prstGeom>
            <a:noFill/>
          </p:spPr>
          <p:txBody>
            <a:bodyPr wrap="square" rtlCol="0">
              <a:spAutoFit/>
              <a:scene3d>
                <a:camera prst="orthographicFront"/>
                <a:lightRig rig="threePt" dir="t"/>
              </a:scene3d>
              <a:sp3d contourW="6350">
                <a:contourClr>
                  <a:schemeClr val="bg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u="sng" dirty="0" err="1">
                  <a:solidFill>
                    <a:srgbClr val="002060"/>
                  </a:solidFill>
                  <a:latin typeface="Cambria" panose="02040503050406030204" pitchFamily="18" charset="0"/>
                  <a:ea typeface="Cambria" panose="02040503050406030204" pitchFamily="18" charset="0"/>
                </a:rPr>
                <a:t>Đề</a:t>
              </a:r>
              <a:r>
                <a:rPr lang="en-GB" sz="3200" b="1" u="sng" dirty="0">
                  <a:solidFill>
                    <a:srgbClr val="002060"/>
                  </a:solidFill>
                  <a:latin typeface="Cambria" panose="02040503050406030204" pitchFamily="18" charset="0"/>
                  <a:ea typeface="Cambria" panose="020405030504060302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70C0"/>
                  </a:solidFill>
                  <a:latin typeface="Cambria" panose="02040503050406030204" pitchFamily="18" charset="0"/>
                  <a:ea typeface="Cambria" panose="02040503050406030204" pitchFamily="18" charset="0"/>
                </a:rPr>
                <a:t>Viết đoạn văn nêu ý kiến tán thành phong trào trồng và bảo vệ cây xanh.</a:t>
              </a:r>
              <a:endParaRPr lang="en-GB" sz="3200" b="1" dirty="0">
                <a:solidFill>
                  <a:srgbClr val="0070C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black">
                    <a:lumMod val="85000"/>
                    <a:lumOff val="15000"/>
                  </a:prstClr>
                </a:solidFill>
                <a:effectLst/>
                <a:uLnTx/>
                <a:uFillTx/>
                <a:latin typeface="方正卡通简体" panose="03000509000000000000" pitchFamily="65" charset="-122"/>
                <a:ea typeface="方正卡通简体" panose="03000509000000000000" pitchFamily="65" charset="-122"/>
                <a:cs typeface="+mn-cs"/>
              </a:endParaRPr>
            </a:p>
          </p:txBody>
        </p:sp>
      </p:grpSp>
      <p:pic>
        <p:nvPicPr>
          <p:cNvPr id="25" name="Picture 24" descr="A cartoon of a child holding a pointer&#10;&#10;AI-generated content may be incorrect.">
            <a:extLst>
              <a:ext uri="{FF2B5EF4-FFF2-40B4-BE49-F238E27FC236}">
                <a16:creationId xmlns:a16="http://schemas.microsoft.com/office/drawing/2014/main" id="{79FDE3A8-9338-F97A-75E2-E2D3ACFF6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9611" y="1557868"/>
            <a:ext cx="4718634" cy="5380269"/>
          </a:xfrm>
          <a:prstGeom prst="rect">
            <a:avLst/>
          </a:prstGeom>
        </p:spPr>
      </p:pic>
    </p:spTree>
    <p:extLst>
      <p:ext uri="{BB962C8B-B14F-4D97-AF65-F5344CB8AC3E}">
        <p14:creationId xmlns:p14="http://schemas.microsoft.com/office/powerpoint/2010/main" val="3086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BEC6CE-7719-8724-F81B-C26DE9C04200}"/>
              </a:ext>
            </a:extLst>
          </p:cNvPr>
          <p:cNvSpPr txBox="1"/>
          <p:nvPr/>
        </p:nvSpPr>
        <p:spPr>
          <a:xfrm>
            <a:off x="410901" y="1069212"/>
            <a:ext cx="6406587" cy="3970318"/>
          </a:xfrm>
          <a:prstGeom prst="rect">
            <a:avLst/>
          </a:prstGeom>
          <a:noFill/>
        </p:spPr>
        <p:txBody>
          <a:bodyPr wrap="square">
            <a:spAutoFit/>
          </a:bodyPr>
          <a:lstStyle/>
          <a:p>
            <a:pPr algn="ctr"/>
            <a:r>
              <a:rPr lang="en-US" sz="3600" b="1" dirty="0">
                <a:solidFill>
                  <a:srgbClr val="FF0000"/>
                </a:solidFill>
                <a:latin typeface="Cambria" panose="02040503050406030204" pitchFamily="18" charset="0"/>
                <a:ea typeface="Cambria" panose="02040503050406030204" pitchFamily="18" charset="0"/>
              </a:rPr>
              <a:t>Lưu ý</a:t>
            </a:r>
          </a:p>
          <a:p>
            <a:pPr marL="285750" indent="-285750" algn="just">
              <a:buFontTx/>
              <a:buChar char="-"/>
            </a:pPr>
            <a:r>
              <a:rPr lang="en-US" sz="3600" dirty="0" err="1">
                <a:solidFill>
                  <a:srgbClr val="002060"/>
                </a:solidFill>
                <a:latin typeface="Cambria" panose="02040503050406030204" pitchFamily="18" charset="0"/>
                <a:ea typeface="Cambria" panose="02040503050406030204" pitchFamily="18" charset="0"/>
              </a:rPr>
              <a:t>Nêu</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rõ</a:t>
            </a:r>
            <a:r>
              <a:rPr lang="en-US" sz="3600" dirty="0">
                <a:solidFill>
                  <a:srgbClr val="002060"/>
                </a:solidFill>
                <a:latin typeface="Cambria" panose="02040503050406030204" pitchFamily="18" charset="0"/>
                <a:ea typeface="Cambria" panose="02040503050406030204" pitchFamily="18" charset="0"/>
              </a:rPr>
              <a:t> ý </a:t>
            </a:r>
            <a:r>
              <a:rPr lang="en-US" sz="3600" dirty="0" err="1">
                <a:solidFill>
                  <a:srgbClr val="002060"/>
                </a:solidFill>
                <a:latin typeface="Cambria" panose="02040503050406030204" pitchFamily="18" charset="0"/>
                <a:ea typeface="Cambria" panose="02040503050406030204" pitchFamily="18" charset="0"/>
              </a:rPr>
              <a:t>kiến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US" sz="3600" dirty="0" err="1">
                <a:solidFill>
                  <a:srgbClr val="002060"/>
                </a:solidFill>
                <a:latin typeface="Cambria" panose="02040503050406030204" pitchFamily="18" charset="0"/>
                <a:ea typeface="Cambria" panose="02040503050406030204" pitchFamily="18" charset="0"/>
              </a:rPr>
              <a:t>Trình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bày</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lí</a:t>
            </a:r>
            <a:r>
              <a:rPr lang="en-US" sz="3600" dirty="0">
                <a:solidFill>
                  <a:srgbClr val="002060"/>
                </a:solidFill>
                <a:latin typeface="Cambria" panose="02040503050406030204" pitchFamily="18" charset="0"/>
                <a:ea typeface="Cambria" panose="02040503050406030204" pitchFamily="18" charset="0"/>
              </a:rPr>
              <a:t> do </a:t>
            </a:r>
            <a:r>
              <a:rPr lang="en-US" sz="3600" dirty="0" err="1">
                <a:solidFill>
                  <a:srgbClr val="002060"/>
                </a:solidFill>
                <a:latin typeface="Cambria" panose="02040503050406030204" pitchFamily="18" charset="0"/>
                <a:ea typeface="Cambria" panose="02040503050406030204" pitchFamily="18" charset="0"/>
              </a:rPr>
              <a:t>vì</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sao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tán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thành</a:t>
            </a:r>
            <a:r>
              <a:rPr lang="en-US" sz="3600" dirty="0">
                <a:solidFill>
                  <a:srgbClr val="002060"/>
                </a:solidFill>
                <a:latin typeface="Cambria" panose="02040503050406030204" pitchFamily="18" charset="0"/>
                <a:ea typeface="Cambria" panose="02040503050406030204" pitchFamily="18" charset="0"/>
              </a:rPr>
              <a:t>.</a:t>
            </a:r>
          </a:p>
          <a:p>
            <a:pPr marL="285750" indent="-285750" algn="just">
              <a:buFontTx/>
              <a:buChar char="-"/>
            </a:pPr>
            <a:r>
              <a:rPr lang="en-US" sz="3600" dirty="0" err="1">
                <a:solidFill>
                  <a:srgbClr val="002060"/>
                </a:solidFill>
                <a:latin typeface="Cambria" panose="02040503050406030204" pitchFamily="18" charset="0"/>
                <a:ea typeface="Cambria" panose="02040503050406030204" pitchFamily="18" charset="0"/>
              </a:rPr>
              <a:t>Chọn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được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dẫn</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chứng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để</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tăng</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sức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thuyết</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phục</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cho</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lí</a:t>
            </a:r>
            <a:r>
              <a:rPr lang="en-US" sz="3600" dirty="0">
                <a:solidFill>
                  <a:srgbClr val="002060"/>
                </a:solidFill>
                <a:latin typeface="Cambria" panose="02040503050406030204" pitchFamily="18" charset="0"/>
                <a:ea typeface="Cambria" panose="02040503050406030204" pitchFamily="18" charset="0"/>
              </a:rPr>
              <a:t> do </a:t>
            </a:r>
            <a:r>
              <a:rPr lang="en-US" sz="3600" dirty="0" err="1">
                <a:solidFill>
                  <a:srgbClr val="002060"/>
                </a:solidFill>
                <a:latin typeface="Cambria" panose="02040503050406030204" pitchFamily="18" charset="0"/>
                <a:ea typeface="Cambria" panose="02040503050406030204" pitchFamily="18" charset="0"/>
              </a:rPr>
              <a:t>mình</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đưa</a:t>
            </a:r>
            <a:r>
              <a:rPr lang="en-US" sz="3600" dirty="0">
                <a:solidFill>
                  <a:srgbClr val="002060"/>
                </a:solidFill>
                <a:latin typeface="Cambria" panose="02040503050406030204" pitchFamily="18" charset="0"/>
                <a:ea typeface="Cambria" panose="02040503050406030204" pitchFamily="18" charset="0"/>
              </a:rPr>
              <a:t> </a:t>
            </a:r>
            <a:r>
              <a:rPr lang="en-US" sz="3600" dirty="0" err="1">
                <a:solidFill>
                  <a:srgbClr val="002060"/>
                </a:solidFill>
                <a:latin typeface="Cambria" panose="02040503050406030204" pitchFamily="18" charset="0"/>
                <a:ea typeface="Cambria" panose="02040503050406030204" pitchFamily="18" charset="0"/>
              </a:rPr>
              <a:t>ra.</a:t>
            </a:r>
            <a:endParaRPr lang="en-US" sz="36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1665F50A-DD81-7C53-5606-DCA880935D02}"/>
              </a:ext>
            </a:extLst>
          </p:cNvPr>
          <p:cNvSpPr/>
          <p:nvPr/>
        </p:nvSpPr>
        <p:spPr>
          <a:xfrm>
            <a:off x="7303626" y="1069212"/>
            <a:ext cx="4639518" cy="4719575"/>
          </a:xfrm>
          <a:prstGeom prst="roundRect">
            <a:avLst>
              <a:gd name="adj" fmla="val 13777"/>
            </a:avLst>
          </a:prstGeom>
          <a:ln/>
        </p:spPr>
        <p:style>
          <a:lnRef idx="2">
            <a:schemeClr val="accent6"/>
          </a:lnRef>
          <a:fillRef idx="1">
            <a:schemeClr val="lt1"/>
          </a:fillRef>
          <a:effectRef idx="0">
            <a:schemeClr val="accent6"/>
          </a:effectRef>
          <a:fontRef idx="minor">
            <a:schemeClr val="dk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en-US" sz="3600" b="1" dirty="0" err="1">
                <a:solidFill>
                  <a:prstClr val="black"/>
                </a:solidFill>
                <a:latin typeface="Cambria" panose="02040503050406030204" pitchFamily="18" charset="0"/>
                <a:ea typeface="Cambria" panose="02040503050406030204" pitchFamily="18" charset="0"/>
              </a:rPr>
              <a:t>Một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ngữ</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giúp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em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ý </a:t>
            </a:r>
            <a:r>
              <a:rPr lang="en-US" sz="3600" b="1" dirty="0" err="1">
                <a:solidFill>
                  <a:prstClr val="black"/>
                </a:solidFill>
                <a:latin typeface="Cambria" panose="02040503050406030204" pitchFamily="18" charset="0"/>
                <a:ea typeface="Cambria" panose="02040503050406030204" pitchFamily="18" charset="0"/>
              </a:rPr>
              <a:t>kiến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thành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thành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ủng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hộ</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quan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điểm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toàn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đồng</a:t>
            </a:r>
            <a:r>
              <a:rPr lang="en-US" sz="3600" b="1" dirty="0">
                <a:solidFill>
                  <a:prstClr val="black"/>
                </a:solidFill>
                <a:latin typeface="Cambria" panose="02040503050406030204" pitchFamily="18" charset="0"/>
                <a:ea typeface="Cambria" panose="02040503050406030204" pitchFamily="18" charset="0"/>
              </a:rPr>
              <a:t> ý, </a:t>
            </a:r>
            <a:r>
              <a:rPr lang="en-US" sz="3600" b="1" dirty="0" err="1">
                <a:solidFill>
                  <a:prstClr val="black"/>
                </a:solidFill>
                <a:latin typeface="Cambria" panose="02040503050406030204" pitchFamily="18" charset="0"/>
                <a:ea typeface="Cambria" panose="02040503050406030204" pitchFamily="18" charset="0"/>
              </a:rPr>
              <a:t>rất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đáng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đồng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tình</a:t>
            </a:r>
            <a:r>
              <a:rPr lang="en-US" sz="3600" b="1" dirty="0">
                <a:solidFill>
                  <a:prstClr val="black"/>
                </a:solidFill>
                <a:latin typeface="Cambria" panose="02040503050406030204" pitchFamily="18" charset="0"/>
                <a:ea typeface="Cambria" panose="02040503050406030204" pitchFamily="18" charset="0"/>
              </a:rPr>
              <a:t>,...</a:t>
            </a: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637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D78486-C576-0707-4D56-F25D6C6F2F48}"/>
              </a:ext>
            </a:extLst>
          </p:cNvPr>
          <p:cNvSpPr txBox="1"/>
          <p:nvPr/>
        </p:nvSpPr>
        <p:spPr>
          <a:xfrm>
            <a:off x="375920" y="172720"/>
            <a:ext cx="11562080" cy="6494085"/>
          </a:xfrm>
          <a:prstGeom prst="rect">
            <a:avLst/>
          </a:prstGeom>
          <a:noFill/>
        </p:spPr>
        <p:txBody>
          <a:bodyPr wrap="square">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Đề</a:t>
            </a:r>
            <a:r>
              <a:rPr lang="en-US" sz="3200" b="1" dirty="0">
                <a:solidFill>
                  <a:srgbClr val="FF0000"/>
                </a:solidFill>
                <a:latin typeface="Cambria" panose="02040503050406030204" pitchFamily="18" charset="0"/>
                <a:ea typeface="Cambria" panose="02040503050406030204" pitchFamily="18" charset="0"/>
              </a:rPr>
              <a:t> 1:</a:t>
            </a:r>
          </a:p>
          <a:p>
            <a:pPr algn="just"/>
            <a:r>
              <a:rPr lang="en-US" sz="3200" dirty="0">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ủng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vùng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thiên</a:t>
            </a:r>
            <a:r>
              <a:rPr lang="en-US" sz="3200" dirty="0">
                <a:solidFill>
                  <a:srgbClr val="002060"/>
                </a:solidFill>
                <a:latin typeface="Cambria" panose="02040503050406030204" pitchFamily="18" charset="0"/>
                <a:ea typeface="Cambria" panose="02040503050406030204" pitchFamily="18" charset="0"/>
              </a:rPr>
              <a:t> tai </a:t>
            </a: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hội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ái</a:t>
            </a:r>
            <a:r>
              <a:rPr lang="en-US" sz="3200" dirty="0">
                <a:solidFill>
                  <a:srgbClr val="002060"/>
                </a:solidFill>
                <a:latin typeface="Cambria" panose="02040503050406030204" pitchFamily="18" charset="0"/>
                <a:ea typeface="Cambria" panose="02040503050406030204" pitchFamily="18" charset="0"/>
              </a:rPr>
              <a:t>. 	Trong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như</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thiên</a:t>
            </a:r>
            <a:r>
              <a:rPr lang="en-US" sz="3200" dirty="0">
                <a:solidFill>
                  <a:srgbClr val="002060"/>
                </a:solidFill>
                <a:latin typeface="Cambria" panose="02040503050406030204" pitchFamily="18" charset="0"/>
                <a:ea typeface="Cambria" panose="02040503050406030204" pitchFamily="18" charset="0"/>
              </a:rPr>
              <a:t> tai,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thốn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đến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kịp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sẽ</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vượt</a:t>
            </a:r>
            <a:r>
              <a:rPr lang="en-US" sz="3200" dirty="0">
                <a:solidFill>
                  <a:srgbClr val="002060"/>
                </a:solidFill>
                <a:latin typeface="Cambria" panose="02040503050406030204" pitchFamily="18" charset="0"/>
                <a:ea typeface="Cambria" panose="02040503050406030204" pitchFamily="18" charset="0"/>
              </a:rPr>
              <a:t> qua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trở</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trước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mắt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ổn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định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cuộc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tập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nữa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ủng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niềm</a:t>
            </a:r>
            <a:r>
              <a:rPr lang="en-US" sz="3200" dirty="0">
                <a:solidFill>
                  <a:srgbClr val="002060"/>
                </a:solidFill>
                <a:latin typeface="Cambria" panose="02040503050406030204" pitchFamily="18" charset="0"/>
                <a:ea typeface="Cambria" panose="02040503050406030204" pitchFamily="18" charset="0"/>
              </a:rPr>
              <a:t> tin, </a:t>
            </a:r>
            <a:r>
              <a:rPr lang="en-US" sz="3200" dirty="0" err="1">
                <a:solidFill>
                  <a:srgbClr val="002060"/>
                </a:solidFill>
                <a:latin typeface="Cambria" panose="02040503050406030204" pitchFamily="18" charset="0"/>
                <a:ea typeface="Cambria" panose="02040503050406030204" pitchFamily="18" charset="0"/>
              </a:rPr>
              <a:t>hy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vọng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tương</a:t>
            </a:r>
            <a:r>
              <a:rPr lang="en-US" sz="3200" dirty="0">
                <a:solidFill>
                  <a:srgbClr val="002060"/>
                </a:solidFill>
                <a:latin typeface="Cambria" panose="02040503050406030204" pitchFamily="18" charset="0"/>
                <a:ea typeface="Cambria" panose="02040503050406030204" pitchFamily="18" charset="0"/>
              </a:rPr>
              <a:t> lai </a:t>
            </a:r>
            <a:r>
              <a:rPr lang="en-US" sz="3200" dirty="0" err="1">
                <a:solidFill>
                  <a:srgbClr val="002060"/>
                </a:solidFill>
                <a:latin typeface="Cambria" panose="02040503050406030204" pitchFamily="18" charset="0"/>
                <a:ea typeface="Cambria" panose="02040503050406030204" pitchFamily="18" charset="0"/>
              </a:rPr>
              <a:t>tốt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tỏa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trị</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tốt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trách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nhiệm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hội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trợ</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chỉ</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sinh</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857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35157-474D-B6D7-5B71-7DDB2438130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2F4BE2B-5DFA-9004-21B0-555769D59B46}"/>
              </a:ext>
            </a:extLst>
          </p:cNvPr>
          <p:cNvSpPr txBox="1"/>
          <p:nvPr/>
        </p:nvSpPr>
        <p:spPr>
          <a:xfrm>
            <a:off x="375920" y="314960"/>
            <a:ext cx="11511280" cy="6555641"/>
          </a:xfrm>
          <a:prstGeom prst="rect">
            <a:avLst/>
          </a:prstGeom>
          <a:noFill/>
        </p:spPr>
        <p:txBody>
          <a:bodyPr wrap="square">
            <a:spAutoFit/>
          </a:bodyPr>
          <a:lstStyle/>
          <a:p>
            <a:pPr algn="just"/>
            <a:r>
              <a:rPr lang="en-US" sz="3000" dirty="0" err="1">
                <a:solidFill>
                  <a:srgbClr val="002060"/>
                </a:solidFill>
                <a:latin typeface="Cambria" panose="02040503050406030204" pitchFamily="18" charset="0"/>
                <a:ea typeface="Cambria" panose="02040503050406030204" pitchFamily="18" charset="0"/>
              </a:rPr>
              <a:t>duy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được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việc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còn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đóng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vai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trò</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quan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trọng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trong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việc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phục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hồi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phát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triển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đồng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sau</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thiên</a:t>
            </a:r>
            <a:r>
              <a:rPr lang="en-US" sz="3000" dirty="0">
                <a:solidFill>
                  <a:srgbClr val="002060"/>
                </a:solidFill>
                <a:latin typeface="Cambria" panose="02040503050406030204" pitchFamily="18" charset="0"/>
                <a:ea typeface="Cambria" panose="02040503050406030204" pitchFamily="18" charset="0"/>
              </a:rPr>
              <a:t> tai. </a:t>
            </a:r>
            <a:r>
              <a:rPr lang="en-US" sz="3000" dirty="0" err="1">
                <a:solidFill>
                  <a:srgbClr val="002060"/>
                </a:solidFill>
                <a:latin typeface="Cambria" panose="02040503050406030204" pitchFamily="18" charset="0"/>
                <a:ea typeface="Cambria" panose="02040503050406030204" pitchFamily="18" charset="0"/>
              </a:rPr>
              <a:t>Bằng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cấp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những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tài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nguyên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cần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thiết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như</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giáo</a:t>
            </a:r>
            <a:r>
              <a:rPr lang="en-US" sz="3000" dirty="0">
                <a:solidFill>
                  <a:srgbClr val="002060"/>
                </a:solidFill>
                <a:latin typeface="Cambria" panose="02040503050406030204" pitchFamily="18" charset="0"/>
                <a:ea typeface="Cambria" panose="02040503050406030204" pitchFamily="18" charset="0"/>
              </a:rPr>
              <a:t> khoa, </a:t>
            </a:r>
            <a:r>
              <a:rPr lang="en-US" sz="3000" dirty="0" err="1">
                <a:solidFill>
                  <a:srgbClr val="002060"/>
                </a:solidFill>
                <a:latin typeface="Cambria" panose="02040503050406030204" pitchFamily="18" charset="0"/>
                <a:ea typeface="Cambria" panose="02040503050406030204" pitchFamily="18" charset="0"/>
              </a:rPr>
              <a:t>dụng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cụ</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tập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quần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áo</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thực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phẩm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nơi</a:t>
            </a:r>
            <a:r>
              <a:rPr lang="en-US" sz="3000" dirty="0">
                <a:solidFill>
                  <a:srgbClr val="002060"/>
                </a:solidFill>
                <a:latin typeface="Cambria" panose="02040503050406030204" pitchFamily="18" charset="0"/>
                <a:ea typeface="Cambria" panose="02040503050406030204" pitchFamily="18" charset="0"/>
              </a:rPr>
              <a:t> ở </a:t>
            </a:r>
            <a:r>
              <a:rPr lang="en-US" sz="3000" dirty="0" err="1">
                <a:solidFill>
                  <a:srgbClr val="002060"/>
                </a:solidFill>
                <a:latin typeface="Cambria" panose="02040503050406030204" pitchFamily="18" charset="0"/>
                <a:ea typeface="Cambria" panose="02040503050406030204" pitchFamily="18" charset="0"/>
              </a:rPr>
              <a:t>tạm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chúng</a:t>
            </a:r>
            <a:r>
              <a:rPr lang="en-US" sz="3000" dirty="0">
                <a:solidFill>
                  <a:srgbClr val="002060"/>
                </a:solidFill>
                <a:latin typeface="Cambria" panose="02040503050406030204" pitchFamily="18" charset="0"/>
                <a:ea typeface="Cambria" panose="02040503050406030204" pitchFamily="18" charset="0"/>
              </a:rPr>
              <a:t> ta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chỉ</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đỡ</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về</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mặt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vật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còn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tạo</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điều</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kiện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để</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em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có</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thể</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tiếp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tục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tập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phát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triển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đóng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góp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cho</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xã</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hội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sau</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Hơn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nữa</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việc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tổ</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chức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hoạt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tâm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lý</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hỗ</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trợ</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viên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tinh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thần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cũng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rất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quan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trọng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em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vượt</a:t>
            </a:r>
            <a:r>
              <a:rPr lang="en-US" sz="3000" dirty="0">
                <a:solidFill>
                  <a:srgbClr val="002060"/>
                </a:solidFill>
                <a:latin typeface="Cambria" panose="02040503050406030204" pitchFamily="18" charset="0"/>
                <a:ea typeface="Cambria" panose="02040503050406030204" pitchFamily="18" charset="0"/>
              </a:rPr>
              <a:t> qua </a:t>
            </a:r>
            <a:r>
              <a:rPr lang="en-US" sz="3000" dirty="0" err="1">
                <a:solidFill>
                  <a:srgbClr val="002060"/>
                </a:solidFill>
                <a:latin typeface="Cambria" panose="02040503050406030204" pitchFamily="18" charset="0"/>
                <a:ea typeface="Cambria" panose="02040503050406030204" pitchFamily="18" charset="0"/>
              </a:rPr>
              <a:t>những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tổn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thương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tinh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thần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xây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dựng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lại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niềm</a:t>
            </a:r>
            <a:r>
              <a:rPr lang="en-US" sz="3000" dirty="0">
                <a:solidFill>
                  <a:srgbClr val="002060"/>
                </a:solidFill>
                <a:latin typeface="Cambria" panose="02040503050406030204" pitchFamily="18" charset="0"/>
                <a:ea typeface="Cambria" panose="02040503050406030204" pitchFamily="18" charset="0"/>
              </a:rPr>
              <a:t> tin </a:t>
            </a:r>
            <a:r>
              <a:rPr lang="en-US" sz="3000" dirty="0" err="1">
                <a:solidFill>
                  <a:srgbClr val="002060"/>
                </a:solidFill>
                <a:latin typeface="Cambria" panose="02040503050406030204" pitchFamily="18" charset="0"/>
                <a:ea typeface="Cambria" panose="02040503050406030204" pitchFamily="18" charset="0"/>
              </a:rPr>
              <a:t>vào</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cuộc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sống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Nhìn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chung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hoạt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ủng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hộ</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giúp</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đỡ</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bạn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học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sinh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vùng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thiên</a:t>
            </a:r>
            <a:r>
              <a:rPr lang="en-US" sz="3000" dirty="0">
                <a:solidFill>
                  <a:srgbClr val="002060"/>
                </a:solidFill>
                <a:latin typeface="Cambria" panose="02040503050406030204" pitchFamily="18" charset="0"/>
                <a:ea typeface="Cambria" panose="02040503050406030204" pitchFamily="18" charset="0"/>
              </a:rPr>
              <a:t> tai </a:t>
            </a:r>
            <a:r>
              <a:rPr lang="en-US" sz="3000" dirty="0" err="1">
                <a:solidFill>
                  <a:srgbClr val="002060"/>
                </a:solidFill>
                <a:latin typeface="Cambria" panose="02040503050406030204" pitchFamily="18" charset="0"/>
                <a:ea typeface="Cambria" panose="02040503050406030204" pitchFamily="18" charset="0"/>
              </a:rPr>
              <a:t>là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một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việc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làm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đầy</a:t>
            </a:r>
            <a:r>
              <a:rPr lang="en-US" sz="3000" dirty="0">
                <a:solidFill>
                  <a:srgbClr val="002060"/>
                </a:solidFill>
                <a:latin typeface="Cambria" panose="02040503050406030204" pitchFamily="18" charset="0"/>
                <a:ea typeface="Cambria" panose="02040503050406030204" pitchFamily="18" charset="0"/>
              </a:rPr>
              <a:t> ý </a:t>
            </a:r>
            <a:r>
              <a:rPr lang="en-US" sz="3000" dirty="0" err="1">
                <a:solidFill>
                  <a:srgbClr val="002060"/>
                </a:solidFill>
                <a:latin typeface="Cambria" panose="02040503050406030204" pitchFamily="18" charset="0"/>
                <a:ea typeface="Cambria" panose="02040503050406030204" pitchFamily="18" charset="0"/>
              </a:rPr>
              <a:t>nghĩa</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cần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thiết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không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chỉ</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lợi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ích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trước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mắt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còn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sự</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phát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triển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bền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vững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của</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xã</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hội</a:t>
            </a:r>
            <a:r>
              <a:rPr lang="en-US" sz="3000" dirty="0">
                <a:solidFill>
                  <a:srgbClr val="002060"/>
                </a:solidFill>
                <a:latin typeface="Cambria" panose="02040503050406030204" pitchFamily="18" charset="0"/>
                <a:ea typeface="Cambria" panose="02040503050406030204" pitchFamily="18" charset="0"/>
              </a:rPr>
              <a:t>. </a:t>
            </a:r>
          </a:p>
          <a:p>
            <a:pPr algn="just"/>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Chính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vì</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vậy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tôi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hoàn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toàn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ủng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hộ</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khuyến</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khích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mọi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người</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tham</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gia</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vào</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các</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hoạt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này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để</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cùng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nhau</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xây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dựng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một</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cộng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đồng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đầy</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tình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thương</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và</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trách</a:t>
            </a:r>
            <a:r>
              <a:rPr lang="en-US" sz="3000" dirty="0">
                <a:solidFill>
                  <a:srgbClr val="002060"/>
                </a:solidFill>
                <a:latin typeface="Cambria" panose="02040503050406030204" pitchFamily="18" charset="0"/>
                <a:ea typeface="Cambria" panose="02040503050406030204" pitchFamily="18" charset="0"/>
              </a:rPr>
              <a:t> </a:t>
            </a:r>
            <a:r>
              <a:rPr lang="en-US" sz="3000" dirty="0" err="1">
                <a:solidFill>
                  <a:srgbClr val="002060"/>
                </a:solidFill>
                <a:latin typeface="Cambria" panose="02040503050406030204" pitchFamily="18" charset="0"/>
                <a:ea typeface="Cambria" panose="02040503050406030204" pitchFamily="18" charset="0"/>
              </a:rPr>
              <a:t>nhiệm</a:t>
            </a:r>
            <a:r>
              <a:rPr lang="en-US" sz="3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5772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5E754B-9CD5-9907-67FC-C24CC7E0FFAB}"/>
              </a:ext>
            </a:extLst>
          </p:cNvPr>
          <p:cNvSpPr txBox="1"/>
          <p:nvPr/>
        </p:nvSpPr>
        <p:spPr>
          <a:xfrm>
            <a:off x="335280" y="172720"/>
            <a:ext cx="11521440" cy="6494085"/>
          </a:xfrm>
          <a:prstGeom prst="rect">
            <a:avLst/>
          </a:prstGeom>
          <a:noFill/>
        </p:spPr>
        <p:txBody>
          <a:bodyPr wrap="square">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Đề</a:t>
            </a:r>
            <a:r>
              <a:rPr lang="en-US" sz="3200" b="1" dirty="0">
                <a:solidFill>
                  <a:srgbClr val="FF0000"/>
                </a:solidFill>
                <a:latin typeface="Cambria" panose="02040503050406030204" pitchFamily="18" charset="0"/>
                <a:ea typeface="Cambria" panose="02040503050406030204" pitchFamily="18" charset="0"/>
              </a:rPr>
              <a:t> 2:</a:t>
            </a:r>
          </a:p>
          <a:p>
            <a:pPr algn="just"/>
            <a:r>
              <a:rPr lang="en-US" sz="3200" dirty="0">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toàn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yếu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nhằm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cuộc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sống</a:t>
            </a:r>
            <a:r>
              <a:rPr lang="en-US" sz="3200" dirty="0">
                <a:solidFill>
                  <a:srgbClr val="002060"/>
                </a:solidFill>
                <a:latin typeface="Cambria" panose="02040503050406030204" pitchFamily="18" charset="0"/>
                <a:ea typeface="Cambria" panose="02040503050406030204" pitchFamily="18" charset="0"/>
              </a:rPr>
              <a:t>. </a:t>
            </a:r>
          </a:p>
          <a:p>
            <a:pPr algn="just"/>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vai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trò</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trọng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hòa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khí</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hậu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hiệu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kính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cung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cấp</a:t>
            </a:r>
            <a:r>
              <a:rPr lang="en-US" sz="3200" dirty="0">
                <a:solidFill>
                  <a:srgbClr val="002060"/>
                </a:solidFill>
                <a:latin typeface="Cambria" panose="02040503050406030204" pitchFamily="18" charset="0"/>
                <a:ea typeface="Cambria" panose="02040503050406030204" pitchFamily="18" charset="0"/>
              </a:rPr>
              <a:t> oxy, </a:t>
            </a:r>
            <a:r>
              <a:rPr lang="en-US" sz="3200" dirty="0" err="1">
                <a:solidFill>
                  <a:srgbClr val="002060"/>
                </a:solidFill>
                <a:latin typeface="Cambria" panose="02040503050406030204" pitchFamily="18" charset="0"/>
                <a:ea typeface="Cambria" panose="02040503050406030204" pitchFamily="18" charset="0"/>
              </a:rPr>
              <a:t>điều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vật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thay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được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bóng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bớt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nhiệt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xung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con </a:t>
            </a:r>
            <a:r>
              <a:rPr lang="en-US" sz="3200" dirty="0" err="1">
                <a:solidFill>
                  <a:srgbClr val="002060"/>
                </a:solidFill>
                <a:latin typeface="Cambria" panose="02040503050406030204" pitchFamily="18" charset="0"/>
                <a:ea typeface="Cambria" panose="02040503050406030204" pitchFamily="18" charset="0"/>
              </a:rPr>
              <a:t>người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cảm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dễ</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chịu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hè</a:t>
            </a:r>
            <a:r>
              <a:rPr lang="en-US" sz="3200" dirty="0">
                <a:solidFill>
                  <a:srgbClr val="002060"/>
                </a:solidFill>
                <a:latin typeface="Cambria" panose="02040503050406030204" pitchFamily="18" charset="0"/>
                <a:ea typeface="Cambria" panose="02040503050406030204" pitchFamily="18" charset="0"/>
              </a:rPr>
              <a:t> oi </a:t>
            </a:r>
            <a:r>
              <a:rPr lang="en-US" sz="3200" dirty="0" err="1">
                <a:solidFill>
                  <a:srgbClr val="002060"/>
                </a:solidFill>
                <a:latin typeface="Cambria" panose="02040503050406030204" pitchFamily="18" charset="0"/>
                <a:ea typeface="Cambria" panose="02040503050406030204" pitchFamily="18" charset="0"/>
              </a:rPr>
              <a:t>bức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trồng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cũng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nguồn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nước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ngầm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trì</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tự</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từ</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vệ</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dạng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Phong </a:t>
            </a:r>
            <a:r>
              <a:rPr lang="en-US" sz="3200" dirty="0" err="1">
                <a:solidFill>
                  <a:srgbClr val="002060"/>
                </a:solidFill>
                <a:latin typeface="Cambria" panose="02040503050406030204" pitchFamily="18" charset="0"/>
                <a:ea typeface="Cambria" panose="02040503050406030204" pitchFamily="18" charset="0"/>
              </a:rPr>
              <a:t>trào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không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chỉ</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mặt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môi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trường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còn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góp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phần</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789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535</TotalTime>
  <Words>1119</Words>
  <Application>Microsoft Office PowerPoint</Application>
  <PresentationFormat>Widescreen</PresentationFormat>
  <Paragraphs>30</Paragraphs>
  <Slides>16</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16</vt:i4>
      </vt:variant>
    </vt:vector>
  </HeadingPairs>
  <TitlesOfParts>
    <vt:vector size="27" baseType="lpstr">
      <vt:lpstr>Arial</vt:lpstr>
      <vt:lpstr>Times New Roman</vt:lpstr>
      <vt:lpstr>Aptos Display</vt:lpstr>
      <vt:lpstr>SVN-Newton</vt:lpstr>
      <vt:lpstr>Aptos</vt:lpstr>
      <vt:lpstr>#9Slide05 Aphrodite Pro</vt:lpstr>
      <vt:lpstr>#9Slide07 HoneyCream</vt:lpstr>
      <vt:lpstr>Cambria</vt:lpstr>
      <vt:lpstr>方正卡通简体</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mangnon</dc:creator>
  <cp:keywords>mangnon</cp:keywords>
  <cp:lastModifiedBy>Kỳ Duyên Đỗ</cp:lastModifiedBy>
  <cp:revision>6</cp:revision>
  <dcterms:created xsi:type="dcterms:W3CDTF">2025-03-15T09:07:43Z</dcterms:created>
  <dcterms:modified xsi:type="dcterms:W3CDTF">2025-03-16T01:19:55Z</dcterms:modified>
</cp:coreProperties>
</file>