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7" r:id="rId3"/>
    <p:sldId id="293" r:id="rId4"/>
    <p:sldId id="294" r:id="rId5"/>
    <p:sldId id="295" r:id="rId6"/>
    <p:sldId id="274" r:id="rId7"/>
    <p:sldId id="296" r:id="rId8"/>
    <p:sldId id="258" r:id="rId9"/>
    <p:sldId id="265" r:id="rId10"/>
    <p:sldId id="262" r:id="rId11"/>
    <p:sldId id="275" r:id="rId12"/>
    <p:sldId id="276" r:id="rId13"/>
    <p:sldId id="263" r:id="rId14"/>
    <p:sldId id="291" r:id="rId15"/>
    <p:sldId id="279" r:id="rId16"/>
    <p:sldId id="280" r:id="rId17"/>
    <p:sldId id="282" r:id="rId18"/>
    <p:sldId id="283" r:id="rId19"/>
    <p:sldId id="284" r:id="rId20"/>
    <p:sldId id="268" r:id="rId21"/>
    <p:sldId id="287" r:id="rId22"/>
    <p:sldId id="297" r:id="rId23"/>
    <p:sldId id="288" r:id="rId24"/>
    <p:sldId id="286" r:id="rId25"/>
    <p:sldId id="289" r:id="rId26"/>
    <p:sldId id="271"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10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18/02/2025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18/02/2025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sv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7.sv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80.svg"/><Relationship Id="rId21" Type="http://schemas.openxmlformats.org/officeDocument/2006/relationships/image" Target="../media/image95.svg"/><Relationship Id="rId7" Type="http://schemas.openxmlformats.org/officeDocument/2006/relationships/image" Target="../media/image83.svg"/><Relationship Id="rId12" Type="http://schemas.openxmlformats.org/officeDocument/2006/relationships/image" Target="../media/image66.png"/><Relationship Id="rId17" Type="http://schemas.openxmlformats.org/officeDocument/2006/relationships/image" Target="../media/image91.svg"/><Relationship Id="rId25" Type="http://schemas.openxmlformats.org/officeDocument/2006/relationships/image" Target="../media/image99.svg"/><Relationship Id="rId2" Type="http://schemas.openxmlformats.org/officeDocument/2006/relationships/image" Target="../media/image70.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svg"/><Relationship Id="rId24" Type="http://schemas.openxmlformats.org/officeDocument/2006/relationships/image" Target="../media/image98.png"/><Relationship Id="rId5" Type="http://schemas.openxmlformats.org/officeDocument/2006/relationships/image" Target="../media/image81.svg"/><Relationship Id="rId15" Type="http://schemas.openxmlformats.org/officeDocument/2006/relationships/image" Target="../media/image89.svg"/><Relationship Id="rId23" Type="http://schemas.openxmlformats.org/officeDocument/2006/relationships/image" Target="../media/image97.svg"/><Relationship Id="rId10" Type="http://schemas.openxmlformats.org/officeDocument/2006/relationships/image" Target="../media/image85.png"/><Relationship Id="rId19" Type="http://schemas.openxmlformats.org/officeDocument/2006/relationships/image" Target="../media/image93.svg"/><Relationship Id="rId4" Type="http://schemas.openxmlformats.org/officeDocument/2006/relationships/image" Target="../media/image71.png"/><Relationship Id="rId9" Type="http://schemas.openxmlformats.org/officeDocument/2006/relationships/image" Target="../media/image84.sv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26.sv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33.png"/><Relationship Id="rId30"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id="{71F7C10A-9DA3-DAF1-0E26-09722644F823}"/>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2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499927" y="8851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52400" y="5829300"/>
            <a:ext cx="116586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4914901"/>
            <a:ext cx="12192000" cy="45360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26" name="Picture 2" descr="Vì sao ngăn mát tủ lạnh có đèn nhưng ngăn đá thì không?">
            <a:extLst>
              <a:ext uri="{FF2B5EF4-FFF2-40B4-BE49-F238E27FC236}">
                <a16:creationId xmlns:a16="http://schemas.microsoft.com/office/drawing/2014/main"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09600" y="5143500"/>
            <a:ext cx="10896600" cy="43074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25908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1447800" y="4686300"/>
            <a:ext cx="10134600" cy="43434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1066800" y="1034374"/>
            <a:ext cx="1404213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A0A1CC96-D555-9B53-3AD0-D148C6D55C4E}"/>
              </a:ext>
            </a:extLst>
          </p:cNvPr>
          <p:cNvGrpSpPr/>
          <p:nvPr/>
        </p:nvGrpSpPr>
        <p:grpSpPr>
          <a:xfrm>
            <a:off x="12573000" y="4686300"/>
            <a:ext cx="5029200" cy="4191000"/>
            <a:chOff x="196763" y="169690"/>
            <a:chExt cx="3505200" cy="2971800"/>
          </a:xfrm>
        </p:grpSpPr>
        <p:sp>
          <p:nvSpPr>
            <p:cNvPr id="7" name="Freeform 10">
              <a:extLst>
                <a:ext uri="{FF2B5EF4-FFF2-40B4-BE49-F238E27FC236}">
                  <a16:creationId xmlns:a16="http://schemas.microsoft.com/office/drawing/2014/main"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5328054-6516-436E-FB81-4FC0E04AB55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id="{72EE33EF-5BF1-BA4E-39DA-35F78D9AA473}"/>
              </a:ext>
            </a:extLst>
          </p:cNvPr>
          <p:cNvGrpSpPr/>
          <p:nvPr/>
        </p:nvGrpSpPr>
        <p:grpSpPr>
          <a:xfrm>
            <a:off x="838200" y="5829300"/>
            <a:ext cx="11049000" cy="4191000"/>
            <a:chOff x="0" y="0"/>
            <a:chExt cx="1098500" cy="406400"/>
          </a:xfrm>
        </p:grpSpPr>
        <p:sp>
          <p:nvSpPr>
            <p:cNvPr id="11" name="Freeform 3">
              <a:extLst>
                <a:ext uri="{FF2B5EF4-FFF2-40B4-BE49-F238E27FC236}">
                  <a16:creationId xmlns:a16="http://schemas.microsoft.com/office/drawing/2014/main"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a:extLst>
                <a:ext uri="{FF2B5EF4-FFF2-40B4-BE49-F238E27FC236}">
                  <a16:creationId xmlns:a16="http://schemas.microsoft.com/office/drawing/2014/main" id="{9201BE63-993E-C5CF-C104-038B7D14EA62}"/>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2401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BCABE206-2285-33F0-E274-B636FDFC0C2E}"/>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F94FFED-C519-7DDD-1503-95FE52EA9B3E}"/>
              </a:ext>
            </a:extLst>
          </p:cNvPr>
          <p:cNvSpPr/>
          <p:nvPr/>
        </p:nvSpPr>
        <p:spPr>
          <a:xfrm>
            <a:off x="1143000" y="4610100"/>
            <a:ext cx="11887200" cy="495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4572000"/>
            <a:chOff x="0" y="0"/>
            <a:chExt cx="13837408" cy="2064440"/>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838200" y="53652"/>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3276600" y="5067300"/>
            <a:ext cx="7924800" cy="26670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070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r:embed="rId8"/>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r:embed="rId10"/>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7"/>
          <a:stretch>
            <a:fillRect/>
          </a:stretch>
        </p:blipFill>
        <p:spPr>
          <a:xfrm>
            <a:off x="3429000" y="28575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8"/>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pic>
        <p:nvPicPr>
          <p:cNvPr id="25" name="Picture 24">
            <a:extLst>
              <a:ext uri="{FF2B5EF4-FFF2-40B4-BE49-F238E27FC236}">
                <a16:creationId xmlns:a16="http://schemas.microsoft.com/office/drawing/2014/main" id="{04B9263F-20B5-A344-5DD6-C2F1543E84DA}"/>
              </a:ext>
            </a:extLst>
          </p:cNvPr>
          <p:cNvPicPr>
            <a:picLocks noChangeAspect="1"/>
          </p:cNvPicPr>
          <p:nvPr/>
        </p:nvPicPr>
        <p:blipFill>
          <a:blip r:embed="rId30"/>
          <a:stretch>
            <a:fillRect/>
          </a:stretch>
        </p:blipFill>
        <p:spPr>
          <a:xfrm>
            <a:off x="7315200" y="5524500"/>
            <a:ext cx="3688400"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descr="Sữa chua phô mai Blédina - Vị Dâu (570g) - 6 month+">
            <a:extLst>
              <a:ext uri="{FF2B5EF4-FFF2-40B4-BE49-F238E27FC236}">
                <a16:creationId xmlns:a16="http://schemas.microsoft.com/office/drawing/2014/main"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8D75997B-AB07-9664-F91B-1CE486362CBB}"/>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5676900"/>
            <a:ext cx="10134600" cy="37740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843</Words>
  <Application>Microsoft Office PowerPoint</Application>
  <PresentationFormat>Custom</PresentationFormat>
  <Paragraphs>35</Paragraphs>
  <Slides>25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#9Slide03 IcielUni Sans Heavy</vt: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SingPC</cp:lastModifiedBy>
  <cp:revision>32</cp:revision>
  <dcterms:created xsi:type="dcterms:W3CDTF">2006-08-16T00:00:00Z</dcterms:created>
  <dcterms:modified xsi:type="dcterms:W3CDTF">2025-02-18T03:55:13Z</dcterms:modified>
  <dc:identifier>DAGU8QCx2sU</dc:identifier>
</cp:coreProperties>
</file>