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1" r:id="rId3"/>
    <p:sldMasterId id="2147483701" r:id="rId4"/>
    <p:sldMasterId id="2147483714" r:id="rId5"/>
  </p:sldMasterIdLst>
  <p:notesMasterIdLst>
    <p:notesMasterId r:id="rId30"/>
  </p:notesMasterIdLst>
  <p:sldIdLst>
    <p:sldId id="8579" r:id="rId6"/>
    <p:sldId id="11715" r:id="rId7"/>
    <p:sldId id="11716" r:id="rId8"/>
    <p:sldId id="11717" r:id="rId9"/>
    <p:sldId id="8584" r:id="rId10"/>
    <p:sldId id="11718" r:id="rId11"/>
    <p:sldId id="11696" r:id="rId12"/>
    <p:sldId id="11697" r:id="rId13"/>
    <p:sldId id="11695" r:id="rId14"/>
    <p:sldId id="11698" r:id="rId15"/>
    <p:sldId id="11699" r:id="rId16"/>
    <p:sldId id="11721" r:id="rId17"/>
    <p:sldId id="11700" r:id="rId18"/>
    <p:sldId id="11701" r:id="rId19"/>
    <p:sldId id="11702" r:id="rId20"/>
    <p:sldId id="11722" r:id="rId21"/>
    <p:sldId id="11703" r:id="rId22"/>
    <p:sldId id="11704" r:id="rId23"/>
    <p:sldId id="407" r:id="rId24"/>
    <p:sldId id="441" r:id="rId25"/>
    <p:sldId id="11708" r:id="rId26"/>
    <p:sldId id="11705" r:id="rId27"/>
    <p:sldId id="11707" r:id="rId28"/>
    <p:sldId id="117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11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288BBB5-AD02-44D8-8AC4-14EE87003FCC}"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65540-3C05-4108-93BC-99A51196DC3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46.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image" Target="../media/image70.pn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75.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5.xml"/><Relationship Id="rId7" Type="http://schemas.openxmlformats.org/officeDocument/2006/relationships/image" Target="../media/image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slideLayout" Target="../slideLayouts/slideLayout13.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2" name="Freeform 2"/>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p:cNvGrpSpPr/>
          <p:nvPr/>
        </p:nvGrpSpPr>
        <p:grpSpPr>
          <a:xfrm>
            <a:off x="0" y="5207000"/>
            <a:ext cx="12192000" cy="1650999"/>
            <a:chOff x="0" y="5207000"/>
            <a:chExt cx="12192000" cy="1650999"/>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p:cNvPicPr>
            <a:picLocks noChangeAspect="1"/>
          </p:cNvPicPr>
          <p:nvPr/>
        </p:nvPicPr>
        <p:blipFill>
          <a:blip r:embed="rId15"/>
          <a:stretch>
            <a:fillRect/>
          </a:stretch>
        </p:blipFill>
        <p:spPr>
          <a:xfrm>
            <a:off x="2492829" y="158297"/>
            <a:ext cx="7190014" cy="4889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63"/>
              <a:ext cx="18785" cy="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2922713" y="167005"/>
            <a:ext cx="8546386" cy="2613306"/>
            <a:chOff x="2505740" y="798716"/>
            <a:chExt cx="7878725" cy="1916171"/>
          </a:xfrm>
        </p:grpSpPr>
        <p:grpSp>
          <p:nvGrpSpPr>
            <p:cNvPr id="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p:cNvSpPr txBox="1"/>
            <p:nvPr/>
          </p:nvSpPr>
          <p:spPr>
            <a:xfrm>
              <a:off x="3049386" y="1058667"/>
              <a:ext cx="6839012" cy="1218634"/>
            </a:xfrm>
            <a:prstGeom prst="rect">
              <a:avLst/>
            </a:prstGeom>
            <a:noFill/>
          </p:spPr>
          <p:txBody>
            <a:bodyPr wrap="square">
              <a:spAutoFit/>
            </a:bodyPr>
            <a:lstStyle/>
            <a:p>
              <a:pPr algn="ctr"/>
              <a:r>
                <a:rPr lang="vi-VN" sz="34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3400" b="1" dirty="0">
                <a:solidFill>
                  <a:srgbClr val="127366"/>
                </a:solidFill>
                <a:latin typeface="Cambria" panose="02040503050406030204" pitchFamily="18" charset="0"/>
              </a:endParaRPr>
            </a:p>
          </p:txBody>
        </p:sp>
      </p:grpSp>
      <p:pic>
        <p:nvPicPr>
          <p:cNvPr id="17" name="Picture 16"/>
          <p:cNvPicPr>
            <a:picLocks noChangeAspect="1"/>
          </p:cNvPicPr>
          <p:nvPr/>
        </p:nvPicPr>
        <p:blipFill>
          <a:blip r:embed="rId9"/>
          <a:stretch>
            <a:fillRect/>
          </a:stretch>
        </p:blipFill>
        <p:spPr>
          <a:xfrm>
            <a:off x="339190" y="369424"/>
            <a:ext cx="2847079" cy="1536325"/>
          </a:xfrm>
          <a:prstGeom prst="rect">
            <a:avLst/>
          </a:prstGeom>
        </p:spPr>
      </p:pic>
      <p:sp>
        <p:nvSpPr>
          <p:cNvPr id="18" name="TextBox 17"/>
          <p:cNvSpPr txBox="1"/>
          <p:nvPr/>
        </p:nvSpPr>
        <p:spPr>
          <a:xfrm>
            <a:off x="567748" y="2859592"/>
            <a:ext cx="8177834" cy="353822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a:t>
            </a:r>
            <a:r>
              <a:rPr lang="en-US" altLang="vi-VN" sz="3200" b="1" dirty="0">
                <a:solidFill>
                  <a:srgbClr val="002060"/>
                </a:solidFill>
                <a:latin typeface="Cambria" panose="02040503050406030204" pitchFamily="18" charset="0"/>
              </a:rPr>
              <a:t>M</a:t>
            </a:r>
            <a:r>
              <a:rPr lang="vi-VN" sz="3200" b="1" dirty="0">
                <a:solidFill>
                  <a:srgbClr val="002060"/>
                </a:solidFill>
                <a:latin typeface="Cambria" panose="02040503050406030204" pitchFamily="18" charset="0"/>
              </a:rPr>
              <a:t>ừng xuân vào tháng </a:t>
            </a:r>
            <a:r>
              <a:rPr lang="en-US" altLang="vi-VN" sz="3200" b="1" dirty="0">
                <a:solidFill>
                  <a:srgbClr val="002060"/>
                </a:solidFill>
                <a:latin typeface="Cambria" panose="02040503050406030204" pitchFamily="18" charset="0"/>
              </a:rPr>
              <a:t>N</a:t>
            </a:r>
            <a:r>
              <a:rPr lang="vi-VN" sz="3200" b="1" dirty="0">
                <a:solidFill>
                  <a:srgbClr val="002060"/>
                </a:solidFill>
                <a:latin typeface="Cambria" panose="02040503050406030204" pitchFamily="18" charset="0"/>
              </a:rPr>
              <a:t>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63"/>
              <a:ext cx="18785" cy="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338898" y="1905635"/>
            <a:ext cx="8546386" cy="2613306"/>
            <a:chOff x="2505740" y="798716"/>
            <a:chExt cx="7878725" cy="1916171"/>
          </a:xfrm>
        </p:grpSpPr>
        <p:grpSp>
          <p:nvGrpSpPr>
            <p:cNvPr id="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p:cNvSpPr txBox="1"/>
            <p:nvPr/>
          </p:nvSpPr>
          <p:spPr>
            <a:xfrm>
              <a:off x="3049386" y="1058667"/>
              <a:ext cx="6839012" cy="1217557"/>
            </a:xfrm>
            <a:prstGeom prst="rect">
              <a:avLst/>
            </a:prstGeom>
            <a:noFill/>
          </p:spPr>
          <p:txBody>
            <a:bodyPr wrap="square">
              <a:spAutoFit/>
            </a:bodyPr>
            <a:lstStyle/>
            <a:p>
              <a:pPr algn="ctr"/>
              <a:r>
                <a:rPr lang="en-US" altLang="vi-VN" sz="3400" b="1" dirty="0">
                  <a:solidFill>
                    <a:srgbClr val="127366"/>
                  </a:solidFill>
                  <a:latin typeface="Cambria" panose="02040503050406030204" pitchFamily="18" charset="0"/>
                </a:rPr>
                <a:t>Ý 1: Những việc làm thú vị của các bạn nhỏ trong ngày lễ Mừng xuân vào tháng Năm. </a:t>
              </a:r>
            </a:p>
          </p:txBody>
        </p:sp>
      </p:grpSp>
      <p:pic>
        <p:nvPicPr>
          <p:cNvPr id="19" name="Picture 18" descr="A cartoon of a child holding a pointer&#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94"/>
              <a:ext cx="18785" cy="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p:cNvGrpSpPr/>
          <p:nvPr/>
        </p:nvGrpSpPr>
        <p:grpSpPr>
          <a:xfrm>
            <a:off x="1813629" y="275919"/>
            <a:ext cx="10163673" cy="1400727"/>
            <a:chOff x="2505740" y="902708"/>
            <a:chExt cx="8106937" cy="1737352"/>
          </a:xfrm>
        </p:grpSpPr>
        <p:grpSp>
          <p:nvGrpSpPr>
            <p:cNvPr id="7" name="组合 31"/>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p:cNvSpPr txBox="1"/>
            <p:nvPr/>
          </p:nvSpPr>
          <p:spPr>
            <a:xfrm>
              <a:off x="2663750" y="1070856"/>
              <a:ext cx="7638410" cy="1450619"/>
            </a:xfrm>
            <a:prstGeom prst="rect">
              <a:avLst/>
            </a:prstGeom>
            <a:noFill/>
          </p:spPr>
          <p:txBody>
            <a:bodyPr wrap="square">
              <a:spAutoFit/>
            </a:bodyPr>
            <a:lstStyle/>
            <a:p>
              <a:pPr algn="ctr"/>
              <a:r>
                <a:rPr lang="vi-VN" sz="3500" b="1" dirty="0">
                  <a:solidFill>
                    <a:srgbClr val="127366"/>
                  </a:solidFill>
                  <a:latin typeface="Cambria" panose="02040503050406030204" pitchFamily="18" charset="0"/>
                </a:rPr>
                <a:t>Bạn thân  của Xu-di là ai? Vì sao Xu-di lại giận người bạn thân của mình?</a:t>
              </a:r>
              <a:endParaRPr lang="en-US" sz="3500" b="1" dirty="0">
                <a:solidFill>
                  <a:srgbClr val="127366"/>
                </a:solidFill>
                <a:latin typeface="Cambria" panose="02040503050406030204" pitchFamily="18" charset="0"/>
              </a:endParaRPr>
            </a:p>
          </p:txBody>
        </p:sp>
      </p:grpSp>
      <p:pic>
        <p:nvPicPr>
          <p:cNvPr id="14" name="Picture 13"/>
          <p:cNvPicPr>
            <a:picLocks noChangeAspect="1"/>
          </p:cNvPicPr>
          <p:nvPr/>
        </p:nvPicPr>
        <p:blipFill>
          <a:blip r:embed="rId9"/>
          <a:stretch>
            <a:fillRect/>
          </a:stretch>
        </p:blipFill>
        <p:spPr>
          <a:xfrm>
            <a:off x="-74363" y="416319"/>
            <a:ext cx="2396499" cy="1245191"/>
          </a:xfrm>
          <a:prstGeom prst="rect">
            <a:avLst/>
          </a:prstGeom>
        </p:spPr>
      </p:pic>
      <p:sp>
        <p:nvSpPr>
          <p:cNvPr id="15" name="TextBox 14"/>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06"/>
              <a:ext cx="18785" cy="1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3023557" y="130629"/>
            <a:ext cx="8580614" cy="2553012"/>
            <a:chOff x="2505740" y="798719"/>
            <a:chExt cx="7878725" cy="1586115"/>
          </a:xfrm>
        </p:grpSpPr>
        <p:grpSp>
          <p:nvGrpSpPr>
            <p:cNvPr id="6" name="组合 31"/>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p:cNvPicPr>
            <a:picLocks noChangeAspect="1"/>
          </p:cNvPicPr>
          <p:nvPr/>
        </p:nvPicPr>
        <p:blipFill>
          <a:blip r:embed="rId9"/>
          <a:stretch>
            <a:fillRect/>
          </a:stretch>
        </p:blipFill>
        <p:spPr>
          <a:xfrm>
            <a:off x="300159" y="386751"/>
            <a:ext cx="2975106" cy="1536325"/>
          </a:xfrm>
          <a:prstGeom prst="rect">
            <a:avLst/>
          </a:prstGeom>
        </p:spPr>
      </p:pic>
      <p:sp>
        <p:nvSpPr>
          <p:cNvPr id="18" name="TextBox 17"/>
          <p:cNvSpPr txBox="1"/>
          <p:nvPr/>
        </p:nvSpPr>
        <p:spPr>
          <a:xfrm>
            <a:off x="945760" y="2827378"/>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8478" y="2189274"/>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99060" y="635"/>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188"/>
              <a:ext cx="18785" cy="10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p:cNvGrpSpPr/>
          <p:nvPr/>
        </p:nvGrpSpPr>
        <p:grpSpPr>
          <a:xfrm>
            <a:off x="3071445" y="119743"/>
            <a:ext cx="8815163" cy="2809760"/>
            <a:chOff x="3333649" y="1032016"/>
            <a:chExt cx="8106937" cy="1656764"/>
          </a:xfrm>
        </p:grpSpPr>
        <p:grpSp>
          <p:nvGrpSpPr>
            <p:cNvPr id="7" name="组合 31"/>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p:cNvSpPr txBox="1"/>
            <p:nvPr/>
          </p:nvSpPr>
          <p:spPr>
            <a:xfrm>
              <a:off x="3646573" y="1188326"/>
              <a:ext cx="7563291" cy="1424787"/>
            </a:xfrm>
            <a:prstGeom prst="rect">
              <a:avLst/>
            </a:prstGeom>
            <a:noFill/>
          </p:spPr>
          <p:txBody>
            <a:bodyPr wrap="square">
              <a:spAutoFit/>
            </a:bodyPr>
            <a:lstStyle/>
            <a:p>
              <a:pPr marL="0" marR="0" algn="ctr">
                <a:spcBef>
                  <a:spcPts val="0"/>
                </a:spcBef>
                <a:spcAft>
                  <a:spcPts val="0"/>
                </a:spcAft>
              </a:pPr>
              <a:r>
                <a:rPr lang="en-US" sz="3500" b="1" dirty="0" err="1">
                  <a:solidFill>
                    <a:srgbClr val="00B050"/>
                  </a:solidFill>
                  <a:effectLst/>
                  <a:latin typeface="Cambria" panose="02040503050406030204" pitchFamily="18" charset="0"/>
                  <a:ea typeface="Cambria" panose="02040503050406030204" pitchFamily="18" charset="0"/>
                </a:rPr>
                <a:t>Người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bạn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của</a:t>
              </a:r>
              <a:r>
                <a:rPr lang="en-US" sz="3500" b="1" dirty="0">
                  <a:solidFill>
                    <a:srgbClr val="00B050"/>
                  </a:solidFill>
                  <a:effectLst/>
                  <a:latin typeface="Cambria" panose="02040503050406030204" pitchFamily="18" charset="0"/>
                  <a:ea typeface="Cambria" panose="02040503050406030204" pitchFamily="18" charset="0"/>
                </a:rPr>
                <a:t> Xu-di </a:t>
              </a:r>
              <a:r>
                <a:rPr lang="en-US" sz="3500" b="1" dirty="0" err="1">
                  <a:solidFill>
                    <a:srgbClr val="00B050"/>
                  </a:solidFill>
                  <a:effectLst/>
                  <a:latin typeface="Cambria" panose="02040503050406030204" pitchFamily="18" charset="0"/>
                  <a:ea typeface="Cambria" panose="02040503050406030204" pitchFamily="18" charset="0"/>
                </a:rPr>
                <a:t>đón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nhận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giỏ</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hoa</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như</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thế</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nào</a:t>
              </a:r>
              <a:r>
                <a:rPr lang="en-US" sz="3500" b="1" dirty="0">
                  <a:solidFill>
                    <a:srgbClr val="00B050"/>
                  </a:solidFill>
                  <a:effectLst/>
                  <a:latin typeface="Cambria" panose="02040503050406030204" pitchFamily="18" charset="0"/>
                  <a:ea typeface="Cambria" panose="02040503050406030204" pitchFamily="18" charset="0"/>
                </a:rPr>
                <a:t>? Theo </a:t>
              </a:r>
              <a:r>
                <a:rPr lang="en-US" sz="3500" b="1" dirty="0" err="1">
                  <a:solidFill>
                    <a:srgbClr val="00B050"/>
                  </a:solidFill>
                  <a:effectLst/>
                  <a:latin typeface="Cambria" panose="02040503050406030204" pitchFamily="18" charset="0"/>
                  <a:ea typeface="Cambria" panose="02040503050406030204" pitchFamily="18" charset="0"/>
                </a:rPr>
                <a:t>em</a:t>
              </a:r>
              <a:r>
                <a:rPr lang="en-US" sz="3500" b="1" dirty="0">
                  <a:solidFill>
                    <a:srgbClr val="00B050"/>
                  </a:solidFill>
                  <a:effectLst/>
                  <a:latin typeface="Cambria" panose="02040503050406030204" pitchFamily="18" charset="0"/>
                  <a:ea typeface="Cambria" panose="02040503050406030204" pitchFamily="18" charset="0"/>
                </a:rPr>
                <a:t>, Xu-di </a:t>
              </a:r>
              <a:r>
                <a:rPr lang="en-US" sz="3500" b="1" dirty="0" err="1">
                  <a:solidFill>
                    <a:srgbClr val="00B050"/>
                  </a:solidFill>
                  <a:effectLst/>
                  <a:latin typeface="Cambria" panose="02040503050406030204" pitchFamily="18" charset="0"/>
                  <a:ea typeface="Cambria" panose="02040503050406030204" pitchFamily="18" charset="0"/>
                </a:rPr>
                <a:t>có</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cảm</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nghĩ</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gì</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trước</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cử</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chỉ</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lời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nói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của</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bạn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lúc</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nhận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giỏ</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hoa</a:t>
              </a:r>
              <a:r>
                <a:rPr lang="en-US" sz="35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p:cNvPicPr>
            <a:picLocks noChangeAspect="1"/>
          </p:cNvPicPr>
          <p:nvPr/>
        </p:nvPicPr>
        <p:blipFill>
          <a:blip r:embed="rId9"/>
          <a:stretch>
            <a:fillRect/>
          </a:stretch>
        </p:blipFill>
        <p:spPr>
          <a:xfrm>
            <a:off x="305391" y="291933"/>
            <a:ext cx="3005588" cy="1536325"/>
          </a:xfrm>
          <a:prstGeom prst="rect">
            <a:avLst/>
          </a:prstGeom>
        </p:spPr>
      </p:pic>
      <p:sp>
        <p:nvSpPr>
          <p:cNvPr id="20" name="TextBox 19"/>
          <p:cNvSpPr txBox="1"/>
          <p:nvPr/>
        </p:nvSpPr>
        <p:spPr>
          <a:xfrm>
            <a:off x="535428" y="3047977"/>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63"/>
              <a:ext cx="18785" cy="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338898" y="2032635"/>
            <a:ext cx="8546466" cy="1987550"/>
            <a:chOff x="2505740" y="891837"/>
            <a:chExt cx="7878799" cy="1457344"/>
          </a:xfrm>
        </p:grpSpPr>
        <p:grpSp>
          <p:nvGrpSpPr>
            <p:cNvPr id="6" name="组合 31"/>
            <p:cNvGrpSpPr/>
            <p:nvPr/>
          </p:nvGrpSpPr>
          <p:grpSpPr>
            <a:xfrm>
              <a:off x="2505740" y="891837"/>
              <a:ext cx="7878799" cy="1457344"/>
              <a:chOff x="1262829" y="3329195"/>
              <a:chExt cx="3732540" cy="864101"/>
            </a:xfrm>
            <a:effectLst>
              <a:outerShdw blurRad="254000" sx="102000" sy="102000" algn="ctr" rotWithShape="0">
                <a:prstClr val="black">
                  <a:alpha val="25000"/>
                </a:prstClr>
              </a:outerShdw>
            </a:effectLst>
          </p:grpSpPr>
          <p:sp>
            <p:nvSpPr>
              <p:cNvPr id="10" name="圆角矩形 32"/>
              <p:cNvSpPr/>
              <p:nvPr/>
            </p:nvSpPr>
            <p:spPr>
              <a:xfrm>
                <a:off x="1262829" y="3329195"/>
                <a:ext cx="3732540" cy="8641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p:cNvSpPr/>
              <p:nvPr/>
            </p:nvSpPr>
            <p:spPr>
              <a:xfrm>
                <a:off x="1354901" y="3412845"/>
                <a:ext cx="3548395" cy="61425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p:cNvSpPr txBox="1"/>
            <p:nvPr/>
          </p:nvSpPr>
          <p:spPr>
            <a:xfrm>
              <a:off x="2932307" y="1508907"/>
              <a:ext cx="6839012" cy="450240"/>
            </a:xfrm>
            <a:prstGeom prst="rect">
              <a:avLst/>
            </a:prstGeom>
            <a:noFill/>
          </p:spPr>
          <p:txBody>
            <a:bodyPr wrap="square">
              <a:spAutoFit/>
            </a:bodyPr>
            <a:lstStyle/>
            <a:p>
              <a:pPr algn="ctr"/>
              <a:r>
                <a:rPr lang="en-US" altLang="vi-VN" sz="3400" b="1" dirty="0">
                  <a:solidFill>
                    <a:srgbClr val="127366"/>
                  </a:solidFill>
                  <a:latin typeface="Cambria" panose="02040503050406030204" pitchFamily="18" charset="0"/>
                </a:rPr>
                <a:t>Ý 2: Tình bạn giữa Xu - di và Pam</a:t>
              </a:r>
            </a:p>
          </p:txBody>
        </p:sp>
      </p:grpSp>
      <p:pic>
        <p:nvPicPr>
          <p:cNvPr id="19" name="Picture 18" descr="A cartoon of a child holding a pointer&#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48"/>
              <a:ext cx="18785" cy="10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3000935" y="257909"/>
            <a:ext cx="7539246" cy="1993678"/>
            <a:chOff x="2311446" y="515697"/>
            <a:chExt cx="7878725" cy="1916171"/>
          </a:xfrm>
        </p:grpSpPr>
        <p:grpSp>
          <p:nvGrpSpPr>
            <p:cNvPr id="6" name="组合 31"/>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a:t>
              </a:r>
              <a:endParaRPr lang="en-US" sz="4000" b="1" i="0" dirty="0">
                <a:solidFill>
                  <a:srgbClr val="127366"/>
                </a:solidFill>
                <a:effectLst/>
                <a:latin typeface="Cambria" panose="02040503050406030204" pitchFamily="18" charset="0"/>
              </a:endParaRPr>
            </a:p>
            <a:p>
              <a:pPr algn="ctr"/>
              <a:r>
                <a:rPr lang="vi-VN" sz="4000" b="1" i="0" dirty="0">
                  <a:solidFill>
                    <a:srgbClr val="127366"/>
                  </a:solidFill>
                  <a:effectLst/>
                  <a:latin typeface="Cambria" panose="02040503050406030204" pitchFamily="18" charset="0"/>
                </a:rPr>
                <a:t>muốn nói điều gì?</a:t>
              </a:r>
              <a:endParaRPr lang="en-US" sz="4000" b="1" dirty="0">
                <a:solidFill>
                  <a:srgbClr val="127366"/>
                </a:solidFill>
                <a:latin typeface="Cambria" panose="02040503050406030204" pitchFamily="18" charset="0"/>
              </a:endParaRPr>
            </a:p>
          </p:txBody>
        </p:sp>
      </p:grpSp>
      <p:pic>
        <p:nvPicPr>
          <p:cNvPr id="16" name="Picture 15"/>
          <p:cNvPicPr>
            <a:picLocks noChangeAspect="1"/>
          </p:cNvPicPr>
          <p:nvPr/>
        </p:nvPicPr>
        <p:blipFill>
          <a:blip r:embed="rId9"/>
          <a:stretch>
            <a:fillRect/>
          </a:stretch>
        </p:blipFill>
        <p:spPr>
          <a:xfrm>
            <a:off x="192513" y="487511"/>
            <a:ext cx="2999492" cy="1536325"/>
          </a:xfrm>
          <a:prstGeom prst="rect">
            <a:avLst/>
          </a:prstGeom>
        </p:spPr>
      </p:pic>
      <p:sp>
        <p:nvSpPr>
          <p:cNvPr id="17" name="TextBox 16"/>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8243" y="2641190"/>
            <a:ext cx="3383805" cy="3858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48"/>
              <a:ext cx="18785" cy="1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p:cNvSpPr/>
          <p:nvPr/>
        </p:nvSpPr>
        <p:spPr bwMode="auto">
          <a:xfrm rot="5400000">
            <a:off x="2865605" y="-1421259"/>
            <a:ext cx="4646186" cy="999504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p:cNvPicPr>
            <a:picLocks noChangeAspect="1"/>
          </p:cNvPicPr>
          <p:nvPr/>
        </p:nvPicPr>
        <p:blipFill>
          <a:blip r:embed="rId9"/>
          <a:stretch>
            <a:fillRect/>
          </a:stretch>
        </p:blipFill>
        <p:spPr>
          <a:xfrm>
            <a:off x="3099542" y="308206"/>
            <a:ext cx="6322100" cy="944962"/>
          </a:xfrm>
          <a:prstGeom prst="rect">
            <a:avLst/>
          </a:prstGeom>
        </p:spPr>
      </p:pic>
      <p:sp>
        <p:nvSpPr>
          <p:cNvPr id="9" name="TextBox 8"/>
          <p:cNvSpPr txBox="1"/>
          <p:nvPr/>
        </p:nvSpPr>
        <p:spPr>
          <a:xfrm>
            <a:off x="1235428" y="1943768"/>
            <a:ext cx="7524488" cy="170688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altLang="vi-VN" sz="3500" b="1" dirty="0">
                <a:latin typeface="Cambria" panose="02040503050406030204" pitchFamily="18" charset="0"/>
                <a:ea typeface="Cambria" panose="02040503050406030204" pitchFamily="18" charset="0"/>
              </a:rPr>
              <a:t>Tình bạn là một phần của cuộc sống, chúng ta cần hiểu đúng về tình bạn và biết cách giữ gìn tình bạn.</a:t>
            </a:r>
          </a:p>
        </p:txBody>
      </p:sp>
      <p:sp>
        <p:nvSpPr>
          <p:cNvPr id="11" name="Freeform 2"/>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1" fmla="*/ 631239 w 13313689"/>
              <a:gd name="connsiteY0-2" fmla="*/ 1130624 h 3961114"/>
              <a:gd name="connsiteX1-3" fmla="*/ 1034361 w 13313689"/>
              <a:gd name="connsiteY1-4" fmla="*/ 963476 h 3961114"/>
              <a:gd name="connsiteX2-5" fmla="*/ 1535806 w 13313689"/>
              <a:gd name="connsiteY2-6" fmla="*/ 737334 h 3961114"/>
              <a:gd name="connsiteX3-7" fmla="*/ 2371548 w 13313689"/>
              <a:gd name="connsiteY3-8" fmla="*/ 540689 h 3961114"/>
              <a:gd name="connsiteX4-9" fmla="*/ 3905380 w 13313689"/>
              <a:gd name="connsiteY4-10" fmla="*/ 245721 h 3961114"/>
              <a:gd name="connsiteX5-11" fmla="*/ 5173741 w 13313689"/>
              <a:gd name="connsiteY5-12" fmla="*/ 9747 h 3961114"/>
              <a:gd name="connsiteX6-13" fmla="*/ 6314283 w 13313689"/>
              <a:gd name="connsiteY6-14" fmla="*/ 68740 h 3961114"/>
              <a:gd name="connsiteX7-15" fmla="*/ 7612141 w 13313689"/>
              <a:gd name="connsiteY7-16" fmla="*/ 285050 h 3961114"/>
              <a:gd name="connsiteX8-17" fmla="*/ 8860838 w 13313689"/>
              <a:gd name="connsiteY8-18" fmla="*/ 491527 h 3961114"/>
              <a:gd name="connsiteX9-19" fmla="*/ 10021045 w 13313689"/>
              <a:gd name="connsiteY9-20" fmla="*/ 678340 h 3961114"/>
              <a:gd name="connsiteX10-21" fmla="*/ 11023935 w 13313689"/>
              <a:gd name="connsiteY10-22" fmla="*/ 639011 h 3961114"/>
              <a:gd name="connsiteX11-23" fmla="*/ 12213638 w 13313689"/>
              <a:gd name="connsiteY11-24" fmla="*/ 462030 h 3961114"/>
              <a:gd name="connsiteX12-25" fmla="*/ 13108374 w 13313689"/>
              <a:gd name="connsiteY12-26" fmla="*/ 373540 h 3961114"/>
              <a:gd name="connsiteX13-27" fmla="*/ 13246025 w 13313689"/>
              <a:gd name="connsiteY13-28" fmla="*/ 796327 h 3961114"/>
              <a:gd name="connsiteX14-29" fmla="*/ 13216529 w 13313689"/>
              <a:gd name="connsiteY14-30" fmla="*/ 1730392 h 3961114"/>
              <a:gd name="connsiteX15-31" fmla="*/ 13285354 w 13313689"/>
              <a:gd name="connsiteY15-32" fmla="*/ 3047914 h 3961114"/>
              <a:gd name="connsiteX16-33" fmla="*/ 13167367 w 13313689"/>
              <a:gd name="connsiteY16-34" fmla="*/ 3647682 h 3961114"/>
              <a:gd name="connsiteX17-35" fmla="*/ 11840012 w 13313689"/>
              <a:gd name="connsiteY17-36" fmla="*/ 3795166 h 3961114"/>
              <a:gd name="connsiteX18-37" fmla="*/ 916374 w 13313689"/>
              <a:gd name="connsiteY18-38" fmla="*/ 3746005 h 3961114"/>
              <a:gd name="connsiteX19-39" fmla="*/ 631239 w 13313689"/>
              <a:gd name="connsiteY19-40" fmla="*/ 1130624 h 3961114"/>
              <a:gd name="connsiteX0-41" fmla="*/ 633819 w 13316269"/>
              <a:gd name="connsiteY0-42" fmla="*/ 1130624 h 3961114"/>
              <a:gd name="connsiteX1-43" fmla="*/ 1095935 w 13316269"/>
              <a:gd name="connsiteY1-44" fmla="*/ 865154 h 3961114"/>
              <a:gd name="connsiteX2-45" fmla="*/ 1538386 w 13316269"/>
              <a:gd name="connsiteY2-46" fmla="*/ 737334 h 3961114"/>
              <a:gd name="connsiteX3-47" fmla="*/ 2374128 w 13316269"/>
              <a:gd name="connsiteY3-48" fmla="*/ 540689 h 3961114"/>
              <a:gd name="connsiteX4-49" fmla="*/ 3907960 w 13316269"/>
              <a:gd name="connsiteY4-50" fmla="*/ 245721 h 3961114"/>
              <a:gd name="connsiteX5-51" fmla="*/ 5176321 w 13316269"/>
              <a:gd name="connsiteY5-52" fmla="*/ 9747 h 3961114"/>
              <a:gd name="connsiteX6-53" fmla="*/ 6316863 w 13316269"/>
              <a:gd name="connsiteY6-54" fmla="*/ 68740 h 3961114"/>
              <a:gd name="connsiteX7-55" fmla="*/ 7614721 w 13316269"/>
              <a:gd name="connsiteY7-56" fmla="*/ 285050 h 3961114"/>
              <a:gd name="connsiteX8-57" fmla="*/ 8863418 w 13316269"/>
              <a:gd name="connsiteY8-58" fmla="*/ 491527 h 3961114"/>
              <a:gd name="connsiteX9-59" fmla="*/ 10023625 w 13316269"/>
              <a:gd name="connsiteY9-60" fmla="*/ 678340 h 3961114"/>
              <a:gd name="connsiteX10-61" fmla="*/ 11026515 w 13316269"/>
              <a:gd name="connsiteY10-62" fmla="*/ 639011 h 3961114"/>
              <a:gd name="connsiteX11-63" fmla="*/ 12216218 w 13316269"/>
              <a:gd name="connsiteY11-64" fmla="*/ 462030 h 3961114"/>
              <a:gd name="connsiteX12-65" fmla="*/ 13110954 w 13316269"/>
              <a:gd name="connsiteY12-66" fmla="*/ 373540 h 3961114"/>
              <a:gd name="connsiteX13-67" fmla="*/ 13248605 w 13316269"/>
              <a:gd name="connsiteY13-68" fmla="*/ 796327 h 3961114"/>
              <a:gd name="connsiteX14-69" fmla="*/ 13219109 w 13316269"/>
              <a:gd name="connsiteY14-70" fmla="*/ 1730392 h 3961114"/>
              <a:gd name="connsiteX15-71" fmla="*/ 13287934 w 13316269"/>
              <a:gd name="connsiteY15-72" fmla="*/ 3047914 h 3961114"/>
              <a:gd name="connsiteX16-73" fmla="*/ 13169947 w 13316269"/>
              <a:gd name="connsiteY16-74" fmla="*/ 3647682 h 3961114"/>
              <a:gd name="connsiteX17-75" fmla="*/ 11842592 w 13316269"/>
              <a:gd name="connsiteY17-76" fmla="*/ 3795166 h 3961114"/>
              <a:gd name="connsiteX18-77" fmla="*/ 918954 w 13316269"/>
              <a:gd name="connsiteY18-78" fmla="*/ 3746005 h 3961114"/>
              <a:gd name="connsiteX19-79" fmla="*/ 633819 w 13316269"/>
              <a:gd name="connsiteY19-80" fmla="*/ 1130624 h 3961114"/>
              <a:gd name="connsiteX0-81" fmla="*/ 633819 w 13316269"/>
              <a:gd name="connsiteY0-82" fmla="*/ 1130624 h 3961114"/>
              <a:gd name="connsiteX1-83" fmla="*/ 1095935 w 13316269"/>
              <a:gd name="connsiteY1-84" fmla="*/ 865154 h 3961114"/>
              <a:gd name="connsiteX2-85" fmla="*/ 1538386 w 13316269"/>
              <a:gd name="connsiteY2-86" fmla="*/ 737334 h 3961114"/>
              <a:gd name="connsiteX3-87" fmla="*/ 2374128 w 13316269"/>
              <a:gd name="connsiteY3-88" fmla="*/ 540689 h 3961114"/>
              <a:gd name="connsiteX4-89" fmla="*/ 3907960 w 13316269"/>
              <a:gd name="connsiteY4-90" fmla="*/ 245721 h 3961114"/>
              <a:gd name="connsiteX5-91" fmla="*/ 5176321 w 13316269"/>
              <a:gd name="connsiteY5-92" fmla="*/ 9747 h 3961114"/>
              <a:gd name="connsiteX6-93" fmla="*/ 6316863 w 13316269"/>
              <a:gd name="connsiteY6-94" fmla="*/ 68740 h 3961114"/>
              <a:gd name="connsiteX7-95" fmla="*/ 7614721 w 13316269"/>
              <a:gd name="connsiteY7-96" fmla="*/ 285050 h 3961114"/>
              <a:gd name="connsiteX8-97" fmla="*/ 8863418 w 13316269"/>
              <a:gd name="connsiteY8-98" fmla="*/ 491527 h 3961114"/>
              <a:gd name="connsiteX9-99" fmla="*/ 10023625 w 13316269"/>
              <a:gd name="connsiteY9-100" fmla="*/ 678340 h 3961114"/>
              <a:gd name="connsiteX10-101" fmla="*/ 11026515 w 13316269"/>
              <a:gd name="connsiteY10-102" fmla="*/ 639011 h 3961114"/>
              <a:gd name="connsiteX11-103" fmla="*/ 12216218 w 13316269"/>
              <a:gd name="connsiteY11-104" fmla="*/ 462030 h 3961114"/>
              <a:gd name="connsiteX12-105" fmla="*/ 13110954 w 13316269"/>
              <a:gd name="connsiteY12-106" fmla="*/ 373540 h 3961114"/>
              <a:gd name="connsiteX13-107" fmla="*/ 13248605 w 13316269"/>
              <a:gd name="connsiteY13-108" fmla="*/ 796327 h 3961114"/>
              <a:gd name="connsiteX14-109" fmla="*/ 13219109 w 13316269"/>
              <a:gd name="connsiteY14-110" fmla="*/ 1730392 h 3961114"/>
              <a:gd name="connsiteX15-111" fmla="*/ 13287934 w 13316269"/>
              <a:gd name="connsiteY15-112" fmla="*/ 3047914 h 3961114"/>
              <a:gd name="connsiteX16-113" fmla="*/ 13169947 w 13316269"/>
              <a:gd name="connsiteY16-114" fmla="*/ 3647682 h 3961114"/>
              <a:gd name="connsiteX17-115" fmla="*/ 11842592 w 13316269"/>
              <a:gd name="connsiteY17-116" fmla="*/ 3795166 h 3961114"/>
              <a:gd name="connsiteX18-117" fmla="*/ 918954 w 13316269"/>
              <a:gd name="connsiteY18-118" fmla="*/ 3746005 h 3961114"/>
              <a:gd name="connsiteX19-119" fmla="*/ 633819 w 13316269"/>
              <a:gd name="connsiteY19-120" fmla="*/ 1130624 h 3961114"/>
              <a:gd name="connsiteX0-121" fmla="*/ 633819 w 13316269"/>
              <a:gd name="connsiteY0-122" fmla="*/ 1130624 h 3961114"/>
              <a:gd name="connsiteX1-123" fmla="*/ 1095935 w 13316269"/>
              <a:gd name="connsiteY1-124" fmla="*/ 865154 h 3961114"/>
              <a:gd name="connsiteX2-125" fmla="*/ 1538386 w 13316269"/>
              <a:gd name="connsiteY2-126" fmla="*/ 737334 h 3961114"/>
              <a:gd name="connsiteX3-127" fmla="*/ 2374128 w 13316269"/>
              <a:gd name="connsiteY3-128" fmla="*/ 540689 h 3961114"/>
              <a:gd name="connsiteX4-129" fmla="*/ 3907960 w 13316269"/>
              <a:gd name="connsiteY4-130" fmla="*/ 245721 h 3961114"/>
              <a:gd name="connsiteX5-131" fmla="*/ 5176321 w 13316269"/>
              <a:gd name="connsiteY5-132" fmla="*/ 9747 h 3961114"/>
              <a:gd name="connsiteX6-133" fmla="*/ 6316863 w 13316269"/>
              <a:gd name="connsiteY6-134" fmla="*/ 68740 h 3961114"/>
              <a:gd name="connsiteX7-135" fmla="*/ 7614721 w 13316269"/>
              <a:gd name="connsiteY7-136" fmla="*/ 285050 h 3961114"/>
              <a:gd name="connsiteX8-137" fmla="*/ 8863418 w 13316269"/>
              <a:gd name="connsiteY8-138" fmla="*/ 491527 h 3961114"/>
              <a:gd name="connsiteX9-139" fmla="*/ 10023625 w 13316269"/>
              <a:gd name="connsiteY9-140" fmla="*/ 678340 h 3961114"/>
              <a:gd name="connsiteX10-141" fmla="*/ 11026515 w 13316269"/>
              <a:gd name="connsiteY10-142" fmla="*/ 639011 h 3961114"/>
              <a:gd name="connsiteX11-143" fmla="*/ 12216218 w 13316269"/>
              <a:gd name="connsiteY11-144" fmla="*/ 462030 h 3961114"/>
              <a:gd name="connsiteX12-145" fmla="*/ 13110954 w 13316269"/>
              <a:gd name="connsiteY12-146" fmla="*/ 373540 h 3961114"/>
              <a:gd name="connsiteX13-147" fmla="*/ 13248605 w 13316269"/>
              <a:gd name="connsiteY13-148" fmla="*/ 796327 h 3961114"/>
              <a:gd name="connsiteX14-149" fmla="*/ 13219109 w 13316269"/>
              <a:gd name="connsiteY14-150" fmla="*/ 1730392 h 3961114"/>
              <a:gd name="connsiteX15-151" fmla="*/ 13287934 w 13316269"/>
              <a:gd name="connsiteY15-152" fmla="*/ 3047914 h 3961114"/>
              <a:gd name="connsiteX16-153" fmla="*/ 13169947 w 13316269"/>
              <a:gd name="connsiteY16-154" fmla="*/ 3647682 h 3961114"/>
              <a:gd name="connsiteX17-155" fmla="*/ 11842592 w 13316269"/>
              <a:gd name="connsiteY17-156" fmla="*/ 3795166 h 3961114"/>
              <a:gd name="connsiteX18-157" fmla="*/ 918954 w 13316269"/>
              <a:gd name="connsiteY18-158" fmla="*/ 3746005 h 3961114"/>
              <a:gd name="connsiteX19-159" fmla="*/ 633819 w 13316269"/>
              <a:gd name="connsiteY19-160" fmla="*/ 1130624 h 3961114"/>
              <a:gd name="connsiteX0-161" fmla="*/ 633819 w 13316269"/>
              <a:gd name="connsiteY0-162" fmla="*/ 1130624 h 3961114"/>
              <a:gd name="connsiteX1-163" fmla="*/ 1095935 w 13316269"/>
              <a:gd name="connsiteY1-164" fmla="*/ 865154 h 3961114"/>
              <a:gd name="connsiteX2-165" fmla="*/ 1538386 w 13316269"/>
              <a:gd name="connsiteY2-166" fmla="*/ 737334 h 3961114"/>
              <a:gd name="connsiteX3-167" fmla="*/ 2374128 w 13316269"/>
              <a:gd name="connsiteY3-168" fmla="*/ 540689 h 3961114"/>
              <a:gd name="connsiteX4-169" fmla="*/ 3907960 w 13316269"/>
              <a:gd name="connsiteY4-170" fmla="*/ 245721 h 3961114"/>
              <a:gd name="connsiteX5-171" fmla="*/ 5176321 w 13316269"/>
              <a:gd name="connsiteY5-172" fmla="*/ 9747 h 3961114"/>
              <a:gd name="connsiteX6-173" fmla="*/ 6316863 w 13316269"/>
              <a:gd name="connsiteY6-174" fmla="*/ 68740 h 3961114"/>
              <a:gd name="connsiteX7-175" fmla="*/ 7614721 w 13316269"/>
              <a:gd name="connsiteY7-176" fmla="*/ 285050 h 3961114"/>
              <a:gd name="connsiteX8-177" fmla="*/ 8863418 w 13316269"/>
              <a:gd name="connsiteY8-178" fmla="*/ 491527 h 3961114"/>
              <a:gd name="connsiteX9-179" fmla="*/ 10023625 w 13316269"/>
              <a:gd name="connsiteY9-180" fmla="*/ 678340 h 3961114"/>
              <a:gd name="connsiteX10-181" fmla="*/ 11026515 w 13316269"/>
              <a:gd name="connsiteY10-182" fmla="*/ 639011 h 3961114"/>
              <a:gd name="connsiteX11-183" fmla="*/ 12216218 w 13316269"/>
              <a:gd name="connsiteY11-184" fmla="*/ 462030 h 3961114"/>
              <a:gd name="connsiteX12-185" fmla="*/ 13110954 w 13316269"/>
              <a:gd name="connsiteY12-186" fmla="*/ 373540 h 3961114"/>
              <a:gd name="connsiteX13-187" fmla="*/ 13248605 w 13316269"/>
              <a:gd name="connsiteY13-188" fmla="*/ 796327 h 3961114"/>
              <a:gd name="connsiteX14-189" fmla="*/ 13219109 w 13316269"/>
              <a:gd name="connsiteY14-190" fmla="*/ 1730392 h 3961114"/>
              <a:gd name="connsiteX15-191" fmla="*/ 13287934 w 13316269"/>
              <a:gd name="connsiteY15-192" fmla="*/ 3047914 h 3961114"/>
              <a:gd name="connsiteX16-193" fmla="*/ 13169947 w 13316269"/>
              <a:gd name="connsiteY16-194" fmla="*/ 3647682 h 3961114"/>
              <a:gd name="connsiteX17-195" fmla="*/ 11842592 w 13316269"/>
              <a:gd name="connsiteY17-196" fmla="*/ 3795166 h 3961114"/>
              <a:gd name="connsiteX18-197" fmla="*/ 918954 w 13316269"/>
              <a:gd name="connsiteY18-198" fmla="*/ 3746005 h 3961114"/>
              <a:gd name="connsiteX19-199" fmla="*/ 633819 w 13316269"/>
              <a:gd name="connsiteY19-200" fmla="*/ 1130624 h 39611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0" y="5510679"/>
            <a:ext cx="13419853" cy="1352023"/>
            <a:chOff x="0" y="5510679"/>
            <a:chExt cx="13419853" cy="1352023"/>
          </a:xfrm>
        </p:grpSpPr>
        <p:sp>
          <p:nvSpPr>
            <p:cNvPr id="12" name="Freeform 16"/>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a:fillRect/>
          </a:stretch>
        </p:blipFill>
        <p:spPr>
          <a:xfrm>
            <a:off x="9928771" y="3188157"/>
            <a:ext cx="1237993" cy="926643"/>
          </a:xfrm>
          <a:prstGeom prst="rect">
            <a:avLst/>
          </a:prstGeom>
        </p:spPr>
      </p:pic>
      <p:sp>
        <p:nvSpPr>
          <p:cNvPr id="37" name="Freeform 12"/>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4"/>
          <a:stretch>
            <a:fillRect/>
          </a:stretch>
        </p:blipFill>
        <p:spPr>
          <a:xfrm>
            <a:off x="2372782" y="1123645"/>
            <a:ext cx="7011008"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461392" y="213975"/>
            <a:ext cx="11913128" cy="6701134"/>
          </a:xfrm>
          <a:prstGeom prst="rect">
            <a:avLst/>
          </a:prstGeom>
        </p:spPr>
      </p:pic>
      <p:sp>
        <p:nvSpPr>
          <p:cNvPr id="3" name="Rectangle 2"/>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hlinkClick r:id="rId4" action="ppaction://hlinksldjump"/>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4" action="ppaction://hlinksldjump"/>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
        <p:nvSpPr>
          <p:cNvPr id="6" name="TextBox 2"/>
          <p:cNvSpPr txBox="1"/>
          <p:nvPr/>
        </p:nvSpPr>
        <p:spPr>
          <a:xfrm>
            <a:off x="3474084" y="1789430"/>
            <a:ext cx="6048375" cy="1198880"/>
          </a:xfrm>
          <a:prstGeom prst="rect">
            <a:avLst/>
          </a:prstGeom>
          <a:noFill/>
        </p:spPr>
        <p:txBody>
          <a:bodyPr wrap="square" rtlCol="0">
            <a:spAutoFit/>
          </a:bodyPr>
          <a:lstStyle/>
          <a:p>
            <a:pPr algn="just"/>
            <a:r>
              <a:rPr lang="en-US" sz="3600" b="1" dirty="0" err="1">
                <a:solidFill>
                  <a:schemeClr val="bg1"/>
                </a:solidFill>
              </a:rPr>
              <a:t>Kể những kỉ niệm đáng nhớ của em với một người bạn.</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p:cNvGrpSpPr/>
          <p:nvPr/>
        </p:nvGrpSpPr>
        <p:grpSpPr>
          <a:xfrm>
            <a:off x="788151" y="2387633"/>
            <a:ext cx="10615697" cy="2913710"/>
            <a:chOff x="788151" y="2387633"/>
            <a:chExt cx="10615697" cy="2913710"/>
          </a:xfrm>
        </p:grpSpPr>
        <p:sp>
          <p:nvSpPr>
            <p:cNvPr id="5" name="Rectangle: Rounded Corners 4"/>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p:cNvPicPr>
            <a:picLocks noChangeAspect="1"/>
          </p:cNvPicPr>
          <p:nvPr/>
        </p:nvPicPr>
        <p:blipFill>
          <a:blip r:embed="rId6"/>
          <a:stretch>
            <a:fillRect/>
          </a:stretch>
        </p:blipFill>
        <p:spPr>
          <a:xfrm>
            <a:off x="2010406" y="637401"/>
            <a:ext cx="9303302" cy="151193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p:cNvSpPr txBox="1"/>
          <p:nvPr/>
        </p:nvSpPr>
        <p:spPr>
          <a:xfrm>
            <a:off x="348343" y="1012371"/>
            <a:ext cx="11517085" cy="5692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p:cNvPicPr>
            <a:picLocks noChangeAspect="1"/>
          </p:cNvPicPr>
          <p:nvPr/>
        </p:nvPicPr>
        <p:blipFill>
          <a:blip r:embed="rId9"/>
          <a:stretch>
            <a:fillRect/>
          </a:stretch>
        </p:blipFill>
        <p:spPr>
          <a:xfrm>
            <a:off x="4027170" y="324485"/>
            <a:ext cx="5285105" cy="8534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p:cNvGrpSpPr/>
          <p:nvPr/>
        </p:nvGrpSpPr>
        <p:grpSpPr>
          <a:xfrm>
            <a:off x="0" y="5207000"/>
            <a:ext cx="12192000" cy="1650999"/>
            <a:chOff x="0" y="5207000"/>
            <a:chExt cx="12192000" cy="1650999"/>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p:cNvGrpSpPr/>
          <p:nvPr/>
        </p:nvGrpSpPr>
        <p:grpSpPr>
          <a:xfrm>
            <a:off x="497221" y="358537"/>
            <a:ext cx="8980050" cy="3038713"/>
            <a:chOff x="2311446" y="515697"/>
            <a:chExt cx="7878725" cy="1916171"/>
          </a:xfrm>
        </p:grpSpPr>
        <p:grpSp>
          <p:nvGrpSpPr>
            <p:cNvPr id="6" name="组合 31"/>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33"/>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8" name="TextBox 7"/>
            <p:cNvSpPr txBox="1"/>
            <p:nvPr/>
          </p:nvSpPr>
          <p:spPr>
            <a:xfrm>
              <a:off x="2832737" y="890154"/>
              <a:ext cx="6780364" cy="1015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任意多边形: 形状 59"/>
          <p:cNvSpPr/>
          <p:nvPr/>
        </p:nvSpPr>
        <p:spPr>
          <a:xfrm>
            <a:off x="2061022" y="456607"/>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ysClr val="window" lastClr="FFFFFF"/>
          </a:solidFill>
          <a:ln w="25400" cap="flat" cmpd="sng" algn="ctr">
            <a:noFill/>
            <a:prstDash val="solid"/>
          </a:ln>
          <a:effectLst>
            <a:glow rad="101600">
              <a:sysClr val="window" lastClr="FFFFFF">
                <a:alpha val="60000"/>
              </a:sysClr>
            </a:glo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p:cNvPicPr>
            <a:picLocks noChangeAspect="1"/>
          </p:cNvPicPr>
          <p:nvPr/>
        </p:nvPicPr>
        <p:blipFill>
          <a:blip r:embed="rId3"/>
          <a:stretch>
            <a:fillRect/>
          </a:stretch>
        </p:blipFill>
        <p:spPr>
          <a:xfrm>
            <a:off x="2477975" y="546162"/>
            <a:ext cx="7078069" cy="3694496"/>
          </a:xfrm>
          <a:prstGeom prst="rect">
            <a:avLst/>
          </a:prstGeom>
        </p:spPr>
      </p:pic>
      <p:pic>
        <p:nvPicPr>
          <p:cNvPr id="11" name="Picture 10" descr="A cartoon of a child using a computer&#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867" y="2703722"/>
            <a:ext cx="2389088" cy="3252982"/>
          </a:xfrm>
          <a:prstGeom prst="rect">
            <a:avLst/>
          </a:prstGeom>
        </p:spPr>
      </p:pic>
      <p:pic>
        <p:nvPicPr>
          <p:cNvPr id="14" name="图片 4" descr="组 9"/>
          <p:cNvPicPr>
            <a:picLocks noChangeAspect="1"/>
          </p:cNvPicPr>
          <p:nvPr/>
        </p:nvPicPr>
        <p:blipFill>
          <a:blip r:embed="rId5"/>
          <a:srcRect t="53912"/>
          <a:stretch>
            <a:fillRect/>
          </a:stretch>
        </p:blipFill>
        <p:spPr>
          <a:xfrm>
            <a:off x="-1" y="1586865"/>
            <a:ext cx="4370070" cy="5271135"/>
          </a:xfrm>
          <a:prstGeom prst="rect">
            <a:avLst/>
          </a:prstGeom>
        </p:spPr>
      </p:pic>
      <p:pic>
        <p:nvPicPr>
          <p:cNvPr id="15" name="Picture 14"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93177" y="3082834"/>
            <a:ext cx="2357254" cy="314424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6210" y="-635"/>
            <a:ext cx="12348210" cy="6858635"/>
          </a:xfrm>
          <a:prstGeom prst="rect">
            <a:avLst/>
          </a:prstGeom>
        </p:spPr>
      </p:pic>
      <p:pic>
        <p:nvPicPr>
          <p:cNvPr id="7" name="Picture 6"/>
          <p:cNvPicPr>
            <a:picLocks noChangeAspect="1"/>
          </p:cNvPicPr>
          <p:nvPr/>
        </p:nvPicPr>
        <p:blipFill>
          <a:blip r:embed="rId3"/>
          <a:stretch>
            <a:fillRect/>
          </a:stretch>
        </p:blipFill>
        <p:spPr>
          <a:xfrm>
            <a:off x="4663317" y="1619149"/>
            <a:ext cx="2865368" cy="1072989"/>
          </a:xfrm>
          <a:prstGeom prst="rect">
            <a:avLst/>
          </a:prstGeom>
        </p:spPr>
      </p:pic>
      <p:pic>
        <p:nvPicPr>
          <p:cNvPr id="11" name="Picture 10"/>
          <p:cNvPicPr>
            <a:picLocks noChangeAspect="1"/>
          </p:cNvPicPr>
          <p:nvPr/>
        </p:nvPicPr>
        <p:blipFill>
          <a:blip r:embed="rId4"/>
          <a:stretch>
            <a:fillRect/>
          </a:stretch>
        </p:blipFill>
        <p:spPr>
          <a:xfrm>
            <a:off x="2853081" y="2791775"/>
            <a:ext cx="6529382" cy="278611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p:cNvSpPr txBox="1"/>
          <p:nvPr/>
        </p:nvSpPr>
        <p:spPr>
          <a:xfrm>
            <a:off x="348615" y="757555"/>
            <a:ext cx="11516995" cy="5885815"/>
          </a:xfrm>
          <a:prstGeom prst="rect">
            <a:avLst/>
          </a:prstGeom>
          <a:noFill/>
        </p:spPr>
        <p:txBody>
          <a:bodyPr wrap="square" rtlCol="0">
            <a:noAutofit/>
          </a:bodyPr>
          <a:lstStyle/>
          <a:p>
            <a:pPr indent="457200" algn="just"/>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indent="457200" algn="just"/>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indent="457200" algn="just"/>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indent="457200"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p:cNvPicPr>
            <a:picLocks noChangeAspect="1"/>
          </p:cNvPicPr>
          <p:nvPr/>
        </p:nvPicPr>
        <p:blipFill>
          <a:blip r:embed="rId9"/>
          <a:stretch>
            <a:fillRect/>
          </a:stretch>
        </p:blipFill>
        <p:spPr>
          <a:xfrm>
            <a:off x="4027170" y="239395"/>
            <a:ext cx="4224655" cy="694055"/>
          </a:xfrm>
          <a:prstGeom prst="rect">
            <a:avLst/>
          </a:prstGeom>
        </p:spPr>
      </p:pic>
      <p:sp>
        <p:nvSpPr>
          <p:cNvPr id="4" name="Rounded Rectangle 3"/>
          <p:cNvSpPr/>
          <p:nvPr/>
        </p:nvSpPr>
        <p:spPr>
          <a:xfrm>
            <a:off x="360680" y="759460"/>
            <a:ext cx="11480800" cy="1289050"/>
          </a:xfrm>
          <a:prstGeom prst="round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
        <p:nvSpPr>
          <p:cNvPr id="6" name="Octagon 5"/>
          <p:cNvSpPr/>
          <p:nvPr/>
        </p:nvSpPr>
        <p:spPr>
          <a:xfrm>
            <a:off x="492125" y="759460"/>
            <a:ext cx="328930" cy="334010"/>
          </a:xfrm>
          <a:prstGeom prst="oc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b="1"/>
              <a:t>1</a:t>
            </a:r>
          </a:p>
        </p:txBody>
      </p:sp>
      <p:sp>
        <p:nvSpPr>
          <p:cNvPr id="8" name="Rounded Rectangle 7"/>
          <p:cNvSpPr/>
          <p:nvPr/>
        </p:nvSpPr>
        <p:spPr>
          <a:xfrm>
            <a:off x="348615" y="2054225"/>
            <a:ext cx="11508105" cy="2397125"/>
          </a:xfrm>
          <a:prstGeom prst="roundRect">
            <a:avLst/>
          </a:prstGeom>
        </p:spPr>
        <p:style>
          <a:lnRef idx="3">
            <a:schemeClr val="accent6"/>
          </a:lnRef>
          <a:fillRef idx="0">
            <a:srgbClr val="FFFFFF"/>
          </a:fillRef>
          <a:effectRef idx="0">
            <a:srgbClr val="FFFFFF"/>
          </a:effectRef>
          <a:fontRef idx="minor">
            <a:schemeClr val="tx1"/>
          </a:fontRef>
        </p:style>
        <p:txBody>
          <a:bodyPr rtlCol="0" anchor="ctr"/>
          <a:lstStyle/>
          <a:p>
            <a:pPr algn="ctr"/>
            <a:endParaRPr lang="en-US"/>
          </a:p>
        </p:txBody>
      </p:sp>
      <p:sp>
        <p:nvSpPr>
          <p:cNvPr id="9" name="Octagon 8"/>
          <p:cNvSpPr/>
          <p:nvPr/>
        </p:nvSpPr>
        <p:spPr>
          <a:xfrm>
            <a:off x="397510" y="2048510"/>
            <a:ext cx="423545" cy="366395"/>
          </a:xfrm>
          <a:prstGeom prst="octagon">
            <a:avLst/>
          </a:prstGeom>
        </p:spPr>
        <p:style>
          <a:lnRef idx="0">
            <a:srgbClr val="FFFFFF"/>
          </a:lnRef>
          <a:fillRef idx="2">
            <a:schemeClr val="accent6"/>
          </a:fillRef>
          <a:effectRef idx="0">
            <a:srgbClr val="FFFFFF"/>
          </a:effectRef>
          <a:fontRef idx="minor">
            <a:schemeClr val="dk1"/>
          </a:fontRef>
        </p:style>
        <p:txBody>
          <a:bodyPr rtlCol="0" anchor="ctr"/>
          <a:lstStyle/>
          <a:p>
            <a:pPr algn="ctr"/>
            <a:r>
              <a:rPr lang="en-US" b="1"/>
              <a:t>2</a:t>
            </a:r>
          </a:p>
        </p:txBody>
      </p:sp>
      <p:sp>
        <p:nvSpPr>
          <p:cNvPr id="10" name="Rounded Rectangle 9"/>
          <p:cNvSpPr/>
          <p:nvPr/>
        </p:nvSpPr>
        <p:spPr>
          <a:xfrm>
            <a:off x="358775" y="4425315"/>
            <a:ext cx="11671935" cy="1598295"/>
          </a:xfrm>
          <a:prstGeom prst="roundRect">
            <a:avLst/>
          </a:prstGeom>
        </p:spPr>
        <p:style>
          <a:lnRef idx="3">
            <a:schemeClr val="accent1"/>
          </a:lnRef>
          <a:fillRef idx="0">
            <a:srgbClr val="FFFFFF"/>
          </a:fillRef>
          <a:effectRef idx="0">
            <a:srgbClr val="FFFFFF"/>
          </a:effectRef>
          <a:fontRef idx="minor">
            <a:schemeClr val="tx1"/>
          </a:fontRef>
        </p:style>
        <p:txBody>
          <a:bodyPr rtlCol="0" anchor="ctr"/>
          <a:lstStyle/>
          <a:p>
            <a:pPr algn="ctr"/>
            <a:endParaRPr lang="en-US"/>
          </a:p>
        </p:txBody>
      </p:sp>
      <p:sp>
        <p:nvSpPr>
          <p:cNvPr id="11" name="Octagon 10"/>
          <p:cNvSpPr/>
          <p:nvPr/>
        </p:nvSpPr>
        <p:spPr>
          <a:xfrm>
            <a:off x="497840" y="4475480"/>
            <a:ext cx="338455" cy="302895"/>
          </a:xfrm>
          <a:prstGeom prst="octagon">
            <a:avLst/>
          </a:prstGeom>
        </p:spPr>
        <p:style>
          <a:lnRef idx="3">
            <a:schemeClr val="accent4"/>
          </a:lnRef>
          <a:fillRef idx="0">
            <a:srgbClr val="FFFFFF"/>
          </a:fillRef>
          <a:effectRef idx="0">
            <a:srgbClr val="FFFFFF"/>
          </a:effectRef>
          <a:fontRef idx="minor">
            <a:schemeClr val="tx1"/>
          </a:fontRef>
        </p:style>
        <p:txBody>
          <a:bodyPr rtlCol="0" anchor="ctr"/>
          <a:lstStyle/>
          <a:p>
            <a:pPr algn="ctr"/>
            <a:r>
              <a:rPr lang="en-US" b="1"/>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p:cNvGrpSpPr/>
          <p:nvPr/>
        </p:nvGrpSpPr>
        <p:grpSpPr>
          <a:xfrm>
            <a:off x="1830694" y="2028458"/>
            <a:ext cx="3285570" cy="1144268"/>
            <a:chOff x="3151567" y="4106353"/>
            <a:chExt cx="4182027" cy="1023787"/>
          </a:xfrm>
        </p:grpSpPr>
        <p:grpSp>
          <p:nvGrpSpPr>
            <p:cNvPr id="5"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p:cNvSpPr txBox="1"/>
            <p:nvPr/>
          </p:nvSpPr>
          <p:spPr>
            <a:xfrm>
              <a:off x="4351073" y="4342244"/>
              <a:ext cx="1783016" cy="5772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 -di</a:t>
              </a:r>
            </a:p>
          </p:txBody>
        </p:sp>
      </p:grpSp>
      <p:grpSp>
        <p:nvGrpSpPr>
          <p:cNvPr id="23" name="组合 47"/>
          <p:cNvGrpSpPr/>
          <p:nvPr/>
        </p:nvGrpSpPr>
        <p:grpSpPr>
          <a:xfrm>
            <a:off x="1874256" y="3417752"/>
            <a:ext cx="3285570" cy="997675"/>
            <a:chOff x="3151568" y="4106352"/>
            <a:chExt cx="2774950" cy="892629"/>
          </a:xfrm>
        </p:grpSpPr>
        <p:grpSp>
          <p:nvGrpSpPr>
            <p:cNvPr id="24"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p:cNvSpPr txBox="1"/>
            <p:nvPr/>
          </p:nvSpPr>
          <p:spPr>
            <a:xfrm>
              <a:off x="3283069" y="4279671"/>
              <a:ext cx="2511553" cy="5772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lau nước mắt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p:cNvGrpSpPr/>
          <p:nvPr/>
        </p:nvGrpSpPr>
        <p:grpSpPr>
          <a:xfrm>
            <a:off x="5685518" y="2595641"/>
            <a:ext cx="5102225" cy="997675"/>
            <a:chOff x="3151568" y="4106352"/>
            <a:chExt cx="2774950" cy="892629"/>
          </a:xfrm>
        </p:grpSpPr>
        <p:grpSp>
          <p:nvGrpSpPr>
            <p:cNvPr id="33"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p:cNvGrpSpPr/>
          <p:nvPr/>
        </p:nvGrpSpPr>
        <p:grpSpPr>
          <a:xfrm>
            <a:off x="274105" y="1908720"/>
            <a:ext cx="11600815" cy="4297680"/>
            <a:chOff x="485525" y="2771620"/>
            <a:chExt cx="10696420" cy="4297680"/>
          </a:xfrm>
        </p:grpSpPr>
        <p:sp>
          <p:nvSpPr>
            <p:cNvPr id="8" name="Rectangle: Rounded Corners 7"/>
            <p:cNvSpPr/>
            <p:nvPr/>
          </p:nvSpPr>
          <p:spPr>
            <a:xfrm>
              <a:off x="485525" y="2771620"/>
              <a:ext cx="10696420" cy="4297680"/>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13868" y="2976725"/>
              <a:ext cx="10293599" cy="3784600"/>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dirty="0">
                  <a:solidFill>
                    <a:srgbClr val="000000"/>
                  </a:solidFill>
                  <a:effectLst/>
                  <a:latin typeface="Cambria" panose="02040503050406030204" pitchFamily="18" charset="0"/>
                  <a:ea typeface="Cambria" panose="02040503050406030204" pitchFamily="18" charset="0"/>
                  <a:sym typeface="+mn-ea"/>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a:t>
              </a:r>
              <a:endParaRPr lang="en-US" sz="4000" b="1" dirty="0">
                <a:effectLst/>
                <a:latin typeface="Cambria" panose="02040503050406030204" pitchFamily="18" charset="0"/>
                <a:ea typeface="Cambria" panose="02040503050406030204" pitchFamily="18" charset="0"/>
              </a:endParaRPr>
            </a:p>
          </p:txBody>
        </p:sp>
      </p:grpSp>
      <p:sp>
        <p:nvSpPr>
          <p:cNvPr id="5" name="Text Box 4"/>
          <p:cNvSpPr txBox="1"/>
          <p:nvPr/>
        </p:nvSpPr>
        <p:spPr>
          <a:xfrm>
            <a:off x="5941060" y="2050415"/>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7" name="Text Box 6"/>
          <p:cNvSpPr txBox="1"/>
          <p:nvPr/>
        </p:nvSpPr>
        <p:spPr>
          <a:xfrm>
            <a:off x="3203575" y="2602230"/>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9" name="Text Box 8"/>
          <p:cNvSpPr txBox="1"/>
          <p:nvPr/>
        </p:nvSpPr>
        <p:spPr>
          <a:xfrm>
            <a:off x="8317865" y="2683510"/>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11" name="Text Box 10"/>
          <p:cNvSpPr txBox="1"/>
          <p:nvPr/>
        </p:nvSpPr>
        <p:spPr>
          <a:xfrm>
            <a:off x="11635105" y="2683510"/>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12" name="Text Box 11"/>
          <p:cNvSpPr txBox="1"/>
          <p:nvPr/>
        </p:nvSpPr>
        <p:spPr>
          <a:xfrm>
            <a:off x="9792335" y="3893185"/>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14" name="Text Box 13"/>
          <p:cNvSpPr txBox="1"/>
          <p:nvPr/>
        </p:nvSpPr>
        <p:spPr>
          <a:xfrm>
            <a:off x="9081770" y="4448175"/>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
        <p:nvSpPr>
          <p:cNvPr id="15" name="Text Box 14"/>
          <p:cNvSpPr txBox="1"/>
          <p:nvPr/>
        </p:nvSpPr>
        <p:spPr>
          <a:xfrm>
            <a:off x="10789920" y="4448175"/>
            <a:ext cx="154940" cy="633095"/>
          </a:xfrm>
          <a:prstGeom prst="rect">
            <a:avLst/>
          </a:prstGeom>
          <a:noFill/>
        </p:spPr>
        <p:txBody>
          <a:bodyPr wrap="square" rtlCol="0">
            <a:noAutofit/>
          </a:bodyPr>
          <a:lstStyle/>
          <a:p>
            <a:r>
              <a:rPr lang="en-US" sz="4000" b="1" i="1" dirty="0">
                <a:solidFill>
                  <a:srgbClr val="FF0066"/>
                </a:solidFill>
                <a:effectLst/>
                <a:latin typeface="Cambria" panose="02040503050406030204" pitchFamily="18" charset="0"/>
                <a:ea typeface="Cambria" panose="02040503050406030204" pitchFamily="18"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p:bldP spid="11" grpId="1"/>
      <p:bldP spid="12" grpId="0"/>
      <p:bldP spid="12" grpId="1"/>
      <p:bldP spid="14" grpId="0"/>
      <p:bldP spid="14"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230" y="232"/>
              <a:ext cx="18785" cy="1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p:cNvGrpSpPr/>
          <p:nvPr/>
        </p:nvGrpSpPr>
        <p:grpSpPr>
          <a:xfrm>
            <a:off x="316688" y="1648280"/>
            <a:ext cx="3242624" cy="1215718"/>
            <a:chOff x="3151567" y="4106353"/>
            <a:chExt cx="4182027" cy="1262610"/>
          </a:xfrm>
        </p:grpSpPr>
        <p:grpSp>
          <p:nvGrpSpPr>
            <p:cNvPr id="7"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p:cNvPicPr>
            <a:picLocks noChangeAspect="1"/>
          </p:cNvPicPr>
          <p:nvPr/>
        </p:nvPicPr>
        <p:blipFill>
          <a:blip r:embed="rId9"/>
          <a:stretch>
            <a:fillRect/>
          </a:stretch>
        </p:blipFill>
        <p:spPr>
          <a:xfrm>
            <a:off x="4122598" y="136119"/>
            <a:ext cx="4049593" cy="1222353"/>
          </a:xfrm>
          <a:prstGeom prst="rect">
            <a:avLst/>
          </a:prstGeom>
        </p:spPr>
      </p:pic>
      <p:sp>
        <p:nvSpPr>
          <p:cNvPr id="15" name="TextBox 14"/>
          <p:cNvSpPr txBox="1"/>
          <p:nvPr/>
        </p:nvSpPr>
        <p:spPr>
          <a:xfrm>
            <a:off x="3614260" y="1120677"/>
            <a:ext cx="8135232" cy="2308324"/>
          </a:xfrm>
          <a:prstGeom prst="rect">
            <a:avLst/>
          </a:prstGeom>
          <a:noFill/>
        </p:spPr>
        <p:txBody>
          <a:bodyPr wrap="square">
            <a:spAutoFit/>
          </a:bodyPr>
          <a:lstStyle/>
          <a:p>
            <a:pPr algn="just"/>
            <a:r>
              <a:rPr lang="vi-VN" sz="3600" b="1" dirty="0">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599" y="3333135"/>
            <a:ext cx="8091893" cy="3264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25"/>
              <a:ext cx="18785" cy="1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p:cNvGrpSpPr/>
          <p:nvPr/>
        </p:nvGrpSpPr>
        <p:grpSpPr>
          <a:xfrm>
            <a:off x="337349" y="1248697"/>
            <a:ext cx="3242624" cy="1562322"/>
            <a:chOff x="3151567" y="4106353"/>
            <a:chExt cx="4182027" cy="1023787"/>
          </a:xfrm>
        </p:grpSpPr>
        <p:grpSp>
          <p:nvGrpSpPr>
            <p:cNvPr id="7"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2"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9" name="文本框 41"/>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p:cNvPicPr>
            <a:picLocks noChangeAspect="1"/>
          </p:cNvPicPr>
          <p:nvPr/>
        </p:nvPicPr>
        <p:blipFill>
          <a:blip r:embed="rId9"/>
          <a:stretch>
            <a:fillRect/>
          </a:stretch>
        </p:blipFill>
        <p:spPr>
          <a:xfrm>
            <a:off x="4212038" y="182962"/>
            <a:ext cx="4049593" cy="1222353"/>
          </a:xfrm>
          <a:prstGeom prst="rect">
            <a:avLst/>
          </a:prstGeom>
        </p:spPr>
      </p:pic>
      <p:sp>
        <p:nvSpPr>
          <p:cNvPr id="15" name="TextBox 14"/>
          <p:cNvSpPr txBox="1"/>
          <p:nvPr/>
        </p:nvSpPr>
        <p:spPr>
          <a:xfrm>
            <a:off x="3686652" y="1515049"/>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TOP 10 mẫu Đoạn hội thoại (4-5 câu) có sử dụng thành ngữ &quot;ba chân bốn cẳng&quot;  (2024) SIÊU HAY"/>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a:fillRect/>
          </a:stretch>
        </p:blipFill>
        <p:spPr bwMode="auto">
          <a:xfrm>
            <a:off x="4094131" y="2360134"/>
            <a:ext cx="6455881" cy="4256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12167" y="985136"/>
            <a:ext cx="11440348" cy="5631180"/>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tab pos="515620"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620"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alt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457200" algn="just" defTabSz="914400" rtl="0" eaLnBrk="1" fontAlgn="auto" latinLnBrk="0" hangingPunct="1">
              <a:lnSpc>
                <a:spcPct val="100000"/>
              </a:lnSpc>
              <a:spcBef>
                <a:spcPts val="0"/>
              </a:spcBef>
              <a:spcAft>
                <a:spcPts val="0"/>
              </a:spcAft>
              <a:buClrTx/>
              <a:buSzTx/>
              <a:buFontTx/>
              <a:buNone/>
              <a:tabLst>
                <a:tab pos="515620"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457200" algn="just" defTabSz="914400" rtl="0" eaLnBrk="1" fontAlgn="auto" latinLnBrk="0" hangingPunct="1">
              <a:lnSpc>
                <a:spcPct val="100000"/>
              </a:lnSpc>
              <a:spcBef>
                <a:spcPts val="0"/>
              </a:spcBef>
              <a:spcAft>
                <a:spcPts val="0"/>
              </a:spcAft>
              <a:buClrTx/>
              <a:buSzTx/>
              <a:buFontTx/>
              <a:buNone/>
              <a:tabLst>
                <a:tab pos="515620"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620"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p:cNvPicPr>
            <a:picLocks noChangeAspect="1"/>
          </p:cNvPicPr>
          <p:nvPr/>
        </p:nvPicPr>
        <p:blipFill>
          <a:blip r:embed="rId2"/>
          <a:stretch>
            <a:fillRect/>
          </a:stretch>
        </p:blipFill>
        <p:spPr>
          <a:xfrm>
            <a:off x="4027096" y="324357"/>
            <a:ext cx="4224894" cy="853514"/>
          </a:xfrm>
          <a:prstGeom prst="rect">
            <a:avLst/>
          </a:prstGeom>
        </p:spPr>
      </p:pic>
      <p:pic>
        <p:nvPicPr>
          <p:cNvPr id="6" name="Picture 5"/>
          <p:cNvPicPr>
            <a:picLocks noChangeAspect="1"/>
          </p:cNvPicPr>
          <p:nvPr/>
        </p:nvPicPr>
        <p:blipFill>
          <a:blip r:embed="rId3"/>
          <a:stretch>
            <a:fillRect/>
          </a:stretch>
        </p:blipFill>
        <p:spPr>
          <a:xfrm>
            <a:off x="-90713" y="-150094"/>
            <a:ext cx="2290591" cy="14405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1744</Words>
  <Application>Microsoft Office PowerPoint</Application>
  <PresentationFormat>Widescreen</PresentationFormat>
  <Paragraphs>56</Paragraphs>
  <Slides>24</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等线</vt:lpstr>
      <vt:lpstr>等线 Light</vt:lpstr>
      <vt:lpstr>Arial</vt:lpstr>
      <vt:lpstr>Calibri</vt:lpstr>
      <vt:lpstr>Cambria</vt:lpstr>
      <vt:lpstr>字魂50号-白鸽天行体</vt:lpstr>
      <vt:lpstr>思源黑体 CN</vt:lpstr>
      <vt:lpstr>思源黑体 CN Bold</vt:lpstr>
      <vt:lpstr>千图网海量PPT模板www.58pic.com ​​</vt:lpstr>
      <vt:lpstr>office</vt:lpstr>
      <vt:lpstr>Office 主题​​</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65</cp:revision>
  <dcterms:created xsi:type="dcterms:W3CDTF">2023-07-25T07:36:00Z</dcterms:created>
  <dcterms:modified xsi:type="dcterms:W3CDTF">2025-02-18T03:44:23Z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CAF23823256F4A92B47AB454C07C094C_12</vt:lpwstr>
  </property>
  <property fmtid="{D5CDD505-2E9C-101B-9397-08002B2CF9AE}" pid="3" name="KSOProductBuildVer">
    <vt:lpwstr>1033-12.2.0.19805</vt:lpwstr>
  </property>
</Properties>
</file>