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51" r:id="rId6"/>
    <p:sldMasterId id="2147483765" r:id="rId7"/>
  </p:sldMasterIdLst>
  <p:notesMasterIdLst>
    <p:notesMasterId r:id="rId27"/>
  </p:notesMasterIdLst>
  <p:sldIdLst>
    <p:sldId id="259" r:id="rId8"/>
    <p:sldId id="257" r:id="rId9"/>
    <p:sldId id="256" r:id="rId10"/>
    <p:sldId id="258" r:id="rId11"/>
    <p:sldId id="264" r:id="rId12"/>
    <p:sldId id="350" r:id="rId13"/>
    <p:sldId id="468" r:id="rId14"/>
    <p:sldId id="351" r:id="rId15"/>
    <p:sldId id="356" r:id="rId16"/>
    <p:sldId id="354" r:id="rId17"/>
    <p:sldId id="558" r:id="rId18"/>
    <p:sldId id="2728" r:id="rId19"/>
    <p:sldId id="2729" r:id="rId20"/>
    <p:sldId id="357" r:id="rId21"/>
    <p:sldId id="358" r:id="rId22"/>
    <p:sldId id="360" r:id="rId23"/>
    <p:sldId id="467" r:id="rId24"/>
    <p:sldId id="7313"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7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4FB69-D8E2-495D-AAE1-2ED4F100462D}"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B2F21-DF13-4FA2-9B10-65AB64664A61}" type="slidenum">
              <a:rPr lang="en-US" smtClean="0"/>
              <a:t>‹#›</a:t>
            </a:fld>
            <a:endParaRPr lang="en-US"/>
          </a:p>
        </p:txBody>
      </p:sp>
    </p:spTree>
    <p:extLst>
      <p:ext uri="{BB962C8B-B14F-4D97-AF65-F5344CB8AC3E}">
        <p14:creationId xmlns:p14="http://schemas.microsoft.com/office/powerpoint/2010/main" val="326096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2/14/2025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14/02/2025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9568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672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9272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1411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861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645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486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60607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76902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4150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2168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863541"/>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176055"/>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21767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67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1819944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43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56126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050622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3748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43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82300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467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876139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3081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6838110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68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5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57993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8586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6977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5657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1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2025/2/14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7398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2025/2/14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715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09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79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0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11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12753477"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880377"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1078802"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7149052"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053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71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54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6.jp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E06F444-F758-448D-F844-21EF26A6CC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2025/2/14</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7914680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41"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2025/2/14</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00330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0B9CE87-9114-2D04-66A2-D88C5CAD0171}"/>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715906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9.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6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95500"/>
            <a:ext cx="7315200" cy="6155531"/>
          </a:xfrm>
          <a:prstGeom prst="rect">
            <a:avLst/>
          </a:prstGeom>
        </p:spPr>
        <p:txBody>
          <a:bodyPr wrap="square" lIns="0" tIns="0" rIns="0" bIns="0" rtlCol="0" anchor="t">
            <a:spAutoFit/>
          </a:bodyPr>
          <a:lstStyle/>
          <a:p>
            <a:pPr lvl="0"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2: </a:t>
            </a:r>
            <a:r>
              <a:rPr lang="vi-VN" sz="8000" dirty="0">
                <a:solidFill>
                  <a:srgbClr val="000000"/>
                </a:solidFill>
                <a:latin typeface="Cambria" panose="02040503050406030204" pitchFamily="18" charset="0"/>
                <a:ea typeface="Cambria" panose="02040503050406030204" pitchFamily="18" charset="0"/>
                <a:cs typeface="Gaegu"/>
                <a:sym typeface="Gaegu"/>
              </a:rPr>
              <a:t>Liên hệ thực tế để liệt kê những nơi sống khác của vi khuẩn.</a:t>
            </a:r>
            <a:endParaRPr kumimoji="0" lang="en-US" sz="8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pic>
        <p:nvPicPr>
          <p:cNvPr id="5" name="Picture 4">
            <a:extLst>
              <a:ext uri="{FF2B5EF4-FFF2-40B4-BE49-F238E27FC236}">
                <a16:creationId xmlns:a16="http://schemas.microsoft.com/office/drawing/2014/main" id="{FF60DB82-E038-45D6-45D0-72DBD3C5CC15}"/>
              </a:ext>
            </a:extLst>
          </p:cNvPr>
          <p:cNvPicPr>
            <a:picLocks noChangeAspect="1"/>
          </p:cNvPicPr>
          <p:nvPr/>
        </p:nvPicPr>
        <p:blipFill>
          <a:blip r:embed="rId7"/>
          <a:stretch>
            <a:fillRect/>
          </a:stretch>
        </p:blipFill>
        <p:spPr>
          <a:xfrm>
            <a:off x="4114800" y="3771900"/>
            <a:ext cx="11016427" cy="2353260"/>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295400" y="495300"/>
            <a:ext cx="16992600" cy="100811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257800" y="2324100"/>
            <a:ext cx="10058400" cy="5078313"/>
          </a:xfrm>
          <a:prstGeom prst="rect">
            <a:avLst/>
          </a:prstGeom>
          <a:noFill/>
        </p:spPr>
        <p:txBody>
          <a:bodyPr wrap="square">
            <a:spAutoFit/>
          </a:bodyPr>
          <a:lstStyle/>
          <a:p>
            <a:pPr algn="just" defTabSz="914378"/>
            <a:r>
              <a:rPr lang="vi-VN" sz="5400" b="1" dirty="0">
                <a:solidFill>
                  <a:srgbClr val="0000FF"/>
                </a:solidFill>
                <a:latin typeface="Calibri" panose="020F0502020204030204" pitchFamily="34" charset="0"/>
                <a:cs typeface="Calibri" panose="020F0502020204030204" pitchFamily="34" charset="0"/>
              </a:rPr>
              <a:t>+ Chơi cả lớp, nối tiếp nhau kể nhanh nơi vi khuẩn có thể sống. Mỗi HS chỉ được kể một nơi vi khuẩn sống.</a:t>
            </a:r>
          </a:p>
          <a:p>
            <a:pPr algn="just" defTabSz="914378"/>
            <a:r>
              <a:rPr lang="vi-VN" sz="5400" b="1" dirty="0">
                <a:solidFill>
                  <a:srgbClr val="0000FF"/>
                </a:solidFill>
                <a:latin typeface="Calibri" panose="020F0502020204030204" pitchFamily="34" charset="0"/>
                <a:cs typeface="Calibri" panose="020F0502020204030204" pitchFamily="34" charset="0"/>
              </a:rPr>
              <a:t>+ Kể nhanh trong vòng 3 giây, sau 3 giây không kể được là thua cuộc.</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0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có kích thước rất nhỏ và có thể bám vào các đồ vật khác nhau mà ta không phát hiện ra được. Các đồ vật đó trở thành vật trung gian di truyển vi khuẩn từ chỗ này đến chỗ khác. Vì vậy, vi khuẩn có thể sống ở khắp mọi nơi xung quanh chúng ta.</a:t>
            </a:r>
            <a:endParaRPr kumimoji="0" lang="vi-VN" sz="6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51490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F093BBE2-D72F-B36B-D0CE-646D509BA2FB}"/>
              </a:ext>
            </a:extLst>
          </p:cNvPr>
          <p:cNvSpPr/>
          <p:nvPr/>
        </p:nvSpPr>
        <p:spPr>
          <a:xfrm>
            <a:off x="381000" y="723900"/>
            <a:ext cx="12039600" cy="27432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600" h="2743200" fill="none" extrusionOk="0">
                        <a:moveTo>
                          <a:pt x="0" y="1371600"/>
                        </a:moveTo>
                        <a:cubicBezTo>
                          <a:pt x="-50447" y="521355"/>
                          <a:pt x="499119" y="-70229"/>
                          <a:pt x="1062495" y="0"/>
                        </a:cubicBezTo>
                        <a:cubicBezTo>
                          <a:pt x="1265831" y="-17488"/>
                          <a:pt x="1522983" y="54906"/>
                          <a:pt x="1866681" y="0"/>
                        </a:cubicBezTo>
                        <a:cubicBezTo>
                          <a:pt x="2230621" y="-48769"/>
                          <a:pt x="2661411" y="68928"/>
                          <a:pt x="2968304" y="0"/>
                        </a:cubicBezTo>
                        <a:cubicBezTo>
                          <a:pt x="3214534" y="-70628"/>
                          <a:pt x="3694800" y="132382"/>
                          <a:pt x="4069926" y="0"/>
                        </a:cubicBezTo>
                        <a:cubicBezTo>
                          <a:pt x="4398421" y="-111866"/>
                          <a:pt x="4719678" y="78255"/>
                          <a:pt x="5171549" y="0"/>
                        </a:cubicBezTo>
                        <a:cubicBezTo>
                          <a:pt x="5657488" y="-101677"/>
                          <a:pt x="5640524" y="19635"/>
                          <a:pt x="6074881" y="0"/>
                        </a:cubicBezTo>
                        <a:cubicBezTo>
                          <a:pt x="6498682" y="-51360"/>
                          <a:pt x="6644030" y="10068"/>
                          <a:pt x="6978211" y="0"/>
                        </a:cubicBezTo>
                        <a:cubicBezTo>
                          <a:pt x="7343391" y="-86695"/>
                          <a:pt x="7601362" y="23498"/>
                          <a:pt x="8278128" y="0"/>
                        </a:cubicBezTo>
                        <a:cubicBezTo>
                          <a:pt x="8896456" y="-98245"/>
                          <a:pt x="8938628" y="15717"/>
                          <a:pt x="9478896" y="0"/>
                        </a:cubicBezTo>
                        <a:cubicBezTo>
                          <a:pt x="10022610" y="-4783"/>
                          <a:pt x="10497536" y="175284"/>
                          <a:pt x="10977104" y="0"/>
                        </a:cubicBezTo>
                        <a:cubicBezTo>
                          <a:pt x="11646736" y="-61691"/>
                          <a:pt x="12014679" y="589542"/>
                          <a:pt x="12039600" y="1371600"/>
                        </a:cubicBezTo>
                        <a:lnTo>
                          <a:pt x="12039600" y="1371600"/>
                        </a:lnTo>
                        <a:cubicBezTo>
                          <a:pt x="11878493" y="2294204"/>
                          <a:pt x="11517981" y="2576678"/>
                          <a:pt x="10977104" y="2743200"/>
                        </a:cubicBezTo>
                        <a:cubicBezTo>
                          <a:pt x="10488454" y="2779170"/>
                          <a:pt x="10316957" y="2608128"/>
                          <a:pt x="9677189" y="2743200"/>
                        </a:cubicBezTo>
                        <a:cubicBezTo>
                          <a:pt x="9046957" y="2939661"/>
                          <a:pt x="8842889" y="2731153"/>
                          <a:pt x="8476419" y="2743200"/>
                        </a:cubicBezTo>
                        <a:cubicBezTo>
                          <a:pt x="8051952" y="2858231"/>
                          <a:pt x="7789023" y="2585046"/>
                          <a:pt x="7176504" y="2743200"/>
                        </a:cubicBezTo>
                        <a:cubicBezTo>
                          <a:pt x="6502885" y="2867570"/>
                          <a:pt x="6496224" y="2579222"/>
                          <a:pt x="6273172" y="2743200"/>
                        </a:cubicBezTo>
                        <a:cubicBezTo>
                          <a:pt x="6027484" y="2884995"/>
                          <a:pt x="5704943" y="2703886"/>
                          <a:pt x="5468989" y="2743200"/>
                        </a:cubicBezTo>
                        <a:cubicBezTo>
                          <a:pt x="5316030" y="2723068"/>
                          <a:pt x="4573306" y="2673553"/>
                          <a:pt x="4169072" y="2743200"/>
                        </a:cubicBezTo>
                        <a:cubicBezTo>
                          <a:pt x="3827024" y="2821537"/>
                          <a:pt x="3629207" y="2643687"/>
                          <a:pt x="3265742" y="2743200"/>
                        </a:cubicBezTo>
                        <a:cubicBezTo>
                          <a:pt x="2911717" y="2809164"/>
                          <a:pt x="1702179" y="2518288"/>
                          <a:pt x="1062495" y="2743200"/>
                        </a:cubicBezTo>
                        <a:cubicBezTo>
                          <a:pt x="394329" y="2681358"/>
                          <a:pt x="81639" y="2022964"/>
                          <a:pt x="0" y="1371600"/>
                        </a:cubicBezTo>
                        <a:close/>
                      </a:path>
                      <a:path w="12039600" h="2743200" stroke="0" extrusionOk="0">
                        <a:moveTo>
                          <a:pt x="0" y="1371600"/>
                        </a:moveTo>
                        <a:cubicBezTo>
                          <a:pt x="62022" y="504019"/>
                          <a:pt x="562791" y="-51074"/>
                          <a:pt x="1062495" y="0"/>
                        </a:cubicBezTo>
                        <a:cubicBezTo>
                          <a:pt x="1290889" y="-66359"/>
                          <a:pt x="1646052" y="122236"/>
                          <a:pt x="1965826" y="0"/>
                        </a:cubicBezTo>
                        <a:cubicBezTo>
                          <a:pt x="2230552" y="-182811"/>
                          <a:pt x="2497215" y="215541"/>
                          <a:pt x="3067449" y="0"/>
                        </a:cubicBezTo>
                        <a:cubicBezTo>
                          <a:pt x="3596774" y="-85848"/>
                          <a:pt x="3673259" y="99610"/>
                          <a:pt x="4268219" y="0"/>
                        </a:cubicBezTo>
                        <a:cubicBezTo>
                          <a:pt x="4854846" y="-139963"/>
                          <a:pt x="4935633" y="54924"/>
                          <a:pt x="5171549" y="0"/>
                        </a:cubicBezTo>
                        <a:cubicBezTo>
                          <a:pt x="5389911" y="-140407"/>
                          <a:pt x="5736642" y="10362"/>
                          <a:pt x="6074881" y="0"/>
                        </a:cubicBezTo>
                        <a:cubicBezTo>
                          <a:pt x="6362030" y="-69236"/>
                          <a:pt x="6726344" y="109152"/>
                          <a:pt x="7077358" y="0"/>
                        </a:cubicBezTo>
                        <a:cubicBezTo>
                          <a:pt x="7448517" y="-102818"/>
                          <a:pt x="7668319" y="30738"/>
                          <a:pt x="7881543" y="0"/>
                        </a:cubicBezTo>
                        <a:cubicBezTo>
                          <a:pt x="8190134" y="-134700"/>
                          <a:pt x="8691841" y="-9333"/>
                          <a:pt x="9181458" y="0"/>
                        </a:cubicBezTo>
                        <a:cubicBezTo>
                          <a:pt x="9639661" y="-34747"/>
                          <a:pt x="10560019" y="116978"/>
                          <a:pt x="10977104" y="0"/>
                        </a:cubicBezTo>
                        <a:cubicBezTo>
                          <a:pt x="11439491" y="-205377"/>
                          <a:pt x="12066261" y="797992"/>
                          <a:pt x="12039600" y="1371600"/>
                        </a:cubicBezTo>
                        <a:lnTo>
                          <a:pt x="12039600" y="1371600"/>
                        </a:lnTo>
                        <a:cubicBezTo>
                          <a:pt x="12019194" y="2249108"/>
                          <a:pt x="11540386" y="2674873"/>
                          <a:pt x="10977104" y="2743200"/>
                        </a:cubicBezTo>
                        <a:cubicBezTo>
                          <a:pt x="10456509" y="2827153"/>
                          <a:pt x="10303995" y="2734702"/>
                          <a:pt x="9875480" y="2743200"/>
                        </a:cubicBezTo>
                        <a:cubicBezTo>
                          <a:pt x="9449175" y="2762166"/>
                          <a:pt x="9173349" y="2760132"/>
                          <a:pt x="8674710" y="2743200"/>
                        </a:cubicBezTo>
                        <a:cubicBezTo>
                          <a:pt x="8218403" y="2807145"/>
                          <a:pt x="8198870" y="2621599"/>
                          <a:pt x="7870527" y="2743200"/>
                        </a:cubicBezTo>
                        <a:cubicBezTo>
                          <a:pt x="7618479" y="2898980"/>
                          <a:pt x="6914191" y="2528009"/>
                          <a:pt x="6669757" y="2743200"/>
                        </a:cubicBezTo>
                        <a:cubicBezTo>
                          <a:pt x="6410485" y="2904878"/>
                          <a:pt x="5763599" y="2659277"/>
                          <a:pt x="5468989" y="2743200"/>
                        </a:cubicBezTo>
                        <a:cubicBezTo>
                          <a:pt x="5111790" y="2815130"/>
                          <a:pt x="4889867" y="2645985"/>
                          <a:pt x="4565657" y="2743200"/>
                        </a:cubicBezTo>
                        <a:cubicBezTo>
                          <a:pt x="4196136" y="2880309"/>
                          <a:pt x="3684254" y="2707766"/>
                          <a:pt x="3464033" y="2743200"/>
                        </a:cubicBezTo>
                        <a:cubicBezTo>
                          <a:pt x="3197365" y="2799365"/>
                          <a:pt x="2832685" y="2708225"/>
                          <a:pt x="2659850" y="2743200"/>
                        </a:cubicBezTo>
                        <a:cubicBezTo>
                          <a:pt x="2349825" y="2811659"/>
                          <a:pt x="1588752" y="2734761"/>
                          <a:pt x="1062495" y="2743200"/>
                        </a:cubicBezTo>
                        <a:cubicBezTo>
                          <a:pt x="588308" y="2760848"/>
                          <a:pt x="-59807" y="2317984"/>
                          <a:pt x="0" y="1371600"/>
                        </a:cubicBezTo>
                        <a:close/>
                      </a:path>
                      <a:path w="12039600" h="2743200" fill="none" stroke="0" extrusionOk="0">
                        <a:moveTo>
                          <a:pt x="0" y="1371600"/>
                        </a:moveTo>
                        <a:cubicBezTo>
                          <a:pt x="124112" y="347737"/>
                          <a:pt x="397945" y="-100011"/>
                          <a:pt x="1062495" y="0"/>
                        </a:cubicBezTo>
                        <a:cubicBezTo>
                          <a:pt x="1199874" y="-79235"/>
                          <a:pt x="1485173" y="8928"/>
                          <a:pt x="1866681" y="0"/>
                        </a:cubicBezTo>
                        <a:cubicBezTo>
                          <a:pt x="2219574" y="-23621"/>
                          <a:pt x="2724493" y="92778"/>
                          <a:pt x="2968304" y="0"/>
                        </a:cubicBezTo>
                        <a:cubicBezTo>
                          <a:pt x="3289094" y="-98023"/>
                          <a:pt x="3654453" y="116109"/>
                          <a:pt x="4069926" y="0"/>
                        </a:cubicBezTo>
                        <a:cubicBezTo>
                          <a:pt x="4348886" y="-71800"/>
                          <a:pt x="4626376" y="130819"/>
                          <a:pt x="5171549" y="0"/>
                        </a:cubicBezTo>
                        <a:cubicBezTo>
                          <a:pt x="5696378" y="-79184"/>
                          <a:pt x="5639532" y="32981"/>
                          <a:pt x="6074881" y="0"/>
                        </a:cubicBezTo>
                        <a:cubicBezTo>
                          <a:pt x="6505443" y="-41597"/>
                          <a:pt x="6640305" y="20738"/>
                          <a:pt x="6978211" y="0"/>
                        </a:cubicBezTo>
                        <a:cubicBezTo>
                          <a:pt x="7309450" y="48634"/>
                          <a:pt x="7639324" y="112235"/>
                          <a:pt x="8278128" y="0"/>
                        </a:cubicBezTo>
                        <a:cubicBezTo>
                          <a:pt x="8880422" y="-126985"/>
                          <a:pt x="8958033" y="14545"/>
                          <a:pt x="9478896" y="0"/>
                        </a:cubicBezTo>
                        <a:cubicBezTo>
                          <a:pt x="10089459" y="-95023"/>
                          <a:pt x="10387847" y="160526"/>
                          <a:pt x="10977104" y="0"/>
                        </a:cubicBezTo>
                        <a:cubicBezTo>
                          <a:pt x="11297500" y="-152650"/>
                          <a:pt x="12018291" y="629792"/>
                          <a:pt x="12039600" y="1371600"/>
                        </a:cubicBezTo>
                        <a:lnTo>
                          <a:pt x="12039600" y="1371600"/>
                        </a:lnTo>
                        <a:cubicBezTo>
                          <a:pt x="11829951" y="2351182"/>
                          <a:pt x="11534861" y="2597739"/>
                          <a:pt x="10977104" y="2743200"/>
                        </a:cubicBezTo>
                        <a:cubicBezTo>
                          <a:pt x="10424853" y="2805761"/>
                          <a:pt x="10349655" y="2589330"/>
                          <a:pt x="9677189" y="2743200"/>
                        </a:cubicBezTo>
                        <a:cubicBezTo>
                          <a:pt x="9045820" y="2905926"/>
                          <a:pt x="8834575" y="2755407"/>
                          <a:pt x="8476419" y="2743200"/>
                        </a:cubicBezTo>
                        <a:cubicBezTo>
                          <a:pt x="8076480" y="2865452"/>
                          <a:pt x="7825197" y="2559500"/>
                          <a:pt x="7176504" y="2743200"/>
                        </a:cubicBezTo>
                        <a:cubicBezTo>
                          <a:pt x="6532198" y="2896444"/>
                          <a:pt x="6491742" y="2578366"/>
                          <a:pt x="6273172" y="2743200"/>
                        </a:cubicBezTo>
                        <a:cubicBezTo>
                          <a:pt x="6096923" y="2879334"/>
                          <a:pt x="5628149" y="2708482"/>
                          <a:pt x="5468989" y="2743200"/>
                        </a:cubicBezTo>
                        <a:cubicBezTo>
                          <a:pt x="5282556" y="2788569"/>
                          <a:pt x="4548324" y="2714946"/>
                          <a:pt x="4169072" y="2743200"/>
                        </a:cubicBezTo>
                        <a:cubicBezTo>
                          <a:pt x="3759137" y="2830576"/>
                          <a:pt x="3596151" y="2611902"/>
                          <a:pt x="3265742" y="2743200"/>
                        </a:cubicBezTo>
                        <a:cubicBezTo>
                          <a:pt x="2940419" y="2679124"/>
                          <a:pt x="1678203" y="2719110"/>
                          <a:pt x="1062495" y="2743200"/>
                        </a:cubicBezTo>
                        <a:cubicBezTo>
                          <a:pt x="522180" y="2640204"/>
                          <a:pt x="54553" y="1977087"/>
                          <a:pt x="0" y="13716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lvl="0" algn="ctr">
              <a:defRPr/>
            </a:pPr>
            <a:r>
              <a:rPr lang="vi-VN" sz="44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Khi để thực phẩm trong tủ lạnh (hình 13), người ta thường bọc bằng màng bọc thực phẩm hoặc để trong hộp kín. Theo em, việc làm đó có lợi ích gì?</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65AE1432-51B3-4593-6BD3-E1BB5735DFEA}"/>
              </a:ext>
            </a:extLst>
          </p:cNvPr>
          <p:cNvPicPr>
            <a:picLocks noChangeAspect="1"/>
          </p:cNvPicPr>
          <p:nvPr/>
        </p:nvPicPr>
        <p:blipFill>
          <a:blip r:embed="rId3"/>
          <a:stretch>
            <a:fillRect/>
          </a:stretch>
        </p:blipFill>
        <p:spPr>
          <a:xfrm>
            <a:off x="12801600" y="2552700"/>
            <a:ext cx="5034322" cy="727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491B2E6-18F9-0933-5DC4-F5BBF203E7CB}"/>
              </a:ext>
            </a:extLst>
          </p:cNvPr>
          <p:cNvSpPr/>
          <p:nvPr/>
        </p:nvSpPr>
        <p:spPr>
          <a:xfrm>
            <a:off x="990600" y="4000500"/>
            <a:ext cx="1112520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lvl="0" algn="just" defTabSz="1828755">
              <a:buClr>
                <a:srgbClr val="000000"/>
              </a:buClr>
              <a:defRPr/>
            </a:pPr>
            <a:r>
              <a:rPr lang="vi-VN" sz="4000" kern="0" dirty="0">
                <a:solidFill>
                  <a:srgbClr val="FF0000"/>
                </a:solidFill>
                <a:latin typeface="Arial"/>
                <a:sym typeface="Arial"/>
              </a:rPr>
              <a:t>+ Nhiều đồ vật mang từ ngoài vào, chưa diệt khuẩn, tay không sạch cầm vào đồ ăn, cầm vào túi bọc thực phẩm... làm lây nhiễm vi khuẩn sang đồ vật khác trong tủ lạnh. </a:t>
            </a:r>
          </a:p>
          <a:p>
            <a:pPr lvl="0" algn="just" defTabSz="1828755">
              <a:buClr>
                <a:srgbClr val="000000"/>
              </a:buClr>
              <a:defRPr/>
            </a:pPr>
            <a:r>
              <a:rPr lang="vi-VN" sz="4000" kern="0" dirty="0">
                <a:solidFill>
                  <a:srgbClr val="FF0000"/>
                </a:solidFill>
                <a:latin typeface="Arial"/>
                <a:sym typeface="Arial"/>
              </a:rPr>
              <a:t>+ Khi bọc kín, để hộp riêng các thực phẩm sẽ tránh lây nhiễm vi khuẩn từ thực phẩm này sang thực phẩm khác (hoặc từ thực phẩm đã rửa với thực phẩm chưa rửa). </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863417"/>
          </a:xfrm>
          <a:prstGeom prst="rect">
            <a:avLst/>
          </a:prstGeom>
          <a:noFill/>
        </p:spPr>
        <p:txBody>
          <a:bodyPr wrap="square">
            <a:spAutoFit/>
          </a:bodyPr>
          <a:lstStyle/>
          <a:p>
            <a:pPr algn="ctr" defTabSz="1371600"/>
            <a:r>
              <a:rPr lang="en-US" sz="8800" dirty="0">
                <a:solidFill>
                  <a:prstClr val="black"/>
                </a:solidFill>
                <a:latin typeface="Calibri" panose="020F0502020204030204" pitchFamily="34" charset="0"/>
                <a:cs typeface="Calibri" panose="020F0502020204030204" pitchFamily="34" charset="0"/>
                <a:sym typeface="Arial" panose="020B0604020202020204"/>
              </a:rPr>
              <a:t>N</a:t>
            </a:r>
            <a:r>
              <a:rPr lang="vi-VN" sz="8800" dirty="0">
                <a:solidFill>
                  <a:prstClr val="black"/>
                </a:solidFill>
                <a:latin typeface="Calibri" panose="020F0502020204030204" pitchFamily="34" charset="0"/>
                <a:cs typeface="Calibri" panose="020F0502020204030204" pitchFamily="34" charset="0"/>
                <a:sym typeface="Arial" panose="020B0604020202020204"/>
              </a:rPr>
              <a:t>êu cách hạn chế lây nhiễm vi khuẩn trong cuộc sống </a:t>
            </a:r>
            <a:endParaRPr lang="en-US" sz="8800" dirty="0">
              <a:solidFill>
                <a:prstClr val="black"/>
              </a:solidFill>
              <a:latin typeface="Calibri" panose="020F0502020204030204" pitchFamily="34" charset="0"/>
              <a:cs typeface="Calibri" panose="020F0502020204030204" pitchFamily="34" charset="0"/>
              <a:sym typeface="Arial" panose="020B0604020202020204"/>
            </a:endParaRPr>
          </a:p>
          <a:p>
            <a:pPr algn="ctr" defTabSz="1371600"/>
            <a:r>
              <a:rPr lang="vi-VN" sz="8800" dirty="0">
                <a:solidFill>
                  <a:prstClr val="black"/>
                </a:solidFill>
                <a:latin typeface="Calibri" panose="020F0502020204030204" pitchFamily="34" charset="0"/>
                <a:cs typeface="Calibri" panose="020F0502020204030204" pitchFamily="34" charset="0"/>
                <a:sym typeface="Arial" panose="020B0604020202020204"/>
              </a:rPr>
              <a:t>hằng ngày.</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951798"/>
            <a:ext cx="18288000" cy="733425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1016687" y="1847850"/>
            <a:ext cx="15974358" cy="7486650"/>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custGeom>
                    <a:avLst/>
                    <a:gdLst>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807638 w 15974358"/>
                      <a:gd name="connsiteY5" fmla="*/ 0 h 7486650"/>
                      <a:gd name="connsiteX6" fmla="*/ 5826834 w 15974358"/>
                      <a:gd name="connsiteY6" fmla="*/ 0 h 7486650"/>
                      <a:gd name="connsiteX7" fmla="*/ 6401764 w 15974358"/>
                      <a:gd name="connsiteY7" fmla="*/ 0 h 7486650"/>
                      <a:gd name="connsiteX8" fmla="*/ 7420959 w 15974358"/>
                      <a:gd name="connsiteY8" fmla="*/ 0 h 7486650"/>
                      <a:gd name="connsiteX9" fmla="*/ 8143978 w 15974358"/>
                      <a:gd name="connsiteY9" fmla="*/ 0 h 7486650"/>
                      <a:gd name="connsiteX10" fmla="*/ 8718909 w 15974358"/>
                      <a:gd name="connsiteY10" fmla="*/ 0 h 7486650"/>
                      <a:gd name="connsiteX11" fmla="*/ 9145752 w 15974358"/>
                      <a:gd name="connsiteY11" fmla="*/ 0 h 7486650"/>
                      <a:gd name="connsiteX12" fmla="*/ 9720682 w 15974358"/>
                      <a:gd name="connsiteY12" fmla="*/ 0 h 7486650"/>
                      <a:gd name="connsiteX13" fmla="*/ 10295613 w 15974358"/>
                      <a:gd name="connsiteY13" fmla="*/ 0 h 7486650"/>
                      <a:gd name="connsiteX14" fmla="*/ 11166720 w 15974358"/>
                      <a:gd name="connsiteY14" fmla="*/ 0 h 7486650"/>
                      <a:gd name="connsiteX15" fmla="*/ 12037827 w 15974358"/>
                      <a:gd name="connsiteY15" fmla="*/ 0 h 7486650"/>
                      <a:gd name="connsiteX16" fmla="*/ 12760845 w 15974358"/>
                      <a:gd name="connsiteY16" fmla="*/ 0 h 7486650"/>
                      <a:gd name="connsiteX17" fmla="*/ 13928128 w 15974358"/>
                      <a:gd name="connsiteY17" fmla="*/ 0 h 7486650"/>
                      <a:gd name="connsiteX18" fmla="*/ 14503059 w 15974358"/>
                      <a:gd name="connsiteY18" fmla="*/ 0 h 7486650"/>
                      <a:gd name="connsiteX19" fmla="*/ 15391588 w 15974358"/>
                      <a:gd name="connsiteY19" fmla="*/ 0 h 7486650"/>
                      <a:gd name="connsiteX20" fmla="*/ 15974358 w 15974358"/>
                      <a:gd name="connsiteY20" fmla="*/ 613681 h 7486650"/>
                      <a:gd name="connsiteX21" fmla="*/ 15974358 w 15974358"/>
                      <a:gd name="connsiteY21" fmla="*/ 1382679 h 7486650"/>
                      <a:gd name="connsiteX22" fmla="*/ 15974358 w 15974358"/>
                      <a:gd name="connsiteY22" fmla="*/ 2089084 h 7486650"/>
                      <a:gd name="connsiteX23" fmla="*/ 15974358 w 15974358"/>
                      <a:gd name="connsiteY23" fmla="*/ 3108453 h 7486650"/>
                      <a:gd name="connsiteX24" fmla="*/ 15974358 w 15974358"/>
                      <a:gd name="connsiteY24" fmla="*/ 4127824 h 7486650"/>
                      <a:gd name="connsiteX25" fmla="*/ 15974358 w 15974358"/>
                      <a:gd name="connsiteY25" fmla="*/ 4834229 h 7486650"/>
                      <a:gd name="connsiteX26" fmla="*/ 15974358 w 15974358"/>
                      <a:gd name="connsiteY26" fmla="*/ 5728412 h 7486650"/>
                      <a:gd name="connsiteX27" fmla="*/ 15974358 w 15974358"/>
                      <a:gd name="connsiteY27" fmla="*/ 6872968 h 7486650"/>
                      <a:gd name="connsiteX28" fmla="*/ 15391588 w 15974358"/>
                      <a:gd name="connsiteY28" fmla="*/ 7486650 h 7486650"/>
                      <a:gd name="connsiteX29" fmla="*/ 14964745 w 15974358"/>
                      <a:gd name="connsiteY29" fmla="*/ 7486650 h 7486650"/>
                      <a:gd name="connsiteX30" fmla="*/ 13797462 w 15974358"/>
                      <a:gd name="connsiteY30" fmla="*/ 7486650 h 7486650"/>
                      <a:gd name="connsiteX31" fmla="*/ 12630180 w 15974358"/>
                      <a:gd name="connsiteY31" fmla="*/ 7486650 h 7486650"/>
                      <a:gd name="connsiteX32" fmla="*/ 12203337 w 15974358"/>
                      <a:gd name="connsiteY32" fmla="*/ 7486650 h 7486650"/>
                      <a:gd name="connsiteX33" fmla="*/ 11628406 w 15974358"/>
                      <a:gd name="connsiteY33" fmla="*/ 7486650 h 7486650"/>
                      <a:gd name="connsiteX34" fmla="*/ 10757299 w 15974358"/>
                      <a:gd name="connsiteY34" fmla="*/ 7486650 h 7486650"/>
                      <a:gd name="connsiteX35" fmla="*/ 9738103 w 15974358"/>
                      <a:gd name="connsiteY35" fmla="*/ 7486650 h 7486650"/>
                      <a:gd name="connsiteX36" fmla="*/ 9015085 w 15974358"/>
                      <a:gd name="connsiteY36" fmla="*/ 7486650 h 7486650"/>
                      <a:gd name="connsiteX37" fmla="*/ 8440155 w 15974358"/>
                      <a:gd name="connsiteY37" fmla="*/ 7486650 h 7486650"/>
                      <a:gd name="connsiteX38" fmla="*/ 7865224 w 15974358"/>
                      <a:gd name="connsiteY38" fmla="*/ 7486650 h 7486650"/>
                      <a:gd name="connsiteX39" fmla="*/ 6846028 w 15974358"/>
                      <a:gd name="connsiteY39" fmla="*/ 7486650 h 7486650"/>
                      <a:gd name="connsiteX40" fmla="*/ 6419187 w 15974358"/>
                      <a:gd name="connsiteY40" fmla="*/ 7486650 h 7486650"/>
                      <a:gd name="connsiteX41" fmla="*/ 5696167 w 15974358"/>
                      <a:gd name="connsiteY41" fmla="*/ 7486650 h 7486650"/>
                      <a:gd name="connsiteX42" fmla="*/ 4825060 w 15974358"/>
                      <a:gd name="connsiteY42" fmla="*/ 7486650 h 7486650"/>
                      <a:gd name="connsiteX43" fmla="*/ 4250130 w 15974358"/>
                      <a:gd name="connsiteY43" fmla="*/ 7486650 h 7486650"/>
                      <a:gd name="connsiteX44" fmla="*/ 3082846 w 15974358"/>
                      <a:gd name="connsiteY44" fmla="*/ 7486650 h 7486650"/>
                      <a:gd name="connsiteX45" fmla="*/ 2656003 w 15974358"/>
                      <a:gd name="connsiteY45" fmla="*/ 7486650 h 7486650"/>
                      <a:gd name="connsiteX46" fmla="*/ 2229162 w 15974358"/>
                      <a:gd name="connsiteY46" fmla="*/ 7486650 h 7486650"/>
                      <a:gd name="connsiteX47" fmla="*/ 1506142 w 15974358"/>
                      <a:gd name="connsiteY47" fmla="*/ 7486650 h 7486650"/>
                      <a:gd name="connsiteX48" fmla="*/ 582769 w 15974358"/>
                      <a:gd name="connsiteY48" fmla="*/ 7486650 h 7486650"/>
                      <a:gd name="connsiteX49" fmla="*/ 0 w 15974358"/>
                      <a:gd name="connsiteY49" fmla="*/ 6872968 h 7486650"/>
                      <a:gd name="connsiteX50" fmla="*/ 0 w 15974358"/>
                      <a:gd name="connsiteY50" fmla="*/ 6041378 h 7486650"/>
                      <a:gd name="connsiteX51" fmla="*/ 0 w 15974358"/>
                      <a:gd name="connsiteY51" fmla="*/ 5147193 h 7486650"/>
                      <a:gd name="connsiteX52" fmla="*/ 0 w 15974358"/>
                      <a:gd name="connsiteY52" fmla="*/ 4440788 h 7486650"/>
                      <a:gd name="connsiteX53" fmla="*/ 0 w 15974358"/>
                      <a:gd name="connsiteY53" fmla="*/ 3421419 h 7486650"/>
                      <a:gd name="connsiteX54" fmla="*/ 0 w 15974358"/>
                      <a:gd name="connsiteY54" fmla="*/ 2527235 h 7486650"/>
                      <a:gd name="connsiteX55" fmla="*/ 0 w 15974358"/>
                      <a:gd name="connsiteY55" fmla="*/ 1633050 h 7486650"/>
                      <a:gd name="connsiteX56" fmla="*/ 0 w 15974358"/>
                      <a:gd name="connsiteY56" fmla="*/ 613681 h 7486650"/>
                      <a:gd name="connsiteX0" fmla="*/ 0 w 15974358"/>
                      <a:gd name="connsiteY0" fmla="*/ 613681 h 7486650"/>
                      <a:gd name="connsiteX1" fmla="*/ 582769 w 15974358"/>
                      <a:gd name="connsiteY1" fmla="*/ 0 h 7486650"/>
                      <a:gd name="connsiteX2" fmla="*/ 1750053 w 15974358"/>
                      <a:gd name="connsiteY2" fmla="*/ 0 h 7486650"/>
                      <a:gd name="connsiteX3" fmla="*/ 2473071 w 15974358"/>
                      <a:gd name="connsiteY3" fmla="*/ 0 h 7486650"/>
                      <a:gd name="connsiteX4" fmla="*/ 3048003 w 15974358"/>
                      <a:gd name="connsiteY4" fmla="*/ 0 h 7486650"/>
                      <a:gd name="connsiteX5" fmla="*/ 4067197 w 15974358"/>
                      <a:gd name="connsiteY5" fmla="*/ 0 h 7486650"/>
                      <a:gd name="connsiteX6" fmla="*/ 4790217 w 15974358"/>
                      <a:gd name="connsiteY6" fmla="*/ 0 h 7486650"/>
                      <a:gd name="connsiteX7" fmla="*/ 5957499 w 15974358"/>
                      <a:gd name="connsiteY7" fmla="*/ 0 h 7486650"/>
                      <a:gd name="connsiteX8" fmla="*/ 6532431 w 15974358"/>
                      <a:gd name="connsiteY8" fmla="*/ 0 h 7486650"/>
                      <a:gd name="connsiteX9" fmla="*/ 7699713 w 15974358"/>
                      <a:gd name="connsiteY9" fmla="*/ 0 h 7486650"/>
                      <a:gd name="connsiteX10" fmla="*/ 8126556 w 15974358"/>
                      <a:gd name="connsiteY10" fmla="*/ 0 h 7486650"/>
                      <a:gd name="connsiteX11" fmla="*/ 8997663 w 15974358"/>
                      <a:gd name="connsiteY11" fmla="*/ 0 h 7486650"/>
                      <a:gd name="connsiteX12" fmla="*/ 9868770 w 15974358"/>
                      <a:gd name="connsiteY12" fmla="*/ 0 h 7486650"/>
                      <a:gd name="connsiteX13" fmla="*/ 10591789 w 15974358"/>
                      <a:gd name="connsiteY13" fmla="*/ 0 h 7486650"/>
                      <a:gd name="connsiteX14" fmla="*/ 11759073 w 15974358"/>
                      <a:gd name="connsiteY14" fmla="*/ 0 h 7486650"/>
                      <a:gd name="connsiteX15" fmla="*/ 12926355 w 15974358"/>
                      <a:gd name="connsiteY15" fmla="*/ 0 h 7486650"/>
                      <a:gd name="connsiteX16" fmla="*/ 13501287 w 15974358"/>
                      <a:gd name="connsiteY16" fmla="*/ 0 h 7486650"/>
                      <a:gd name="connsiteX17" fmla="*/ 14372394 w 15974358"/>
                      <a:gd name="connsiteY17" fmla="*/ 0 h 7486650"/>
                      <a:gd name="connsiteX18" fmla="*/ 15391588 w 15974358"/>
                      <a:gd name="connsiteY18" fmla="*/ 0 h 7486650"/>
                      <a:gd name="connsiteX19" fmla="*/ 15974358 w 15974358"/>
                      <a:gd name="connsiteY19" fmla="*/ 613681 h 7486650"/>
                      <a:gd name="connsiteX20" fmla="*/ 15974358 w 15974358"/>
                      <a:gd name="connsiteY20" fmla="*/ 1320086 h 7486650"/>
                      <a:gd name="connsiteX21" fmla="*/ 15974358 w 15974358"/>
                      <a:gd name="connsiteY21" fmla="*/ 2339456 h 7486650"/>
                      <a:gd name="connsiteX22" fmla="*/ 15974358 w 15974358"/>
                      <a:gd name="connsiteY22" fmla="*/ 3233640 h 7486650"/>
                      <a:gd name="connsiteX23" fmla="*/ 15974358 w 15974358"/>
                      <a:gd name="connsiteY23" fmla="*/ 4002638 h 7486650"/>
                      <a:gd name="connsiteX24" fmla="*/ 15974358 w 15974358"/>
                      <a:gd name="connsiteY24" fmla="*/ 4896822 h 7486650"/>
                      <a:gd name="connsiteX25" fmla="*/ 15974358 w 15974358"/>
                      <a:gd name="connsiteY25" fmla="*/ 5603227 h 7486650"/>
                      <a:gd name="connsiteX26" fmla="*/ 15974358 w 15974358"/>
                      <a:gd name="connsiteY26" fmla="*/ 6872968 h 7486650"/>
                      <a:gd name="connsiteX27" fmla="*/ 15391588 w 15974358"/>
                      <a:gd name="connsiteY27" fmla="*/ 7486650 h 7486650"/>
                      <a:gd name="connsiteX28" fmla="*/ 14372394 w 15974358"/>
                      <a:gd name="connsiteY28" fmla="*/ 7486650 h 7486650"/>
                      <a:gd name="connsiteX29" fmla="*/ 13797462 w 15974358"/>
                      <a:gd name="connsiteY29" fmla="*/ 7486650 h 7486650"/>
                      <a:gd name="connsiteX30" fmla="*/ 12778267 w 15974358"/>
                      <a:gd name="connsiteY30" fmla="*/ 7486650 h 7486650"/>
                      <a:gd name="connsiteX31" fmla="*/ 12351424 w 15974358"/>
                      <a:gd name="connsiteY31" fmla="*/ 7486650 h 7486650"/>
                      <a:gd name="connsiteX32" fmla="*/ 11332230 w 15974358"/>
                      <a:gd name="connsiteY32" fmla="*/ 7486650 h 7486650"/>
                      <a:gd name="connsiteX33" fmla="*/ 10757299 w 15974358"/>
                      <a:gd name="connsiteY33" fmla="*/ 7486650 h 7486650"/>
                      <a:gd name="connsiteX34" fmla="*/ 10330456 w 15974358"/>
                      <a:gd name="connsiteY34" fmla="*/ 7486650 h 7486650"/>
                      <a:gd name="connsiteX35" fmla="*/ 9755526 w 15974358"/>
                      <a:gd name="connsiteY35" fmla="*/ 7486650 h 7486650"/>
                      <a:gd name="connsiteX36" fmla="*/ 8736331 w 15974358"/>
                      <a:gd name="connsiteY36" fmla="*/ 7486650 h 7486650"/>
                      <a:gd name="connsiteX37" fmla="*/ 8161401 w 15974358"/>
                      <a:gd name="connsiteY37" fmla="*/ 7486650 h 7486650"/>
                      <a:gd name="connsiteX38" fmla="*/ 7734558 w 15974358"/>
                      <a:gd name="connsiteY38" fmla="*/ 7486650 h 7486650"/>
                      <a:gd name="connsiteX39" fmla="*/ 7159627 w 15974358"/>
                      <a:gd name="connsiteY39" fmla="*/ 7486650 h 7486650"/>
                      <a:gd name="connsiteX40" fmla="*/ 6436608 w 15974358"/>
                      <a:gd name="connsiteY40" fmla="*/ 7486650 h 7486650"/>
                      <a:gd name="connsiteX41" fmla="*/ 5565501 w 15974358"/>
                      <a:gd name="connsiteY41" fmla="*/ 7486650 h 7486650"/>
                      <a:gd name="connsiteX42" fmla="*/ 4990570 w 15974358"/>
                      <a:gd name="connsiteY42" fmla="*/ 7486650 h 7486650"/>
                      <a:gd name="connsiteX43" fmla="*/ 3823287 w 15974358"/>
                      <a:gd name="connsiteY43" fmla="*/ 7486650 h 7486650"/>
                      <a:gd name="connsiteX44" fmla="*/ 2952180 w 15974358"/>
                      <a:gd name="connsiteY44" fmla="*/ 7486650 h 7486650"/>
                      <a:gd name="connsiteX45" fmla="*/ 1784896 w 15974358"/>
                      <a:gd name="connsiteY45" fmla="*/ 7486650 h 7486650"/>
                      <a:gd name="connsiteX46" fmla="*/ 582769 w 15974358"/>
                      <a:gd name="connsiteY46" fmla="*/ 7486650 h 7486650"/>
                      <a:gd name="connsiteX47" fmla="*/ 0 w 15974358"/>
                      <a:gd name="connsiteY47" fmla="*/ 6872968 h 7486650"/>
                      <a:gd name="connsiteX48" fmla="*/ 0 w 15974358"/>
                      <a:gd name="connsiteY48" fmla="*/ 6041378 h 7486650"/>
                      <a:gd name="connsiteX49" fmla="*/ 0 w 15974358"/>
                      <a:gd name="connsiteY49" fmla="*/ 5147193 h 7486650"/>
                      <a:gd name="connsiteX50" fmla="*/ 0 w 15974358"/>
                      <a:gd name="connsiteY50" fmla="*/ 4440788 h 7486650"/>
                      <a:gd name="connsiteX51" fmla="*/ 0 w 15974358"/>
                      <a:gd name="connsiteY51" fmla="*/ 3421419 h 7486650"/>
                      <a:gd name="connsiteX52" fmla="*/ 0 w 15974358"/>
                      <a:gd name="connsiteY52" fmla="*/ 2527235 h 7486650"/>
                      <a:gd name="connsiteX53" fmla="*/ 0 w 15974358"/>
                      <a:gd name="connsiteY53" fmla="*/ 1507865 h 7486650"/>
                      <a:gd name="connsiteX54" fmla="*/ 0 w 15974358"/>
                      <a:gd name="connsiteY54" fmla="*/ 613681 h 74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974358" h="7486650" fill="none" extrusionOk="0">
                        <a:moveTo>
                          <a:pt x="0" y="613681"/>
                        </a:moveTo>
                        <a:cubicBezTo>
                          <a:pt x="28614" y="234548"/>
                          <a:pt x="274090" y="-7394"/>
                          <a:pt x="582769" y="0"/>
                        </a:cubicBezTo>
                        <a:cubicBezTo>
                          <a:pt x="999957" y="-79507"/>
                          <a:pt x="1285531" y="37691"/>
                          <a:pt x="1453876" y="0"/>
                        </a:cubicBezTo>
                        <a:cubicBezTo>
                          <a:pt x="1621848" y="23865"/>
                          <a:pt x="2207646" y="73195"/>
                          <a:pt x="2621160" y="0"/>
                        </a:cubicBezTo>
                        <a:cubicBezTo>
                          <a:pt x="3107095" y="-106585"/>
                          <a:pt x="3151837" y="12276"/>
                          <a:pt x="3640354" y="0"/>
                        </a:cubicBezTo>
                        <a:cubicBezTo>
                          <a:pt x="4171312" y="-61999"/>
                          <a:pt x="4429115" y="-7465"/>
                          <a:pt x="4807638" y="0"/>
                        </a:cubicBezTo>
                        <a:cubicBezTo>
                          <a:pt x="5317435" y="5176"/>
                          <a:pt x="5562884" y="137742"/>
                          <a:pt x="5826834" y="0"/>
                        </a:cubicBezTo>
                        <a:cubicBezTo>
                          <a:pt x="6089924" y="-106337"/>
                          <a:pt x="6275497" y="61399"/>
                          <a:pt x="6401764" y="0"/>
                        </a:cubicBezTo>
                        <a:cubicBezTo>
                          <a:pt x="6530389" y="-129110"/>
                          <a:pt x="7181672" y="-42637"/>
                          <a:pt x="7420959" y="0"/>
                        </a:cubicBezTo>
                        <a:cubicBezTo>
                          <a:pt x="7732161" y="13834"/>
                          <a:pt x="7870801" y="33774"/>
                          <a:pt x="8143978" y="0"/>
                        </a:cubicBezTo>
                        <a:cubicBezTo>
                          <a:pt x="8459499" y="-43902"/>
                          <a:pt x="8509654" y="-2617"/>
                          <a:pt x="8718909" y="0"/>
                        </a:cubicBezTo>
                        <a:cubicBezTo>
                          <a:pt x="8935571" y="-5859"/>
                          <a:pt x="9014599" y="13952"/>
                          <a:pt x="9145752" y="0"/>
                        </a:cubicBezTo>
                        <a:cubicBezTo>
                          <a:pt x="9318897" y="-18997"/>
                          <a:pt x="9463460" y="45257"/>
                          <a:pt x="9720682" y="0"/>
                        </a:cubicBezTo>
                        <a:cubicBezTo>
                          <a:pt x="9975572" y="-73777"/>
                          <a:pt x="10084025" y="83783"/>
                          <a:pt x="10295613" y="0"/>
                        </a:cubicBezTo>
                        <a:cubicBezTo>
                          <a:pt x="10496605" y="-51383"/>
                          <a:pt x="10808778" y="7923"/>
                          <a:pt x="11166720" y="0"/>
                        </a:cubicBezTo>
                        <a:cubicBezTo>
                          <a:pt x="11511679" y="-44187"/>
                          <a:pt x="11728230" y="62630"/>
                          <a:pt x="12037827" y="0"/>
                        </a:cubicBezTo>
                        <a:cubicBezTo>
                          <a:pt x="12373886" y="-10807"/>
                          <a:pt x="12478444" y="88262"/>
                          <a:pt x="12760845" y="0"/>
                        </a:cubicBezTo>
                        <a:cubicBezTo>
                          <a:pt x="13148993" y="-49077"/>
                          <a:pt x="13456406" y="118023"/>
                          <a:pt x="13928128" y="0"/>
                        </a:cubicBezTo>
                        <a:cubicBezTo>
                          <a:pt x="14429890" y="-19984"/>
                          <a:pt x="14237174" y="-5359"/>
                          <a:pt x="14503059" y="0"/>
                        </a:cubicBezTo>
                        <a:cubicBezTo>
                          <a:pt x="14765354" y="-13113"/>
                          <a:pt x="15184021" y="44999"/>
                          <a:pt x="15391588" y="0"/>
                        </a:cubicBezTo>
                        <a:cubicBezTo>
                          <a:pt x="15748944" y="20470"/>
                          <a:pt x="16051551" y="251346"/>
                          <a:pt x="15974358" y="613681"/>
                        </a:cubicBezTo>
                        <a:cubicBezTo>
                          <a:pt x="16023126" y="960626"/>
                          <a:pt x="15894289" y="1160851"/>
                          <a:pt x="15974358" y="1382679"/>
                        </a:cubicBezTo>
                        <a:cubicBezTo>
                          <a:pt x="16102019" y="1600126"/>
                          <a:pt x="15955845" y="1862639"/>
                          <a:pt x="15974358" y="2089084"/>
                        </a:cubicBezTo>
                        <a:cubicBezTo>
                          <a:pt x="15941267" y="2399993"/>
                          <a:pt x="15952268" y="2644382"/>
                          <a:pt x="15974358" y="3108453"/>
                        </a:cubicBezTo>
                        <a:cubicBezTo>
                          <a:pt x="16074860" y="3578845"/>
                          <a:pt x="15884707" y="3640531"/>
                          <a:pt x="15974358" y="4127824"/>
                        </a:cubicBezTo>
                        <a:cubicBezTo>
                          <a:pt x="16041091" y="4587282"/>
                          <a:pt x="15989448" y="4539043"/>
                          <a:pt x="15974358" y="4834229"/>
                        </a:cubicBezTo>
                        <a:cubicBezTo>
                          <a:pt x="15958050" y="5153276"/>
                          <a:pt x="15919853" y="5439768"/>
                          <a:pt x="15974358" y="5728412"/>
                        </a:cubicBezTo>
                        <a:cubicBezTo>
                          <a:pt x="15964867" y="6087764"/>
                          <a:pt x="15912970" y="6421778"/>
                          <a:pt x="15974358" y="6872968"/>
                        </a:cubicBezTo>
                        <a:cubicBezTo>
                          <a:pt x="15946794" y="7266982"/>
                          <a:pt x="15667532" y="7610472"/>
                          <a:pt x="15391588" y="7486650"/>
                        </a:cubicBezTo>
                        <a:cubicBezTo>
                          <a:pt x="15243363" y="7501318"/>
                          <a:pt x="15068304" y="7465406"/>
                          <a:pt x="14964745" y="7486650"/>
                        </a:cubicBezTo>
                        <a:cubicBezTo>
                          <a:pt x="14877078" y="7633235"/>
                          <a:pt x="14383437" y="7539120"/>
                          <a:pt x="13797462" y="7486650"/>
                        </a:cubicBezTo>
                        <a:cubicBezTo>
                          <a:pt x="13275824" y="7542662"/>
                          <a:pt x="13055205" y="7395385"/>
                          <a:pt x="12630180" y="7486650"/>
                        </a:cubicBezTo>
                        <a:cubicBezTo>
                          <a:pt x="12222275" y="7622049"/>
                          <a:pt x="12341929" y="7455824"/>
                          <a:pt x="12203337" y="7486650"/>
                        </a:cubicBezTo>
                        <a:cubicBezTo>
                          <a:pt x="12046096" y="7520089"/>
                          <a:pt x="11925389" y="7426351"/>
                          <a:pt x="11628406" y="7486650"/>
                        </a:cubicBezTo>
                        <a:cubicBezTo>
                          <a:pt x="11404526" y="7581955"/>
                          <a:pt x="11092514" y="7440487"/>
                          <a:pt x="10757299" y="7486650"/>
                        </a:cubicBezTo>
                        <a:cubicBezTo>
                          <a:pt x="10470493" y="7568048"/>
                          <a:pt x="10264866" y="7368147"/>
                          <a:pt x="9738103" y="7486650"/>
                        </a:cubicBezTo>
                        <a:cubicBezTo>
                          <a:pt x="9261434" y="7625419"/>
                          <a:pt x="9285798" y="7456781"/>
                          <a:pt x="9015085" y="7486650"/>
                        </a:cubicBezTo>
                        <a:cubicBezTo>
                          <a:pt x="8787885" y="7499090"/>
                          <a:pt x="8573686" y="7444844"/>
                          <a:pt x="8440155" y="7486650"/>
                        </a:cubicBezTo>
                        <a:cubicBezTo>
                          <a:pt x="8366319" y="7469950"/>
                          <a:pt x="8143532" y="7465094"/>
                          <a:pt x="7865224" y="7486650"/>
                        </a:cubicBezTo>
                        <a:cubicBezTo>
                          <a:pt x="7622944" y="7535555"/>
                          <a:pt x="7125341" y="7389279"/>
                          <a:pt x="6846028" y="7486650"/>
                        </a:cubicBezTo>
                        <a:cubicBezTo>
                          <a:pt x="6593101" y="7513586"/>
                          <a:pt x="6528043" y="7453658"/>
                          <a:pt x="6419187" y="7486650"/>
                        </a:cubicBezTo>
                        <a:cubicBezTo>
                          <a:pt x="6321684" y="7511831"/>
                          <a:pt x="6000152" y="7410597"/>
                          <a:pt x="5696167" y="7486650"/>
                        </a:cubicBezTo>
                        <a:cubicBezTo>
                          <a:pt x="5406983" y="7541237"/>
                          <a:pt x="4981982" y="7463864"/>
                          <a:pt x="4825060" y="7486650"/>
                        </a:cubicBezTo>
                        <a:cubicBezTo>
                          <a:pt x="4632823" y="7461828"/>
                          <a:pt x="4489563" y="7523227"/>
                          <a:pt x="4250130" y="7486650"/>
                        </a:cubicBezTo>
                        <a:cubicBezTo>
                          <a:pt x="4026726" y="7498033"/>
                          <a:pt x="3355151" y="7440871"/>
                          <a:pt x="3082846" y="7486650"/>
                        </a:cubicBezTo>
                        <a:cubicBezTo>
                          <a:pt x="2795296" y="7542414"/>
                          <a:pt x="2820810" y="7462279"/>
                          <a:pt x="2656003" y="7486650"/>
                        </a:cubicBezTo>
                        <a:cubicBezTo>
                          <a:pt x="2486991" y="7500077"/>
                          <a:pt x="2417182" y="7448255"/>
                          <a:pt x="2229162" y="7486650"/>
                        </a:cubicBezTo>
                        <a:cubicBezTo>
                          <a:pt x="2028527" y="7557158"/>
                          <a:pt x="1837413" y="7388280"/>
                          <a:pt x="1506142" y="7486650"/>
                        </a:cubicBezTo>
                        <a:cubicBezTo>
                          <a:pt x="1227224" y="7557663"/>
                          <a:pt x="1048814" y="7398811"/>
                          <a:pt x="582769" y="7486650"/>
                        </a:cubicBezTo>
                        <a:cubicBezTo>
                          <a:pt x="271796" y="7619917"/>
                          <a:pt x="104003" y="7215768"/>
                          <a:pt x="0" y="6872968"/>
                        </a:cubicBezTo>
                        <a:cubicBezTo>
                          <a:pt x="-141053" y="6557345"/>
                          <a:pt x="7899" y="6205225"/>
                          <a:pt x="0" y="6041378"/>
                        </a:cubicBezTo>
                        <a:cubicBezTo>
                          <a:pt x="20202" y="5844359"/>
                          <a:pt x="82773" y="5497820"/>
                          <a:pt x="0" y="5147193"/>
                        </a:cubicBezTo>
                        <a:cubicBezTo>
                          <a:pt x="-57202" y="4755975"/>
                          <a:pt x="57561" y="4641748"/>
                          <a:pt x="0" y="4440788"/>
                        </a:cubicBezTo>
                        <a:cubicBezTo>
                          <a:pt x="-37334" y="4260277"/>
                          <a:pt x="24724" y="3763227"/>
                          <a:pt x="0" y="3421419"/>
                        </a:cubicBezTo>
                        <a:cubicBezTo>
                          <a:pt x="-104846" y="3075954"/>
                          <a:pt x="136874" y="2797651"/>
                          <a:pt x="0" y="2527235"/>
                        </a:cubicBezTo>
                        <a:cubicBezTo>
                          <a:pt x="-131568" y="2176894"/>
                          <a:pt x="27881" y="1821028"/>
                          <a:pt x="0" y="1633050"/>
                        </a:cubicBezTo>
                        <a:cubicBezTo>
                          <a:pt x="-8325" y="1436671"/>
                          <a:pt x="22013" y="820499"/>
                          <a:pt x="0" y="613681"/>
                        </a:cubicBezTo>
                        <a:close/>
                      </a:path>
                      <a:path w="15974358" h="7486650" stroke="0" extrusionOk="0">
                        <a:moveTo>
                          <a:pt x="0" y="613681"/>
                        </a:moveTo>
                        <a:cubicBezTo>
                          <a:pt x="25343" y="232301"/>
                          <a:pt x="187371" y="-20653"/>
                          <a:pt x="582769" y="0"/>
                        </a:cubicBezTo>
                        <a:cubicBezTo>
                          <a:pt x="1112047" y="-54199"/>
                          <a:pt x="1522585" y="22847"/>
                          <a:pt x="1750053" y="0"/>
                        </a:cubicBezTo>
                        <a:cubicBezTo>
                          <a:pt x="2013748" y="-31520"/>
                          <a:pt x="2230158" y="62091"/>
                          <a:pt x="2473071" y="0"/>
                        </a:cubicBezTo>
                        <a:cubicBezTo>
                          <a:pt x="2720462" y="-16747"/>
                          <a:pt x="2930272" y="33365"/>
                          <a:pt x="3048003" y="0"/>
                        </a:cubicBezTo>
                        <a:cubicBezTo>
                          <a:pt x="3130072" y="-9447"/>
                          <a:pt x="3654021" y="72689"/>
                          <a:pt x="4067197" y="0"/>
                        </a:cubicBezTo>
                        <a:cubicBezTo>
                          <a:pt x="4450445" y="-60313"/>
                          <a:pt x="4499167" y="31718"/>
                          <a:pt x="4790217" y="0"/>
                        </a:cubicBezTo>
                        <a:cubicBezTo>
                          <a:pt x="5107657" y="-50378"/>
                          <a:pt x="5403664" y="124251"/>
                          <a:pt x="5957499" y="0"/>
                        </a:cubicBezTo>
                        <a:cubicBezTo>
                          <a:pt x="6499619" y="-61344"/>
                          <a:pt x="6291428" y="38299"/>
                          <a:pt x="6532431" y="0"/>
                        </a:cubicBezTo>
                        <a:cubicBezTo>
                          <a:pt x="6719418" y="38413"/>
                          <a:pt x="7418962" y="65449"/>
                          <a:pt x="7699713" y="0"/>
                        </a:cubicBezTo>
                        <a:cubicBezTo>
                          <a:pt x="8029687" y="-113402"/>
                          <a:pt x="8011379" y="39044"/>
                          <a:pt x="8126556" y="0"/>
                        </a:cubicBezTo>
                        <a:cubicBezTo>
                          <a:pt x="8237719" y="-91377"/>
                          <a:pt x="8693187" y="9828"/>
                          <a:pt x="8997663" y="0"/>
                        </a:cubicBezTo>
                        <a:cubicBezTo>
                          <a:pt x="9306095" y="13700"/>
                          <a:pt x="9564490" y="104746"/>
                          <a:pt x="9868770" y="0"/>
                        </a:cubicBezTo>
                        <a:cubicBezTo>
                          <a:pt x="10184783" y="-112"/>
                          <a:pt x="10354985" y="61687"/>
                          <a:pt x="10591789" y="0"/>
                        </a:cubicBezTo>
                        <a:cubicBezTo>
                          <a:pt x="10832433" y="-117566"/>
                          <a:pt x="11427675" y="107650"/>
                          <a:pt x="11759073" y="0"/>
                        </a:cubicBezTo>
                        <a:cubicBezTo>
                          <a:pt x="12184595" y="-164702"/>
                          <a:pt x="12606771" y="162476"/>
                          <a:pt x="12926355" y="0"/>
                        </a:cubicBezTo>
                        <a:cubicBezTo>
                          <a:pt x="13275414" y="-94029"/>
                          <a:pt x="13227562" y="76375"/>
                          <a:pt x="13501287" y="0"/>
                        </a:cubicBezTo>
                        <a:cubicBezTo>
                          <a:pt x="13769653" y="-72316"/>
                          <a:pt x="14210559" y="68654"/>
                          <a:pt x="14372394" y="0"/>
                        </a:cubicBezTo>
                        <a:cubicBezTo>
                          <a:pt x="14604408" y="-20446"/>
                          <a:pt x="15204233" y="78516"/>
                          <a:pt x="15391588" y="0"/>
                        </a:cubicBezTo>
                        <a:cubicBezTo>
                          <a:pt x="15681591" y="7580"/>
                          <a:pt x="16005644" y="255444"/>
                          <a:pt x="15974358" y="613681"/>
                        </a:cubicBezTo>
                        <a:cubicBezTo>
                          <a:pt x="15997426" y="924924"/>
                          <a:pt x="15965926" y="1108700"/>
                          <a:pt x="15974358" y="1320086"/>
                        </a:cubicBezTo>
                        <a:cubicBezTo>
                          <a:pt x="16045579" y="1427700"/>
                          <a:pt x="15954645" y="1951371"/>
                          <a:pt x="15974358" y="2339456"/>
                        </a:cubicBezTo>
                        <a:cubicBezTo>
                          <a:pt x="15995019" y="2723967"/>
                          <a:pt x="15905239" y="2809988"/>
                          <a:pt x="15974358" y="3233640"/>
                        </a:cubicBezTo>
                        <a:cubicBezTo>
                          <a:pt x="16097099" y="3652502"/>
                          <a:pt x="15898979" y="3681510"/>
                          <a:pt x="15974358" y="4002638"/>
                        </a:cubicBezTo>
                        <a:cubicBezTo>
                          <a:pt x="16074868" y="4388802"/>
                          <a:pt x="15922091" y="4509666"/>
                          <a:pt x="15974358" y="4896822"/>
                        </a:cubicBezTo>
                        <a:cubicBezTo>
                          <a:pt x="16049819" y="5286983"/>
                          <a:pt x="15888467" y="5404138"/>
                          <a:pt x="15974358" y="5603227"/>
                        </a:cubicBezTo>
                        <a:cubicBezTo>
                          <a:pt x="16013677" y="5963255"/>
                          <a:pt x="15867241" y="6377131"/>
                          <a:pt x="15974358" y="6872968"/>
                        </a:cubicBezTo>
                        <a:cubicBezTo>
                          <a:pt x="15971312" y="7224642"/>
                          <a:pt x="15615786" y="7356151"/>
                          <a:pt x="15391588" y="7486650"/>
                        </a:cubicBezTo>
                        <a:cubicBezTo>
                          <a:pt x="14983100" y="7475060"/>
                          <a:pt x="14616783" y="7486244"/>
                          <a:pt x="14372394" y="7486650"/>
                        </a:cubicBezTo>
                        <a:cubicBezTo>
                          <a:pt x="14099219" y="7487965"/>
                          <a:pt x="14062113" y="7478248"/>
                          <a:pt x="13797462" y="7486650"/>
                        </a:cubicBezTo>
                        <a:cubicBezTo>
                          <a:pt x="13524542" y="7502822"/>
                          <a:pt x="12994838" y="7483801"/>
                          <a:pt x="12778267" y="7486650"/>
                        </a:cubicBezTo>
                        <a:cubicBezTo>
                          <a:pt x="12548924" y="7502835"/>
                          <a:pt x="12545855" y="7450675"/>
                          <a:pt x="12351424" y="7486650"/>
                        </a:cubicBezTo>
                        <a:cubicBezTo>
                          <a:pt x="12210780" y="7470512"/>
                          <a:pt x="11574824" y="7446079"/>
                          <a:pt x="11332230" y="7486650"/>
                        </a:cubicBezTo>
                        <a:cubicBezTo>
                          <a:pt x="11055487" y="7492769"/>
                          <a:pt x="11020923" y="7412156"/>
                          <a:pt x="10757299" y="7486650"/>
                        </a:cubicBezTo>
                        <a:cubicBezTo>
                          <a:pt x="10485622" y="7531334"/>
                          <a:pt x="10448600" y="7483645"/>
                          <a:pt x="10330456" y="7486650"/>
                        </a:cubicBezTo>
                        <a:cubicBezTo>
                          <a:pt x="10201005" y="7494043"/>
                          <a:pt x="9889318" y="7471266"/>
                          <a:pt x="9755526" y="7486650"/>
                        </a:cubicBezTo>
                        <a:cubicBezTo>
                          <a:pt x="9659101" y="7487341"/>
                          <a:pt x="9290624" y="7546115"/>
                          <a:pt x="8736331" y="7486650"/>
                        </a:cubicBezTo>
                        <a:cubicBezTo>
                          <a:pt x="8274571" y="7491263"/>
                          <a:pt x="8350153" y="7494116"/>
                          <a:pt x="8161401" y="7486650"/>
                        </a:cubicBezTo>
                        <a:cubicBezTo>
                          <a:pt x="7967034" y="7508394"/>
                          <a:pt x="7921777" y="7487195"/>
                          <a:pt x="7734558" y="7486650"/>
                        </a:cubicBezTo>
                        <a:cubicBezTo>
                          <a:pt x="7581147" y="7466071"/>
                          <a:pt x="7357570" y="7471820"/>
                          <a:pt x="7159627" y="7486650"/>
                        </a:cubicBezTo>
                        <a:cubicBezTo>
                          <a:pt x="6974868" y="7544169"/>
                          <a:pt x="6607466" y="7441164"/>
                          <a:pt x="6436608" y="7486650"/>
                        </a:cubicBezTo>
                        <a:cubicBezTo>
                          <a:pt x="6316607" y="7454761"/>
                          <a:pt x="5894287" y="7359332"/>
                          <a:pt x="5565501" y="7486650"/>
                        </a:cubicBezTo>
                        <a:cubicBezTo>
                          <a:pt x="5188010" y="7587105"/>
                          <a:pt x="5229440" y="7422335"/>
                          <a:pt x="4990570" y="7486650"/>
                        </a:cubicBezTo>
                        <a:cubicBezTo>
                          <a:pt x="4787579" y="7482737"/>
                          <a:pt x="4234667" y="7424288"/>
                          <a:pt x="3823287" y="7486650"/>
                        </a:cubicBezTo>
                        <a:cubicBezTo>
                          <a:pt x="3334812" y="7546616"/>
                          <a:pt x="3264677" y="7439680"/>
                          <a:pt x="2952180" y="7486650"/>
                        </a:cubicBezTo>
                        <a:cubicBezTo>
                          <a:pt x="2586721" y="7600751"/>
                          <a:pt x="2182186" y="7419396"/>
                          <a:pt x="1784896" y="7486650"/>
                        </a:cubicBezTo>
                        <a:cubicBezTo>
                          <a:pt x="1265997" y="7577878"/>
                          <a:pt x="869969" y="7378320"/>
                          <a:pt x="582769" y="7486650"/>
                        </a:cubicBezTo>
                        <a:cubicBezTo>
                          <a:pt x="248015" y="7521167"/>
                          <a:pt x="-28753" y="7121808"/>
                          <a:pt x="0" y="6872968"/>
                        </a:cubicBezTo>
                        <a:cubicBezTo>
                          <a:pt x="-128085" y="6629610"/>
                          <a:pt x="71241" y="6447220"/>
                          <a:pt x="0" y="6041378"/>
                        </a:cubicBezTo>
                        <a:cubicBezTo>
                          <a:pt x="-49667" y="5678132"/>
                          <a:pt x="44202" y="5360578"/>
                          <a:pt x="0" y="5147193"/>
                        </a:cubicBezTo>
                        <a:cubicBezTo>
                          <a:pt x="-72781" y="4981349"/>
                          <a:pt x="49306" y="4676446"/>
                          <a:pt x="0" y="4440788"/>
                        </a:cubicBezTo>
                        <a:cubicBezTo>
                          <a:pt x="-33562" y="4134009"/>
                          <a:pt x="65133" y="3798398"/>
                          <a:pt x="0" y="3421419"/>
                        </a:cubicBezTo>
                        <a:cubicBezTo>
                          <a:pt x="-61525" y="3099332"/>
                          <a:pt x="25533" y="2819914"/>
                          <a:pt x="0" y="2527235"/>
                        </a:cubicBezTo>
                        <a:cubicBezTo>
                          <a:pt x="-100883" y="2253612"/>
                          <a:pt x="85484" y="1716575"/>
                          <a:pt x="0" y="1507865"/>
                        </a:cubicBezTo>
                        <a:cubicBezTo>
                          <a:pt x="-36142" y="1377167"/>
                          <a:pt x="164135" y="994606"/>
                          <a:pt x="0" y="613681"/>
                        </a:cubicBezTo>
                        <a:close/>
                      </a:path>
                      <a:path w="15974358" h="7486650" fill="none" stroke="0" extrusionOk="0">
                        <a:moveTo>
                          <a:pt x="0" y="613681"/>
                        </a:moveTo>
                        <a:cubicBezTo>
                          <a:pt x="-106334" y="189044"/>
                          <a:pt x="247551" y="23099"/>
                          <a:pt x="582769" y="0"/>
                        </a:cubicBezTo>
                        <a:cubicBezTo>
                          <a:pt x="1029561" y="-74672"/>
                          <a:pt x="1235017" y="18550"/>
                          <a:pt x="1453876" y="0"/>
                        </a:cubicBezTo>
                        <a:cubicBezTo>
                          <a:pt x="1542043" y="77029"/>
                          <a:pt x="2115267" y="229045"/>
                          <a:pt x="2621160" y="0"/>
                        </a:cubicBezTo>
                        <a:cubicBezTo>
                          <a:pt x="3080542" y="-109670"/>
                          <a:pt x="3161269" y="17089"/>
                          <a:pt x="3640354" y="0"/>
                        </a:cubicBezTo>
                        <a:cubicBezTo>
                          <a:pt x="4204309" y="-616"/>
                          <a:pt x="4383302" y="78"/>
                          <a:pt x="4807638" y="0"/>
                        </a:cubicBezTo>
                        <a:cubicBezTo>
                          <a:pt x="5208568" y="-13583"/>
                          <a:pt x="5501706" y="160240"/>
                          <a:pt x="5826834" y="0"/>
                        </a:cubicBezTo>
                        <a:cubicBezTo>
                          <a:pt x="6089985" y="-137080"/>
                          <a:pt x="6257827" y="80748"/>
                          <a:pt x="6401764" y="0"/>
                        </a:cubicBezTo>
                        <a:cubicBezTo>
                          <a:pt x="6578031" y="-35870"/>
                          <a:pt x="7157708" y="12806"/>
                          <a:pt x="7420959" y="0"/>
                        </a:cubicBezTo>
                        <a:cubicBezTo>
                          <a:pt x="7717886" y="-4259"/>
                          <a:pt x="7852761" y="46872"/>
                          <a:pt x="8143978" y="0"/>
                        </a:cubicBezTo>
                        <a:cubicBezTo>
                          <a:pt x="8458519" y="-22305"/>
                          <a:pt x="8506531" y="18791"/>
                          <a:pt x="8718909" y="0"/>
                        </a:cubicBezTo>
                        <a:cubicBezTo>
                          <a:pt x="8941836" y="7246"/>
                          <a:pt x="9000681" y="30934"/>
                          <a:pt x="9145752" y="0"/>
                        </a:cubicBezTo>
                        <a:cubicBezTo>
                          <a:pt x="9330032" y="-60313"/>
                          <a:pt x="9464346" y="44632"/>
                          <a:pt x="9720682" y="0"/>
                        </a:cubicBezTo>
                        <a:cubicBezTo>
                          <a:pt x="9964501" y="-59622"/>
                          <a:pt x="10068983" y="40632"/>
                          <a:pt x="10295613" y="0"/>
                        </a:cubicBezTo>
                        <a:cubicBezTo>
                          <a:pt x="10469208" y="-50733"/>
                          <a:pt x="10797470" y="8765"/>
                          <a:pt x="11166720" y="0"/>
                        </a:cubicBezTo>
                        <a:cubicBezTo>
                          <a:pt x="11525504" y="-57963"/>
                          <a:pt x="11694545" y="70290"/>
                          <a:pt x="12037827" y="0"/>
                        </a:cubicBezTo>
                        <a:cubicBezTo>
                          <a:pt x="12320448" y="-26760"/>
                          <a:pt x="12507524" y="120118"/>
                          <a:pt x="12760845" y="0"/>
                        </a:cubicBezTo>
                        <a:cubicBezTo>
                          <a:pt x="13052479" y="-34829"/>
                          <a:pt x="13432158" y="68605"/>
                          <a:pt x="13928128" y="0"/>
                        </a:cubicBezTo>
                        <a:cubicBezTo>
                          <a:pt x="14427562" y="-47004"/>
                          <a:pt x="14186356" y="5712"/>
                          <a:pt x="14503059" y="0"/>
                        </a:cubicBezTo>
                        <a:cubicBezTo>
                          <a:pt x="14800970" y="27587"/>
                          <a:pt x="15172362" y="66853"/>
                          <a:pt x="15391588" y="0"/>
                        </a:cubicBezTo>
                        <a:cubicBezTo>
                          <a:pt x="15766259" y="-86487"/>
                          <a:pt x="15929971" y="204858"/>
                          <a:pt x="15974358" y="613681"/>
                        </a:cubicBezTo>
                        <a:cubicBezTo>
                          <a:pt x="16045735" y="1013997"/>
                          <a:pt x="15880615" y="1192946"/>
                          <a:pt x="15974358" y="1382679"/>
                        </a:cubicBezTo>
                        <a:cubicBezTo>
                          <a:pt x="16032333" y="1650415"/>
                          <a:pt x="15928294" y="1814629"/>
                          <a:pt x="15974358" y="2089084"/>
                        </a:cubicBezTo>
                        <a:cubicBezTo>
                          <a:pt x="16037484" y="2334958"/>
                          <a:pt x="15882067" y="2549108"/>
                          <a:pt x="15974358" y="3108453"/>
                        </a:cubicBezTo>
                        <a:cubicBezTo>
                          <a:pt x="16085106" y="3598870"/>
                          <a:pt x="15889461" y="3675555"/>
                          <a:pt x="15974358" y="4127824"/>
                        </a:cubicBezTo>
                        <a:cubicBezTo>
                          <a:pt x="16039057" y="4594599"/>
                          <a:pt x="15964540" y="4492577"/>
                          <a:pt x="15974358" y="4834229"/>
                        </a:cubicBezTo>
                        <a:cubicBezTo>
                          <a:pt x="16003487" y="5130419"/>
                          <a:pt x="15937611" y="5341913"/>
                          <a:pt x="15974358" y="5728412"/>
                        </a:cubicBezTo>
                        <a:cubicBezTo>
                          <a:pt x="15946211" y="6042086"/>
                          <a:pt x="15940990" y="6354379"/>
                          <a:pt x="15974358" y="6872968"/>
                        </a:cubicBezTo>
                        <a:cubicBezTo>
                          <a:pt x="15870387" y="7322036"/>
                          <a:pt x="15751953" y="7616568"/>
                          <a:pt x="15391588" y="7486650"/>
                        </a:cubicBezTo>
                        <a:cubicBezTo>
                          <a:pt x="15247500" y="7510283"/>
                          <a:pt x="15080206" y="7485269"/>
                          <a:pt x="14964745" y="7486650"/>
                        </a:cubicBezTo>
                        <a:cubicBezTo>
                          <a:pt x="14921550" y="7520720"/>
                          <a:pt x="14302984" y="7298721"/>
                          <a:pt x="13797462" y="7486650"/>
                        </a:cubicBezTo>
                        <a:cubicBezTo>
                          <a:pt x="13322570" y="7555244"/>
                          <a:pt x="13070441" y="7391892"/>
                          <a:pt x="12630180" y="7486650"/>
                        </a:cubicBezTo>
                        <a:cubicBezTo>
                          <a:pt x="12211796" y="7603430"/>
                          <a:pt x="12349260" y="7496320"/>
                          <a:pt x="12203337" y="7486650"/>
                        </a:cubicBezTo>
                        <a:cubicBezTo>
                          <a:pt x="12113305" y="7552523"/>
                          <a:pt x="11858771" y="7374938"/>
                          <a:pt x="11628406" y="7486650"/>
                        </a:cubicBezTo>
                        <a:cubicBezTo>
                          <a:pt x="11299247" y="7618914"/>
                          <a:pt x="11108451" y="7470027"/>
                          <a:pt x="10757299" y="7486650"/>
                        </a:cubicBezTo>
                        <a:cubicBezTo>
                          <a:pt x="10469699" y="7487735"/>
                          <a:pt x="10209367" y="7307133"/>
                          <a:pt x="9738103" y="7486650"/>
                        </a:cubicBezTo>
                        <a:cubicBezTo>
                          <a:pt x="9221571" y="7614781"/>
                          <a:pt x="9263929" y="7477400"/>
                          <a:pt x="9015085" y="7486650"/>
                        </a:cubicBezTo>
                        <a:cubicBezTo>
                          <a:pt x="8757494" y="7489881"/>
                          <a:pt x="8570781" y="7466021"/>
                          <a:pt x="8440155" y="7486650"/>
                        </a:cubicBezTo>
                        <a:cubicBezTo>
                          <a:pt x="8336215" y="7514829"/>
                          <a:pt x="8195860" y="7442846"/>
                          <a:pt x="7865224" y="7486650"/>
                        </a:cubicBezTo>
                        <a:cubicBezTo>
                          <a:pt x="7575590" y="7544755"/>
                          <a:pt x="7091613" y="7368969"/>
                          <a:pt x="6846028" y="7486650"/>
                        </a:cubicBezTo>
                        <a:cubicBezTo>
                          <a:pt x="6600713" y="7508466"/>
                          <a:pt x="6541710" y="7436515"/>
                          <a:pt x="6419187" y="7486650"/>
                        </a:cubicBezTo>
                        <a:cubicBezTo>
                          <a:pt x="6264095" y="7514873"/>
                          <a:pt x="6018578" y="7371950"/>
                          <a:pt x="5696167" y="7486650"/>
                        </a:cubicBezTo>
                        <a:cubicBezTo>
                          <a:pt x="5439030" y="7519468"/>
                          <a:pt x="5050687" y="7469255"/>
                          <a:pt x="4825060" y="7486650"/>
                        </a:cubicBezTo>
                        <a:cubicBezTo>
                          <a:pt x="4656656" y="7451781"/>
                          <a:pt x="4470450" y="7466913"/>
                          <a:pt x="4250130" y="7486650"/>
                        </a:cubicBezTo>
                        <a:cubicBezTo>
                          <a:pt x="4027311" y="7523749"/>
                          <a:pt x="3319453" y="7389399"/>
                          <a:pt x="3082846" y="7486650"/>
                        </a:cubicBezTo>
                        <a:cubicBezTo>
                          <a:pt x="2821643" y="7554322"/>
                          <a:pt x="2812550" y="7479348"/>
                          <a:pt x="2656003" y="7486650"/>
                        </a:cubicBezTo>
                        <a:cubicBezTo>
                          <a:pt x="2488366" y="7497298"/>
                          <a:pt x="2437402" y="7426383"/>
                          <a:pt x="2229162" y="7486650"/>
                        </a:cubicBezTo>
                        <a:cubicBezTo>
                          <a:pt x="1989358" y="7547346"/>
                          <a:pt x="1793002" y="7451660"/>
                          <a:pt x="1506142" y="7486650"/>
                        </a:cubicBezTo>
                        <a:cubicBezTo>
                          <a:pt x="1209081" y="7563482"/>
                          <a:pt x="1041945" y="7401661"/>
                          <a:pt x="582769" y="7486650"/>
                        </a:cubicBezTo>
                        <a:cubicBezTo>
                          <a:pt x="222151" y="7562251"/>
                          <a:pt x="-20467" y="7212551"/>
                          <a:pt x="0" y="6872968"/>
                        </a:cubicBezTo>
                        <a:cubicBezTo>
                          <a:pt x="-127346" y="6517462"/>
                          <a:pt x="29415" y="6207890"/>
                          <a:pt x="0" y="6041378"/>
                        </a:cubicBezTo>
                        <a:cubicBezTo>
                          <a:pt x="-63257" y="5914171"/>
                          <a:pt x="62843" y="5599806"/>
                          <a:pt x="0" y="5147193"/>
                        </a:cubicBezTo>
                        <a:cubicBezTo>
                          <a:pt x="-114761" y="4754490"/>
                          <a:pt x="45265" y="4682222"/>
                          <a:pt x="0" y="4440788"/>
                        </a:cubicBezTo>
                        <a:cubicBezTo>
                          <a:pt x="-45164" y="4233540"/>
                          <a:pt x="86540" y="3656490"/>
                          <a:pt x="0" y="3421419"/>
                        </a:cubicBezTo>
                        <a:cubicBezTo>
                          <a:pt x="-47848" y="3033929"/>
                          <a:pt x="134280" y="2799250"/>
                          <a:pt x="0" y="2527235"/>
                        </a:cubicBezTo>
                        <a:cubicBezTo>
                          <a:pt x="-78351" y="2201250"/>
                          <a:pt x="32548" y="1807057"/>
                          <a:pt x="0" y="1633050"/>
                        </a:cubicBezTo>
                        <a:cubicBezTo>
                          <a:pt x="-4725" y="1490084"/>
                          <a:pt x="47292" y="845904"/>
                          <a:pt x="0" y="6136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思源黑体 CN Bold"/>
            </a:endParaRPr>
          </a:p>
        </p:txBody>
      </p:sp>
      <p:sp>
        <p:nvSpPr>
          <p:cNvPr id="10" name="TextBox 9">
            <a:extLst>
              <a:ext uri="{FF2B5EF4-FFF2-40B4-BE49-F238E27FC236}">
                <a16:creationId xmlns:a16="http://schemas.microsoft.com/office/drawing/2014/main" id="{B31F14DB-6BAB-D3EC-F020-9192A6C028D8}"/>
              </a:ext>
            </a:extLst>
          </p:cNvPr>
          <p:cNvSpPr txBox="1"/>
          <p:nvPr/>
        </p:nvSpPr>
        <p:spPr>
          <a:xfrm>
            <a:off x="1418075" y="3133234"/>
            <a:ext cx="15171575" cy="5078313"/>
          </a:xfrm>
          <a:prstGeom prst="rect">
            <a:avLst/>
          </a:prstGeom>
          <a:noFill/>
        </p:spPr>
        <p:txBody>
          <a:bodyPr wrap="square" rtlCol="0">
            <a:spAutoFit/>
          </a:bodyPr>
          <a:lstStyle/>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Rửa tay bằng nước sạch, xà phòng trước khi ăn, sau khi đi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U</a:t>
            </a:r>
            <a:r>
              <a:rPr lang="vi-VN" sz="5400" b="1" dirty="0">
                <a:solidFill>
                  <a:srgbClr val="FF0000"/>
                </a:solidFill>
                <a:latin typeface="Cambria" panose="02040503050406030204" pitchFamily="18" charset="0"/>
                <a:ea typeface="Cambria" panose="02040503050406030204" pitchFamily="18" charset="0"/>
              </a:rPr>
              <a:t>ống nước đã đun sôi;</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T</a:t>
            </a:r>
            <a:r>
              <a:rPr lang="vi-VN" sz="5400" b="1" dirty="0">
                <a:solidFill>
                  <a:srgbClr val="FF0000"/>
                </a:solidFill>
                <a:latin typeface="Cambria" panose="02040503050406030204" pitchFamily="18" charset="0"/>
                <a:ea typeface="Cambria" panose="02040503050406030204" pitchFamily="18" charset="0"/>
              </a:rPr>
              <a:t>ắm rửa bằng nguồn nước đảm bảo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Để riêng từng loại thực phẩm trong hộp kín hoặc túi kín khi bảo quản trong tủ lạnh.</a:t>
            </a:r>
          </a:p>
        </p:txBody>
      </p:sp>
      <p:sp>
        <p:nvSpPr>
          <p:cNvPr id="2" name="Rectangle: Rounded Corners 1">
            <a:extLst>
              <a:ext uri="{FF2B5EF4-FFF2-40B4-BE49-F238E27FC236}">
                <a16:creationId xmlns:a16="http://schemas.microsoft.com/office/drawing/2014/main" id="{A61A660D-0E24-1321-70DC-51043601C745}"/>
              </a:ext>
            </a:extLst>
          </p:cNvPr>
          <p:cNvSpPr/>
          <p:nvPr/>
        </p:nvSpPr>
        <p:spPr>
          <a:xfrm>
            <a:off x="2895600" y="342900"/>
            <a:ext cx="12115800" cy="2057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Cambria" panose="02040503050406030204" pitchFamily="18" charset="0"/>
                <a:ea typeface="Cambria" panose="02040503050406030204" pitchFamily="18" charset="0"/>
              </a:rPr>
              <a:t>Cách</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hạn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chế</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lây</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nhiễm</a:t>
            </a:r>
            <a:r>
              <a:rPr lang="en-US" sz="6000" b="1" dirty="0">
                <a:solidFill>
                  <a:schemeClr val="bg1"/>
                </a:solidFill>
                <a:latin typeface="Cambria" panose="02040503050406030204" pitchFamily="18" charset="0"/>
                <a:ea typeface="Cambria" panose="02040503050406030204" pitchFamily="18" charset="0"/>
              </a:rPr>
              <a:t> vi </a:t>
            </a:r>
            <a:r>
              <a:rPr lang="en-US" sz="6000" b="1" dirty="0" err="1">
                <a:solidFill>
                  <a:schemeClr val="bg1"/>
                </a:solidFill>
                <a:latin typeface="Cambria" panose="02040503050406030204" pitchFamily="18" charset="0"/>
                <a:ea typeface="Cambria" panose="02040503050406030204" pitchFamily="18" charset="0"/>
              </a:rPr>
              <a:t>khuẩn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trong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cuộc</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sống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hằng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ngày</a:t>
            </a:r>
            <a:endParaRPr lang="en-US" sz="6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1181100"/>
            <a:ext cx="9067800" cy="3581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6000" b="1" dirty="0">
                <a:solidFill>
                  <a:srgbClr val="FF0000"/>
                </a:solidFill>
                <a:latin typeface="Cambria" panose="02040503050406030204" pitchFamily="18" charset="0"/>
                <a:ea typeface="Cambria" panose="02040503050406030204" pitchFamily="18" charset="0"/>
              </a:rPr>
              <a:t>K</a:t>
            </a:r>
            <a:r>
              <a:rPr lang="vi-VN" sz="6000" b="1" dirty="0">
                <a:solidFill>
                  <a:srgbClr val="FF0000"/>
                </a:solidFill>
                <a:latin typeface="Cambria" panose="02040503050406030204" pitchFamily="18" charset="0"/>
                <a:ea typeface="Cambria" panose="02040503050406030204" pitchFamily="18" charset="0"/>
              </a:rPr>
              <a:t>ể tên những đồ vật nào ở nhà có thể có hoặc không có chứa vi khuẩn. </a:t>
            </a:r>
            <a:endParaRPr lang="vi-VN" sz="6000" dirty="0">
              <a:solidFill>
                <a:schemeClr val="tx1"/>
              </a:solidFill>
              <a:latin typeface="Cambria" panose="02040503050406030204" pitchFamily="18" charset="0"/>
              <a:ea typeface="Cambria" panose="02040503050406030204" pitchFamily="18" charset="0"/>
            </a:endParaRPr>
          </a:p>
        </p:txBody>
      </p:sp>
      <p:sp>
        <p:nvSpPr>
          <p:cNvPr id="4" name="Rectangle: Rounded Corners 2">
            <a:extLst>
              <a:ext uri="{FF2B5EF4-FFF2-40B4-BE49-F238E27FC236}">
                <a16:creationId xmlns:a16="http://schemas.microsoft.com/office/drawing/2014/main" id="{80D7C92E-F268-CAE8-B523-484AC10B6CD7}"/>
              </a:ext>
            </a:extLst>
          </p:cNvPr>
          <p:cNvSpPr/>
          <p:nvPr/>
        </p:nvSpPr>
        <p:spPr>
          <a:xfrm>
            <a:off x="2438400" y="5295900"/>
            <a:ext cx="9067800" cy="3200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000" b="1" dirty="0">
                <a:solidFill>
                  <a:srgbClr val="FF0000"/>
                </a:solidFill>
                <a:latin typeface="Cambria" panose="02040503050406030204" pitchFamily="18" charset="0"/>
                <a:ea typeface="Cambria" panose="02040503050406030204" pitchFamily="18" charset="0"/>
              </a:rPr>
              <a:t>Nêu kích thước vi khuẩn, thiết bị để quan sát vi khuẩn.</a:t>
            </a:r>
            <a:endParaRPr lang="vi-VN" sz="60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0"/>
            <a:ext cx="20459344" cy="5958519"/>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438400" y="26289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
        <p:nvSpPr>
          <p:cNvPr id="10" name="TextBox 9">
            <a:extLst>
              <a:ext uri="{FF2B5EF4-FFF2-40B4-BE49-F238E27FC236}">
                <a16:creationId xmlns:a16="http://schemas.microsoft.com/office/drawing/2014/main" id="{49FBD18F-32FD-9AC1-7077-31C2D200CB9E}"/>
              </a:ext>
            </a:extLst>
          </p:cNvPr>
          <p:cNvSpPr txBox="1"/>
          <p:nvPr/>
        </p:nvSpPr>
        <p:spPr>
          <a:xfrm>
            <a:off x="7696200" y="6896100"/>
            <a:ext cx="4343400" cy="1323439"/>
          </a:xfrm>
          <a:prstGeom prst="rect">
            <a:avLst/>
          </a:prstGeom>
          <a:noFill/>
        </p:spPr>
        <p:txBody>
          <a:bodyPr wrap="square" rtlCol="0">
            <a:spAutoFit/>
          </a:bodyPr>
          <a:lstStyle/>
          <a:p>
            <a:r>
              <a:rPr lang="en-US" sz="8000" b="1" dirty="0">
                <a:solidFill>
                  <a:srgbClr val="FF0000"/>
                </a:solidFill>
              </a:rPr>
              <a:t>(</a:t>
            </a:r>
            <a:r>
              <a:rPr lang="en-US" sz="8000" b="1" dirty="0" err="1">
                <a:solidFill>
                  <a:srgbClr val="FF0000"/>
                </a:solidFill>
              </a:rPr>
              <a:t>Tiết</a:t>
            </a:r>
            <a:r>
              <a:rPr lang="en-US" sz="8000" b="1" dirty="0">
                <a:solidFill>
                  <a:srgbClr val="FF0000"/>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19300"/>
            <a:ext cx="7162800" cy="7386638"/>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Nhận biết được một số nơi vi khuẩn sống.</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342900"/>
            <a:ext cx="13639799"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từ hình 4 đến hình 12 và nêu những nơi vi khuẩn có thể sống.</a:t>
            </a:r>
            <a:endParaRPr lang="vi-VN" sz="5400" dirty="0">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4" name="Picture 3">
            <a:extLst>
              <a:ext uri="{FF2B5EF4-FFF2-40B4-BE49-F238E27FC236}">
                <a16:creationId xmlns:a16="http://schemas.microsoft.com/office/drawing/2014/main" id="{D551B301-8C22-83E1-E5E5-9FDCBD69DE9B}"/>
              </a:ext>
            </a:extLst>
          </p:cNvPr>
          <p:cNvPicPr>
            <a:picLocks noChangeAspect="1"/>
          </p:cNvPicPr>
          <p:nvPr/>
        </p:nvPicPr>
        <p:blipFill>
          <a:blip r:embed="rId6"/>
          <a:stretch>
            <a:fillRect/>
          </a:stretch>
        </p:blipFill>
        <p:spPr>
          <a:xfrm>
            <a:off x="1524000" y="3467100"/>
            <a:ext cx="14853616" cy="47244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457201" y="419100"/>
            <a:ext cx="17221200"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6" name="Picture 5">
            <a:extLst>
              <a:ext uri="{FF2B5EF4-FFF2-40B4-BE49-F238E27FC236}">
                <a16:creationId xmlns:a16="http://schemas.microsoft.com/office/drawing/2014/main" id="{939BC59B-28BE-9346-EEDB-372422DA6473}"/>
              </a:ext>
            </a:extLst>
          </p:cNvPr>
          <p:cNvPicPr>
            <a:picLocks noChangeAspect="1"/>
          </p:cNvPicPr>
          <p:nvPr/>
        </p:nvPicPr>
        <p:blipFill>
          <a:blip r:embed="rId6"/>
          <a:stretch>
            <a:fillRect/>
          </a:stretch>
        </p:blipFill>
        <p:spPr>
          <a:xfrm>
            <a:off x="1600200" y="723900"/>
            <a:ext cx="14706600" cy="8783297"/>
          </a:xfrm>
          <a:prstGeom prst="rect">
            <a:avLst/>
          </a:prstGeom>
        </p:spPr>
      </p:pic>
    </p:spTree>
    <p:extLst>
      <p:ext uri="{BB962C8B-B14F-4D97-AF65-F5344CB8AC3E}">
        <p14:creationId xmlns:p14="http://schemas.microsoft.com/office/powerpoint/2010/main" val="402684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M</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ột số nơi vi khuẩn sống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là</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nước từ vòi, trong không khí, đất, tay nắm cửa, thực phẩm chưa nấu chín (gà, rau,..), ở trong nhà vệ sinh, trên da tay và trong ruột (hệ tiêu hoá)</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7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là một sinh vật rất nhỏ bé, chúng có thể phát tán dễ dàng và gây nhiễm khuẩn từ vật này sang vật khác. Từ đó có thể nổi rằng vi khuẩn sống ở khắp mọi nơi.</a:t>
            </a:r>
            <a:endParaRPr kumimoji="0" lang="vi-VN" sz="7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489</Words>
  <Application>Microsoft Office PowerPoint</Application>
  <PresentationFormat>Custom</PresentationFormat>
  <Paragraphs>22</Paragraphs>
  <Slides>19</Slides>
  <Notes>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19</vt:i4>
      </vt:variant>
    </vt:vector>
  </HeadingPairs>
  <TitlesOfParts>
    <vt:vector size="36" baseType="lpstr">
      <vt:lpstr>等线</vt:lpstr>
      <vt:lpstr>等线 Light</vt:lpstr>
      <vt:lpstr>Aptos</vt:lpstr>
      <vt:lpstr>Arial</vt:lpstr>
      <vt:lpstr>Calibri</vt:lpstr>
      <vt:lpstr>Calibri Light</vt:lpstr>
      <vt:lpstr>Cambria</vt:lpstr>
      <vt:lpstr>Wingdings</vt:lpstr>
      <vt:lpstr>思源黑体 CN</vt:lpstr>
      <vt:lpstr>思源黑体 CN Bold</vt:lpstr>
      <vt:lpstr>Office Theme</vt:lpstr>
      <vt:lpstr>Custom Design</vt:lpstr>
      <vt:lpstr>1_Custom Design</vt:lpstr>
      <vt:lpstr>3_Office Theme</vt:lpstr>
      <vt:lpstr>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SingPC</cp:lastModifiedBy>
  <cp:revision>19</cp:revision>
  <dcterms:created xsi:type="dcterms:W3CDTF">2006-08-16T00:00:00Z</dcterms:created>
  <dcterms:modified xsi:type="dcterms:W3CDTF">2025-02-14T02:49:16Z</dcterms:modified>
  <dc:identifier>DAGVgHU0Lao</dc:identifier>
</cp:coreProperties>
</file>