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8" r:id="rId2"/>
    <p:sldId id="260" r:id="rId3"/>
    <p:sldId id="357" r:id="rId4"/>
    <p:sldId id="257" r:id="rId5"/>
    <p:sldId id="315" r:id="rId6"/>
    <p:sldId id="379" r:id="rId7"/>
    <p:sldId id="258" r:id="rId8"/>
    <p:sldId id="380" r:id="rId9"/>
    <p:sldId id="261" r:id="rId10"/>
    <p:sldId id="310"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1026" autoAdjust="0"/>
  </p:normalViewPr>
  <p:slideViewPr>
    <p:cSldViewPr snapToGrid="0">
      <p:cViewPr varScale="1">
        <p:scale>
          <a:sx n="81" d="100"/>
          <a:sy n="81" d="100"/>
        </p:scale>
        <p:origin x="9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2/13/2025</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2/13/2025</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624</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SingPC</cp:lastModifiedBy>
  <cp:revision>11</cp:revision>
  <dcterms:created xsi:type="dcterms:W3CDTF">2023-07-25T08:01:24Z</dcterms:created>
  <dcterms:modified xsi:type="dcterms:W3CDTF">2025-02-13T09:13:30Z</dcterms:modified>
</cp:coreProperties>
</file>