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xml" ContentType="application/vnd.openxmlformats-officedocument.presentationml.notesSlide+xml"/>
  <Override PartName="/ppt/tags/tag108.xml" ContentType="application/vnd.openxmlformats-officedocument.presentationml.tags+xml"/>
  <Override PartName="/ppt/notesSlides/notesSlide2.xml" ContentType="application/vnd.openxmlformats-officedocument.presentationml.notesSlide+xml"/>
  <Override PartName="/ppt/tags/tag109.xml" ContentType="application/vnd.openxmlformats-officedocument.presentationml.tags+xml"/>
  <Override PartName="/ppt/notesSlides/notesSlide3.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92" r:id="rId2"/>
    <p:sldId id="291" r:id="rId3"/>
    <p:sldId id="264" r:id="rId4"/>
    <p:sldId id="274" r:id="rId5"/>
    <p:sldId id="258" r:id="rId6"/>
    <p:sldId id="308" r:id="rId7"/>
    <p:sldId id="261" r:id="rId8"/>
    <p:sldId id="275" r:id="rId9"/>
    <p:sldId id="307" r:id="rId10"/>
    <p:sldId id="276" r:id="rId11"/>
    <p:sldId id="277" r:id="rId12"/>
    <p:sldId id="278" r:id="rId13"/>
    <p:sldId id="279"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hỏi cách làm:  Để điền được dấu cộng hay dấu trừ thích hợp con làm thế nào? HS nêu cách làm. ( 2 cách: Một là thử với từng dấu cộng trừ, hai là như cách sau)</a:t>
            </a:r>
          </a:p>
          <a:p>
            <a:r>
              <a:rPr lang="en-US"/>
              <a:t>- Quy đồng mẫu số hai phân số.  Xét xem kết quả là tổng hay hiệu của hai phân số đã quy đồng. Sau đó lựa chọn dấu phù hợp.</a:t>
            </a:r>
          </a:p>
          <a:p>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Chốt: Cách cộng, trừ một phân số với một số tự nhiên.</a:t>
            </a:r>
          </a:p>
          <a:p>
            <a:r>
              <a:rPr lang="en-US"/>
              <a:t>Mọi số tự nhiên đều có thể viết dưới dạng phân số có mẫu số là 1. Vậy trước tiên ta viết STN dưới dạng PS, sau đó thực hiện như phép tính cộng, trừ hai PS khác mẫu.</a:t>
            </a:r>
          </a:p>
          <a:p>
            <a:r>
              <a:rPr lang="en-US"/>
              <a:t>Cách 2: Viết STN thành PS có mẫu số cùng với PS. Sau đó thực hiện tính cộng trừ hai phân số cùng mẫu.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Cách chia: </a:t>
            </a:r>
          </a:p>
          <a:p>
            <a:r>
              <a:rPr lang="en-US"/>
              <a:t>- 4 cái bánh đầu: cắt mỗi cái bánh ra làm 3 phần. như vậy được 3 x 4 = 12 miếng</a:t>
            </a:r>
          </a:p>
          <a:p>
            <a:r>
              <a:rPr lang="en-US"/>
              <a:t>- 3 cái bánh sau: cắt mỗi cái bánh ra 4 phần, như vậy được 4 x 3= 12 miếng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slideMaster" Target="../slideMasters/slideMaster1.xml"/><Relationship Id="rId2" Type="http://schemas.openxmlformats.org/officeDocument/2006/relationships/tags" Target="../tags/tag12.xml"/><Relationship Id="rId16" Type="http://schemas.openxmlformats.org/officeDocument/2006/relationships/tags" Target="../tags/tag26.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microsoft.com/office/2007/relationships/hdphoto" Target="../media/hdphoto1.wdp"/><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1.xml"/><Relationship Id="rId5" Type="http://schemas.openxmlformats.org/officeDocument/2006/relationships/tags" Target="../tags/tag84.xml"/><Relationship Id="rId4" Type="http://schemas.openxmlformats.org/officeDocument/2006/relationships/tags" Target="../tags/tag8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5.png"/><Relationship Id="rId2" Type="http://schemas.openxmlformats.org/officeDocument/2006/relationships/tags" Target="../tags/tag86.xml"/><Relationship Id="rId16" Type="http://schemas.openxmlformats.org/officeDocument/2006/relationships/slideMaster" Target="../slideMasters/slideMaster1.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3.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Master" Target="../slideMasters/slideMaster1.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4.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Master" Target="../slideMasters/slideMaster1.xml"/><Relationship Id="rId4"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flipV="1">
            <a:off x="0" y="5487938"/>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任意多边形: 形状 11"/>
          <p:cNvSpPr/>
          <p:nvPr>
            <p:custDataLst>
              <p:tags r:id="rId3"/>
            </p:custDataLst>
          </p:nvPr>
        </p:nvSpPr>
        <p:spPr>
          <a:xfrm>
            <a:off x="11066604" y="60580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椭圆 20"/>
          <p:cNvSpPr/>
          <p:nvPr>
            <p:custDataLst>
              <p:tags r:id="rId4"/>
            </p:custDataLst>
          </p:nvPr>
        </p:nvSpPr>
        <p:spPr>
          <a:xfrm>
            <a:off x="6632998"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2" name="椭圆 21"/>
          <p:cNvSpPr/>
          <p:nvPr>
            <p:custDataLst>
              <p:tags r:id="rId5"/>
            </p:custDataLst>
          </p:nvPr>
        </p:nvSpPr>
        <p:spPr>
          <a:xfrm>
            <a:off x="9922658" y="3690963"/>
            <a:ext cx="1476097" cy="147609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custDataLst>
              <p:tags r:id="rId6"/>
            </p:custDataLst>
          </p:nvPr>
        </p:nvSpPr>
        <p:spPr>
          <a:xfrm>
            <a:off x="6934200"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25" name="椭圆 24"/>
          <p:cNvSpPr/>
          <p:nvPr>
            <p:custDataLst>
              <p:tags r:id="rId7"/>
            </p:custDataLst>
          </p:nvPr>
        </p:nvSpPr>
        <p:spPr>
          <a:xfrm>
            <a:off x="7586266" y="5026336"/>
            <a:ext cx="625730" cy="62573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图片 25"/>
          <p:cNvPicPr>
            <a:picLocks noChangeAspect="1"/>
          </p:cNvPicPr>
          <p:nvPr>
            <p:custDataLst>
              <p:tags r:id="rId8"/>
            </p:custDataLst>
          </p:nvPr>
        </p:nvPicPr>
        <p:blipFill>
          <a:blip r:embed="rId18">
            <a:extLst>
              <a:ext uri="{BEBA8EAE-BF5A-486C-A8C5-ECC9F3942E4B}">
                <a14:imgProps xmlns:a14="http://schemas.microsoft.com/office/drawing/2010/main">
                  <a14:imgLayer r:embed="rId19">
                    <a14:imgEffect>
                      <a14:brightnessContrast contrast="5000"/>
                    </a14:imgEffect>
                    <a14:imgEffect>
                      <a14:colorTemperature colorTemp="5900"/>
                    </a14:imgEffect>
                  </a14:imgLayer>
                </a14:imgProps>
              </a:ext>
            </a:extLst>
          </a:blip>
          <a:stretch>
            <a:fillRect/>
          </a:stretch>
        </p:blipFill>
        <p:spPr>
          <a:xfrm>
            <a:off x="7573603" y="376697"/>
            <a:ext cx="2784978" cy="4943336"/>
          </a:xfrm>
          <a:prstGeom prst="rect">
            <a:avLst/>
          </a:prstGeom>
        </p:spPr>
      </p:pic>
      <p:sp>
        <p:nvSpPr>
          <p:cNvPr id="13" name="椭圆 12"/>
          <p:cNvSpPr/>
          <p:nvPr>
            <p:custDataLst>
              <p:tags r:id="rId9"/>
            </p:custDataLst>
          </p:nvPr>
        </p:nvSpPr>
        <p:spPr>
          <a:xfrm>
            <a:off x="10533246" y="1708523"/>
            <a:ext cx="206036" cy="206036"/>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10"/>
            </p:custDataLst>
          </p:nvPr>
        </p:nvSpPr>
        <p:spPr>
          <a:xfrm>
            <a:off x="11219967" y="2129247"/>
            <a:ext cx="442587" cy="442587"/>
          </a:xfrm>
          <a:prstGeom prst="ellipse">
            <a:avLst/>
          </a:pr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11"/>
            </p:custDataLst>
          </p:nvPr>
        </p:nvSpPr>
        <p:spPr>
          <a:xfrm>
            <a:off x="838200" y="1208405"/>
            <a:ext cx="5795010" cy="2854325"/>
          </a:xfrm>
        </p:spPr>
        <p:txBody>
          <a:bodyPr wrap="square" anchor="b">
            <a:normAutofit/>
          </a:bodyPr>
          <a:lstStyle>
            <a:lvl1pPr algn="l">
              <a:lnSpc>
                <a:spcPct val="100000"/>
              </a:lnSpc>
              <a:defRPr sz="5200" b="0">
                <a:latin typeface="+mj-lt"/>
              </a:defRPr>
            </a:lvl1pPr>
          </a:lstStyle>
          <a:p>
            <a:r>
              <a:rPr lang="en-US" dirty="0">
                <a:latin typeface="+mj-lt"/>
              </a:rPr>
              <a:t>Click to add title</a:t>
            </a:r>
          </a:p>
        </p:txBody>
      </p:sp>
      <p:sp>
        <p:nvSpPr>
          <p:cNvPr id="4" name="日期占位符 3"/>
          <p:cNvSpPr>
            <a:spLocks noGrp="1"/>
          </p:cNvSpPr>
          <p:nvPr>
            <p:ph type="dt" sz="half" idx="10"/>
            <p:custDataLst>
              <p:tags r:id="rId12"/>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3"/>
            </p:custDataLst>
          </p:nvPr>
        </p:nvSpPr>
        <p:spPr/>
        <p:txBody>
          <a:bodyPr>
            <a:normAutofit/>
          </a:bodyPr>
          <a:lstStyle/>
          <a:p>
            <a:endParaRPr lang="en-US" dirty="0"/>
          </a:p>
        </p:txBody>
      </p:sp>
      <p:sp>
        <p:nvSpPr>
          <p:cNvPr id="6" name="灯片编号占位符 5"/>
          <p:cNvSpPr>
            <a:spLocks noGrp="1"/>
          </p:cNvSpPr>
          <p:nvPr>
            <p:ph type="sldNum" sz="quarter" idx="12"/>
            <p:custDataLst>
              <p:tags r:id="rId14"/>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10" name="公司名占位符 6"/>
          <p:cNvSpPr>
            <a:spLocks noGrp="1"/>
          </p:cNvSpPr>
          <p:nvPr>
            <p:ph type="body" sz="quarter" idx="13" hasCustomPrompt="1"/>
            <p:custDataLst>
              <p:tags r:id="rId15"/>
            </p:custDataLst>
          </p:nvPr>
        </p:nvSpPr>
        <p:spPr>
          <a:xfrm>
            <a:off x="8381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6"/>
            </p:custDataLst>
          </p:nvPr>
        </p:nvSpPr>
        <p:spPr>
          <a:xfrm>
            <a:off x="838198" y="4323540"/>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wrap="square"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0" lvl="0" algn="ctr"/>
            <a:r>
              <a:rPr lang="en-US" dirty="0">
                <a:latin typeface="+mn-lt"/>
              </a:rPr>
              <a:t>Click to add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10799088" cy="405553"/>
          </a:xfrm>
        </p:spPr>
        <p:txBody>
          <a:bodyPr wrap="square" anchor="t">
            <a:normAutofit/>
          </a:bodyPr>
          <a:lstStyle>
            <a:lvl1pPr marL="0" indent="0">
              <a:buNone/>
              <a:defRPr sz="2400" b="0">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2"/>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3"/>
            </p:custDataLst>
          </p:nvPr>
        </p:nvSpPr>
        <p:spPr/>
        <p:txBody>
          <a:bodyPr/>
          <a:lstStyle/>
          <a:p>
            <a:endParaRPr lang="en-US"/>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
        <p:nvSpPr>
          <p:cNvPr id="4" name="标题 3"/>
          <p:cNvSpPr>
            <a:spLocks noGrp="1"/>
          </p:cNvSpPr>
          <p:nvPr>
            <p:ph type="title" hasCustomPrompt="1"/>
            <p:custDataLst>
              <p:tags r:id="rId5"/>
            </p:custDataLst>
          </p:nvPr>
        </p:nvSpPr>
        <p:spPr/>
        <p:txBody>
          <a:bodyPr/>
          <a:lstStyle/>
          <a:p>
            <a:r>
              <a:rPr lang="en-US">
                <a:latin typeface="+mj-lt"/>
              </a:rPr>
              <a:t>Click to add title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7" name="任意多边形 26"/>
          <p:cNvSpPr/>
          <p:nvPr>
            <p:custDataLst>
              <p:tags r:id="rId1"/>
            </p:custDataLst>
          </p:nvPr>
        </p:nvSpPr>
        <p:spPr>
          <a:xfrm flipV="1">
            <a:off x="5680164" y="0"/>
            <a:ext cx="6511836" cy="6858000"/>
          </a:xfrm>
          <a:custGeom>
            <a:avLst/>
            <a:gdLst/>
            <a:ahLst/>
            <a:cxnLst>
              <a:cxn ang="3">
                <a:pos x="hc" y="t"/>
              </a:cxn>
              <a:cxn ang="cd2">
                <a:pos x="l" y="vc"/>
              </a:cxn>
              <a:cxn ang="cd4">
                <a:pos x="hc" y="b"/>
              </a:cxn>
              <a:cxn ang="0">
                <a:pos x="r" y="vc"/>
              </a:cxn>
            </a:cxnLst>
            <a:rect l="l" t="t" r="r" b="b"/>
            <a:pathLst>
              <a:path w="10255" h="10800">
                <a:moveTo>
                  <a:pt x="0" y="0"/>
                </a:moveTo>
                <a:lnTo>
                  <a:pt x="10255" y="0"/>
                </a:lnTo>
                <a:lnTo>
                  <a:pt x="10255" y="10800"/>
                </a:lnTo>
                <a:lnTo>
                  <a:pt x="7586" y="10800"/>
                </a:lnTo>
                <a:lnTo>
                  <a:pt x="7456" y="10341"/>
                </a:lnTo>
                <a:cubicBezTo>
                  <a:pt x="6188" y="6265"/>
                  <a:pt x="3660" y="2745"/>
                  <a:pt x="327" y="237"/>
                </a:cubicBezTo>
                <a:lnTo>
                  <a:pt x="0" y="0"/>
                </a:lnTo>
                <a:close/>
              </a:path>
            </a:pathLst>
          </a:custGeom>
          <a:gradFill flip="none" rotWithShape="1">
            <a:gsLst>
              <a:gs pos="93000">
                <a:schemeClr val="accent1">
                  <a:alpha val="0"/>
                </a:schemeClr>
              </a:gs>
              <a:gs pos="14000">
                <a:schemeClr val="accent1">
                  <a:alpha val="25000"/>
                </a:schemeClr>
              </a:gs>
            </a:gsLst>
            <a:lin ang="888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8" name="任意多边形: 形状 7"/>
          <p:cNvSpPr/>
          <p:nvPr>
            <p:custDataLst>
              <p:tags r:id="rId2"/>
            </p:custDataLst>
          </p:nvPr>
        </p:nvSpPr>
        <p:spPr>
          <a:xfrm>
            <a:off x="11066604" y="607071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椭圆 8"/>
          <p:cNvSpPr/>
          <p:nvPr>
            <p:custDataLst>
              <p:tags r:id="rId3"/>
            </p:custDataLst>
          </p:nvPr>
        </p:nvSpPr>
        <p:spPr>
          <a:xfrm>
            <a:off x="6977616" y="1420330"/>
            <a:ext cx="4067612" cy="4067606"/>
          </a:xfrm>
          <a:prstGeom prst="ellipse">
            <a:avLst/>
          </a:prstGeom>
          <a:gradFill>
            <a:gsLst>
              <a:gs pos="87000">
                <a:schemeClr val="accent1"/>
              </a:gs>
              <a:gs pos="74000">
                <a:schemeClr val="accent1">
                  <a:lumMod val="60000"/>
                  <a:lumOff val="40000"/>
                </a:schemeClr>
              </a:gs>
              <a:gs pos="21000">
                <a:schemeClr val="accent1">
                  <a:lumMod val="20000"/>
                  <a:lumOff val="80000"/>
                </a:schemeClr>
              </a:gs>
            </a:gsLst>
            <a:lin ang="2700000" scaled="1"/>
          </a:gradFill>
          <a:ln w="19050" cap="flat">
            <a:solidFill>
              <a:schemeClr val="bg2">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pPr lvl="0" algn="l">
              <a:buClrTx/>
              <a:buSzTx/>
              <a:buFontTx/>
            </a:pPr>
            <a:endParaRPr lang="en-US">
              <a:sym typeface="+mn-lt"/>
            </a:endParaRPr>
          </a:p>
        </p:txBody>
      </p:sp>
      <p:sp>
        <p:nvSpPr>
          <p:cNvPr id="11" name="椭圆 10"/>
          <p:cNvSpPr/>
          <p:nvPr>
            <p:custDataLst>
              <p:tags r:id="rId4"/>
            </p:custDataLst>
          </p:nvPr>
        </p:nvSpPr>
        <p:spPr>
          <a:xfrm>
            <a:off x="6676414" y="1119128"/>
            <a:ext cx="4670017" cy="4670010"/>
          </a:xfrm>
          <a:prstGeom prst="ellipse">
            <a:avLst/>
          </a:prstGeom>
          <a:noFill/>
          <a:ln w="9525" cap="flat">
            <a:solidFill>
              <a:schemeClr val="accent1">
                <a:lumMod val="20000"/>
                <a:lumOff val="8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en-US">
              <a:solidFill>
                <a:schemeClr val="tx1"/>
              </a:solidFill>
            </a:endParaRPr>
          </a:p>
        </p:txBody>
      </p:sp>
      <p:sp>
        <p:nvSpPr>
          <p:cNvPr id="12" name="椭圆 11"/>
          <p:cNvSpPr/>
          <p:nvPr>
            <p:custDataLst>
              <p:tags r:id="rId5"/>
            </p:custDataLst>
          </p:nvPr>
        </p:nvSpPr>
        <p:spPr>
          <a:xfrm>
            <a:off x="7265377" y="4664873"/>
            <a:ext cx="892638" cy="89263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custDataLst>
              <p:tags r:id="rId6"/>
            </p:custDataLst>
          </p:nvPr>
        </p:nvSpPr>
        <p:spPr>
          <a:xfrm>
            <a:off x="9820607" y="1869120"/>
            <a:ext cx="206036" cy="20603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custDataLst>
              <p:tags r:id="rId7"/>
            </p:custDataLst>
          </p:nvPr>
        </p:nvSpPr>
        <p:spPr>
          <a:xfrm>
            <a:off x="11066604" y="2443763"/>
            <a:ext cx="503874" cy="50387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15"/>
          <p:cNvPicPr>
            <a:picLocks noChangeAspect="1"/>
          </p:cNvPicPr>
          <p:nvPr>
            <p:custDataLst>
              <p:tags r:id="rId8"/>
            </p:custDataLst>
          </p:nvPr>
        </p:nvPicPr>
        <p:blipFill rotWithShape="1">
          <a:blip r:embed="rId17"/>
          <a:srcRect l="28033" t="11173" r="28483" b="20372"/>
          <a:stretch>
            <a:fillRect/>
          </a:stretch>
        </p:blipFill>
        <p:spPr>
          <a:xfrm>
            <a:off x="7604166" y="801527"/>
            <a:ext cx="2880000" cy="4636143"/>
          </a:xfrm>
          <a:prstGeom prst="rect">
            <a:avLst/>
          </a:prstGeom>
        </p:spPr>
      </p:pic>
      <p:sp>
        <p:nvSpPr>
          <p:cNvPr id="17" name="任意多边形: 形状 16"/>
          <p:cNvSpPr/>
          <p:nvPr>
            <p:custDataLst>
              <p:tags r:id="rId9"/>
            </p:custDataLst>
          </p:nvPr>
        </p:nvSpPr>
        <p:spPr>
          <a:xfrm>
            <a:off x="0" y="0"/>
            <a:ext cx="1833696" cy="137006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10"/>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11"/>
            </p:custDataLst>
          </p:nvPr>
        </p:nvSpPr>
        <p:spPr/>
        <p:txBody>
          <a:bodyPr/>
          <a:lstStyle/>
          <a:p>
            <a:endParaRPr lang="en-US"/>
          </a:p>
        </p:txBody>
      </p:sp>
      <p:sp>
        <p:nvSpPr>
          <p:cNvPr id="6" name="灯片编号占位符 5"/>
          <p:cNvSpPr>
            <a:spLocks noGrp="1"/>
          </p:cNvSpPr>
          <p:nvPr>
            <p:ph type="sldNum" sz="quarter" idx="12"/>
            <p:custDataLst>
              <p:tags r:id="rId12"/>
            </p:custDataLst>
          </p:nvPr>
        </p:nvSpPr>
        <p:spPr>
          <a:xfrm>
            <a:off x="8610600" y="6356350"/>
            <a:ext cx="2743200" cy="365125"/>
          </a:xfrm>
        </p:spPr>
        <p:txBody>
          <a:bodyPr wrap="square">
            <a:normAutofit/>
          </a:bodyPr>
          <a:lstStyle/>
          <a:p>
            <a:fld id="{BE5F26B5-172A-4DC2-B0B7-181CFC56B87C}" type="slidenum">
              <a:rPr lang="en-US" smtClean="0"/>
              <a:t>‹#›</a:t>
            </a:fld>
            <a:endParaRPr lang="en-US"/>
          </a:p>
        </p:txBody>
      </p:sp>
      <p:sp>
        <p:nvSpPr>
          <p:cNvPr id="2" name="标题 1"/>
          <p:cNvSpPr>
            <a:spLocks noGrp="1"/>
          </p:cNvSpPr>
          <p:nvPr>
            <p:ph type="ctrTitle" hasCustomPrompt="1"/>
            <p:custDataLst>
              <p:tags r:id="rId13"/>
            </p:custDataLst>
          </p:nvPr>
        </p:nvSpPr>
        <p:spPr>
          <a:xfrm>
            <a:off x="838200" y="1712644"/>
            <a:ext cx="5356740" cy="1800000"/>
          </a:xfrm>
        </p:spPr>
        <p:txBody>
          <a:bodyPr wrap="square" anchor="b">
            <a:normAutofit/>
          </a:bodyPr>
          <a:lstStyle>
            <a:lvl1pPr algn="l">
              <a:lnSpc>
                <a:spcPct val="100000"/>
              </a:lnSpc>
              <a:defRPr sz="6600" b="0">
                <a:latin typeface="+mj-lt"/>
              </a:defRPr>
            </a:lvl1pPr>
          </a:lstStyle>
          <a:p>
            <a:r>
              <a:rPr lang="en-US" dirty="0">
                <a:latin typeface="+mj-lt"/>
              </a:rPr>
              <a:t>Click to add title</a:t>
            </a:r>
            <a:endParaRPr lang="en-US" dirty="0"/>
          </a:p>
        </p:txBody>
      </p:sp>
      <p:sp>
        <p:nvSpPr>
          <p:cNvPr id="10" name="公司名占位符 6"/>
          <p:cNvSpPr>
            <a:spLocks noGrp="1"/>
          </p:cNvSpPr>
          <p:nvPr>
            <p:ph type="body" sz="quarter" idx="13" hasCustomPrompt="1"/>
            <p:custDataLst>
              <p:tags r:id="rId14"/>
            </p:custDataLst>
          </p:nvPr>
        </p:nvSpPr>
        <p:spPr>
          <a:xfrm>
            <a:off x="838798" y="504000"/>
            <a:ext cx="2880000" cy="504000"/>
          </a:xfrm>
        </p:spPr>
        <p:txBody>
          <a:bodyPr wrap="square" anchor="ctr">
            <a:normAutofit/>
          </a:bodyPr>
          <a:lstStyle>
            <a:lvl1pPr marL="0" indent="0">
              <a:lnSpc>
                <a:spcPct val="100000"/>
              </a:lnSpc>
              <a:buNone/>
              <a:defRPr sz="1800">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838200" y="3874951"/>
            <a:ext cx="2880000" cy="576000"/>
          </a:xfrm>
          <a:prstGeom prst="roundRect">
            <a:avLst>
              <a:gd name="adj" fmla="val 50000"/>
            </a:avLst>
          </a:prstGeom>
          <a:gradFill>
            <a:gsLst>
              <a:gs pos="69000">
                <a:schemeClr val="accent1"/>
              </a:gs>
              <a:gs pos="6000">
                <a:schemeClr val="accent2"/>
              </a:gs>
            </a:gsLst>
            <a:lin ang="2700000" scaled="1"/>
          </a:gradFill>
          <a:effectLst>
            <a:outerShdw blurRad="127000" dist="127000" dir="2700000" algn="tl" rotWithShape="0">
              <a:schemeClr val="accent1">
                <a:alpha val="30000"/>
              </a:schemeClr>
            </a:outerShdw>
          </a:effectLst>
        </p:spPr>
        <p:txBody>
          <a:bodyPr vert="horz" wrap="square" lIns="0" tIns="0" rIns="0" bIns="0" rtlCol="0" anchor="ctr" anchorCtr="1">
            <a:normAutofit/>
          </a:bodyPr>
          <a:lstStyle>
            <a:lvl1pPr marL="0" indent="0">
              <a:lnSpc>
                <a:spcPct val="100000"/>
              </a:lnSpc>
              <a:spcBef>
                <a:spcPts val="0"/>
              </a:spcBef>
              <a:buNone/>
              <a:defRPr lang="en-US" sz="1800" b="1" dirty="0">
                <a:solidFill>
                  <a:srgbClr val="FFFFFF"/>
                </a:solidFill>
                <a:latin typeface="+mn-lt"/>
              </a:defRPr>
            </a:lvl1pPr>
          </a:lstStyle>
          <a:p>
            <a:pPr marL="228600" lvl="0" indent="-228600" algn="ctr"/>
            <a:r>
              <a:rPr lang="en-US" dirty="0">
                <a:latin typeface="+mn-lt"/>
              </a:rPr>
              <a:t>Click to add text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2"/>
            </p:custDataLst>
          </p:nvPr>
        </p:nvSpPr>
        <p:spPr/>
        <p:txBody>
          <a:bodyPr wrap="square">
            <a:normAutofit/>
          </a:bodyPr>
          <a:lstStyle>
            <a:lvl1pPr>
              <a:defRPr sz="2000">
                <a:latin typeface="+mn-lt"/>
                <a:cs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3"/>
            </p:custDataLst>
          </p:nvPr>
        </p:nvSpPr>
        <p:spPr/>
        <p:txBody>
          <a:bodyPr wrap="square">
            <a:normAutofit/>
          </a:bodyPr>
          <a:lstStyle/>
          <a:p>
            <a:r>
              <a:rPr lang="en-US"/>
              <a:t>Date Area</a:t>
            </a:r>
          </a:p>
        </p:txBody>
      </p:sp>
      <p:sp>
        <p:nvSpPr>
          <p:cNvPr id="5" name="页脚占位符 4"/>
          <p:cNvSpPr>
            <a:spLocks noGrp="1"/>
          </p:cNvSpPr>
          <p:nvPr>
            <p:ph type="ftr" sz="quarter" idx="11"/>
            <p:custDataLst>
              <p:tags r:id="rId4"/>
            </p:custDataLst>
          </p:nvPr>
        </p:nvSpPr>
        <p:spPr/>
        <p:txBody>
          <a:bodyPr/>
          <a:lstStyle/>
          <a:p>
            <a:endParaRPr 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talog Slide">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3" name="矩形: 圆顶角 2"/>
          <p:cNvSpPr/>
          <p:nvPr>
            <p:custDataLst>
              <p:tags r:id="rId2"/>
            </p:custDataLst>
          </p:nvPr>
        </p:nvSpPr>
        <p:spPr>
          <a:xfrm>
            <a:off x="0" y="6315075"/>
            <a:ext cx="12192000" cy="542925"/>
          </a:xfrm>
          <a:prstGeom prst="round2SameRect">
            <a:avLst>
              <a:gd name="adj1" fmla="val 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p:cNvPicPr>
            <a:picLocks noChangeAspect="1"/>
          </p:cNvPicPr>
          <p:nvPr>
            <p:custDataLst>
              <p:tags r:id="rId3"/>
            </p:custDataLst>
          </p:nvPr>
        </p:nvPicPr>
        <p:blipFill>
          <a:blip r:embed="rId12"/>
          <a:stretch>
            <a:fillRect/>
          </a:stretch>
        </p:blipFill>
        <p:spPr>
          <a:xfrm>
            <a:off x="9957978" y="0"/>
            <a:ext cx="2234022" cy="2054789"/>
          </a:xfrm>
          <a:prstGeom prst="rect">
            <a:avLst/>
          </a:prstGeom>
        </p:spPr>
      </p:pic>
      <p:sp>
        <p:nvSpPr>
          <p:cNvPr id="6" name="任意多边形: 形状 5"/>
          <p:cNvSpPr/>
          <p:nvPr>
            <p:custDataLst>
              <p:tags r:id="rId4"/>
            </p:custDataLst>
          </p:nvPr>
        </p:nvSpPr>
        <p:spPr>
          <a:xfrm>
            <a:off x="0" y="0"/>
            <a:ext cx="967725" cy="967725"/>
          </a:xfrm>
          <a:custGeom>
            <a:avLst/>
            <a:gdLst>
              <a:gd name="connsiteX0" fmla="*/ 0 w 900113"/>
              <a:gd name="connsiteY0" fmla="*/ 0 h 900113"/>
              <a:gd name="connsiteX1" fmla="*/ 900113 w 900113"/>
              <a:gd name="connsiteY1" fmla="*/ 0 h 900113"/>
              <a:gd name="connsiteX2" fmla="*/ 0 w 900113"/>
              <a:gd name="connsiteY2" fmla="*/ 900113 h 900113"/>
            </a:gdLst>
            <a:ahLst/>
            <a:cxnLst>
              <a:cxn ang="0">
                <a:pos x="connsiteX0" y="connsiteY0"/>
              </a:cxn>
              <a:cxn ang="0">
                <a:pos x="connsiteX1" y="connsiteY1"/>
              </a:cxn>
              <a:cxn ang="0">
                <a:pos x="connsiteX2" y="connsiteY2"/>
              </a:cxn>
            </a:cxnLst>
            <a:rect l="l" t="t" r="r" b="b"/>
            <a:pathLst>
              <a:path w="900113" h="900113">
                <a:moveTo>
                  <a:pt x="0" y="0"/>
                </a:moveTo>
                <a:lnTo>
                  <a:pt x="900113" y="0"/>
                </a:lnTo>
                <a:cubicBezTo>
                  <a:pt x="900113" y="497119"/>
                  <a:pt x="497119" y="900113"/>
                  <a:pt x="0" y="900113"/>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12" name="任意多边形: 形状 11"/>
          <p:cNvSpPr/>
          <p:nvPr>
            <p:custDataLst>
              <p:tags r:id="rId5"/>
            </p:custDataLst>
          </p:nvPr>
        </p:nvSpPr>
        <p:spPr>
          <a:xfrm>
            <a:off x="11003104" y="6555532"/>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直接连接符 12"/>
          <p:cNvCxnSpPr/>
          <p:nvPr>
            <p:custDataLst>
              <p:tags r:id="rId6"/>
            </p:custDataLst>
          </p:nvPr>
        </p:nvCxnSpPr>
        <p:spPr>
          <a:xfrm>
            <a:off x="792421" y="6586536"/>
            <a:ext cx="9911163" cy="0"/>
          </a:xfrm>
          <a:prstGeom prst="line">
            <a:avLst/>
          </a:prstGeom>
          <a:ln>
            <a:solidFill>
              <a:schemeClr val="accent1">
                <a:lumMod val="20000"/>
                <a:lumOff val="80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3"/>
          <p:cNvSpPr>
            <a:spLocks noGrp="1"/>
          </p:cNvSpPr>
          <p:nvPr>
            <p:ph type="dt" sz="half" idx="10"/>
            <p:custDataLst>
              <p:tags r:id="rId7"/>
            </p:custDataLst>
          </p:nvPr>
        </p:nvSpPr>
        <p:spPr/>
        <p:txBody>
          <a:bodyPr wrap="square">
            <a:normAutofit/>
          </a:bodyPr>
          <a:lstStyle/>
          <a:p>
            <a:r>
              <a:rPr lang="en-US"/>
              <a:t>Date Area</a:t>
            </a:r>
          </a:p>
        </p:txBody>
      </p:sp>
      <p:sp>
        <p:nvSpPr>
          <p:cNvPr id="8" name="页脚占位符 4"/>
          <p:cNvSpPr>
            <a:spLocks noGrp="1"/>
          </p:cNvSpPr>
          <p:nvPr>
            <p:ph type="ftr" sz="quarter" idx="11"/>
            <p:custDataLst>
              <p:tags r:id="rId8"/>
            </p:custDataLst>
          </p:nvPr>
        </p:nvSpPr>
        <p:spPr/>
        <p:txBody>
          <a:bodyPr/>
          <a:lstStyle/>
          <a:p>
            <a:endParaRPr lang="en-US"/>
          </a:p>
        </p:txBody>
      </p:sp>
      <p:sp>
        <p:nvSpPr>
          <p:cNvPr id="9" name="灯片编号占位符 5"/>
          <p:cNvSpPr>
            <a:spLocks noGrp="1"/>
          </p:cNvSpPr>
          <p:nvPr>
            <p:ph type="sldNum" sz="quarter" idx="12"/>
            <p:custDataLst>
              <p:tags r:id="rId9"/>
            </p:custDataLst>
          </p:nvPr>
        </p:nvSpPr>
        <p:spPr/>
        <p:txBody>
          <a:bodyPr wrap="square">
            <a:normAutofit/>
          </a:bodyPr>
          <a:lstStyle/>
          <a:p>
            <a:fld id="{BE5F26B5-172A-4DC2-B0B7-181CFC56B87C}" type="slidenum">
              <a:rPr lang="en-US" smtClean="0"/>
              <a:t>‹#›</a:t>
            </a:fld>
            <a:endParaRPr lang="en-US"/>
          </a:p>
        </p:txBody>
      </p:sp>
      <p:sp>
        <p:nvSpPr>
          <p:cNvPr id="2" name="标题 1"/>
          <p:cNvSpPr>
            <a:spLocks noGrp="1"/>
          </p:cNvSpPr>
          <p:nvPr>
            <p:ph type="title" hasCustomPrompt="1"/>
            <p:custDataLst>
              <p:tags r:id="rId10"/>
            </p:custDataLst>
          </p:nvPr>
        </p:nvSpPr>
        <p:spPr>
          <a:xfrm>
            <a:off x="840105" y="755015"/>
            <a:ext cx="4773930" cy="1081405"/>
          </a:xfrm>
        </p:spPr>
        <p:txBody>
          <a:bodyPr wrap="square" anchor="ctr" anchorCtr="0">
            <a:normAutofit/>
          </a:bodyPr>
          <a:lstStyle>
            <a:lvl1pPr>
              <a:defRPr sz="6000" b="0">
                <a:latin typeface="+mj-lt"/>
              </a:defRPr>
            </a:lvl1pPr>
          </a:lstStyle>
          <a:p>
            <a:r>
              <a:rPr lang="en-US" dirty="0">
                <a:latin typeface="+mj-lt"/>
              </a:rPr>
              <a:t>Click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9" name="矩形 8"/>
          <p:cNvSpPr/>
          <p:nvPr>
            <p:custDataLst>
              <p:tags r:id="rId1"/>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sym typeface="+mn-lt"/>
            </a:endParaRPr>
          </a:p>
        </p:txBody>
      </p:sp>
      <p:sp>
        <p:nvSpPr>
          <p:cNvPr id="7" name="任意多边形: 形状 6"/>
          <p:cNvSpPr/>
          <p:nvPr>
            <p:custDataLst>
              <p:tags r:id="rId2"/>
            </p:custDataLst>
          </p:nvPr>
        </p:nvSpPr>
        <p:spPr>
          <a:xfrm>
            <a:off x="0" y="0"/>
            <a:ext cx="2312951" cy="1728142"/>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0" name="任意多边形: 形状 9"/>
          <p:cNvSpPr/>
          <p:nvPr>
            <p:custDataLst>
              <p:tags r:id="rId3"/>
            </p:custDataLst>
          </p:nvPr>
        </p:nvSpPr>
        <p:spPr>
          <a:xfrm flipH="1">
            <a:off x="8440775" y="0"/>
            <a:ext cx="3751225" cy="6857999"/>
          </a:xfrm>
          <a:custGeom>
            <a:avLst/>
            <a:gdLst>
              <a:gd name="connsiteX0" fmla="*/ 3003994 w 3751225"/>
              <a:gd name="connsiteY0" fmla="*/ 0 h 6857999"/>
              <a:gd name="connsiteX1" fmla="*/ 0 w 3751225"/>
              <a:gd name="connsiteY1" fmla="*/ 0 h 6857999"/>
              <a:gd name="connsiteX2" fmla="*/ 0 w 3751225"/>
              <a:gd name="connsiteY2" fmla="*/ 6857999 h 6857999"/>
              <a:gd name="connsiteX3" fmla="*/ 3020110 w 3751225"/>
              <a:gd name="connsiteY3" fmla="*/ 6857999 h 6857999"/>
              <a:gd name="connsiteX4" fmla="*/ 3057986 w 3751225"/>
              <a:gd name="connsiteY4" fmla="*/ 6775236 h 6857999"/>
              <a:gd name="connsiteX5" fmla="*/ 3751225 w 3751225"/>
              <a:gd name="connsiteY5" fmla="*/ 3446609 h 6857999"/>
              <a:gd name="connsiteX6" fmla="*/ 3057986 w 3751225"/>
              <a:gd name="connsiteY6" fmla="*/ 11798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225" h="6857999">
                <a:moveTo>
                  <a:pt x="3003994" y="0"/>
                </a:moveTo>
                <a:lnTo>
                  <a:pt x="0" y="0"/>
                </a:lnTo>
                <a:lnTo>
                  <a:pt x="0" y="6857999"/>
                </a:lnTo>
                <a:lnTo>
                  <a:pt x="3020110" y="6857999"/>
                </a:lnTo>
                <a:lnTo>
                  <a:pt x="3057986" y="6775236"/>
                </a:lnTo>
                <a:cubicBezTo>
                  <a:pt x="3503852" y="5756057"/>
                  <a:pt x="3751225" y="4630222"/>
                  <a:pt x="3751225" y="3446609"/>
                </a:cubicBezTo>
                <a:cubicBezTo>
                  <a:pt x="3751225" y="2262995"/>
                  <a:pt x="3503852" y="1137160"/>
                  <a:pt x="3057986" y="117981"/>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任意多边形: 形状 10"/>
          <p:cNvSpPr/>
          <p:nvPr>
            <p:custDataLst>
              <p:tags r:id="rId4"/>
            </p:custDataLst>
          </p:nvPr>
        </p:nvSpPr>
        <p:spPr>
          <a:xfrm>
            <a:off x="731838" y="728663"/>
            <a:ext cx="10728326" cy="5400675"/>
          </a:xfrm>
          <a:custGeom>
            <a:avLst/>
            <a:gdLst>
              <a:gd name="connsiteX0" fmla="*/ 0 w 10559537"/>
              <a:gd name="connsiteY0" fmla="*/ 0 h 5400675"/>
              <a:gd name="connsiteX1" fmla="*/ 624106 w 10559537"/>
              <a:gd name="connsiteY1" fmla="*/ 0 h 5400675"/>
              <a:gd name="connsiteX2" fmla="*/ 3437690 w 10559537"/>
              <a:gd name="connsiteY2" fmla="*/ 0 h 5400675"/>
              <a:gd name="connsiteX3" fmla="*/ 10053980 w 10559537"/>
              <a:gd name="connsiteY3" fmla="*/ 0 h 5400675"/>
              <a:gd name="connsiteX4" fmla="*/ 10559537 w 10559537"/>
              <a:gd name="connsiteY4" fmla="*/ 505557 h 5400675"/>
              <a:gd name="connsiteX5" fmla="*/ 10559537 w 10559537"/>
              <a:gd name="connsiteY5" fmla="*/ 4895118 h 5400675"/>
              <a:gd name="connsiteX6" fmla="*/ 10053980 w 10559537"/>
              <a:gd name="connsiteY6" fmla="*/ 5400675 h 5400675"/>
              <a:gd name="connsiteX7" fmla="*/ 3437690 w 10559537"/>
              <a:gd name="connsiteY7" fmla="*/ 5400675 h 5400675"/>
              <a:gd name="connsiteX8" fmla="*/ 624106 w 10559537"/>
              <a:gd name="connsiteY8" fmla="*/ 5400675 h 5400675"/>
              <a:gd name="connsiteX9" fmla="*/ 0 w 10559537"/>
              <a:gd name="connsiteY9" fmla="*/ 5400675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9537" h="5400675">
                <a:moveTo>
                  <a:pt x="0" y="0"/>
                </a:moveTo>
                <a:lnTo>
                  <a:pt x="624106" y="0"/>
                </a:lnTo>
                <a:lnTo>
                  <a:pt x="3437690" y="0"/>
                </a:lnTo>
                <a:lnTo>
                  <a:pt x="10053980" y="0"/>
                </a:lnTo>
                <a:cubicBezTo>
                  <a:pt x="10333191" y="0"/>
                  <a:pt x="10559537" y="226346"/>
                  <a:pt x="10559537" y="505557"/>
                </a:cubicBezTo>
                <a:lnTo>
                  <a:pt x="10559537" y="4895118"/>
                </a:lnTo>
                <a:cubicBezTo>
                  <a:pt x="10559537" y="5174329"/>
                  <a:pt x="10333191" y="5400675"/>
                  <a:pt x="10053980" y="5400675"/>
                </a:cubicBezTo>
                <a:lnTo>
                  <a:pt x="3437690" y="5400675"/>
                </a:lnTo>
                <a:lnTo>
                  <a:pt x="624106" y="5400675"/>
                </a:lnTo>
                <a:lnTo>
                  <a:pt x="0" y="5400675"/>
                </a:lnTo>
                <a:close/>
              </a:path>
            </a:pathLst>
          </a:custGeom>
          <a:gradFill>
            <a:gsLst>
              <a:gs pos="93000">
                <a:schemeClr val="bg2">
                  <a:lumMod val="10000"/>
                  <a:lumOff val="90000"/>
                </a:schemeClr>
              </a:gs>
              <a:gs pos="14000">
                <a:schemeClr val="bg2">
                  <a:lumMod val="10000"/>
                  <a:lumOff val="90000"/>
                </a:schemeClr>
              </a:gs>
            </a:gsLst>
            <a:lin ang="13500000" scaled="0"/>
          </a:gradFill>
          <a:ln>
            <a:noFill/>
          </a:ln>
          <a:effectLst>
            <a:outerShdw blurRad="381000" dist="635000" dir="5400000" sx="90000" sy="90000" algn="t" rotWithShape="0">
              <a:schemeClr val="accent1">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图片 11"/>
          <p:cNvPicPr>
            <a:picLocks noChangeAspect="1"/>
          </p:cNvPicPr>
          <p:nvPr>
            <p:custDataLst>
              <p:tags r:id="rId5"/>
            </p:custDataLst>
          </p:nvPr>
        </p:nvPicPr>
        <p:blipFill>
          <a:blip r:embed="rId15"/>
          <a:stretch>
            <a:fillRect/>
          </a:stretch>
        </p:blipFill>
        <p:spPr>
          <a:xfrm>
            <a:off x="7174809" y="728661"/>
            <a:ext cx="4298053" cy="4932091"/>
          </a:xfrm>
          <a:prstGeom prst="rect">
            <a:avLst/>
          </a:prstGeom>
        </p:spPr>
      </p:pic>
      <p:cxnSp>
        <p:nvCxnSpPr>
          <p:cNvPr id="13" name="直接连接符 12"/>
          <p:cNvCxnSpPr/>
          <p:nvPr>
            <p:custDataLst>
              <p:tags r:id="rId6"/>
            </p:custDataLst>
          </p:nvPr>
        </p:nvCxnSpPr>
        <p:spPr>
          <a:xfrm>
            <a:off x="1843272" y="5455572"/>
            <a:ext cx="7495145" cy="0"/>
          </a:xfrm>
          <a:prstGeom prst="line">
            <a:avLst/>
          </a:prstGeom>
          <a:ln>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7"/>
            </p:custDataLst>
          </p:nvPr>
        </p:nvSpPr>
        <p:spPr>
          <a:xfrm>
            <a:off x="10016421" y="5424568"/>
            <a:ext cx="393558" cy="62008"/>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任意多边形: 形状 16"/>
          <p:cNvSpPr/>
          <p:nvPr>
            <p:custDataLst>
              <p:tags r:id="rId8"/>
            </p:custDataLst>
          </p:nvPr>
        </p:nvSpPr>
        <p:spPr>
          <a:xfrm rot="16200000">
            <a:off x="124381" y="3390945"/>
            <a:ext cx="483078" cy="76111"/>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p:cNvSpPr>
            <a:spLocks noGrp="1"/>
          </p:cNvSpPr>
          <p:nvPr>
            <p:ph type="title" hasCustomPrompt="1"/>
            <p:custDataLst>
              <p:tags r:id="rId9"/>
            </p:custDataLst>
          </p:nvPr>
        </p:nvSpPr>
        <p:spPr>
          <a:xfrm>
            <a:off x="1524000" y="3311525"/>
            <a:ext cx="8328660" cy="1967865"/>
          </a:xfrm>
        </p:spPr>
        <p:txBody>
          <a:bodyPr wrap="square" anchor="t" anchorCtr="0">
            <a:normAutofit/>
          </a:bodyPr>
          <a:lstStyle>
            <a:lvl1pPr algn="l">
              <a:defRPr sz="5400" b="0">
                <a:solidFill>
                  <a:schemeClr val="dk1"/>
                </a:solidFill>
                <a:latin typeface="+mj-lt"/>
              </a:defRPr>
            </a:lvl1pPr>
          </a:lstStyle>
          <a:p>
            <a:r>
              <a:rPr lang="en-US" dirty="0">
                <a:latin typeface="+mj-lt"/>
              </a:rPr>
              <a:t>Click to add title</a:t>
            </a:r>
            <a:endParaRPr lang="en-US" dirty="0"/>
          </a:p>
        </p:txBody>
      </p:sp>
      <p:sp>
        <p:nvSpPr>
          <p:cNvPr id="8" name="节编号 3"/>
          <p:cNvSpPr>
            <a:spLocks noGrp="1"/>
          </p:cNvSpPr>
          <p:nvPr>
            <p:ph type="body" sz="quarter" idx="13" hasCustomPrompt="1"/>
            <p:custDataLst>
              <p:tags r:id="rId10"/>
            </p:custDataLst>
          </p:nvPr>
        </p:nvSpPr>
        <p:spPr>
          <a:xfrm>
            <a:off x="1524000" y="1891513"/>
            <a:ext cx="8328800" cy="1325648"/>
          </a:xfrm>
        </p:spPr>
        <p:txBody>
          <a:bodyPr wrap="none" rIns="36195" anchor="b" anchorCtr="0">
            <a:normAutofit/>
          </a:bodyPr>
          <a:lstStyle>
            <a:lvl1pPr marL="0" indent="0" algn="l">
              <a:buNone/>
              <a:defRPr sz="6600" b="1">
                <a:gradFill>
                  <a:gsLst>
                    <a:gs pos="69000">
                      <a:schemeClr val="accent1"/>
                    </a:gs>
                    <a:gs pos="6000">
                      <a:schemeClr val="accent2"/>
                    </a:gs>
                  </a:gsLst>
                  <a:lin ang="2700000" scaled="1"/>
                </a:gra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1"/>
            </p:custDataLst>
          </p:nvPr>
        </p:nvSpPr>
        <p:spPr/>
        <p:txBody>
          <a:bodyPr wrap="square">
            <a:normAutofit/>
          </a:bodyPr>
          <a:lstStyle/>
          <a:p>
            <a:r>
              <a:rPr lang="en-US"/>
              <a:t>Date Area</a:t>
            </a:r>
          </a:p>
        </p:txBody>
      </p:sp>
      <p:sp>
        <p:nvSpPr>
          <p:cNvPr id="5" name="页脚占位符 5"/>
          <p:cNvSpPr>
            <a:spLocks noGrp="1"/>
          </p:cNvSpPr>
          <p:nvPr>
            <p:ph type="ftr" sz="quarter" idx="11"/>
            <p:custDataLst>
              <p:tags r:id="rId12"/>
            </p:custDataLst>
          </p:nvPr>
        </p:nvSpPr>
        <p:spPr/>
        <p:txBody>
          <a:bodyPr/>
          <a:lstStyle/>
          <a:p>
            <a:endParaRPr lang="en-US" dirty="0"/>
          </a:p>
        </p:txBody>
      </p:sp>
      <p:sp>
        <p:nvSpPr>
          <p:cNvPr id="6" name="灯片编号占位符 6"/>
          <p:cNvSpPr>
            <a:spLocks noGrp="1"/>
          </p:cNvSpPr>
          <p:nvPr>
            <p:ph type="sldNum" sz="quarter" idx="12"/>
            <p:custDataLst>
              <p:tags r:id="rId1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vert="horz" wrap="square" lIns="0" tIns="0" rIns="0" bIns="0" rtlCol="0" anchor="ctr">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2"/>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3"/>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4"/>
            </p:custDataLst>
          </p:nvPr>
        </p:nvSpPr>
        <p:spPr/>
        <p:txBody>
          <a:bodyPr wrap="square">
            <a:normAutofit/>
          </a:bodyPr>
          <a:lstStyle/>
          <a:p>
            <a:r>
              <a:rPr lang="en-US"/>
              <a:t>Date Area</a:t>
            </a:r>
          </a:p>
        </p:txBody>
      </p:sp>
      <p:sp>
        <p:nvSpPr>
          <p:cNvPr id="6" name="页脚占位符 5"/>
          <p:cNvSpPr>
            <a:spLocks noGrp="1"/>
          </p:cNvSpPr>
          <p:nvPr>
            <p:ph type="ftr" sz="quarter" idx="11"/>
            <p:custDataLst>
              <p:tags r:id="rId5"/>
            </p:custDataLst>
          </p:nvPr>
        </p:nvSpPr>
        <p:spPr/>
        <p:txBody>
          <a:bodyPr/>
          <a:lstStyle/>
          <a:p>
            <a:endParaRPr lang="en-US"/>
          </a:p>
        </p:txBody>
      </p:sp>
      <p:sp>
        <p:nvSpPr>
          <p:cNvPr id="7"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1"/>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2"/>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3"/>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4"/>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5"/>
            </p:custDataLst>
          </p:nvPr>
        </p:nvSpPr>
        <p:spPr/>
        <p:txBody>
          <a:bodyPr wrap="square">
            <a:normAutofit/>
          </a:bodyPr>
          <a:lstStyle/>
          <a:p>
            <a:r>
              <a:rPr lang="en-US"/>
              <a:t>Date Area</a:t>
            </a:r>
          </a:p>
        </p:txBody>
      </p:sp>
      <p:sp>
        <p:nvSpPr>
          <p:cNvPr id="8" name="页脚占位符 7"/>
          <p:cNvSpPr>
            <a:spLocks noGrp="1"/>
          </p:cNvSpPr>
          <p:nvPr>
            <p:ph type="ftr" sz="quarter" idx="11"/>
            <p:custDataLst>
              <p:tags r:id="rId6"/>
            </p:custDataLst>
          </p:nvPr>
        </p:nvSpPr>
        <p:spPr/>
        <p:txBody>
          <a:bodyPr/>
          <a:lstStyle/>
          <a:p>
            <a:endParaRPr lang="en-US"/>
          </a:p>
        </p:txBody>
      </p:sp>
      <p:sp>
        <p:nvSpPr>
          <p:cNvPr id="9" name="灯片编号占位符 8"/>
          <p:cNvSpPr>
            <a:spLocks noGrp="1"/>
          </p:cNvSpPr>
          <p:nvPr>
            <p:ph type="sldNum" sz="quarter" idx="12"/>
            <p:custDataLst>
              <p:tags r:id="rId7"/>
            </p:custDataLst>
          </p:nvPr>
        </p:nvSpPr>
        <p:spPr/>
        <p:txBody>
          <a:bodyPr wrap="square">
            <a:normAutofit/>
          </a:bodyPr>
          <a:lstStyle/>
          <a:p>
            <a:fld id="{BE5F26B5-172A-4DC2-B0B7-181CFC56B87C}" type="slidenum">
              <a:rPr lang="en-US" smtClean="0"/>
              <a:t>‹#›</a:t>
            </a:fld>
            <a:endParaRPr lang="en-US"/>
          </a:p>
        </p:txBody>
      </p:sp>
      <p:sp>
        <p:nvSpPr>
          <p:cNvPr id="10" name="标题 9"/>
          <p:cNvSpPr>
            <a:spLocks noGrp="1"/>
          </p:cNvSpPr>
          <p:nvPr>
            <p:ph type="title" hasCustomPrompt="1"/>
            <p:custDataLst>
              <p:tags r:id="rId8"/>
            </p:custDataLst>
          </p:nvPr>
        </p:nvSpPr>
        <p:spPr/>
        <p:txBody>
          <a:bodyPr/>
          <a:lstStyle/>
          <a:p>
            <a:r>
              <a:rPr lang="en-US">
                <a:latin typeface="+mj-lt"/>
              </a:rPr>
              <a:t>Click to add title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2"/>
            </p:custDataLst>
          </p:nvPr>
        </p:nvSpPr>
        <p:spPr/>
        <p:txBody>
          <a:bodyPr wrap="square">
            <a:normAutofit/>
          </a:bodyPr>
          <a:lstStyle/>
          <a:p>
            <a:r>
              <a:rPr lang="en-US"/>
              <a:t>Date Area</a:t>
            </a:r>
          </a:p>
        </p:txBody>
      </p:sp>
      <p:sp>
        <p:nvSpPr>
          <p:cNvPr id="4" name="页脚占位符 3"/>
          <p:cNvSpPr>
            <a:spLocks noGrp="1"/>
          </p:cNvSpPr>
          <p:nvPr>
            <p:ph type="ftr" sz="quarter" idx="11"/>
            <p:custDataLst>
              <p:tags r:id="rId3"/>
            </p:custDataLst>
          </p:nvPr>
        </p:nvSpPr>
        <p:spPr/>
        <p:txBody>
          <a:bodyPr/>
          <a:lstStyle/>
          <a:p>
            <a:endParaRPr lang="en-US"/>
          </a:p>
        </p:txBody>
      </p:sp>
      <p:sp>
        <p:nvSpPr>
          <p:cNvPr id="5"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p>
            <a:r>
              <a:rPr lang="en-US"/>
              <a:t>Date Area</a:t>
            </a:r>
          </a:p>
        </p:txBody>
      </p:sp>
      <p:sp>
        <p:nvSpPr>
          <p:cNvPr id="3" name="页脚占位符 2"/>
          <p:cNvSpPr>
            <a:spLocks noGrp="1"/>
          </p:cNvSpPr>
          <p:nvPr>
            <p:ph type="ftr" sz="quarter" idx="11"/>
            <p:custDataLst>
              <p:tags r:id="rId2"/>
            </p:custDataLst>
          </p:nvPr>
        </p:nvSpPr>
        <p:spPr/>
        <p:txBody>
          <a:bodyPr/>
          <a:lstStyle/>
          <a:p>
            <a:endParaRPr lang="en-US"/>
          </a:p>
        </p:txBody>
      </p:sp>
      <p:sp>
        <p:nvSpPr>
          <p:cNvPr id="4" name="灯片编号占位符 3"/>
          <p:cNvSpPr>
            <a:spLocks noGrp="1"/>
          </p:cNvSpPr>
          <p:nvPr>
            <p:ph type="sldNum" sz="quarter" idx="12"/>
            <p:custDataLst>
              <p:tags r:id="rId3"/>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1"/>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2"/>
            </p:custDataLst>
          </p:nvPr>
        </p:nvSpPr>
        <p:spPr/>
        <p:txBody>
          <a:bodyPr wrap="square">
            <a:normAutofit/>
          </a:bodyPr>
          <a:lstStyle/>
          <a:p>
            <a:r>
              <a:rPr lang="en-US"/>
              <a:t>Date Area</a:t>
            </a:r>
          </a:p>
        </p:txBody>
      </p:sp>
      <p:sp>
        <p:nvSpPr>
          <p:cNvPr id="5" name="页脚占位符 3"/>
          <p:cNvSpPr>
            <a:spLocks noGrp="1"/>
          </p:cNvSpPr>
          <p:nvPr>
            <p:ph type="ftr" sz="quarter" idx="11"/>
            <p:custDataLst>
              <p:tags r:id="rId3"/>
            </p:custDataLst>
          </p:nvPr>
        </p:nvSpPr>
        <p:spPr/>
        <p:txBody>
          <a:bodyPr/>
          <a:lstStyle/>
          <a:p>
            <a:endParaRPr lang="en-US"/>
          </a:p>
        </p:txBody>
      </p:sp>
      <p:sp>
        <p:nvSpPr>
          <p:cNvPr id="6" name="灯片编号占位符 4"/>
          <p:cNvSpPr>
            <a:spLocks noGrp="1"/>
          </p:cNvSpPr>
          <p:nvPr>
            <p:ph type="sldNum" sz="quarter" idx="12"/>
            <p:custDataLst>
              <p:tags r:id="rId4"/>
            </p:custDataLst>
          </p:nvPr>
        </p:nvSpPr>
        <p:spPr/>
        <p:txBody>
          <a:bodyPr wrap="square">
            <a:normAutofit/>
          </a:bodyPr>
          <a:lstStyle/>
          <a:p>
            <a:fld id="{BE5F26B5-172A-4DC2-B0B7-181CFC56B8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p:custDataLst>
              <p:tags r:id="rId14"/>
            </p:custDataLst>
          </p:nvPr>
        </p:nvSpPr>
        <p:spPr>
          <a:xfrm>
            <a:off x="0" y="0"/>
            <a:ext cx="12192000" cy="6858000"/>
          </a:xfrm>
          <a:prstGeom prst="rect">
            <a:avLst/>
          </a:prstGeom>
          <a:gradFill flip="none" rotWithShape="1">
            <a:gsLst>
              <a:gs pos="93000">
                <a:schemeClr val="accent1">
                  <a:alpha val="0"/>
                </a:schemeClr>
              </a:gs>
              <a:gs pos="14000">
                <a:schemeClr val="accent1">
                  <a:alpha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Arial" panose="020B0604020202020204" pitchFamily="34" charset="0"/>
            </a:endParaRPr>
          </a:p>
        </p:txBody>
      </p:sp>
      <p:pic>
        <p:nvPicPr>
          <p:cNvPr id="14" name="图片 13"/>
          <p:cNvPicPr>
            <a:picLocks noChangeAspect="1"/>
          </p:cNvPicPr>
          <p:nvPr>
            <p:custDataLst>
              <p:tags r:id="rId15"/>
            </p:custDataLst>
          </p:nvPr>
        </p:nvPicPr>
        <p:blipFill>
          <a:blip r:embed="rId24"/>
          <a:stretch>
            <a:fillRect/>
          </a:stretch>
        </p:blipFill>
        <p:spPr>
          <a:xfrm>
            <a:off x="10105734" y="5219471"/>
            <a:ext cx="2086266" cy="1638529"/>
          </a:xfrm>
          <a:prstGeom prst="rect">
            <a:avLst/>
          </a:prstGeom>
        </p:spPr>
      </p:pic>
      <p:sp>
        <p:nvSpPr>
          <p:cNvPr id="8" name="任意多边形: 形状 7"/>
          <p:cNvSpPr/>
          <p:nvPr>
            <p:custDataLst>
              <p:tags r:id="rId16"/>
            </p:custDataLst>
          </p:nvPr>
        </p:nvSpPr>
        <p:spPr>
          <a:xfrm>
            <a:off x="1" y="0"/>
            <a:ext cx="1240195" cy="926623"/>
          </a:xfrm>
          <a:custGeom>
            <a:avLst/>
            <a:gdLst>
              <a:gd name="connsiteX0" fmla="*/ 0 w 2471453"/>
              <a:gd name="connsiteY0" fmla="*/ 0 h 1846568"/>
              <a:gd name="connsiteX1" fmla="*/ 2471453 w 2471453"/>
              <a:gd name="connsiteY1" fmla="*/ 0 h 1846568"/>
              <a:gd name="connsiteX2" fmla="*/ 2462477 w 2471453"/>
              <a:gd name="connsiteY2" fmla="*/ 34908 h 1846568"/>
              <a:gd name="connsiteX3" fmla="*/ 0 w 2471453"/>
              <a:gd name="connsiteY3" fmla="*/ 1846568 h 1846568"/>
            </a:gdLst>
            <a:ahLst/>
            <a:cxnLst>
              <a:cxn ang="0">
                <a:pos x="connsiteX0" y="connsiteY0"/>
              </a:cxn>
              <a:cxn ang="0">
                <a:pos x="connsiteX1" y="connsiteY1"/>
              </a:cxn>
              <a:cxn ang="0">
                <a:pos x="connsiteX2" y="connsiteY2"/>
              </a:cxn>
              <a:cxn ang="0">
                <a:pos x="connsiteX3" y="connsiteY3"/>
              </a:cxn>
            </a:cxnLst>
            <a:rect l="l" t="t" r="r" b="b"/>
            <a:pathLst>
              <a:path w="2471453" h="1846568">
                <a:moveTo>
                  <a:pt x="0" y="0"/>
                </a:moveTo>
                <a:lnTo>
                  <a:pt x="2471453" y="0"/>
                </a:lnTo>
                <a:lnTo>
                  <a:pt x="2462477" y="34908"/>
                </a:lnTo>
                <a:cubicBezTo>
                  <a:pt x="2136022" y="1084493"/>
                  <a:pt x="1157008" y="1846568"/>
                  <a:pt x="0" y="1846568"/>
                </a:cubicBezTo>
                <a:close/>
              </a:path>
            </a:pathLst>
          </a:custGeom>
          <a:gradFill flip="none" rotWithShape="1">
            <a:gsLst>
              <a:gs pos="93000">
                <a:schemeClr val="accent1">
                  <a:alpha val="0"/>
                </a:schemeClr>
              </a:gs>
              <a:gs pos="14000">
                <a:schemeClr val="accent1">
                  <a:alpha val="4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atin typeface="Arial" panose="020B0604020202020204" pitchFamily="34" charset="0"/>
            </a:endParaRPr>
          </a:p>
        </p:txBody>
      </p:sp>
      <p:sp>
        <p:nvSpPr>
          <p:cNvPr id="11" name="任意多边形: 形状 10"/>
          <p:cNvSpPr/>
          <p:nvPr>
            <p:custDataLst>
              <p:tags r:id="rId17"/>
            </p:custDataLst>
          </p:nvPr>
        </p:nvSpPr>
        <p:spPr>
          <a:xfrm rot="16200000">
            <a:off x="338918" y="865515"/>
            <a:ext cx="290173" cy="45719"/>
          </a:xfrm>
          <a:custGeom>
            <a:avLst/>
            <a:gdLst>
              <a:gd name="connsiteX0" fmla="*/ 362554 w 393558"/>
              <a:gd name="connsiteY0" fmla="*/ 0 h 62008"/>
              <a:gd name="connsiteX1" fmla="*/ 393558 w 393558"/>
              <a:gd name="connsiteY1" fmla="*/ 31004 h 62008"/>
              <a:gd name="connsiteX2" fmla="*/ 362554 w 393558"/>
              <a:gd name="connsiteY2" fmla="*/ 62008 h 62008"/>
              <a:gd name="connsiteX3" fmla="*/ 331550 w 393558"/>
              <a:gd name="connsiteY3" fmla="*/ 31004 h 62008"/>
              <a:gd name="connsiteX4" fmla="*/ 362554 w 393558"/>
              <a:gd name="connsiteY4" fmla="*/ 0 h 62008"/>
              <a:gd name="connsiteX5" fmla="*/ 252037 w 393558"/>
              <a:gd name="connsiteY5" fmla="*/ 0 h 62008"/>
              <a:gd name="connsiteX6" fmla="*/ 283041 w 393558"/>
              <a:gd name="connsiteY6" fmla="*/ 31004 h 62008"/>
              <a:gd name="connsiteX7" fmla="*/ 252037 w 393558"/>
              <a:gd name="connsiteY7" fmla="*/ 62008 h 62008"/>
              <a:gd name="connsiteX8" fmla="*/ 221033 w 393558"/>
              <a:gd name="connsiteY8" fmla="*/ 31004 h 62008"/>
              <a:gd name="connsiteX9" fmla="*/ 252037 w 393558"/>
              <a:gd name="connsiteY9" fmla="*/ 0 h 62008"/>
              <a:gd name="connsiteX10" fmla="*/ 141521 w 393558"/>
              <a:gd name="connsiteY10" fmla="*/ 0 h 62008"/>
              <a:gd name="connsiteX11" fmla="*/ 172525 w 393558"/>
              <a:gd name="connsiteY11" fmla="*/ 31004 h 62008"/>
              <a:gd name="connsiteX12" fmla="*/ 141521 w 393558"/>
              <a:gd name="connsiteY12" fmla="*/ 62008 h 62008"/>
              <a:gd name="connsiteX13" fmla="*/ 110517 w 393558"/>
              <a:gd name="connsiteY13" fmla="*/ 31004 h 62008"/>
              <a:gd name="connsiteX14" fmla="*/ 141521 w 393558"/>
              <a:gd name="connsiteY14" fmla="*/ 0 h 62008"/>
              <a:gd name="connsiteX15" fmla="*/ 31004 w 393558"/>
              <a:gd name="connsiteY15" fmla="*/ 0 h 62008"/>
              <a:gd name="connsiteX16" fmla="*/ 62008 w 393558"/>
              <a:gd name="connsiteY16" fmla="*/ 31004 h 62008"/>
              <a:gd name="connsiteX17" fmla="*/ 31004 w 393558"/>
              <a:gd name="connsiteY17" fmla="*/ 62008 h 62008"/>
              <a:gd name="connsiteX18" fmla="*/ 0 w 393558"/>
              <a:gd name="connsiteY18" fmla="*/ 31004 h 62008"/>
              <a:gd name="connsiteX19" fmla="*/ 31004 w 393558"/>
              <a:gd name="connsiteY19" fmla="*/ 0 h 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8" h="62008">
                <a:moveTo>
                  <a:pt x="362554" y="0"/>
                </a:moveTo>
                <a:cubicBezTo>
                  <a:pt x="379677" y="0"/>
                  <a:pt x="393558" y="13881"/>
                  <a:pt x="393558" y="31004"/>
                </a:cubicBezTo>
                <a:cubicBezTo>
                  <a:pt x="393558" y="48127"/>
                  <a:pt x="379677" y="62008"/>
                  <a:pt x="362554" y="62008"/>
                </a:cubicBezTo>
                <a:cubicBezTo>
                  <a:pt x="345431" y="62008"/>
                  <a:pt x="331550" y="48127"/>
                  <a:pt x="331550" y="31004"/>
                </a:cubicBezTo>
                <a:cubicBezTo>
                  <a:pt x="331550" y="13881"/>
                  <a:pt x="345431" y="0"/>
                  <a:pt x="362554" y="0"/>
                </a:cubicBezTo>
                <a:close/>
                <a:moveTo>
                  <a:pt x="252037" y="0"/>
                </a:moveTo>
                <a:cubicBezTo>
                  <a:pt x="269160" y="0"/>
                  <a:pt x="283041" y="13881"/>
                  <a:pt x="283041" y="31004"/>
                </a:cubicBezTo>
                <a:cubicBezTo>
                  <a:pt x="283041" y="48127"/>
                  <a:pt x="269160" y="62008"/>
                  <a:pt x="252037" y="62008"/>
                </a:cubicBezTo>
                <a:cubicBezTo>
                  <a:pt x="234914" y="62008"/>
                  <a:pt x="221033" y="48127"/>
                  <a:pt x="221033" y="31004"/>
                </a:cubicBezTo>
                <a:cubicBezTo>
                  <a:pt x="221033" y="13881"/>
                  <a:pt x="234914" y="0"/>
                  <a:pt x="252037" y="0"/>
                </a:cubicBezTo>
                <a:close/>
                <a:moveTo>
                  <a:pt x="141521" y="0"/>
                </a:moveTo>
                <a:cubicBezTo>
                  <a:pt x="158644" y="0"/>
                  <a:pt x="172525" y="13881"/>
                  <a:pt x="172525" y="31004"/>
                </a:cubicBezTo>
                <a:cubicBezTo>
                  <a:pt x="172525" y="48127"/>
                  <a:pt x="158644" y="62008"/>
                  <a:pt x="141521" y="62008"/>
                </a:cubicBezTo>
                <a:cubicBezTo>
                  <a:pt x="124398" y="62008"/>
                  <a:pt x="110517" y="48127"/>
                  <a:pt x="110517" y="31004"/>
                </a:cubicBezTo>
                <a:cubicBezTo>
                  <a:pt x="110517" y="13881"/>
                  <a:pt x="124398" y="0"/>
                  <a:pt x="141521" y="0"/>
                </a:cubicBezTo>
                <a:close/>
                <a:moveTo>
                  <a:pt x="31004" y="0"/>
                </a:moveTo>
                <a:cubicBezTo>
                  <a:pt x="48127" y="0"/>
                  <a:pt x="62008" y="13881"/>
                  <a:pt x="62008" y="31004"/>
                </a:cubicBezTo>
                <a:cubicBezTo>
                  <a:pt x="62008" y="48127"/>
                  <a:pt x="48127" y="62008"/>
                  <a:pt x="31004" y="62008"/>
                </a:cubicBezTo>
                <a:cubicBezTo>
                  <a:pt x="13881" y="62008"/>
                  <a:pt x="0" y="48127"/>
                  <a:pt x="0" y="31004"/>
                </a:cubicBezTo>
                <a:cubicBezTo>
                  <a:pt x="0" y="13881"/>
                  <a:pt x="13881" y="0"/>
                  <a:pt x="3100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endParaRPr>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chorCtr="0">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4" name="日期占位符 3"/>
          <p:cNvSpPr>
            <a:spLocks noGrp="1"/>
          </p:cNvSpPr>
          <p:nvPr>
            <p:ph type="dt" sz="half" idx="2"/>
            <p:custDataLst>
              <p:tags r:id="rId20"/>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p>
        </p:txBody>
      </p:sp>
      <p:sp>
        <p:nvSpPr>
          <p:cNvPr id="5" name="页脚占位符 4"/>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22"/>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t>‹#›</a:t>
            </a:fld>
            <a:endParaRPr lang="en-US"/>
          </a:p>
        </p:txBody>
      </p:sp>
      <p:sp>
        <p:nvSpPr>
          <p:cNvPr id="10" name="KSO_TEMPLATE" hidden="1"/>
          <p:cNvSpPr/>
          <p:nvPr>
            <p:custDataLst>
              <p:tags r:id="rId23"/>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10.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37.png"/><Relationship Id="rId5" Type="http://schemas.openxmlformats.org/officeDocument/2006/relationships/image" Target="../media/image49.emf"/><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37.png"/><Relationship Id="rId5" Type="http://schemas.openxmlformats.org/officeDocument/2006/relationships/image" Target="../media/image54.png"/><Relationship Id="rId4" Type="http://schemas.openxmlformats.org/officeDocument/2006/relationships/image" Target="../media/image49.emf"/></Relationships>
</file>

<file path=ppt/slides/_rels/slide1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1.xml"/><Relationship Id="rId1" Type="http://schemas.openxmlformats.org/officeDocument/2006/relationships/tags" Target="../tags/tag115.xml"/><Relationship Id="rId6" Type="http://schemas.microsoft.com/office/2007/relationships/hdphoto" Target="../media/hdphoto2.wdp"/><Relationship Id="rId5" Type="http://schemas.openxmlformats.org/officeDocument/2006/relationships/image" Target="../media/image3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7.xml"/><Relationship Id="rId1" Type="http://schemas.openxmlformats.org/officeDocument/2006/relationships/tags" Target="../tags/tag116.xml"/><Relationship Id="rId6" Type="http://schemas.microsoft.com/office/2007/relationships/hdphoto" Target="../media/hdphoto2.wdp"/><Relationship Id="rId5" Type="http://schemas.openxmlformats.org/officeDocument/2006/relationships/image" Target="../media/image37.pn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0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2.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0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6.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9.xml"/><Relationship Id="rId5" Type="http://schemas.microsoft.com/office/2007/relationships/hdphoto" Target="../media/hdphoto2.wdp"/><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15" y="1208405"/>
            <a:ext cx="10922635" cy="2854325"/>
          </a:xfrm>
        </p:spPr>
        <p:txBody>
          <a:bodyPr>
            <a:normAutofit/>
          </a:bodyPr>
          <a:lstStyle/>
          <a:p>
            <a:pPr algn="ctr"/>
            <a:r>
              <a:rPr lang="en-US" b="1">
                <a:solidFill>
                  <a:srgbClr val="FF0000"/>
                </a:solidFill>
                <a:latin typeface="Arial" panose="020B0604020202020204" pitchFamily="34" charset="0"/>
                <a:cs typeface="Arial" panose="020B0604020202020204" pitchFamily="34" charset="0"/>
                <a:sym typeface="+mn-ea"/>
              </a:rPr>
              <a:t>Bài 6: Cộng, trừ hai phân số khác mẫu số (2 tiết)</a:t>
            </a:r>
            <a:br>
              <a:rPr lang="en-US" b="1">
                <a:solidFill>
                  <a:srgbClr val="FF0000"/>
                </a:solidFill>
                <a:latin typeface="Arial" panose="020B0604020202020204" pitchFamily="34" charset="0"/>
                <a:cs typeface="Arial" panose="020B0604020202020204" pitchFamily="34" charset="0"/>
              </a:rPr>
            </a:br>
            <a:r>
              <a:rPr lang="en-US" b="1">
                <a:solidFill>
                  <a:srgbClr val="FF0000"/>
                </a:solidFill>
                <a:latin typeface="Arial" panose="020B0604020202020204" pitchFamily="34" charset="0"/>
                <a:cs typeface="Arial" panose="020B0604020202020204" pitchFamily="34" charset="0"/>
                <a:sym typeface="+mn-ea"/>
              </a:rPr>
              <a:t>Tiết 2: Luyện tập (Trang 21)</a:t>
            </a:r>
            <a:endParaRPr lang="en-US"/>
          </a:p>
        </p:txBody>
      </p:sp>
      <p:sp>
        <p:nvSpPr>
          <p:cNvPr id="3" name="Text Placeholder 2"/>
          <p:cNvSpPr>
            <a:spLocks noGrp="1"/>
          </p:cNvSpPr>
          <p:nvPr>
            <p:ph type="body" sz="quarter" idx="13"/>
          </p:nvPr>
        </p:nvSpPr>
        <p:spPr>
          <a:xfrm>
            <a:off x="3945255" y="885190"/>
            <a:ext cx="4564380" cy="504190"/>
          </a:xfrm>
        </p:spPr>
        <p:txBody>
          <a:bodyPr>
            <a:noAutofit/>
          </a:bodyPr>
          <a:lstStyle/>
          <a:p>
            <a:pPr algn="ctr"/>
            <a:r>
              <a:rPr lang="en-US" sz="6000" b="1">
                <a:solidFill>
                  <a:srgbClr val="FF0000"/>
                </a:solidFill>
                <a:latin typeface="Arial" panose="020B0604020202020204" pitchFamily="34" charset="0"/>
                <a:cs typeface="Arial" panose="020B0604020202020204" pitchFamily="34" charset="0"/>
              </a:rPr>
              <a:t>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3825" y="381000"/>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mc:AlternateContent xmlns:mc="http://schemas.openxmlformats.org/markup-compatibility/2006" xmlns:a14="http://schemas.microsoft.com/office/drawing/2010/main">
        <mc:Choice Requires="a14">
          <p:sp>
            <p:nvSpPr>
              <p:cNvPr id="42" name="TextBox 41"/>
              <p:cNvSpPr txBox="1"/>
              <p:nvPr/>
            </p:nvSpPr>
            <p:spPr>
              <a:xfrm>
                <a:off x="752475" y="304800"/>
                <a:ext cx="11363325" cy="1732915"/>
              </a:xfrm>
              <a:prstGeom prst="rect">
                <a:avLst/>
              </a:prstGeom>
              <a:noFill/>
            </p:spPr>
            <p:txBody>
              <a:bodyPr wrap="square" rtlCol="0">
                <a:spAutoFit/>
              </a:bodyPr>
              <a:lstStyle/>
              <a:p>
                <a:pPr lvl="0" algn="just"/>
                <a:r>
                  <a:rPr lang="vi-VN" sz="2400" dirty="0">
                    <a:solidFill>
                      <a:schemeClr val="tx1"/>
                    </a:solidFill>
                    <a:latin typeface="Cambria" panose="02040503050406030204" pitchFamily="18" charset="0"/>
                    <a:ea typeface="Cambria" panose="02040503050406030204" pitchFamily="18" charset="0"/>
                  </a:rPr>
                  <a:t>Để chia đều 5 chiếc bánh cho 6 người, hai bạn Nam và Rô-bốt đã đề xuất cách làm như hình dưới đây (phần bánh của mỗi người thể hiện bằng các phần tô màu đỏ).</a:t>
                </a:r>
                <a:endParaRPr lang="en-US" sz="2400" dirty="0">
                  <a:solidFill>
                    <a:schemeClr val="tx1"/>
                  </a:solidFill>
                  <a:latin typeface="Cambria" panose="02040503050406030204" pitchFamily="18" charset="0"/>
                  <a:ea typeface="Cambria" panose="02040503050406030204" pitchFamily="18" charset="0"/>
                </a:endParaRPr>
              </a:p>
              <a:p>
                <a:pPr lvl="0" algn="just"/>
                <a:r>
                  <a:rPr lang="en-US" sz="2400" dirty="0">
                    <a:solidFill>
                      <a:schemeClr val="tx1"/>
                    </a:solidFill>
                    <a:latin typeface="Cambria" panose="02040503050406030204" pitchFamily="18" charset="0"/>
                    <a:ea typeface="Cambria" panose="02040503050406030204" pitchFamily="18" charset="0"/>
                  </a:rPr>
                  <a:t>a) </a:t>
                </a:r>
                <a:r>
                  <a:rPr lang="vi-VN" sz="2400" dirty="0">
                    <a:solidFill>
                      <a:schemeClr val="tx1"/>
                    </a:solidFill>
                    <a:latin typeface="Cambria" panose="02040503050406030204" pitchFamily="18" charset="0"/>
                    <a:ea typeface="Cambria" panose="02040503050406030204" pitchFamily="18" charset="0"/>
                  </a:rPr>
                  <a:t>Em hãy mô tả cách chia bánh của mỗi bạn.</a:t>
                </a:r>
                <a:endParaRPr lang="en-US" sz="2400" dirty="0">
                  <a:solidFill>
                    <a:schemeClr val="tx1"/>
                  </a:solidFill>
                  <a:latin typeface="Cambria" panose="02040503050406030204" pitchFamily="18" charset="0"/>
                  <a:ea typeface="Cambria" panose="02040503050406030204" pitchFamily="18" charset="0"/>
                </a:endParaRPr>
              </a:p>
              <a:p>
                <a:pPr lvl="0" algn="just"/>
                <a:r>
                  <a:rPr lang="vi-VN" sz="2400" dirty="0">
                    <a:solidFill>
                      <a:schemeClr val="tx1"/>
                    </a:solidFill>
                    <a:latin typeface="Cambria" panose="02040503050406030204" pitchFamily="18" charset="0"/>
                    <a:ea typeface="Cambria" panose="02040503050406030204" pitchFamily="18" charset="0"/>
                  </a:rPr>
                  <a:t>b) Em hãy giải thích vì sao với cách chia bánh của Rô-bốt thì mỗi bạn được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𝟓</m:t>
                        </m:r>
                      </m:num>
                      <m:den>
                        <m:r>
                          <a:rPr lang="en-US" sz="2400" b="1" i="1" smtClean="0">
                            <a:solidFill>
                              <a:schemeClr val="tx1"/>
                            </a:solidFill>
                            <a:latin typeface="Cambria Math" panose="02040503050406030204" pitchFamily="18" charset="0"/>
                          </a:rPr>
                          <m:t>𝟔</m:t>
                        </m:r>
                      </m:den>
                    </m:f>
                  </m:oMath>
                </a14:m>
                <a:r>
                  <a:rPr lang="vi-VN" sz="2400" dirty="0">
                    <a:solidFill>
                      <a:schemeClr val="tx1"/>
                    </a:solidFill>
                    <a:latin typeface="Cambria" panose="02040503050406030204" pitchFamily="18" charset="0"/>
                    <a:ea typeface="Cambria" panose="02040503050406030204" pitchFamily="18" charset="0"/>
                  </a:rPr>
                  <a:t> cái bánh.</a:t>
                </a:r>
                <a:endParaRPr kumimoji="0" lang="en-US" sz="24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752475" y="304800"/>
                <a:ext cx="11363325" cy="1732915"/>
              </a:xfrm>
              <a:prstGeom prst="rect">
                <a:avLst/>
              </a:prstGeom>
              <a:blipFill rotWithShape="1">
                <a:blip r:embed="rId3"/>
                <a:stretch>
                  <a:fillRect/>
                </a:stretch>
              </a:blipFill>
            </p:spPr>
            <p:txBody>
              <a:bodyPr/>
              <a:lstStyle/>
              <a:p>
                <a:r>
                  <a:rPr lang="en-US" altLang="en-US">
                    <a:noFill/>
                  </a:rPr>
                  <a:t> </a:t>
                </a:r>
              </a:p>
            </p:txBody>
          </p:sp>
        </mc:Fallback>
      </mc:AlternateContent>
      <p:pic>
        <p:nvPicPr>
          <p:cNvPr id="44" name="Picture 43"/>
          <p:cNvPicPr>
            <a:picLocks noChangeAspect="1"/>
          </p:cNvPicPr>
          <p:nvPr/>
        </p:nvPicPr>
        <p:blipFill>
          <a:blip r:embed="rId4"/>
          <a:stretch>
            <a:fillRect/>
          </a:stretch>
        </p:blipFill>
        <p:spPr>
          <a:xfrm>
            <a:off x="3324225" y="2065268"/>
            <a:ext cx="4819650" cy="40307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223837" y="381000"/>
            <a:ext cx="3609975" cy="5657850"/>
          </a:xfrm>
          <a:prstGeom prst="rect">
            <a:avLst/>
          </a:prstGeom>
        </p:spPr>
      </p:pic>
      <p:pic>
        <p:nvPicPr>
          <p:cNvPr id="43" name="图片 2"/>
          <p:cNvPicPr>
            <a:picLocks noChangeAspect="1"/>
          </p:cNvPicPr>
          <p:nvPr/>
        </p:nvPicPr>
        <p:blipFill>
          <a:blip r:embed="rId5"/>
          <a:stretch>
            <a:fillRect/>
          </a:stretch>
        </p:blipFill>
        <p:spPr>
          <a:xfrm rot="5806588" flipV="1">
            <a:off x="5768340" y="285115"/>
            <a:ext cx="3357880" cy="5805805"/>
          </a:xfrm>
          <a:prstGeom prst="rect">
            <a:avLst/>
          </a:prstGeom>
        </p:spPr>
      </p:pic>
      <p:sp>
        <p:nvSpPr>
          <p:cNvPr id="110" name="TextBox 109"/>
          <p:cNvSpPr txBox="1"/>
          <p:nvPr/>
        </p:nvSpPr>
        <p:spPr>
          <a:xfrm rot="21338133">
            <a:off x="5186680" y="2095500"/>
            <a:ext cx="4052570" cy="224536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vi-VN" sz="2800" b="0" i="0" dirty="0">
                <a:solidFill>
                  <a:srgbClr val="000000"/>
                </a:solidFill>
                <a:effectLst/>
                <a:latin typeface="Cambria" panose="02040503050406030204" pitchFamily="18" charset="0"/>
                <a:ea typeface="Cambria" panose="02040503050406030204" pitchFamily="18" charset="0"/>
              </a:rPr>
              <a:t>Bạn Nam chia mỗi cái bánh thành </a:t>
            </a:r>
            <a:r>
              <a:rPr lang="vi-VN" sz="2800" b="1" i="0" dirty="0">
                <a:solidFill>
                  <a:srgbClr val="FF0000"/>
                </a:solidFill>
                <a:effectLst/>
                <a:latin typeface="Cambria" panose="02040503050406030204" pitchFamily="18" charset="0"/>
                <a:ea typeface="Cambria" panose="02040503050406030204" pitchFamily="18" charset="0"/>
              </a:rPr>
              <a:t>6</a:t>
            </a:r>
            <a:r>
              <a:rPr lang="vi-VN" sz="2800" b="0" i="0" dirty="0">
                <a:solidFill>
                  <a:srgbClr val="000000"/>
                </a:solidFill>
                <a:effectLst/>
                <a:latin typeface="Cambria" panose="02040503050406030204" pitchFamily="18" charset="0"/>
                <a:ea typeface="Cambria" panose="02040503050406030204" pitchFamily="18" charset="0"/>
              </a:rPr>
              <a:t> phần bằng nhau. Mỗi người được nhận </a:t>
            </a:r>
            <a:r>
              <a:rPr lang="vi-VN" sz="2800" b="1" i="0" dirty="0">
                <a:solidFill>
                  <a:srgbClr val="FF0000"/>
                </a:solidFill>
                <a:effectLst/>
                <a:latin typeface="Cambria" panose="02040503050406030204" pitchFamily="18" charset="0"/>
                <a:ea typeface="Cambria" panose="02040503050406030204" pitchFamily="18" charset="0"/>
              </a:rPr>
              <a:t>1</a:t>
            </a:r>
            <a:r>
              <a:rPr lang="vi-VN" sz="2800" b="0" i="0" dirty="0">
                <a:solidFill>
                  <a:srgbClr val="000000"/>
                </a:solidFill>
                <a:effectLst/>
                <a:latin typeface="Cambria" panose="02040503050406030204" pitchFamily="18" charset="0"/>
                <a:ea typeface="Cambria" panose="02040503050406030204" pitchFamily="18" charset="0"/>
              </a:rPr>
              <a:t> phần trên mỗi cái bánh đó.</a:t>
            </a:r>
            <a:endParaRPr kumimoji="0" lang="en-US" altLang="en-US" sz="28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116" name="TextBox 115"/>
          <p:cNvSpPr txBox="1"/>
          <p:nvPr/>
        </p:nvSpPr>
        <p:spPr>
          <a:xfrm>
            <a:off x="0" y="114300"/>
            <a:ext cx="733425" cy="645160"/>
          </a:xfrm>
          <a:prstGeom prst="rect">
            <a:avLst/>
          </a:prstGeom>
          <a:noFill/>
        </p:spPr>
        <p:txBody>
          <a:bodyPr wrap="square" rtlCol="0">
            <a:spAutoFit/>
          </a:bodyPr>
          <a:lstStyle/>
          <a:p>
            <a:r>
              <a:rPr lang="en-US" sz="3600" dirty="0"/>
              <a:t>a)</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endParaRPr lang="en-US"/>
          </a:p>
        </p:txBody>
      </p:sp>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4"/>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a:off x="4591050" y="2111375"/>
                <a:ext cx="4514850" cy="2153920"/>
              </a:xfrm>
              <a:prstGeom prst="rect">
                <a:avLst/>
              </a:prstGeom>
              <a:noFill/>
            </p:spPr>
            <p:txBody>
              <a:bodyPr wrap="square">
                <a:spAutoFit/>
              </a:bodyPr>
              <a:lstStyle/>
              <a:p>
                <a:pPr lvl="0" algn="ctr">
                  <a:spcBef>
                    <a:spcPct val="0"/>
                  </a:spcBef>
                  <a:defRPr/>
                </a:pPr>
                <a:r>
                  <a:rPr lang="vi-VN" sz="2400" b="0" i="0" dirty="0">
                    <a:solidFill>
                      <a:srgbClr val="000000"/>
                    </a:solidFill>
                    <a:effectLst/>
                    <a:latin typeface="Cambria" panose="02040503050406030204" pitchFamily="18" charset="0"/>
                    <a:ea typeface="Cambria" panose="02040503050406030204" pitchFamily="18" charset="0"/>
                  </a:rPr>
                  <a:t>Bạn Rô-bốt chia ba cái bánh</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 mỗi cái được chia thành hai phần, hai cái bánh còn lại mỗi cái chia thành ba phần. Mỗi bạn sẽ được </a:t>
                </a:r>
                <a:r>
                  <a:rPr kumimoji="0" lang="en-US" sz="2400" b="1" u="none" strike="noStrike" kern="1200" cap="none" spc="0" normalizeH="0" baseline="0" noProof="0" dirty="0">
                    <a:ln>
                      <a:noFill/>
                    </a:ln>
                    <a:solidFill>
                      <a:prstClr val="black"/>
                    </a:solidFill>
                    <a:effectLst/>
                    <a:uLnTx/>
                    <a:uFillTx/>
                  </a:rPr>
                  <a:t> </a:t>
                </a:r>
                <a14:m>
                  <m:oMath xmlns:m="http://schemas.openxmlformats.org/officeDocument/2006/math">
                    <m:f>
                      <m:fPr>
                        <m:ctrlP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24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24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 và </a:t>
                </a:r>
                <a:r>
                  <a:rPr lang="en-US" sz="2400" b="1" dirty="0">
                    <a:solidFill>
                      <a:prstClr val="black"/>
                    </a:solidFill>
                  </a:rPr>
                  <a:t> </a:t>
                </a:r>
                <a14:m>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a:solidFill>
                              <a:srgbClr val="FF0000"/>
                            </a:solidFill>
                            <a:latin typeface="Cambria Math" panose="02040503050406030204" pitchFamily="18" charset="0"/>
                          </a:rPr>
                          <m:t>𝟏</m:t>
                        </m:r>
                      </m:num>
                      <m:den>
                        <m:r>
                          <a:rPr lang="en-US" sz="2400" b="1" i="1" smtClean="0">
                            <a:solidFill>
                              <a:srgbClr val="FF0000"/>
                            </a:solidFill>
                            <a:latin typeface="Cambria Math" panose="02040503050406030204" pitchFamily="18" charset="0"/>
                          </a:rPr>
                          <m:t>𝟑</m:t>
                        </m:r>
                      </m:den>
                    </m:f>
                    <m:r>
                      <a:rPr lang="en-US" sz="2400" b="1" i="1">
                        <a:solidFill>
                          <a:srgbClr val="FF0000"/>
                        </a:solidFill>
                        <a:latin typeface="Cambria Math" panose="02040503050406030204" pitchFamily="18" charset="0"/>
                      </a:rPr>
                      <m:t> </m:t>
                    </m:r>
                  </m:oMath>
                </a14:m>
                <a:r>
                  <a:rPr lang="vi-VN"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cái bánh.</a:t>
                </a:r>
                <a:endParaRPr kumimoji="0" lang="en-US" altLang="en-US" sz="2400" b="1" i="1"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4591050" y="2111375"/>
                <a:ext cx="4514850" cy="2153920"/>
              </a:xfrm>
              <a:prstGeom prst="rect">
                <a:avLst/>
              </a:prstGeom>
              <a:blipFill rotWithShape="1">
                <a:blip r:embed="rId5"/>
                <a:stretch>
                  <a:fillRect/>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6" cstate="print">
            <a:extLst>
              <a:ext uri="{BEBA8EAE-BF5A-486C-A8C5-ECC9F3942E4B}">
                <a14:imgProps xmlns:a14="http://schemas.microsoft.com/office/drawing/2010/main">
                  <a14:imgLayer r:embed="rId7">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pic>
        <p:nvPicPr>
          <p:cNvPr id="3" name="Picture 2"/>
          <p:cNvPicPr>
            <a:picLocks noChangeAspect="1"/>
          </p:cNvPicPr>
          <p:nvPr/>
        </p:nvPicPr>
        <p:blipFill>
          <a:blip r:embed="rId8"/>
          <a:stretch>
            <a:fillRect/>
          </a:stretch>
        </p:blipFill>
        <p:spPr>
          <a:xfrm>
            <a:off x="361950" y="447675"/>
            <a:ext cx="2971800" cy="56578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pic>
        <p:nvPicPr>
          <p:cNvPr id="43" name="图片 2"/>
          <p:cNvPicPr>
            <a:picLocks noChangeAspect="1"/>
          </p:cNvPicPr>
          <p:nvPr/>
        </p:nvPicPr>
        <p:blipFill>
          <a:blip r:embed="rId3"/>
          <a:stretch>
            <a:fillRect/>
          </a:stretch>
        </p:blipFill>
        <p:spPr>
          <a:xfrm rot="5806588" flipV="1">
            <a:off x="5499735" y="56515"/>
            <a:ext cx="3357880" cy="6350000"/>
          </a:xfrm>
          <a:prstGeom prst="rect">
            <a:avLst/>
          </a:prstGeom>
        </p:spPr>
      </p:pic>
      <mc:AlternateContent xmlns:mc="http://schemas.openxmlformats.org/markup-compatibility/2006" xmlns:a14="http://schemas.microsoft.com/office/drawing/2010/main">
        <mc:Choice Requires="a14">
          <p:sp>
            <p:nvSpPr>
              <p:cNvPr id="110" name="TextBox 109"/>
              <p:cNvSpPr txBox="1"/>
              <p:nvPr/>
            </p:nvSpPr>
            <p:spPr>
              <a:xfrm rot="21427921">
                <a:off x="4591050" y="2111375"/>
                <a:ext cx="4514850" cy="2493010"/>
              </a:xfrm>
              <a:prstGeom prst="rect">
                <a:avLst/>
              </a:prstGeom>
              <a:noFill/>
            </p:spPr>
            <p:txBody>
              <a:bodyPr wrap="square">
                <a:spAutoFit/>
              </a:bodyPr>
              <a:lstStyle/>
              <a:p>
                <a:pPr lvl="0" algn="ctr">
                  <a:spcBef>
                    <a:spcPct val="0"/>
                  </a:spcBef>
                  <a:defRPr/>
                </a:pPr>
                <a:r>
                  <a:rPr kumimoji="0" lang="en-US" sz="3200" b="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Ta</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có</a:t>
                </a:r>
                <a:r>
                  <a:rPr kumimoji="0" lang="en-US" sz="3200" b="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𝟐</m:t>
                        </m:r>
                      </m:den>
                    </m:f>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14:m>
                  <m:oMath xmlns:m="http://schemas.openxmlformats.org/officeDocument/2006/math">
                    <m:r>
                      <a:rPr kumimoji="0" lang="en-US" sz="3200" b="0" i="0" u="none" strike="noStrike" kern="1200" cap="none" spc="0" normalizeH="0" baseline="0" noProof="0" smtClean="0">
                        <a:ln>
                          <a:noFill/>
                        </a:ln>
                        <a:solidFill>
                          <a:srgbClr val="FF0000"/>
                        </a:solidFill>
                        <a:effectLst/>
                        <a:uLnTx/>
                        <a:uFillTx/>
                        <a:latin typeface="Cambria Math" panose="02040503050406030204" pitchFamily="18" charset="0"/>
                      </a:rPr>
                      <m:t> </m:t>
                    </m:r>
                    <m:f>
                      <m:fPr>
                        <m:ctrlP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3200" b="1" i="0" u="none" strike="noStrike" kern="1200" cap="none" spc="0" normalizeH="0" baseline="0" noProof="0">
                            <a:ln>
                              <a:noFill/>
                            </a:ln>
                            <a:solidFill>
                              <a:srgbClr val="FF0000"/>
                            </a:solidFill>
                            <a:effectLst/>
                            <a:uLnTx/>
                            <a:uFillTx/>
                            <a:latin typeface="Cambria Math" panose="02040503050406030204" pitchFamily="18" charset="0"/>
                          </a:rPr>
                          <m:t>𝟏</m:t>
                        </m:r>
                      </m:num>
                      <m:den>
                        <m:r>
                          <a:rPr kumimoji="0" lang="en-US" sz="3200" b="1" i="1" u="none" strike="noStrike" kern="1200" cap="none" spc="0" normalizeH="0" baseline="0" noProof="0" smtClean="0">
                            <a:ln>
                              <a:noFill/>
                            </a:ln>
                            <a:solidFill>
                              <a:srgbClr val="FF0000"/>
                            </a:solidFill>
                            <a:effectLst/>
                            <a:uLnTx/>
                            <a:uFillTx/>
                            <a:latin typeface="Cambria Math" panose="02040503050406030204" pitchFamily="18" charset="0"/>
                          </a:rPr>
                          <m:t>𝟑</m:t>
                        </m:r>
                      </m:den>
                    </m:f>
                    <m:r>
                      <a:rPr kumimoji="0" lang="en-US" sz="3200" b="1" i="1" u="none" strike="noStrike" kern="1200" cap="none" spc="0" normalizeH="0" baseline="0" noProof="0">
                        <a:ln>
                          <a:noFill/>
                        </a:ln>
                        <a:solidFill>
                          <a:srgbClr val="FF0000"/>
                        </a:solidFill>
                        <a:effectLst/>
                        <a:uLnTx/>
                        <a:uFillTx/>
                        <a:latin typeface="Cambria Math" panose="02040503050406030204" pitchFamily="18" charset="0"/>
                      </a:rPr>
                      <m:t> </m:t>
                    </m:r>
                  </m:oMath>
                </a14:m>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latin typeface="Cambria" panose="02040503050406030204" pitchFamily="18" charset="0"/>
                  <a:ea typeface="Cambria" panose="02040503050406030204" pitchFamily="18" charset="0"/>
                </a:endParaRPr>
              </a:p>
              <a:p>
                <a:pPr lvl="0" algn="ctr">
                  <a:spcBef>
                    <a:spcPct val="0"/>
                  </a:spcBef>
                  <a:defRPr/>
                </a:pPr>
                <a:r>
                  <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ậy với cách chia bánh của Rô-bốt thì mỗi bạn được </a:t>
                </a:r>
                <a14:m>
                  <m:oMath xmlns:m="http://schemas.openxmlformats.org/officeDocument/2006/math">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𝟓</m:t>
                        </m:r>
                      </m:num>
                      <m:den>
                        <m:r>
                          <a:rPr lang="en-US" sz="3200" b="1" i="1" smtClean="0">
                            <a:solidFill>
                              <a:srgbClr val="FF0000"/>
                            </a:solidFill>
                            <a:latin typeface="Cambria Math" panose="02040503050406030204" pitchFamily="18" charset="0"/>
                          </a:rPr>
                          <m:t>𝟔</m:t>
                        </m:r>
                      </m:den>
                    </m:f>
                    <m:r>
                      <a:rPr lang="en-US" sz="3200" b="1" i="1">
                        <a:solidFill>
                          <a:srgbClr val="FF0000"/>
                        </a:solidFill>
                        <a:latin typeface="Cambria Math" panose="02040503050406030204" pitchFamily="18" charset="0"/>
                      </a:rPr>
                      <m:t> </m:t>
                    </m:r>
                  </m:oMath>
                </a14:m>
                <a:r>
                  <a:rPr lang="vi-VN" sz="3200" dirty="0">
                    <a:solidFill>
                      <a:srgbClr val="FF0000"/>
                    </a:solidFill>
                    <a:latin typeface="Cambria" panose="02040503050406030204" pitchFamily="18" charset="0"/>
                    <a:ea typeface="Cambria" panose="02040503050406030204" pitchFamily="18" charset="0"/>
                  </a:rPr>
                  <a:t> </a:t>
                </a:r>
                <a:r>
                  <a:rPr kumimoji="0" lang="vi-VN"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cái bánh.</a:t>
                </a:r>
                <a:endParaRPr kumimoji="0" lang="en-US" altLang="en-US"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10" name="TextBox 109"/>
              <p:cNvSpPr txBox="1">
                <a:spLocks noRot="1" noChangeAspect="1" noMove="1" noResize="1" noEditPoints="1" noAdjustHandles="1" noChangeArrowheads="1" noChangeShapeType="1" noTextEdit="1"/>
              </p:cNvSpPr>
              <p:nvPr/>
            </p:nvSpPr>
            <p:spPr>
              <a:xfrm rot="21427921">
                <a:off x="4591050" y="2111375"/>
                <a:ext cx="4514850" cy="2493010"/>
              </a:xfrm>
              <a:prstGeom prst="rect">
                <a:avLst/>
              </a:prstGeom>
              <a:blipFill rotWithShape="1">
                <a:blip r:embed="rId4"/>
                <a:stretch>
                  <a:fillRect l="-1322" t="-4483" r="-1308" b="-4457"/>
                </a:stretch>
              </a:blipFill>
            </p:spPr>
            <p:txBody>
              <a:bodyPr/>
              <a:lstStyle/>
              <a:p>
                <a:r>
                  <a:rPr lang="en-US" altLang="en-US">
                    <a:noFill/>
                  </a:rPr>
                  <a:t> </a:t>
                </a:r>
              </a:p>
            </p:txBody>
          </p:sp>
        </mc:Fallback>
      </mc:AlternateContent>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endParaRPr lang="en-US"/>
          </a:p>
        </p:txBody>
      </p:sp>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9586" y="1188133"/>
            <a:ext cx="7961667" cy="3884066"/>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1"/>
          <p:cNvSpPr/>
          <p:nvPr/>
        </p:nvSpPr>
        <p:spPr>
          <a:xfrm>
            <a:off x="218440" y="1213485"/>
            <a:ext cx="11718925" cy="4924425"/>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p:cNvSpPr txBox="1"/>
          <p:nvPr/>
        </p:nvSpPr>
        <p:spPr>
          <a:xfrm>
            <a:off x="1255395" y="1568450"/>
            <a:ext cx="927290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HOẠT ĐỘNG NỐI TIẾP</a:t>
            </a: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2"/>
          <p:cNvSpPr txBox="1"/>
          <p:nvPr/>
        </p:nvSpPr>
        <p:spPr>
          <a:xfrm>
            <a:off x="1153160" y="2436495"/>
            <a:ext cx="9206230" cy="1626235"/>
          </a:xfrm>
          <a:prstGeom prst="rect">
            <a:avLst/>
          </a:prstGeom>
          <a:noFill/>
        </p:spPr>
        <p:txBody>
          <a:bodyPr wrap="square" rtlCol="0">
            <a:noAutofit/>
          </a:bodyPr>
          <a:lstStyle/>
          <a:p>
            <a:r>
              <a:rPr lang="en-US" sz="2800">
                <a:solidFill>
                  <a:srgbClr val="FF0000"/>
                </a:solidFill>
                <a:latin typeface="Arial" panose="020B0604020202020204" pitchFamily="34" charset="0"/>
                <a:cs typeface="Arial" panose="020B0604020202020204" pitchFamily="34" charset="0"/>
              </a:rPr>
              <a:t>- Bạn Nam ra cửa hàng mua 5 cái bánh trung thu như nhau về chia đều cho 4 bạn. Em hãy giúp bạn Nam nghĩ cách cắt bánh sao cho mỗi chiếc bánh bị cắt ít nhất.</a:t>
            </a:r>
          </a:p>
        </p:txBody>
      </p:sp>
      <p:pic>
        <p:nvPicPr>
          <p:cNvPr id="111" name="Picture 110"/>
          <p:cNvPicPr>
            <a:picLocks noChangeAspect="1"/>
          </p:cNvPicPr>
          <p:nvPr/>
        </p:nvPicPr>
        <p:blipFill>
          <a:blip r:embed="rId5" cstate="print">
            <a:extLst>
              <a:ext uri="{BEBA8EAE-BF5A-486C-A8C5-ECC9F3942E4B}">
                <a14:imgProps xmlns:a14="http://schemas.microsoft.com/office/drawing/2010/main">
                  <a14:imgLayer r:embed="rId6">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
        <p:nvSpPr>
          <p:cNvPr id="5" name="Text Box 4"/>
          <p:cNvSpPr txBox="1"/>
          <p:nvPr/>
        </p:nvSpPr>
        <p:spPr>
          <a:xfrm>
            <a:off x="1221740" y="3954145"/>
            <a:ext cx="8616315" cy="864235"/>
          </a:xfrm>
          <a:prstGeom prst="rect">
            <a:avLst/>
          </a:prstGeom>
          <a:noFill/>
        </p:spPr>
        <p:txBody>
          <a:bodyPr wrap="square" rtlCol="0">
            <a:normAutofit/>
          </a:bodyPr>
          <a:lstStyle/>
          <a:p>
            <a:pPr algn="l">
              <a:lnSpc>
                <a:spcPct val="140000"/>
              </a:lnSpc>
            </a:pPr>
            <a:r>
              <a:rPr lang="en-US" sz="2800" kern="100" dirty="0">
                <a:solidFill>
                  <a:srgbClr val="FF0000"/>
                </a:solidFill>
                <a:effectLst/>
                <a:latin typeface="Arial" panose="020B0604020202020204" pitchFamily="34" charset="0"/>
                <a:cs typeface="Arial" panose="020B0604020202020204" pitchFamily="34" charset="0"/>
              </a:rPr>
              <a:t>- Chuẩn bị bài sau: Bài 7: Hỗn số (tiết 1- trang 23)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1000"/>
                                        <p:tgtEl>
                                          <p:spTgt spid="83"/>
                                        </p:tgtEl>
                                      </p:cBhvr>
                                    </p:animEffect>
                                    <p:anim calcmode="lin" valueType="num">
                                      <p:cBhvr>
                                        <p:cTn id="18" dur="1000" fill="hold"/>
                                        <p:tgtEl>
                                          <p:spTgt spid="83"/>
                                        </p:tgtEl>
                                        <p:attrNameLst>
                                          <p:attrName>ppt_x</p:attrName>
                                        </p:attrNameLst>
                                      </p:cBhvr>
                                      <p:tavLst>
                                        <p:tav tm="0">
                                          <p:val>
                                            <p:strVal val="#ppt_x"/>
                                          </p:val>
                                        </p:tav>
                                        <p:tav tm="100000">
                                          <p:val>
                                            <p:strVal val="#ppt_x"/>
                                          </p:val>
                                        </p:tav>
                                      </p:tavLst>
                                    </p:anim>
                                    <p:anim calcmode="lin" valueType="num">
                                      <p:cBhvr>
                                        <p:cTn id="19" dur="1000" fill="hold"/>
                                        <p:tgtEl>
                                          <p:spTgt spid="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1000"/>
                                        <p:tgtEl>
                                          <p:spTgt spid="111"/>
                                        </p:tgtEl>
                                      </p:cBhvr>
                                    </p:animEffect>
                                    <p:anim calcmode="lin" valueType="num">
                                      <p:cBhvr>
                                        <p:cTn id="29" dur="1000" fill="hold"/>
                                        <p:tgtEl>
                                          <p:spTgt spid="111"/>
                                        </p:tgtEl>
                                        <p:attrNameLst>
                                          <p:attrName>ppt_x</p:attrName>
                                        </p:attrNameLst>
                                      </p:cBhvr>
                                      <p:tavLst>
                                        <p:tav tm="0">
                                          <p:val>
                                            <p:strVal val="#ppt_x"/>
                                          </p:val>
                                        </p:tav>
                                        <p:tav tm="100000">
                                          <p:val>
                                            <p:strVal val="#ppt_x"/>
                                          </p:val>
                                        </p:tav>
                                      </p:tavLst>
                                    </p:anim>
                                    <p:anim calcmode="lin" valueType="num">
                                      <p:cBhvr>
                                        <p:cTn id="30"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3" grpId="0" bldLvl="0" animBg="1"/>
      <p:bldP spid="80" grpId="0"/>
      <p:bldP spid="206" grpId="0" animBg="1"/>
      <p:bldP spid="3" grpId="0"/>
      <p:bldP spid="3"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79830" y="812129"/>
            <a:ext cx="7194475" cy="504190"/>
          </a:xfrm>
        </p:spPr>
        <p:txBody>
          <a:bodyPr>
            <a:noAutofit/>
          </a:bodyPr>
          <a:lstStyle/>
          <a:p>
            <a:pPr algn="ctr"/>
            <a:r>
              <a:rPr lang="en-US" sz="6000" b="1">
                <a:solidFill>
                  <a:srgbClr val="FF0000"/>
                </a:solidFill>
                <a:latin typeface="Arial" panose="020B0604020202020204" pitchFamily="34" charset="0"/>
                <a:cs typeface="Arial" panose="020B0604020202020204" pitchFamily="34" charset="0"/>
              </a:rPr>
              <a:t>YÊU CẦU CẦN ĐẠT</a:t>
            </a:r>
          </a:p>
        </p:txBody>
      </p:sp>
      <p:sp>
        <p:nvSpPr>
          <p:cNvPr id="5" name="Text Box 4"/>
          <p:cNvSpPr txBox="1"/>
          <p:nvPr/>
        </p:nvSpPr>
        <p:spPr>
          <a:xfrm>
            <a:off x="513939" y="1639010"/>
            <a:ext cx="11164121" cy="3902671"/>
          </a:xfrm>
          <a:prstGeom prst="rect">
            <a:avLst/>
          </a:prstGeom>
          <a:noFill/>
        </p:spPr>
        <p:txBody>
          <a:bodyPr wrap="square" rtlCol="0" anchor="t">
            <a:spAutoFit/>
          </a:bodyPr>
          <a:lstStyle/>
          <a:p>
            <a:pPr marL="685800" indent="-685800" algn="just">
              <a:lnSpc>
                <a:spcPct val="120000"/>
              </a:lnSpc>
              <a:buFontTx/>
              <a:buChar char="-"/>
            </a:pPr>
            <a:r>
              <a:rPr lang="en-US" altLang="vi-VN" sz="4200" b="1" dirty="0">
                <a:solidFill>
                  <a:schemeClr val="accent3">
                    <a:lumMod val="50000"/>
                  </a:schemeClr>
                </a:solidFill>
                <a:latin typeface="Times New Roman" panose="02020603050405020304" pitchFamily="18" charset="0"/>
                <a:cs typeface="Times New Roman" panose="02020603050405020304" pitchFamily="18" charset="0"/>
                <a:sym typeface="+mn-ea"/>
              </a:rPr>
              <a:t>Luyện tập, củng cố phép tính cộng, trừ hai phân số khác mẫu</a:t>
            </a:r>
            <a:r>
              <a:rPr lang="vi-VN" sz="4200" b="1" dirty="0">
                <a:solidFill>
                  <a:schemeClr val="accent3">
                    <a:lumMod val="50000"/>
                  </a:schemeClr>
                </a:solidFill>
                <a:latin typeface="Times New Roman" panose="02020603050405020304" pitchFamily="18" charset="0"/>
                <a:cs typeface="Times New Roman" panose="02020603050405020304" pitchFamily="18" charset="0"/>
                <a:sym typeface="+mn-ea"/>
              </a:rPr>
              <a:t>.</a:t>
            </a:r>
            <a:endParaRPr lang="vi-VN" sz="4200" b="1" dirty="0">
              <a:solidFill>
                <a:schemeClr val="accent3">
                  <a:lumMod val="50000"/>
                </a:schemeClr>
              </a:solidFill>
              <a:latin typeface="Times New Roman" panose="02020603050405020304" pitchFamily="18" charset="0"/>
              <a:cs typeface="Times New Roman" panose="02020603050405020304" pitchFamily="18" charset="0"/>
            </a:endParaRPr>
          </a:p>
          <a:p>
            <a:pPr marL="685800" indent="-685800" algn="just">
              <a:lnSpc>
                <a:spcPct val="120000"/>
              </a:lnSpc>
              <a:buFontTx/>
              <a:buChar char="-"/>
            </a:pPr>
            <a:r>
              <a:rPr lang="en-US" altLang="vi-VN" sz="4200" b="1" dirty="0">
                <a:solidFill>
                  <a:schemeClr val="accent3">
                    <a:lumMod val="50000"/>
                  </a:schemeClr>
                </a:solidFill>
                <a:latin typeface="Times New Roman" panose="02020603050405020304" pitchFamily="18" charset="0"/>
                <a:cs typeface="Times New Roman" panose="02020603050405020304" pitchFamily="18" charset="0"/>
                <a:sym typeface="+mn-ea"/>
              </a:rPr>
              <a:t>Biết cách cộng, trừ  phân số với số tự nhiên</a:t>
            </a:r>
            <a:r>
              <a:rPr lang="vi-VN" sz="4200" b="1" dirty="0">
                <a:solidFill>
                  <a:schemeClr val="accent3">
                    <a:lumMod val="50000"/>
                  </a:schemeClr>
                </a:solidFill>
                <a:latin typeface="Times New Roman" panose="02020603050405020304" pitchFamily="18" charset="0"/>
                <a:cs typeface="Times New Roman" panose="02020603050405020304" pitchFamily="18" charset="0"/>
                <a:sym typeface="+mn-ea"/>
              </a:rPr>
              <a:t>.</a:t>
            </a:r>
            <a:endParaRPr lang="vi-VN" sz="4200" b="1" dirty="0">
              <a:solidFill>
                <a:schemeClr val="accent3">
                  <a:lumMod val="50000"/>
                </a:schemeClr>
              </a:solidFill>
              <a:latin typeface="Times New Roman" panose="02020603050405020304" pitchFamily="18" charset="0"/>
              <a:cs typeface="Times New Roman" panose="02020603050405020304" pitchFamily="18" charset="0"/>
            </a:endParaRPr>
          </a:p>
          <a:p>
            <a:pPr algn="just">
              <a:lnSpc>
                <a:spcPct val="120000"/>
              </a:lnSpc>
            </a:pPr>
            <a:r>
              <a:rPr lang="vi-VN" sz="4200" b="1" dirty="0">
                <a:solidFill>
                  <a:schemeClr val="accent3">
                    <a:lumMod val="50000"/>
                  </a:schemeClr>
                </a:solidFill>
                <a:latin typeface="Times New Roman" panose="02020603050405020304" pitchFamily="18" charset="0"/>
                <a:cs typeface="Times New Roman" panose="02020603050405020304" pitchFamily="18" charset="0"/>
                <a:sym typeface="+mn-ea"/>
              </a:rPr>
              <a:t>-   </a:t>
            </a:r>
            <a:r>
              <a:rPr lang="en-US" altLang="vi-VN" sz="4200" b="1" dirty="0">
                <a:solidFill>
                  <a:schemeClr val="accent3">
                    <a:lumMod val="50000"/>
                  </a:schemeClr>
                </a:solidFill>
                <a:latin typeface="Times New Roman" panose="02020603050405020304" pitchFamily="18" charset="0"/>
                <a:cs typeface="Times New Roman" panose="02020603050405020304" pitchFamily="18" charset="0"/>
                <a:sym typeface="+mn-ea"/>
              </a:rPr>
              <a:t>Áp dụng được vào giải quyết các bài toán thực </a:t>
            </a:r>
            <a:r>
              <a:rPr lang="en-US" altLang="vi-VN" sz="4200" b="1">
                <a:solidFill>
                  <a:schemeClr val="accent3">
                    <a:lumMod val="50000"/>
                  </a:schemeClr>
                </a:solidFill>
                <a:latin typeface="Times New Roman" panose="02020603050405020304" pitchFamily="18" charset="0"/>
                <a:cs typeface="Times New Roman" panose="02020603050405020304" pitchFamily="18" charset="0"/>
                <a:sym typeface="+mn-ea"/>
              </a:rPr>
              <a:t>tế </a:t>
            </a:r>
            <a:endParaRPr lang="vi-VN" sz="42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749937" y="163707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3" name="Oval 1"/>
          <p:cNvSpPr/>
          <p:nvPr/>
        </p:nvSpPr>
        <p:spPr>
          <a:xfrm>
            <a:off x="2375507" y="176188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0" name="TextBox 79"/>
          <p:cNvSpPr txBox="1"/>
          <p:nvPr/>
        </p:nvSpPr>
        <p:spPr>
          <a:xfrm>
            <a:off x="2628185" y="191574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86" name="TextBox 85"/>
              <p:cNvSpPr txBox="1"/>
              <p:nvPr/>
            </p:nvSpPr>
            <p:spPr>
              <a:xfrm>
                <a:off x="826204" y="3713540"/>
                <a:ext cx="927725" cy="13500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3</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826204" y="3713540"/>
                <a:ext cx="927725" cy="13500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673475" y="3713480"/>
                <a:ext cx="836295" cy="13487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28 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673475" y="3713480"/>
                <a:ext cx="836295" cy="1348740"/>
              </a:xfrm>
              <a:prstGeom prst="rect">
                <a:avLst/>
              </a:prstGeom>
              <a:blipFill rotWithShape="1">
                <a:blip r:embed="rId4"/>
                <a:stretch>
                  <a:fillRect r="-478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570581" y="3713540"/>
                <a:ext cx="711201" cy="1349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43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570581" y="3713540"/>
                <a:ext cx="711201" cy="1349375"/>
              </a:xfrm>
              <a:prstGeom prst="rect">
                <a:avLst/>
              </a:prstGeom>
              <a:blipFill rotWithShape="1">
                <a:blip r:embed="rId5"/>
                <a:stretch>
                  <a:fillRect l="-33" t="-4" r="-5860" b="4"/>
                </a:stretch>
              </a:blipFill>
            </p:spPr>
            <p:txBody>
              <a:bodyPr/>
              <a:lstStyle/>
              <a:p>
                <a:r>
                  <a:rPr lang="en-US" altLang="en-US">
                    <a:noFill/>
                  </a:rPr>
                  <a:t> </a:t>
                </a:r>
              </a:p>
            </p:txBody>
          </p:sp>
        </mc:Fallback>
      </mc:AlternateContent>
      <p:sp>
        <p:nvSpPr>
          <p:cNvPr id="89" name="TextBox 88"/>
          <p:cNvSpPr txBox="1"/>
          <p:nvPr/>
        </p:nvSpPr>
        <p:spPr>
          <a:xfrm>
            <a:off x="2990329"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6067073" y="4054898"/>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222314" y="3713540"/>
                <a:ext cx="927725" cy="1363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7</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222314" y="3713540"/>
                <a:ext cx="927725" cy="136334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2" name="TextBox 91"/>
          <p:cNvSpPr txBox="1"/>
          <p:nvPr/>
        </p:nvSpPr>
        <p:spPr>
          <a:xfrm>
            <a:off x="1568404" y="4054898"/>
            <a:ext cx="621241"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p:cNvPicPr>
            <a:picLocks noChangeAspect="1"/>
          </p:cNvPicPr>
          <p:nvPr/>
        </p:nvPicPr>
        <p:blipFill>
          <a:blip r:embed="rId7"/>
          <a:stretch>
            <a:fillRect/>
          </a:stretch>
        </p:blipFill>
        <p:spPr>
          <a:xfrm>
            <a:off x="3660010" y="189660"/>
            <a:ext cx="5919729" cy="1792379"/>
          </a:xfrm>
          <a:prstGeom prst="rect">
            <a:avLst/>
          </a:prstGeom>
        </p:spPr>
      </p:pic>
      <mc:AlternateContent xmlns:mc="http://schemas.openxmlformats.org/markup-compatibility/2006">
        <mc:Choice xmlns:a14="http://schemas.microsoft.com/office/drawing/2010/main" Requires="a14">
          <p:sp>
            <p:nvSpPr>
              <p:cNvPr id="7" name="Text Box 6"/>
              <p:cNvSpPr txBox="1"/>
              <p:nvPr/>
            </p:nvSpPr>
            <p:spPr>
              <a:xfrm>
                <a:off x="5260340" y="3332540"/>
                <a:ext cx="880745" cy="1744345"/>
              </a:xfrm>
              <a:prstGeom prst="rect">
                <a:avLst/>
              </a:prstGeom>
              <a:noFill/>
            </p:spPr>
            <p:txBody>
              <a:bodyPr wrap="square" rtlCol="0" anchor="t">
                <a:spAutoFit/>
              </a:bodyPr>
              <a:lstStyle/>
              <a:p>
                <a:pPr algn="l">
                  <a:lnSpc>
                    <a:spcPct val="140000"/>
                  </a:lnSpc>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rPr>
                            <m:t>15</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21</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p:sp>
            <p:nvSpPr>
              <p:cNvPr id="7" name="Text Box 6"/>
              <p:cNvSpPr txBox="1">
                <a:spLocks noRot="1" noChangeAspect="1" noMove="1" noResize="1" noEditPoints="1" noAdjustHandles="1" noChangeArrowheads="1" noChangeShapeType="1" noTextEdit="1"/>
              </p:cNvSpPr>
              <p:nvPr/>
            </p:nvSpPr>
            <p:spPr>
              <a:xfrm>
                <a:off x="5260340" y="3332540"/>
                <a:ext cx="880745" cy="1744345"/>
              </a:xfrm>
              <a:prstGeom prst="rect">
                <a:avLst/>
              </a:prstGeom>
              <a:blipFill>
                <a:blip r:embed="rId8"/>
                <a:stretch>
                  <a:fillRect/>
                </a:stretch>
              </a:blipFill>
            </p:spPr>
            <p:txBody>
              <a:bodyPr/>
              <a:lstStyle/>
              <a:p>
                <a:r>
                  <a:rPr lang="en-US">
                    <a:noFill/>
                  </a:rPr>
                  <a:t> </a:t>
                </a:r>
              </a:p>
            </p:txBody>
          </p:sp>
        </mc:Fallback>
      </mc:AlternateContent>
      <p:sp>
        <p:nvSpPr>
          <p:cNvPr id="8" name="Text Box 7"/>
          <p:cNvSpPr txBox="1"/>
          <p:nvPr/>
        </p:nvSpPr>
        <p:spPr>
          <a:xfrm>
            <a:off x="4699635" y="3874770"/>
            <a:ext cx="560705" cy="970915"/>
          </a:xfrm>
          <a:prstGeom prst="rect">
            <a:avLst/>
          </a:prstGeom>
          <a:noFill/>
        </p:spPr>
        <p:txBody>
          <a:bodyPr wrap="square" rtlCol="0" anchor="t">
            <a:spAutoFit/>
          </a:bodyPr>
          <a:lstStyle/>
          <a:p>
            <a:pPr algn="l">
              <a:lnSpc>
                <a:spcPct val="140000"/>
              </a:lnSpc>
            </a:pPr>
            <a:r>
              <a:rPr lang="en-US" sz="4400" b="1"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rPr>
              <a:t>+</a:t>
            </a:r>
            <a:endParaRPr lang="en-US" sz="4400" b="1" kern="10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P spid="91" grpId="0"/>
      <p:bldP spid="92" grpId="0"/>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1201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400687" y="1427528"/>
            <a:ext cx="3621054" cy="1472938"/>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EAA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3" name="Oval 1"/>
          <p:cNvSpPr/>
          <p:nvPr/>
        </p:nvSpPr>
        <p:spPr>
          <a:xfrm>
            <a:off x="2026257" y="1552339"/>
            <a:ext cx="2870631" cy="1308074"/>
          </a:xfrm>
          <a:custGeom>
            <a:avLst/>
            <a:gdLst>
              <a:gd name="connsiteX0" fmla="*/ 0 w 4134676"/>
              <a:gd name="connsiteY0" fmla="*/ 1916413 h 3832825"/>
              <a:gd name="connsiteX1" fmla="*/ 2067338 w 4134676"/>
              <a:gd name="connsiteY1" fmla="*/ 0 h 3832825"/>
              <a:gd name="connsiteX2" fmla="*/ 4134676 w 4134676"/>
              <a:gd name="connsiteY2" fmla="*/ 1916413 h 3832825"/>
              <a:gd name="connsiteX3" fmla="*/ 2067338 w 4134676"/>
              <a:gd name="connsiteY3" fmla="*/ 3832826 h 3832825"/>
              <a:gd name="connsiteX4" fmla="*/ 0 w 4134676"/>
              <a:gd name="connsiteY4" fmla="*/ 1916413 h 3832825"/>
              <a:gd name="connsiteX0-1" fmla="*/ 0 w 3972630"/>
              <a:gd name="connsiteY0-2" fmla="*/ 1927991 h 3832832"/>
              <a:gd name="connsiteX1-3" fmla="*/ 1905292 w 3972630"/>
              <a:gd name="connsiteY1-4" fmla="*/ 3 h 3832832"/>
              <a:gd name="connsiteX2-5" fmla="*/ 3972630 w 3972630"/>
              <a:gd name="connsiteY2-6" fmla="*/ 1916416 h 3832832"/>
              <a:gd name="connsiteX3-7" fmla="*/ 1905292 w 3972630"/>
              <a:gd name="connsiteY3-8" fmla="*/ 3832829 h 3832832"/>
              <a:gd name="connsiteX4-9" fmla="*/ 0 w 3972630"/>
              <a:gd name="connsiteY4-10" fmla="*/ 1927991 h 3832832"/>
              <a:gd name="connsiteX0-11" fmla="*/ 0 w 4076802"/>
              <a:gd name="connsiteY0-12" fmla="*/ 1931637 h 3838944"/>
              <a:gd name="connsiteX1-13" fmla="*/ 1905292 w 4076802"/>
              <a:gd name="connsiteY1-14" fmla="*/ 3649 h 3838944"/>
              <a:gd name="connsiteX2-15" fmla="*/ 4076802 w 4076802"/>
              <a:gd name="connsiteY2-16" fmla="*/ 1595971 h 3838944"/>
              <a:gd name="connsiteX3-17" fmla="*/ 1905292 w 4076802"/>
              <a:gd name="connsiteY3-18" fmla="*/ 3836475 h 3838944"/>
              <a:gd name="connsiteX4-19" fmla="*/ 0 w 4076802"/>
              <a:gd name="connsiteY4-20" fmla="*/ 1931637 h 3838944"/>
              <a:gd name="connsiteX0-21" fmla="*/ 267 w 4077069"/>
              <a:gd name="connsiteY0-22" fmla="*/ 1931637 h 3433646"/>
              <a:gd name="connsiteX1-23" fmla="*/ 1905559 w 4077069"/>
              <a:gd name="connsiteY1-24" fmla="*/ 3649 h 3433646"/>
              <a:gd name="connsiteX2-25" fmla="*/ 4077069 w 4077069"/>
              <a:gd name="connsiteY2-26" fmla="*/ 1595971 h 3433646"/>
              <a:gd name="connsiteX3-27" fmla="*/ 2032881 w 4077069"/>
              <a:gd name="connsiteY3-28" fmla="*/ 3431361 h 3433646"/>
              <a:gd name="connsiteX4-29" fmla="*/ 267 w 4077069"/>
              <a:gd name="connsiteY4-30" fmla="*/ 1931637 h 3433646"/>
              <a:gd name="connsiteX0-31" fmla="*/ 7726 w 4084528"/>
              <a:gd name="connsiteY0-32" fmla="*/ 1897116 h 3399112"/>
              <a:gd name="connsiteX1-33" fmla="*/ 1450030 w 4084528"/>
              <a:gd name="connsiteY1-34" fmla="*/ 3852 h 3399112"/>
              <a:gd name="connsiteX2-35" fmla="*/ 4084528 w 4084528"/>
              <a:gd name="connsiteY2-36" fmla="*/ 1561450 h 3399112"/>
              <a:gd name="connsiteX3-37" fmla="*/ 2040340 w 4084528"/>
              <a:gd name="connsiteY3-38" fmla="*/ 3396840 h 3399112"/>
              <a:gd name="connsiteX4-39" fmla="*/ 7726 w 4084528"/>
              <a:gd name="connsiteY4-40" fmla="*/ 1897116 h 3399112"/>
              <a:gd name="connsiteX0-41" fmla="*/ 7963 w 4258385"/>
              <a:gd name="connsiteY0-42" fmla="*/ 1898133 h 3400597"/>
              <a:gd name="connsiteX1-43" fmla="*/ 1450267 w 4258385"/>
              <a:gd name="connsiteY1-44" fmla="*/ 4869 h 3400597"/>
              <a:gd name="connsiteX2-45" fmla="*/ 4258385 w 4258385"/>
              <a:gd name="connsiteY2-46" fmla="*/ 1527743 h 3400597"/>
              <a:gd name="connsiteX3-47" fmla="*/ 2040577 w 4258385"/>
              <a:gd name="connsiteY3-48" fmla="*/ 3397857 h 3400597"/>
              <a:gd name="connsiteX4-49" fmla="*/ 7963 w 4258385"/>
              <a:gd name="connsiteY4-50" fmla="*/ 1898133 h 3400597"/>
              <a:gd name="connsiteX0-51" fmla="*/ 6641 w 4476982"/>
              <a:gd name="connsiteY0-52" fmla="*/ 2016899 h 3405995"/>
              <a:gd name="connsiteX1-53" fmla="*/ 1668864 w 4476982"/>
              <a:gd name="connsiteY1-54" fmla="*/ 7889 h 3405995"/>
              <a:gd name="connsiteX2-55" fmla="*/ 4476982 w 4476982"/>
              <a:gd name="connsiteY2-56" fmla="*/ 1530763 h 3405995"/>
              <a:gd name="connsiteX3-57" fmla="*/ 2259174 w 4476982"/>
              <a:gd name="connsiteY3-58" fmla="*/ 3400877 h 3405995"/>
              <a:gd name="connsiteX4-59" fmla="*/ 6641 w 4476982"/>
              <a:gd name="connsiteY4-60" fmla="*/ 2016899 h 3405995"/>
              <a:gd name="connsiteX0-61" fmla="*/ 2948 w 4473289"/>
              <a:gd name="connsiteY0-62" fmla="*/ 2016899 h 3406055"/>
              <a:gd name="connsiteX1-63" fmla="*/ 1665171 w 4473289"/>
              <a:gd name="connsiteY1-64" fmla="*/ 7889 h 3406055"/>
              <a:gd name="connsiteX2-65" fmla="*/ 4473289 w 4473289"/>
              <a:gd name="connsiteY2-66" fmla="*/ 1530763 h 3406055"/>
              <a:gd name="connsiteX3-67" fmla="*/ 2255481 w 4473289"/>
              <a:gd name="connsiteY3-68" fmla="*/ 3400877 h 3406055"/>
              <a:gd name="connsiteX4-69" fmla="*/ 2948 w 4473289"/>
              <a:gd name="connsiteY4-70" fmla="*/ 2016899 h 3406055"/>
              <a:gd name="connsiteX0-71" fmla="*/ 5479 w 4475820"/>
              <a:gd name="connsiteY0-72" fmla="*/ 1689006 h 3077826"/>
              <a:gd name="connsiteX1-73" fmla="*/ 1714000 w 4475820"/>
              <a:gd name="connsiteY1-74" fmla="*/ 15662 h 3077826"/>
              <a:gd name="connsiteX2-75" fmla="*/ 4475820 w 4475820"/>
              <a:gd name="connsiteY2-76" fmla="*/ 1202870 h 3077826"/>
              <a:gd name="connsiteX3-77" fmla="*/ 2258012 w 4475820"/>
              <a:gd name="connsiteY3-78" fmla="*/ 3072984 h 3077826"/>
              <a:gd name="connsiteX4-79" fmla="*/ 5479 w 4475820"/>
              <a:gd name="connsiteY4-80" fmla="*/ 1689006 h 3077826"/>
              <a:gd name="connsiteX0-81" fmla="*/ 3780 w 4474121"/>
              <a:gd name="connsiteY0-82" fmla="*/ 1914219 h 3303226"/>
              <a:gd name="connsiteX1-83" fmla="*/ 1793324 w 4474121"/>
              <a:gd name="connsiteY1-84" fmla="*/ 9382 h 3303226"/>
              <a:gd name="connsiteX2-85" fmla="*/ 4474121 w 4474121"/>
              <a:gd name="connsiteY2-86" fmla="*/ 1428083 h 3303226"/>
              <a:gd name="connsiteX3-87" fmla="*/ 2256313 w 4474121"/>
              <a:gd name="connsiteY3-88" fmla="*/ 3298197 h 3303226"/>
              <a:gd name="connsiteX4-89" fmla="*/ 3780 w 4474121"/>
              <a:gd name="connsiteY4-90" fmla="*/ 1914219 h 3303226"/>
              <a:gd name="connsiteX0-91" fmla="*/ 3606 w 4126707"/>
              <a:gd name="connsiteY0-92" fmla="*/ 1922327 h 3314020"/>
              <a:gd name="connsiteX1-93" fmla="*/ 1793150 w 4126707"/>
              <a:gd name="connsiteY1-94" fmla="*/ 17490 h 3314020"/>
              <a:gd name="connsiteX2-95" fmla="*/ 4126707 w 4126707"/>
              <a:gd name="connsiteY2-96" fmla="*/ 1308869 h 3314020"/>
              <a:gd name="connsiteX3-97" fmla="*/ 2256139 w 4126707"/>
              <a:gd name="connsiteY3-98" fmla="*/ 3306305 h 3314020"/>
              <a:gd name="connsiteX4-99" fmla="*/ 3606 w 4126707"/>
              <a:gd name="connsiteY4-100" fmla="*/ 1922327 h 3314020"/>
              <a:gd name="connsiteX0-101" fmla="*/ 5405 w 3630795"/>
              <a:gd name="connsiteY0-102" fmla="*/ 2019158 h 3321449"/>
              <a:gd name="connsiteX1-103" fmla="*/ 1297238 w 3630795"/>
              <a:gd name="connsiteY1-104" fmla="*/ 21723 h 3321449"/>
              <a:gd name="connsiteX2-105" fmla="*/ 3630795 w 3630795"/>
              <a:gd name="connsiteY2-106" fmla="*/ 1313102 h 3321449"/>
              <a:gd name="connsiteX3-107" fmla="*/ 1760227 w 3630795"/>
              <a:gd name="connsiteY3-108" fmla="*/ 3310538 h 3321449"/>
              <a:gd name="connsiteX4-109" fmla="*/ 5405 w 3630795"/>
              <a:gd name="connsiteY4-110" fmla="*/ 2019158 h 3321449"/>
              <a:gd name="connsiteX0-111" fmla="*/ 9309 w 3634699"/>
              <a:gd name="connsiteY0-112" fmla="*/ 2019158 h 2956188"/>
              <a:gd name="connsiteX1-113" fmla="*/ 1301142 w 3634699"/>
              <a:gd name="connsiteY1-114" fmla="*/ 21723 h 2956188"/>
              <a:gd name="connsiteX2-115" fmla="*/ 3634699 w 3634699"/>
              <a:gd name="connsiteY2-116" fmla="*/ 1313102 h 2956188"/>
              <a:gd name="connsiteX3-117" fmla="*/ 1926177 w 3634699"/>
              <a:gd name="connsiteY3-118" fmla="*/ 2940148 h 2956188"/>
              <a:gd name="connsiteX4-119" fmla="*/ 9309 w 3634699"/>
              <a:gd name="connsiteY4-120" fmla="*/ 2019158 h 2956188"/>
              <a:gd name="connsiteX0-121" fmla="*/ 3781 w 3629171"/>
              <a:gd name="connsiteY0-122" fmla="*/ 1866096 h 2802519"/>
              <a:gd name="connsiteX1-123" fmla="*/ 1492383 w 3629171"/>
              <a:gd name="connsiteY1-124" fmla="*/ 30706 h 2802519"/>
              <a:gd name="connsiteX2-125" fmla="*/ 3629171 w 3629171"/>
              <a:gd name="connsiteY2-126" fmla="*/ 1160040 h 2802519"/>
              <a:gd name="connsiteX3-127" fmla="*/ 1920649 w 3629171"/>
              <a:gd name="connsiteY3-128" fmla="*/ 2787086 h 2802519"/>
              <a:gd name="connsiteX4-129" fmla="*/ 3781 w 3629171"/>
              <a:gd name="connsiteY4-130" fmla="*/ 1866096 h 2802519"/>
              <a:gd name="connsiteX0-131" fmla="*/ 5281 w 3283430"/>
              <a:gd name="connsiteY0-132" fmla="*/ 1670542 h 2783787"/>
              <a:gd name="connsiteX1-133" fmla="*/ 1146642 w 3283430"/>
              <a:gd name="connsiteY1-134" fmla="*/ 20347 h 2783787"/>
              <a:gd name="connsiteX2-135" fmla="*/ 3283430 w 3283430"/>
              <a:gd name="connsiteY2-136" fmla="*/ 1149681 h 2783787"/>
              <a:gd name="connsiteX3-137" fmla="*/ 1574908 w 3283430"/>
              <a:gd name="connsiteY3-138" fmla="*/ 2776727 h 2783787"/>
              <a:gd name="connsiteX4-139" fmla="*/ 5281 w 3283430"/>
              <a:gd name="connsiteY4-140" fmla="*/ 1670542 h 2783787"/>
              <a:gd name="connsiteX0-141" fmla="*/ 5464 w 3434084"/>
              <a:gd name="connsiteY0-142" fmla="*/ 1661954 h 2773079"/>
              <a:gd name="connsiteX1-143" fmla="*/ 1146825 w 3434084"/>
              <a:gd name="connsiteY1-144" fmla="*/ 11759 h 2773079"/>
              <a:gd name="connsiteX2-145" fmla="*/ 3434084 w 3434084"/>
              <a:gd name="connsiteY2-146" fmla="*/ 1233690 h 2773079"/>
              <a:gd name="connsiteX3-147" fmla="*/ 1575091 w 3434084"/>
              <a:gd name="connsiteY3-148" fmla="*/ 2768139 h 2773079"/>
              <a:gd name="connsiteX4-149" fmla="*/ 5464 w 3434084"/>
              <a:gd name="connsiteY4-150" fmla="*/ 1661954 h 2773079"/>
              <a:gd name="connsiteX0-151" fmla="*/ 5464 w 3434084"/>
              <a:gd name="connsiteY0-152" fmla="*/ 1797554 h 2908828"/>
              <a:gd name="connsiteX1-153" fmla="*/ 1146825 w 3434084"/>
              <a:gd name="connsiteY1-154" fmla="*/ 8463 h 2908828"/>
              <a:gd name="connsiteX2-155" fmla="*/ 3434084 w 3434084"/>
              <a:gd name="connsiteY2-156" fmla="*/ 1369290 h 2908828"/>
              <a:gd name="connsiteX3-157" fmla="*/ 1575091 w 3434084"/>
              <a:gd name="connsiteY3-158" fmla="*/ 2903739 h 2908828"/>
              <a:gd name="connsiteX4-159" fmla="*/ 5464 w 3434084"/>
              <a:gd name="connsiteY4-160" fmla="*/ 1797554 h 2908828"/>
              <a:gd name="connsiteX0-161" fmla="*/ 14429 w 3443049"/>
              <a:gd name="connsiteY0-162" fmla="*/ 1797554 h 2966397"/>
              <a:gd name="connsiteX1-163" fmla="*/ 1155790 w 3443049"/>
              <a:gd name="connsiteY1-164" fmla="*/ 8463 h 2966397"/>
              <a:gd name="connsiteX2-165" fmla="*/ 3443049 w 3443049"/>
              <a:gd name="connsiteY2-166" fmla="*/ 1369290 h 2966397"/>
              <a:gd name="connsiteX3-167" fmla="*/ 1896572 w 3443049"/>
              <a:gd name="connsiteY3-168" fmla="*/ 2961613 h 2966397"/>
              <a:gd name="connsiteX4-169" fmla="*/ 14429 w 3443049"/>
              <a:gd name="connsiteY4-170" fmla="*/ 1797554 h 2966397"/>
              <a:gd name="connsiteX0-171" fmla="*/ 9377 w 3437997"/>
              <a:gd name="connsiteY0-172" fmla="*/ 1797554 h 2701994"/>
              <a:gd name="connsiteX1-173" fmla="*/ 1150738 w 3437997"/>
              <a:gd name="connsiteY1-174" fmla="*/ 8463 h 2701994"/>
              <a:gd name="connsiteX2-175" fmla="*/ 3437997 w 3437997"/>
              <a:gd name="connsiteY2-176" fmla="*/ 1369290 h 2701994"/>
              <a:gd name="connsiteX3-177" fmla="*/ 1729474 w 3437997"/>
              <a:gd name="connsiteY3-178" fmla="*/ 2695395 h 2701994"/>
              <a:gd name="connsiteX4-179" fmla="*/ 9377 w 3437997"/>
              <a:gd name="connsiteY4-180" fmla="*/ 1797554 h 2701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37997" h="2701994">
                <a:moveTo>
                  <a:pt x="9377" y="1797554"/>
                </a:moveTo>
                <a:cubicBezTo>
                  <a:pt x="-87079" y="1349732"/>
                  <a:pt x="579301" y="79840"/>
                  <a:pt x="1150738" y="8463"/>
                </a:cubicBezTo>
                <a:cubicBezTo>
                  <a:pt x="1722175" y="-62914"/>
                  <a:pt x="3437997" y="310884"/>
                  <a:pt x="3437997" y="1369290"/>
                </a:cubicBezTo>
                <a:cubicBezTo>
                  <a:pt x="3437997" y="2427696"/>
                  <a:pt x="2300911" y="2624018"/>
                  <a:pt x="1729474" y="2695395"/>
                </a:cubicBezTo>
                <a:cubicBezTo>
                  <a:pt x="1158037" y="2766772"/>
                  <a:pt x="105833" y="2245376"/>
                  <a:pt x="9377" y="1797554"/>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0" name="TextBox 79"/>
          <p:cNvSpPr txBox="1"/>
          <p:nvPr/>
        </p:nvSpPr>
        <p:spPr>
          <a:xfrm>
            <a:off x="2278935" y="1706190"/>
            <a:ext cx="2391297"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86" name="TextBox 85"/>
              <p:cNvSpPr txBox="1"/>
              <p:nvPr/>
            </p:nvSpPr>
            <p:spPr>
              <a:xfrm>
                <a:off x="728414" y="2903915"/>
                <a:ext cx="927725" cy="1362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5</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4</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728414" y="2903915"/>
                <a:ext cx="927725" cy="1362710"/>
              </a:xfrm>
              <a:prstGeom prst="rect">
                <a:avLst/>
              </a:prstGeom>
              <a:blipFill rotWithShape="1">
                <a:blip r:embed="rId3"/>
                <a:stretch>
                  <a:fillRect l="-7" t="-4" r="6" b="4"/>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3575685" y="2903855"/>
                <a:ext cx="883920" cy="13665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25 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3575685" y="2903855"/>
                <a:ext cx="883920" cy="1366520"/>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277211" y="2903915"/>
                <a:ext cx="711201"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277211" y="2903915"/>
                <a:ext cx="711201" cy="1353185"/>
              </a:xfrm>
              <a:prstGeom prst="rect">
                <a:avLst/>
              </a:prstGeom>
              <a:blipFill rotWithShape="1">
                <a:blip r:embed="rId5"/>
                <a:stretch>
                  <a:fillRect l="-33" t="-4" r="-6306" b="4"/>
                </a:stretch>
              </a:blipFill>
            </p:spPr>
            <p:txBody>
              <a:bodyPr/>
              <a:lstStyle/>
              <a:p>
                <a:r>
                  <a:rPr lang="en-US" altLang="en-US">
                    <a:noFill/>
                  </a:rPr>
                  <a:t> </a:t>
                </a:r>
              </a:p>
            </p:txBody>
          </p:sp>
        </mc:Fallback>
      </mc:AlternateContent>
      <p:sp>
        <p:nvSpPr>
          <p:cNvPr id="89" name="TextBox 88"/>
          <p:cNvSpPr txBox="1"/>
          <p:nvPr/>
        </p:nvSpPr>
        <p:spPr>
          <a:xfrm>
            <a:off x="2892539"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p:sp>
        <p:nvSpPr>
          <p:cNvPr id="90" name="TextBox 89"/>
          <p:cNvSpPr txBox="1"/>
          <p:nvPr/>
        </p:nvSpPr>
        <p:spPr>
          <a:xfrm>
            <a:off x="5786403" y="3245273"/>
            <a:ext cx="617808"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91" name="TextBox 90"/>
              <p:cNvSpPr txBox="1"/>
              <p:nvPr/>
            </p:nvSpPr>
            <p:spPr>
              <a:xfrm>
                <a:off x="2124524" y="2903915"/>
                <a:ext cx="927725" cy="1353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3</m:t>
                          </m:r>
                        </m:num>
                        <m:den>
                          <m:r>
                            <m:rPr>
                              <m:nor/>
                            </m:rPr>
                            <a:rPr kumimoji="0" lang="en-US" sz="4400" b="1" i="0" u="none" strike="noStrike" kern="1200" cap="none" spc="0" normalizeH="0" baseline="0" noProof="0" smtClean="0">
                              <a:ln>
                                <a:noFill/>
                              </a:ln>
                              <a:solidFill>
                                <a:prstClr val="black"/>
                              </a:solidFill>
                              <a:effectLst/>
                              <a:uLnTx/>
                              <a:uFillTx/>
                              <a:latin typeface="Cambria Math" panose="02040503050406030204" pitchFamily="18" charset="0"/>
                              <a:ea typeface="Tahoma" panose="020B0604030504040204" pitchFamily="34" charset="0"/>
                              <a:cs typeface="Tahoma" panose="020B0604030504040204" pitchFamily="34" charset="0"/>
                            </a:rPr>
                            <m:t>5</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124524" y="2903915"/>
                <a:ext cx="927725" cy="1353185"/>
              </a:xfrm>
              <a:prstGeom prst="rect">
                <a:avLst/>
              </a:prstGeom>
              <a:blipFill rotWithShape="1">
                <a:blip r:embed="rId6"/>
                <a:stretch>
                  <a:fillRect l="-48" t="-4" r="47" b="4"/>
                </a:stretch>
              </a:blipFill>
            </p:spPr>
            <p:txBody>
              <a:bodyPr/>
              <a:lstStyle/>
              <a:p>
                <a:r>
                  <a:rPr lang="en-US" altLang="en-US">
                    <a:noFill/>
                  </a:rPr>
                  <a:t> </a:t>
                </a:r>
              </a:p>
            </p:txBody>
          </p:sp>
        </mc:Fallback>
      </mc:AlternateContent>
      <p:sp>
        <p:nvSpPr>
          <p:cNvPr id="95" name="TextBox 94"/>
          <p:cNvSpPr txBox="1"/>
          <p:nvPr/>
        </p:nvSpPr>
        <p:spPr>
          <a:xfrm>
            <a:off x="388101" y="5333517"/>
            <a:ext cx="1149477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phép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thế</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PH"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6" name="TextBox 95"/>
          <p:cNvSpPr txBox="1"/>
          <p:nvPr/>
        </p:nvSpPr>
        <p:spPr>
          <a:xfrm>
            <a:off x="387869" y="4648670"/>
            <a:ext cx="11783292" cy="1198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Muốn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khác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ta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rồi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cộng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trừ</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hai</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phân</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quy</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đồng</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mẫu</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3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pic>
        <p:nvPicPr>
          <p:cNvPr id="3" name="Picture 2"/>
          <p:cNvPicPr>
            <a:picLocks noChangeAspect="1"/>
          </p:cNvPicPr>
          <p:nvPr/>
        </p:nvPicPr>
        <p:blipFill>
          <a:blip r:embed="rId7"/>
          <a:stretch>
            <a:fillRect/>
          </a:stretch>
        </p:blipFill>
        <p:spPr>
          <a:xfrm>
            <a:off x="1965830" y="189660"/>
            <a:ext cx="5919729" cy="1792379"/>
          </a:xfrm>
          <a:prstGeom prst="rect">
            <a:avLst/>
          </a:prstGeom>
        </p:spPr>
      </p:pic>
      <p:sp>
        <p:nvSpPr>
          <p:cNvPr id="7" name="Text Box 6"/>
          <p:cNvSpPr txBox="1"/>
          <p:nvPr/>
        </p:nvSpPr>
        <p:spPr>
          <a:xfrm>
            <a:off x="1445895" y="2966085"/>
            <a:ext cx="571500" cy="586105"/>
          </a:xfrm>
          <a:prstGeom prst="rect">
            <a:avLst/>
          </a:prstGeom>
          <a:noFill/>
        </p:spPr>
        <p:txBody>
          <a:bodyPr wrap="square" rtlCol="0">
            <a:noAutofit/>
          </a:bodyPr>
          <a:lstStyle/>
          <a:p>
            <a:pPr algn="l">
              <a:lnSpc>
                <a:spcPct val="140000"/>
              </a:lnSpc>
            </a:pPr>
            <a:r>
              <a:rPr lang="en-US" sz="4800" b="1" kern="100" dirty="0">
                <a:effectLst/>
                <a:latin typeface="+mn-ea"/>
                <a:cs typeface="江城圆体 400W" panose="020B0500000000000000" pitchFamily="34" charset="-122"/>
              </a:rPr>
              <a:t>-</a:t>
            </a:r>
          </a:p>
        </p:txBody>
      </p:sp>
      <mc:AlternateContent xmlns:mc="http://schemas.openxmlformats.org/markup-compatibility/2006" xmlns:a14="http://schemas.microsoft.com/office/drawing/2010/main">
        <mc:Choice Requires="a14">
          <p:sp>
            <p:nvSpPr>
              <p:cNvPr id="8" name="TextBox 86"/>
              <p:cNvSpPr txBox="1"/>
              <p:nvPr/>
            </p:nvSpPr>
            <p:spPr>
              <a:xfrm>
                <a:off x="4907280" y="2888615"/>
                <a:ext cx="883920" cy="1352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left"/>
                    </m:oMathParaPr>
                    <m:oMath xmlns:m="http://schemas.openxmlformats.org/officeDocument/2006/math">
                      <m:f>
                        <m:fPr>
                          <m:ctrlP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mn-cs"/>
                            </a:rPr>
                            <m:t>12 </m:t>
                          </m:r>
                        </m:num>
                        <m:den>
                          <m:r>
                            <m:rPr>
                              <m:nor/>
                            </m:rPr>
                            <a:rPr kumimoji="0" lang="en-US" sz="4400" b="1" i="0" u="none" strike="noStrike" kern="1200" cap="none" spc="0" normalizeH="0" baseline="0" noProof="0" smtClean="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rPr>
                            <m:t>2</m:t>
                          </m:r>
                          <m:r>
                            <a:rPr kumimoji="0" lang="en-US" sz="44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cs typeface="Tahoma" panose="020B0604030504040204" pitchFamily="34" charset="0"/>
                            </a:rPr>
                            <m:t>𝟎</m:t>
                          </m:r>
                        </m:den>
                      </m:f>
                    </m:oMath>
                  </m:oMathPara>
                </a14:m>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ahoma" panose="020B0604030504040204" pitchFamily="34" charset="0"/>
                </a:endParaRPr>
              </a:p>
            </p:txBody>
          </p:sp>
        </mc:Choice>
        <mc:Fallback xmlns="">
          <p:sp>
            <p:nvSpPr>
              <p:cNvPr id="8" name="TextBox 86"/>
              <p:cNvSpPr txBox="1">
                <a:spLocks noRot="1" noChangeAspect="1" noMove="1" noResize="1" noEditPoints="1" noAdjustHandles="1" noChangeArrowheads="1" noChangeShapeType="1" noTextEdit="1"/>
              </p:cNvSpPr>
              <p:nvPr/>
            </p:nvSpPr>
            <p:spPr>
              <a:xfrm>
                <a:off x="4907280" y="2888615"/>
                <a:ext cx="883920" cy="1352550"/>
              </a:xfrm>
              <a:prstGeom prst="rect">
                <a:avLst/>
              </a:prstGeom>
              <a:blipFill rotWithShape="1">
                <a:blip r:embed="rId8"/>
                <a:stretch>
                  <a:fillRect/>
                </a:stretch>
              </a:blipFill>
            </p:spPr>
            <p:txBody>
              <a:bodyPr/>
              <a:lstStyle/>
              <a:p>
                <a:r>
                  <a:rPr lang="en-US" altLang="en-US">
                    <a:noFill/>
                  </a:rPr>
                  <a:t> </a:t>
                </a:r>
              </a:p>
            </p:txBody>
          </p:sp>
        </mc:Fallback>
      </mc:AlternateContent>
      <p:sp>
        <p:nvSpPr>
          <p:cNvPr id="10" name="Text Box 9"/>
          <p:cNvSpPr txBox="1"/>
          <p:nvPr/>
        </p:nvSpPr>
        <p:spPr>
          <a:xfrm>
            <a:off x="4548505" y="3011805"/>
            <a:ext cx="358775" cy="1050925"/>
          </a:xfrm>
          <a:prstGeom prst="rect">
            <a:avLst/>
          </a:prstGeom>
          <a:noFill/>
        </p:spPr>
        <p:txBody>
          <a:bodyPr wrap="square" rtlCol="0" anchor="t">
            <a:spAutoFit/>
          </a:bodyPr>
          <a:lstStyle/>
          <a:p>
            <a:pPr algn="l">
              <a:lnSpc>
                <a:spcPct val="140000"/>
              </a:lnSpc>
            </a:pPr>
            <a:r>
              <a:rPr lang="en-US" sz="4800" b="1" kern="100" dirty="0">
                <a:effectLst/>
                <a:latin typeface="+mn-ea"/>
                <a:cs typeface="江城圆体 400W" panose="020B0500000000000000" pitchFamily="34" charset="-122"/>
                <a:sym typeface="+mn-ea"/>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500"/>
                                        <p:tgtEl>
                                          <p:spTgt spid="90"/>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fade">
                                      <p:cBhvr>
                                        <p:cTn id="44" dur="1000"/>
                                        <p:tgtEl>
                                          <p:spTgt spid="95"/>
                                        </p:tgtEl>
                                      </p:cBhvr>
                                    </p:animEffect>
                                    <p:anim calcmode="lin" valueType="num">
                                      <p:cBhvr>
                                        <p:cTn id="45" dur="1000" fill="hold"/>
                                        <p:tgtEl>
                                          <p:spTgt spid="95"/>
                                        </p:tgtEl>
                                        <p:attrNameLst>
                                          <p:attrName>ppt_x</p:attrName>
                                        </p:attrNameLst>
                                      </p:cBhvr>
                                      <p:tavLst>
                                        <p:tav tm="0">
                                          <p:val>
                                            <p:strVal val="#ppt_x"/>
                                          </p:val>
                                        </p:tav>
                                        <p:tav tm="100000">
                                          <p:val>
                                            <p:strVal val="#ppt_x"/>
                                          </p:val>
                                        </p:tav>
                                      </p:tavLst>
                                    </p:anim>
                                    <p:anim calcmode="lin" valueType="num">
                                      <p:cBhvr>
                                        <p:cTn id="4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5"/>
                                        </p:tgtEl>
                                        <p:attrNameLst>
                                          <p:attrName>style.visibility</p:attrName>
                                        </p:attrNameLst>
                                      </p:cBhvr>
                                      <p:to>
                                        <p:strVal val="hidden"/>
                                      </p:to>
                                    </p:set>
                                  </p:childTnLst>
                                </p:cTn>
                              </p:par>
                            </p:childTnLst>
                          </p:cTn>
                        </p:par>
                        <p:par>
                          <p:cTn id="51" fill="hold">
                            <p:stCondLst>
                              <p:cond delay="0"/>
                            </p:stCondLst>
                            <p:childTnLst>
                              <p:par>
                                <p:cTn id="52" presetID="47" presetClass="entr" presetSubtype="0" fill="hold" grpId="0"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fade">
                                      <p:cBhvr>
                                        <p:cTn id="54" dur="1000"/>
                                        <p:tgtEl>
                                          <p:spTgt spid="96"/>
                                        </p:tgtEl>
                                      </p:cBhvr>
                                    </p:animEffect>
                                    <p:anim calcmode="lin" valueType="num">
                                      <p:cBhvr>
                                        <p:cTn id="55" dur="1000" fill="hold"/>
                                        <p:tgtEl>
                                          <p:spTgt spid="96"/>
                                        </p:tgtEl>
                                        <p:attrNameLst>
                                          <p:attrName>ppt_x</p:attrName>
                                        </p:attrNameLst>
                                      </p:cBhvr>
                                      <p:tavLst>
                                        <p:tav tm="0">
                                          <p:val>
                                            <p:strVal val="#ppt_x"/>
                                          </p:val>
                                        </p:tav>
                                        <p:tav tm="100000">
                                          <p:val>
                                            <p:strVal val="#ppt_x"/>
                                          </p:val>
                                        </p:tav>
                                      </p:tavLst>
                                    </p:anim>
                                    <p:anim calcmode="lin" valueType="num">
                                      <p:cBhvr>
                                        <p:cTn id="5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86" grpId="0"/>
      <p:bldP spid="87" grpId="0"/>
      <p:bldP spid="88" grpId="0"/>
      <p:bldP spid="89" grpId="0"/>
      <p:bldP spid="90" grpId="0"/>
      <p:bldP spid="91" grpId="0"/>
      <p:bldP spid="95" grpId="0"/>
      <p:bldP spid="95" grpId="1"/>
      <p:bldP spid="96" grpId="0"/>
      <p:bldP spid="7" grpId="0"/>
      <p:bldP spid="7" grpId="1"/>
      <p:bldP spid="8" grpId="0"/>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descr="Icon&#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61593"/>
          <a:stretch>
            <a:fillRect/>
          </a:stretch>
        </p:blipFill>
        <p:spPr>
          <a:xfrm>
            <a:off x="1694180" y="-683260"/>
            <a:ext cx="2032635" cy="321945"/>
          </a:xfrm>
          <a:prstGeom prst="rect">
            <a:avLst/>
          </a:prstGeom>
        </p:spPr>
      </p:pic>
      <p:cxnSp>
        <p:nvCxnSpPr>
          <p:cNvPr id="119" name="Straight Connector 118"/>
          <p:cNvCxnSpPr/>
          <p:nvPr/>
        </p:nvCxnSpPr>
        <p:spPr>
          <a:xfrm flipH="1">
            <a:off x="-17780" y="608266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17780" y="6242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0" y="64325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17780" y="662305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17780" y="679069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17780" y="695071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0" y="711073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5113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7020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7975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9883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017905"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36980"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446530" y="59137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665605" y="592582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87515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09423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30378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52285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741930"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961005"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170555" y="589026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389630" y="590232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62585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844925"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05447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273550" y="59201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492625"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711700"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921250" y="59105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140325" y="59232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4987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568950"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77850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5997575" y="589661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6216650"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435725"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6645275" y="58870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6864350" y="589978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103110"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322185"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531735" y="589280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7750810" y="590486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7969885"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188960"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398510" y="589597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8617585" y="590804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8827135"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9046210"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9255760" y="586930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9474835" y="588137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9693910"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9912985"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0122535" y="587248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0341610" y="588454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560050"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0779125"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0988675" y="58756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1207750" y="588835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1426825"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1645900"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1855450" y="5878830"/>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074525" y="5890895"/>
            <a:ext cx="0" cy="134366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044" name="Trapezoid 1043"/>
          <p:cNvSpPr/>
          <p:nvPr/>
        </p:nvSpPr>
        <p:spPr>
          <a:xfrm>
            <a:off x="3118651" y="700652"/>
            <a:ext cx="5921953" cy="4419459"/>
          </a:xfrm>
          <a:prstGeom prst="trapezoid">
            <a:avLst>
              <a:gd name="adj" fmla="val 58614"/>
            </a:avLst>
          </a:prstGeom>
          <a:solidFill>
            <a:srgbClr val="FFD44B">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48" name="Picture 1047"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939" y="-37262"/>
            <a:ext cx="1332443" cy="1072343"/>
          </a:xfrm>
          <a:prstGeom prst="rect">
            <a:avLst/>
          </a:prstGeom>
        </p:spPr>
      </p:pic>
      <p:pic>
        <p:nvPicPr>
          <p:cNvPr id="4" name="Picture 3"/>
          <p:cNvPicPr>
            <a:picLocks noChangeAspect="1"/>
          </p:cNvPicPr>
          <p:nvPr/>
        </p:nvPicPr>
        <p:blipFill>
          <a:blip r:embed="rId5"/>
          <a:stretch>
            <a:fillRect/>
          </a:stretch>
        </p:blipFill>
        <p:spPr>
          <a:xfrm>
            <a:off x="4786421" y="-95251"/>
            <a:ext cx="1773606" cy="1052911"/>
          </a:xfrm>
          <a:prstGeom prst="rect">
            <a:avLst/>
          </a:prstGeom>
        </p:spPr>
      </p:pic>
      <p:pic>
        <p:nvPicPr>
          <p:cNvPr id="9" name="Picture 8"/>
          <p:cNvPicPr>
            <a:picLocks noChangeAspect="1"/>
          </p:cNvPicPr>
          <p:nvPr/>
        </p:nvPicPr>
        <p:blipFill>
          <a:blip r:embed="rId6"/>
          <a:stretch>
            <a:fillRect/>
          </a:stretch>
        </p:blipFill>
        <p:spPr>
          <a:xfrm>
            <a:off x="3286760" y="863600"/>
            <a:ext cx="5112385" cy="1339850"/>
          </a:xfrm>
          <a:prstGeom prst="rect">
            <a:avLst/>
          </a:prstGeom>
        </p:spPr>
      </p:pic>
      <p:pic>
        <p:nvPicPr>
          <p:cNvPr id="11" name="Picture 10"/>
          <p:cNvPicPr>
            <a:picLocks noChangeAspect="1"/>
          </p:cNvPicPr>
          <p:nvPr/>
        </p:nvPicPr>
        <p:blipFill>
          <a:blip r:embed="rId7"/>
          <a:stretch>
            <a:fillRect/>
          </a:stretch>
        </p:blipFill>
        <p:spPr>
          <a:xfrm>
            <a:off x="2050933" y="2158634"/>
            <a:ext cx="8547333" cy="257883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fade">
                                      <p:cBhvr>
                                        <p:cTn id="7" dur="1000"/>
                                        <p:tgtEl>
                                          <p:spTgt spid="1048"/>
                                        </p:tgtEl>
                                      </p:cBhvr>
                                    </p:animEffect>
                                    <p:anim calcmode="lin" valueType="num">
                                      <p:cBhvr>
                                        <p:cTn id="8" dur="1000" fill="hold"/>
                                        <p:tgtEl>
                                          <p:spTgt spid="1048"/>
                                        </p:tgtEl>
                                        <p:attrNameLst>
                                          <p:attrName>ppt_x</p:attrName>
                                        </p:attrNameLst>
                                      </p:cBhvr>
                                      <p:tavLst>
                                        <p:tav tm="0">
                                          <p:val>
                                            <p:strVal val="#ppt_x"/>
                                          </p:val>
                                        </p:tav>
                                        <p:tav tm="100000">
                                          <p:val>
                                            <p:strVal val="#ppt_x"/>
                                          </p:val>
                                        </p:tav>
                                      </p:tavLst>
                                    </p:anim>
                                    <p:anim calcmode="lin" valueType="num">
                                      <p:cBhvr>
                                        <p:cTn id="9" dur="1000" fill="hold"/>
                                        <p:tgtEl>
                                          <p:spTgt spid="10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048"/>
                                        </p:tgtEl>
                                      </p:cBhvr>
                                    </p:animEffect>
                                    <p:animScale>
                                      <p:cBhvr>
                                        <p:cTn id="13" dur="250" autoRev="1" fill="hold"/>
                                        <p:tgtEl>
                                          <p:spTgt spid="1048"/>
                                        </p:tgtEl>
                                      </p:cBhvr>
                                      <p:by x="105000" y="105000"/>
                                    </p:animScale>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fade">
                                      <p:cBhvr>
                                        <p:cTn id="17" dur="500"/>
                                        <p:tgtEl>
                                          <p:spTgt spid="104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1044"/>
                                        </p:tgtEl>
                                      </p:cBhvr>
                                    </p:animEffect>
                                    <p:animScale>
                                      <p:cBhvr>
                                        <p:cTn id="22" dur="250" autoRev="1" fill="hold"/>
                                        <p:tgtEl>
                                          <p:spTgt spid="1044"/>
                                        </p:tgtEl>
                                      </p:cBhvr>
                                      <p:by x="105000" y="105000"/>
                                    </p:animScale>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 grpId="0" animBg="1"/>
      <p:bldP spid="104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lower, plant&#10;&#10;Description automatically generated">
            <a:extLst>
              <a:ext uri="{FF2B5EF4-FFF2-40B4-BE49-F238E27FC236}">
                <a16:creationId xmlns:a16="http://schemas.microsoft.com/office/drawing/2014/main" id="{5925B662-C52A-4BD0-A02F-60D52DA9E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05" y="4349565"/>
            <a:ext cx="1659890" cy="1316355"/>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CB5A121-A2BE-4FC0-8043-F0AEF1216DA8}"/>
                  </a:ext>
                </a:extLst>
              </p:cNvPr>
              <p:cNvSpPr txBox="1"/>
              <p:nvPr/>
            </p:nvSpPr>
            <p:spPr>
              <a:xfrm>
                <a:off x="608965" y="510990"/>
                <a:ext cx="10143490" cy="902335"/>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𝐚</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𝟔</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𝟏𝟏</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den>
                      </m:f>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𝐛</m:t>
                      </m:r>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num>
                        <m:den>
                          <m:r>
                            <a:rPr kumimoji="0" lang="en-US" sz="2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𝟎</m:t>
                          </m:r>
                        </m:den>
                      </m:f>
                      <m: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num>
                        <m:den>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𝟐𝟏</m:t>
                          </m:r>
                        </m:den>
                      </m:f>
                    </m:oMath>
                  </m:oMathPara>
                </a14:m>
                <a:endParaRPr lang="en-US" sz="2800" dirty="0">
                  <a:solidFill>
                    <a:prstClr val="black"/>
                  </a:solidFill>
                  <a:latin typeface="Aptos" panose="02110004020202020204"/>
                </a:endParaRPr>
              </a:p>
            </p:txBody>
          </p:sp>
        </mc:Choice>
        <mc:Fallback>
          <p:sp>
            <p:nvSpPr>
              <p:cNvPr id="5" name="TextBox 4">
                <a:extLst>
                  <a:ext uri="{FF2B5EF4-FFF2-40B4-BE49-F238E27FC236}">
                    <a16:creationId xmlns:a16="http://schemas.microsoft.com/office/drawing/2014/main" id="{FCB5A121-A2BE-4FC0-8043-F0AEF1216DA8}"/>
                  </a:ext>
                </a:extLst>
              </p:cNvPr>
              <p:cNvSpPr txBox="1">
                <a:spLocks noRot="1" noChangeAspect="1" noMove="1" noResize="1" noEditPoints="1" noAdjustHandles="1" noChangeArrowheads="1" noChangeShapeType="1" noTextEdit="1"/>
              </p:cNvSpPr>
              <p:nvPr/>
            </p:nvSpPr>
            <p:spPr>
              <a:xfrm>
                <a:off x="608965" y="510990"/>
                <a:ext cx="10143490" cy="9023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E56D9C6-33E8-4064-AC29-21697AC65C15}"/>
                  </a:ext>
                </a:extLst>
              </p:cNvPr>
              <p:cNvSpPr txBox="1"/>
              <p:nvPr/>
            </p:nvSpPr>
            <p:spPr>
              <a:xfrm>
                <a:off x="2335866" y="3563400"/>
                <a:ext cx="7153275" cy="1064895"/>
              </a:xfrm>
              <a:prstGeom prst="rect">
                <a:avLst/>
              </a:prstGeom>
              <a:noFill/>
            </p:spPr>
            <p:txBody>
              <a:bodyPr wrap="square" rtlCol="0">
                <a:spAutoFit/>
              </a:bodyPr>
              <a:lstStyle/>
              <a:p>
                <a14:m>
                  <m:oMath xmlns:m="http://schemas.openxmlformats.org/officeDocument/2006/math">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𝐜</m:t>
                    </m:r>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𝟒</m:t>
                        </m:r>
                      </m:den>
                    </m:f>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4000" b="0" i="0" u="none" strike="noStrike" kern="1200" cap="none" spc="0" normalizeH="0" baseline="0" noProof="0" dirty="0">
                    <a:ln>
                      <a:noFill/>
                    </a:ln>
                    <a:solidFill>
                      <a:prstClr val="black"/>
                    </a:solidFill>
                    <a:effectLst/>
                    <a:uLnTx/>
                    <a:uFillTx/>
                    <a:latin typeface="Aptos" panose="02110004020202020204"/>
                  </a:rPr>
                  <a:t> </a:t>
                </a:r>
                <a14:m>
                  <m:oMath xmlns:m="http://schemas.openxmlformats.org/officeDocument/2006/math">
                    <m:r>
                      <a:rPr lang="en-US" sz="4000" b="0" i="0" smtClean="0">
                        <a:solidFill>
                          <a:prstClr val="black"/>
                        </a:solidFill>
                        <a:latin typeface="Cambria Math" panose="02040503050406030204" pitchFamily="18" charset="0"/>
                      </a:rPr>
                      <m:t>                   </m:t>
                    </m:r>
                    <m:r>
                      <a:rPr lang="en-US" sz="4000" b="1">
                        <a:solidFill>
                          <a:prstClr val="black"/>
                        </a:solidFill>
                        <a:latin typeface="Cambria Math" panose="02040503050406030204" pitchFamily="18" charset="0"/>
                      </a:rPr>
                      <m:t>𝐝</m:t>
                    </m:r>
                    <m:r>
                      <a:rPr lang="en-US" sz="4000" b="1">
                        <a:solidFill>
                          <a:prstClr val="black"/>
                        </a:solidFill>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𝟐𝟎</m:t>
                        </m:r>
                      </m:num>
                      <m:den>
                        <m:r>
                          <a:rPr lang="en-US" sz="4000" b="1" i="1" smtClean="0">
                            <a:solidFill>
                              <a:prstClr val="black"/>
                            </a:solidFill>
                            <a:latin typeface="Cambria Math" panose="02040503050406030204" pitchFamily="18" charset="0"/>
                          </a:rPr>
                          <m:t>𝟏𝟖</m:t>
                        </m:r>
                      </m:den>
                    </m:f>
                    <m:r>
                      <a:rPr lang="en-US" sz="4000" b="1" i="0" smtClean="0">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m:t>
                        </m:r>
                      </m:num>
                      <m:den>
                        <m:r>
                          <a:rPr lang="en-US" sz="4000" b="1" i="1" smtClean="0">
                            <a:solidFill>
                              <a:prstClr val="black"/>
                            </a:solidFill>
                            <a:latin typeface="Cambria Math" panose="02040503050406030204" pitchFamily="18" charset="0"/>
                          </a:rPr>
                          <m:t>𝟓</m:t>
                        </m:r>
                      </m:den>
                    </m:f>
                  </m:oMath>
                </a14:m>
                <a:endParaRPr lang="en-US" sz="4000" dirty="0"/>
              </a:p>
            </p:txBody>
          </p:sp>
        </mc:Choice>
        <mc:Fallback>
          <p:sp>
            <p:nvSpPr>
              <p:cNvPr id="6" name="TextBox 5">
                <a:extLst>
                  <a:ext uri="{FF2B5EF4-FFF2-40B4-BE49-F238E27FC236}">
                    <a16:creationId xmlns:a16="http://schemas.microsoft.com/office/drawing/2014/main" id="{BE56D9C6-33E8-4064-AC29-21697AC65C15}"/>
                  </a:ext>
                </a:extLst>
              </p:cNvPr>
              <p:cNvSpPr txBox="1">
                <a:spLocks noRot="1" noChangeAspect="1" noMove="1" noResize="1" noEditPoints="1" noAdjustHandles="1" noChangeArrowheads="1" noChangeShapeType="1" noTextEdit="1"/>
              </p:cNvSpPr>
              <p:nvPr/>
            </p:nvSpPr>
            <p:spPr>
              <a:xfrm>
                <a:off x="2335866" y="3563400"/>
                <a:ext cx="7153275" cy="10648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6415C07-505A-4FB2-BDF9-5940E602CD31}"/>
                  </a:ext>
                </a:extLst>
              </p:cNvPr>
              <p:cNvSpPr txBox="1"/>
              <p:nvPr/>
            </p:nvSpPr>
            <p:spPr>
              <a:xfrm>
                <a:off x="619125" y="1625415"/>
                <a:ext cx="3733800" cy="96710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𝟏𝟐</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p:sp>
            <p:nvSpPr>
              <p:cNvPr id="7" name="TextBox 6">
                <a:extLst>
                  <a:ext uri="{FF2B5EF4-FFF2-40B4-BE49-F238E27FC236}">
                    <a16:creationId xmlns:a16="http://schemas.microsoft.com/office/drawing/2014/main" id="{96415C07-505A-4FB2-BDF9-5940E602CD31}"/>
                  </a:ext>
                </a:extLst>
              </p:cNvPr>
              <p:cNvSpPr txBox="1">
                <a:spLocks noRot="1" noChangeAspect="1" noMove="1" noResize="1" noEditPoints="1" noAdjustHandles="1" noChangeArrowheads="1" noChangeShapeType="1" noTextEdit="1"/>
              </p:cNvSpPr>
              <p:nvPr/>
            </p:nvSpPr>
            <p:spPr>
              <a:xfrm>
                <a:off x="619125" y="1625415"/>
                <a:ext cx="3733800" cy="967105"/>
              </a:xfrm>
              <a:prstGeom prst="rect">
                <a:avLst/>
              </a:prstGeom>
              <a:blipFill>
                <a:blip r:embed="rId5"/>
                <a:stretch>
                  <a:fillRect l="-5882" b="-132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2BD1AF4-B792-4FFD-8B73-47DF7F2A6D72}"/>
                  </a:ext>
                </a:extLst>
              </p:cNvPr>
              <p:cNvSpPr txBox="1"/>
              <p:nvPr/>
            </p:nvSpPr>
            <p:spPr>
              <a:xfrm>
                <a:off x="586405" y="2755397"/>
                <a:ext cx="3733800" cy="105473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𝟐𝟐</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8" name="TextBox 7">
                <a:extLst>
                  <a:ext uri="{FF2B5EF4-FFF2-40B4-BE49-F238E27FC236}">
                    <a16:creationId xmlns:a16="http://schemas.microsoft.com/office/drawing/2014/main" id="{72BD1AF4-B792-4FFD-8B73-47DF7F2A6D72}"/>
                  </a:ext>
                </a:extLst>
              </p:cNvPr>
              <p:cNvSpPr txBox="1">
                <a:spLocks noRot="1" noChangeAspect="1" noMove="1" noResize="1" noEditPoints="1" noAdjustHandles="1" noChangeArrowheads="1" noChangeShapeType="1" noTextEdit="1"/>
              </p:cNvSpPr>
              <p:nvPr/>
            </p:nvSpPr>
            <p:spPr>
              <a:xfrm>
                <a:off x="586405" y="2755397"/>
                <a:ext cx="3733800" cy="1054735"/>
              </a:xfrm>
              <a:prstGeom prst="rect">
                <a:avLst/>
              </a:prstGeom>
              <a:blipFill>
                <a:blip r:embed="rId6"/>
                <a:stretch>
                  <a:fillRect l="-6525" b="-132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FC11A37-CB9E-41A0-B3ED-0C4EAF79A5F1}"/>
                  </a:ext>
                </a:extLst>
              </p:cNvPr>
              <p:cNvSpPr txBox="1"/>
              <p:nvPr/>
            </p:nvSpPr>
            <p:spPr>
              <a:xfrm>
                <a:off x="4686300" y="1434915"/>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𝟔𝟑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p:sp>
            <p:nvSpPr>
              <p:cNvPr id="9" name="TextBox 8">
                <a:extLst>
                  <a:ext uri="{FF2B5EF4-FFF2-40B4-BE49-F238E27FC236}">
                    <a16:creationId xmlns:a16="http://schemas.microsoft.com/office/drawing/2014/main" id="{3FC11A37-CB9E-41A0-B3ED-0C4EAF79A5F1}"/>
                  </a:ext>
                </a:extLst>
              </p:cNvPr>
              <p:cNvSpPr txBox="1">
                <a:spLocks noRot="1" noChangeAspect="1" noMove="1" noResize="1" noEditPoints="1" noAdjustHandles="1" noChangeArrowheads="1" noChangeShapeType="1" noTextEdit="1"/>
              </p:cNvSpPr>
              <p:nvPr/>
            </p:nvSpPr>
            <p:spPr>
              <a:xfrm>
                <a:off x="4686300" y="1434915"/>
                <a:ext cx="3733800" cy="978535"/>
              </a:xfrm>
              <a:prstGeom prst="rect">
                <a:avLst/>
              </a:prstGeom>
              <a:blipFill>
                <a:blip r:embed="rId7"/>
                <a:stretch>
                  <a:fillRect l="-5882" b="-124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BC84CB1-B4FC-4957-89B5-9B792E5FA504}"/>
                  </a:ext>
                </a:extLst>
              </p:cNvPr>
              <p:cNvSpPr txBox="1"/>
              <p:nvPr/>
            </p:nvSpPr>
            <p:spPr>
              <a:xfrm>
                <a:off x="4695825" y="2473140"/>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𝟏𝟏𝟑</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𝟐𝟏𝟎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10" name="TextBox 9">
                <a:extLst>
                  <a:ext uri="{FF2B5EF4-FFF2-40B4-BE49-F238E27FC236}">
                    <a16:creationId xmlns:a16="http://schemas.microsoft.com/office/drawing/2014/main" id="{DBC84CB1-B4FC-4957-89B5-9B792E5FA504}"/>
                  </a:ext>
                </a:extLst>
              </p:cNvPr>
              <p:cNvSpPr txBox="1">
                <a:spLocks noRot="1" noChangeAspect="1" noMove="1" noResize="1" noEditPoints="1" noAdjustHandles="1" noChangeArrowheads="1" noChangeShapeType="1" noTextEdit="1"/>
              </p:cNvSpPr>
              <p:nvPr/>
            </p:nvSpPr>
            <p:spPr>
              <a:xfrm>
                <a:off x="4695825" y="2473140"/>
                <a:ext cx="3733800" cy="1057910"/>
              </a:xfrm>
              <a:prstGeom prst="rect">
                <a:avLst/>
              </a:prstGeom>
              <a:blipFill>
                <a:blip r:embed="rId8"/>
                <a:stretch>
                  <a:fillRect l="-6525" b="-132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381750B-B133-4F2C-AC43-6DFA3DC8CF04}"/>
                  </a:ext>
                </a:extLst>
              </p:cNvPr>
              <p:cNvSpPr txBox="1"/>
              <p:nvPr/>
            </p:nvSpPr>
            <p:spPr>
              <a:xfrm>
                <a:off x="2538470" y="4607566"/>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p:sp>
            <p:nvSpPr>
              <p:cNvPr id="11" name="TextBox 10">
                <a:extLst>
                  <a:ext uri="{FF2B5EF4-FFF2-40B4-BE49-F238E27FC236}">
                    <a16:creationId xmlns:a16="http://schemas.microsoft.com/office/drawing/2014/main" id="{0381750B-B133-4F2C-AC43-6DFA3DC8CF04}"/>
                  </a:ext>
                </a:extLst>
              </p:cNvPr>
              <p:cNvSpPr txBox="1">
                <a:spLocks noRot="1" noChangeAspect="1" noMove="1" noResize="1" noEditPoints="1" noAdjustHandles="1" noChangeArrowheads="1" noChangeShapeType="1" noTextEdit="1"/>
              </p:cNvSpPr>
              <p:nvPr/>
            </p:nvSpPr>
            <p:spPr>
              <a:xfrm>
                <a:off x="2538470" y="4607566"/>
                <a:ext cx="3733800" cy="978535"/>
              </a:xfrm>
              <a:prstGeom prst="rect">
                <a:avLst/>
              </a:prstGeom>
              <a:blipFill>
                <a:blip r:embed="rId9"/>
                <a:stretch>
                  <a:fillRect l="-5710" b="-131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88E1618-766F-4AA7-B407-53F904C63AF4}"/>
                  </a:ext>
                </a:extLst>
              </p:cNvPr>
              <p:cNvSpPr txBox="1"/>
              <p:nvPr/>
            </p:nvSpPr>
            <p:spPr>
              <a:xfrm>
                <a:off x="2538470" y="5672461"/>
                <a:ext cx="3733800" cy="1058545"/>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𝟐𝟕</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𝟐𝟎</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12" name="TextBox 11">
                <a:extLst>
                  <a:ext uri="{FF2B5EF4-FFF2-40B4-BE49-F238E27FC236}">
                    <a16:creationId xmlns:a16="http://schemas.microsoft.com/office/drawing/2014/main" id="{988E1618-766F-4AA7-B407-53F904C63AF4}"/>
                  </a:ext>
                </a:extLst>
              </p:cNvPr>
              <p:cNvSpPr txBox="1">
                <a:spLocks noRot="1" noChangeAspect="1" noMove="1" noResize="1" noEditPoints="1" noAdjustHandles="1" noChangeArrowheads="1" noChangeShapeType="1" noTextEdit="1"/>
              </p:cNvSpPr>
              <p:nvPr/>
            </p:nvSpPr>
            <p:spPr>
              <a:xfrm>
                <a:off x="2538470" y="5672461"/>
                <a:ext cx="3733800" cy="1058545"/>
              </a:xfrm>
              <a:prstGeom prst="rect">
                <a:avLst/>
              </a:prstGeom>
              <a:blipFill>
                <a:blip r:embed="rId10"/>
                <a:stretch>
                  <a:fillRect l="-6525" b="-132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796F2E4-3E3F-4B6C-A70F-02444210B245}"/>
                  </a:ext>
                </a:extLst>
              </p:cNvPr>
              <p:cNvSpPr txBox="1"/>
              <p:nvPr/>
            </p:nvSpPr>
            <p:spPr>
              <a:xfrm>
                <a:off x="6758828" y="4669616"/>
                <a:ext cx="3733800" cy="978535"/>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𝟓𝟎</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r>
                      <a:rPr kumimoji="0" lang="en-US" sz="4000" b="1" i="0"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kumimoji="0" lang="en-US" sz="4000" b="1" i="1" u="none" strike="noStrike" kern="1200" cap="none" spc="0" normalizeH="0" baseline="0" noProof="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𝟏𝟖</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r>
                  <a:rPr lang="en-US" sz="4000" b="1" dirty="0">
                    <a:solidFill>
                      <a:srgbClr val="FF0000"/>
                    </a:solidFill>
                    <a:latin typeface="Cambria" panose="02040503050406030204" pitchFamily="18" charset="0"/>
                    <a:ea typeface="Cambria" panose="02040503050406030204" pitchFamily="18" charset="0"/>
                  </a:rPr>
                  <a:t> </a:t>
                </a:r>
              </a:p>
            </p:txBody>
          </p:sp>
        </mc:Choice>
        <mc:Fallback>
          <p:sp>
            <p:nvSpPr>
              <p:cNvPr id="13" name="TextBox 12">
                <a:extLst>
                  <a:ext uri="{FF2B5EF4-FFF2-40B4-BE49-F238E27FC236}">
                    <a16:creationId xmlns:a16="http://schemas.microsoft.com/office/drawing/2014/main" id="{3796F2E4-3E3F-4B6C-A70F-02444210B245}"/>
                  </a:ext>
                </a:extLst>
              </p:cNvPr>
              <p:cNvSpPr txBox="1">
                <a:spLocks noRot="1" noChangeAspect="1" noMove="1" noResize="1" noEditPoints="1" noAdjustHandles="1" noChangeArrowheads="1" noChangeShapeType="1" noTextEdit="1"/>
              </p:cNvSpPr>
              <p:nvPr/>
            </p:nvSpPr>
            <p:spPr>
              <a:xfrm>
                <a:off x="6758828" y="4669616"/>
                <a:ext cx="3733800" cy="978535"/>
              </a:xfrm>
              <a:prstGeom prst="rect">
                <a:avLst/>
              </a:prstGeom>
              <a:blipFill>
                <a:blip r:embed="rId11"/>
                <a:stretch>
                  <a:fillRect l="-5882" b="-124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BEA804E9-13EB-4B65-9DE4-DE29795FD84E}"/>
                  </a:ext>
                </a:extLst>
              </p:cNvPr>
              <p:cNvSpPr txBox="1"/>
              <p:nvPr/>
            </p:nvSpPr>
            <p:spPr>
              <a:xfrm>
                <a:off x="6758828" y="5729431"/>
                <a:ext cx="3733800" cy="1057910"/>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𝟑𝟐</m:t>
                        </m:r>
                      </m:num>
                      <m:den>
                        <m: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rPr>
                          <m:t>𝟒𝟓</m:t>
                        </m:r>
                      </m:den>
                    </m:f>
                  </m:oMath>
                </a14:m>
                <a:endParaRPr lang="en-US" sz="4400" b="1" dirty="0">
                  <a:solidFill>
                    <a:srgbClr val="FF0000"/>
                  </a:solidFill>
                  <a:latin typeface="Cambria" panose="02040503050406030204" pitchFamily="18" charset="0"/>
                  <a:ea typeface="Cambria" panose="02040503050406030204" pitchFamily="18" charset="0"/>
                </a:endParaRPr>
              </a:p>
            </p:txBody>
          </p:sp>
        </mc:Choice>
        <mc:Fallback>
          <p:sp>
            <p:nvSpPr>
              <p:cNvPr id="14" name="TextBox 13">
                <a:extLst>
                  <a:ext uri="{FF2B5EF4-FFF2-40B4-BE49-F238E27FC236}">
                    <a16:creationId xmlns:a16="http://schemas.microsoft.com/office/drawing/2014/main" id="{BEA804E9-13EB-4B65-9DE4-DE29795FD84E}"/>
                  </a:ext>
                </a:extLst>
              </p:cNvPr>
              <p:cNvSpPr txBox="1">
                <a:spLocks noRot="1" noChangeAspect="1" noMove="1" noResize="1" noEditPoints="1" noAdjustHandles="1" noChangeArrowheads="1" noChangeShapeType="1" noTextEdit="1"/>
              </p:cNvSpPr>
              <p:nvPr/>
            </p:nvSpPr>
            <p:spPr>
              <a:xfrm>
                <a:off x="6758828" y="5729431"/>
                <a:ext cx="3733800" cy="1057910"/>
              </a:xfrm>
              <a:prstGeom prst="rect">
                <a:avLst/>
              </a:prstGeom>
              <a:blipFill>
                <a:blip r:embed="rId12"/>
                <a:stretch>
                  <a:fillRect l="-6699" b="-1329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304A837-AB54-4C83-8A6D-F8A1D8DD9130}"/>
              </a:ext>
            </a:extLst>
          </p:cNvPr>
          <p:cNvSpPr txBox="1"/>
          <p:nvPr/>
        </p:nvSpPr>
        <p:spPr>
          <a:xfrm>
            <a:off x="7018986" y="149358"/>
            <a:ext cx="5173014"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Tính</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PH"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6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365061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2315"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47650" y="2952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2</a:t>
            </a:r>
          </a:p>
        </p:txBody>
      </p:sp>
      <p:sp>
        <p:nvSpPr>
          <p:cNvPr id="42" name="TextBox 41"/>
          <p:cNvSpPr txBox="1"/>
          <p:nvPr/>
        </p:nvSpPr>
        <p:spPr>
          <a:xfrm>
            <a:off x="1000125" y="314325"/>
            <a:ext cx="9705975" cy="52197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 –” </a:t>
            </a:r>
            <a:r>
              <a:rPr lang="en-US" sz="2800" b="1" dirty="0" err="1">
                <a:latin typeface="Cambria" panose="02040503050406030204" pitchFamily="18" charset="0"/>
                <a:ea typeface="Cambria" panose="02040503050406030204" pitchFamily="18" charset="0"/>
              </a:rPr>
              <a:t>thích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hợp</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p>
        </p:txBody>
      </p:sp>
      <mc:AlternateContent xmlns:mc="http://schemas.openxmlformats.org/markup-compatibility/2006">
        <mc:Choice xmlns:a14="http://schemas.microsoft.com/office/drawing/2010/main" Requires="a14">
          <p:sp>
            <p:nvSpPr>
              <p:cNvPr id="44" name="TextBox 43"/>
              <p:cNvSpPr txBox="1"/>
              <p:nvPr/>
            </p:nvSpPr>
            <p:spPr>
              <a:xfrm>
                <a:off x="1229891" y="1796347"/>
                <a:ext cx="5982623" cy="1248803"/>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𝐚</m:t>
                      </m:r>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𝟐𝟎</m:t>
                          </m:r>
                        </m:den>
                      </m:f>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𝟐</m:t>
                          </m:r>
                        </m:num>
                        <m:den>
                          <m:r>
                            <a:rPr lang="en-US" sz="4000" b="1" i="1" smtClean="0">
                              <a:solidFill>
                                <a:prstClr val="black"/>
                              </a:solidFill>
                              <a:latin typeface="Cambria Math" panose="02040503050406030204" pitchFamily="18" charset="0"/>
                            </a:rPr>
                            <m:t>𝟑</m:t>
                          </m:r>
                        </m:den>
                      </m:f>
                      <m:r>
                        <a:rPr lang="en-US" sz="4000" b="1" i="1" smtClean="0">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𝟒𝟑</m:t>
                          </m:r>
                        </m:num>
                        <m:den>
                          <m:r>
                            <a:rPr lang="en-US" sz="4000" b="1" i="1" smtClean="0">
                              <a:solidFill>
                                <a:prstClr val="black"/>
                              </a:solidFill>
                              <a:latin typeface="Cambria Math" panose="02040503050406030204" pitchFamily="18" charset="0"/>
                            </a:rPr>
                            <m:t>𝟔𝟎</m:t>
                          </m:r>
                        </m:den>
                      </m:f>
                    </m:oMath>
                  </m:oMathPara>
                </a14:m>
                <a:endParaRPr lang="en-US" sz="4000" dirty="0">
                  <a:solidFill>
                    <a:prstClr val="black"/>
                  </a:solidFill>
                  <a:latin typeface="Aptos" panose="02110004020202020204"/>
                </a:endParaRPr>
              </a:p>
            </p:txBody>
          </p:sp>
        </mc:Choice>
        <mc:Fallback>
          <p:sp>
            <p:nvSpPr>
              <p:cNvPr id="44" name="TextBox 43"/>
              <p:cNvSpPr txBox="1">
                <a:spLocks noRot="1" noChangeAspect="1" noMove="1" noResize="1" noEditPoints="1" noAdjustHandles="1" noChangeArrowheads="1" noChangeShapeType="1" noTextEdit="1"/>
              </p:cNvSpPr>
              <p:nvPr/>
            </p:nvSpPr>
            <p:spPr>
              <a:xfrm>
                <a:off x="1229891" y="1796347"/>
                <a:ext cx="5982623" cy="12488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0" name="TextBox 109"/>
              <p:cNvSpPr txBox="1"/>
              <p:nvPr/>
            </p:nvSpPr>
            <p:spPr>
              <a:xfrm>
                <a:off x="1227352" y="3711470"/>
                <a:ext cx="4782473" cy="1261564"/>
              </a:xfrm>
              <a:prstGeom prst="rect">
                <a:avLst/>
              </a:prstGeom>
              <a:noFill/>
            </p:spPr>
            <p:txBody>
              <a:bodyPr wrap="square" rtlCol="0">
                <a:spAutoFit/>
              </a:bodyPr>
              <a:lstStyle/>
              <a:p>
                <a:pPr lvl="0">
                  <a:defRPr/>
                </a:pPr>
                <a14:m>
                  <m:oMathPara xmlns:m="http://schemas.openxmlformats.org/officeDocument/2006/math">
                    <m:oMathParaPr>
                      <m:jc m:val="left"/>
                    </m:oMathParaPr>
                    <m:oMath xmlns:m="http://schemas.openxmlformats.org/officeDocument/2006/math">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𝐛</m:t>
                      </m:r>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𝟕</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𝟏𝟏</m:t>
                          </m:r>
                        </m:den>
                      </m:f>
                      <m:r>
                        <a:rPr kumimoji="0" lang="en-US" sz="4000" b="1" i="0" u="none" strike="noStrike" kern="1200" cap="none" spc="0" normalizeH="0" baseline="0" noProof="0" smtClean="0">
                          <a:ln>
                            <a:noFill/>
                          </a:ln>
                          <a:solidFill>
                            <a:prstClr val="black"/>
                          </a:solidFill>
                          <a:effectLst/>
                          <a:uLnTx/>
                          <a:uFillTx/>
                          <a:latin typeface="Cambria Math" panose="02040503050406030204" pitchFamily="18" charset="0"/>
                        </a:rPr>
                        <m:t>            </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𝟓</m:t>
                          </m:r>
                        </m:num>
                        <m:den>
                          <m:r>
                            <a:rPr lang="en-US" sz="4000" b="1" i="1" smtClean="0">
                              <a:solidFill>
                                <a:prstClr val="black"/>
                              </a:solidFill>
                              <a:latin typeface="Cambria Math" panose="02040503050406030204" pitchFamily="18" charset="0"/>
                            </a:rPr>
                            <m:t>𝟖</m:t>
                          </m:r>
                        </m:den>
                      </m:f>
                      <m:r>
                        <a:rPr lang="en-US" sz="4000" b="1" i="1" smtClean="0">
                          <a:solidFill>
                            <a:prstClr val="black"/>
                          </a:solidFill>
                          <a:latin typeface="Cambria Math" panose="02040503050406030204" pitchFamily="18" charset="0"/>
                        </a:rPr>
                        <m:t>=</m:t>
                      </m:r>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𝟖𝟖</m:t>
                          </m:r>
                        </m:den>
                      </m:f>
                    </m:oMath>
                  </m:oMathPara>
                </a14:m>
                <a:endParaRPr lang="en-US" sz="4000" dirty="0">
                  <a:solidFill>
                    <a:prstClr val="black"/>
                  </a:solidFill>
                  <a:latin typeface="Aptos" panose="02110004020202020204"/>
                </a:endParaRPr>
              </a:p>
            </p:txBody>
          </p:sp>
        </mc:Choice>
        <mc:Fallback>
          <p:sp>
            <p:nvSpPr>
              <p:cNvPr id="110" name="TextBox 109"/>
              <p:cNvSpPr txBox="1">
                <a:spLocks noRot="1" noChangeAspect="1" noMove="1" noResize="1" noEditPoints="1" noAdjustHandles="1" noChangeArrowheads="1" noChangeShapeType="1" noTextEdit="1"/>
              </p:cNvSpPr>
              <p:nvPr/>
            </p:nvSpPr>
            <p:spPr>
              <a:xfrm>
                <a:off x="1227352" y="3711470"/>
                <a:ext cx="4782473" cy="1261564"/>
              </a:xfrm>
              <a:prstGeom prst="rect">
                <a:avLst/>
              </a:prstGeom>
              <a:blipFill>
                <a:blip r:embed="rId5"/>
                <a:stretch>
                  <a:fillRect/>
                </a:stretch>
              </a:blipFill>
            </p:spPr>
            <p:txBody>
              <a:bodyPr/>
              <a:lstStyle/>
              <a:p>
                <a:r>
                  <a:rPr lang="en-US">
                    <a:noFill/>
                  </a:rPr>
                  <a:t> </a:t>
                </a:r>
              </a:p>
            </p:txBody>
          </p:sp>
        </mc:Fallback>
      </mc:AlternateContent>
      <p:sp>
        <p:nvSpPr>
          <p:cNvPr id="114" name="Rectangle: Rounded Corners 113"/>
          <p:cNvSpPr/>
          <p:nvPr/>
        </p:nvSpPr>
        <p:spPr>
          <a:xfrm>
            <a:off x="2858135" y="2179246"/>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Arial" panose="020B0604020202020204" pitchFamily="34" charset="0"/>
                <a:cs typeface="Arial" panose="020B0604020202020204" pitchFamily="34" charset="0"/>
              </a:rPr>
              <a:t>+</a:t>
            </a:r>
          </a:p>
        </p:txBody>
      </p:sp>
      <p:pic>
        <p:nvPicPr>
          <p:cNvPr id="119" name="Picture 118"/>
          <p:cNvPicPr>
            <a:picLocks noChangeAspect="1"/>
          </p:cNvPicPr>
          <p:nvPr/>
        </p:nvPicPr>
        <p:blipFill>
          <a:blip r:embed="rId6"/>
          <a:stretch>
            <a:fillRect/>
          </a:stretch>
        </p:blipFill>
        <p:spPr>
          <a:xfrm>
            <a:off x="8020050" y="2886075"/>
            <a:ext cx="352425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113"/>
          <p:cNvSpPr/>
          <p:nvPr/>
        </p:nvSpPr>
        <p:spPr>
          <a:xfrm>
            <a:off x="3001253" y="4080692"/>
            <a:ext cx="676275" cy="581025"/>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Arial" panose="020B0604020202020204" pitchFamily="34" charset="0"/>
                <a:cs typeface="Arial" panose="020B0604020202020204" pitchFamily="34"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wipe(down)">
                                      <p:cBhvr>
                                        <p:cTn id="24" dur="500"/>
                                        <p:tgtEl>
                                          <p:spTgt spid="1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4" grpId="0"/>
      <p:bldP spid="110" grpId="0"/>
      <p:bldP spid="114" grpId="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65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2882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041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959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8877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0795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2960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4878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744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8662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0821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2739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24511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264287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28594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30511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324231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34340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0" y="384238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402907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22084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443738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462915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482092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0126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522859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0" y="542036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61213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5803900"/>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602043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621220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0" y="639889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65906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806565"/>
            <a:ext cx="1219200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3695"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054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3925" y="5651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15695"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12545"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504315"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91005" y="641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882775" y="419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79625" y="539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139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5300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4477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41625"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3339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2516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41693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1315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492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87165" y="101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7893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7515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6920"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53610" y="177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45380" y="-44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42230" y="762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33400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515610"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07380"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904230"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9600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331585" y="4127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523355" y="190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2020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11975" y="2921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093585" y="241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285355" y="19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482205"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73975" y="120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60665"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52435" y="95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248650" y="215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8440420" y="-6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622665"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814435"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010650" y="-1524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9202420" y="-374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394190" y="-508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85960" y="-273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978281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974580" y="-1714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56190" y="-2222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0347960" y="-444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0544810" y="-3175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0736580" y="-342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923270" y="-1460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115040" y="-3683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1311890" y="-2476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503660" y="-4699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1685270" y="-5143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1877040" y="-73660"/>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073890" y="-61595"/>
            <a:ext cx="0" cy="68580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52425" y="371475"/>
            <a:ext cx="628650" cy="523875"/>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42" name="TextBox 41"/>
          <p:cNvSpPr txBox="1"/>
          <p:nvPr/>
        </p:nvSpPr>
        <p:spPr>
          <a:xfrm>
            <a:off x="1000125" y="304800"/>
            <a:ext cx="9705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picture containing container, basket&#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4369" y="4978546"/>
            <a:ext cx="2641906" cy="1879454"/>
          </a:xfrm>
          <a:prstGeom prst="rect">
            <a:avLst/>
          </a:prstGeom>
        </p:spPr>
      </p:pic>
      <p:sp>
        <p:nvSpPr>
          <p:cNvPr id="4" name="Rectangle: Rounded Corners 3"/>
          <p:cNvSpPr/>
          <p:nvPr/>
        </p:nvSpPr>
        <p:spPr>
          <a:xfrm>
            <a:off x="438150" y="1057274"/>
            <a:ext cx="11258550" cy="1571625"/>
          </a:xfrm>
          <a:prstGeom prst="roundRect">
            <a:avLst/>
          </a:prstGeom>
          <a:solidFill>
            <a:srgbClr val="95FB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p:cNvSpPr txBox="1"/>
              <p:nvPr/>
            </p:nvSpPr>
            <p:spPr>
              <a:xfrm>
                <a:off x="971550" y="1295400"/>
                <a:ext cx="10714355" cy="1064895"/>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7 +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0" u="none" strike="noStrike" kern="1200" cap="none" spc="0" normalizeH="0" baseline="0" noProof="0">
                            <a:ln>
                              <a:noFill/>
                            </a:ln>
                            <a:solidFill>
                              <a:prstClr val="black"/>
                            </a:solidFill>
                            <a:effectLst/>
                            <a:uLnTx/>
                            <a:uFillTx/>
                            <a:latin typeface="Cambria Math" panose="02040503050406030204" pitchFamily="18" charset="0"/>
                          </a:rPr>
                          <m:t>𝟏</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lang="en-US" sz="4000" dirty="0">
                    <a:latin typeface="Cambria" panose="02040503050406030204" pitchFamily="18" charset="0"/>
                    <a:ea typeface="Cambria" panose="02040503050406030204" pitchFamily="18" charset="0"/>
                  </a:rPr>
                  <a:t>         b)</a:t>
                </a:r>
                <a:r>
                  <a:rPr lang="en-US" sz="4000" b="1" dirty="0">
                    <a:solidFill>
                      <a:prstClr val="black"/>
                    </a:solidFill>
                  </a:rPr>
                  <a:t>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𝟒</m:t>
                        </m:r>
                      </m:num>
                      <m:den>
                        <m:r>
                          <a:rPr lang="en-US" sz="4000" b="1" i="1">
                            <a:solidFill>
                              <a:prstClr val="black"/>
                            </a:solidFill>
                            <a:latin typeface="Cambria Math" panose="02040503050406030204" pitchFamily="18" charset="0"/>
                          </a:rPr>
                          <m:t>𝟓</m:t>
                        </m:r>
                      </m:den>
                    </m:f>
                    <m:r>
                      <a:rPr lang="en-US" sz="4000" b="1" i="1" smtClean="0">
                        <a:solidFill>
                          <a:prstClr val="black"/>
                        </a:solidFill>
                        <a:latin typeface="Cambria Math" panose="02040503050406030204" pitchFamily="18" charset="0"/>
                      </a:rPr>
                      <m:t>+</m:t>
                    </m:r>
                    <m:r>
                      <a:rPr lang="en-US" sz="4000" b="1" i="1" smtClean="0">
                        <a:solidFill>
                          <a:prstClr val="black"/>
                        </a:solidFill>
                        <a:latin typeface="Cambria Math" panose="02040503050406030204" pitchFamily="18" charset="0"/>
                      </a:rPr>
                      <m:t>𝟏</m:t>
                    </m:r>
                    <m:r>
                      <m:rPr>
                        <m:nor/>
                      </m:rPr>
                      <a:rPr lang="en-US" sz="4000" b="0" i="0" smtClean="0">
                        <a:solidFill>
                          <a:prstClr val="black"/>
                        </a:solidFill>
                        <a:latin typeface="Cambria Math" panose="02040503050406030204" pitchFamily="18" charset="0"/>
                      </a:rPr>
                      <m:t>      </m:t>
                    </m:r>
                    <m:r>
                      <m:rPr>
                        <m:nor/>
                      </m:rPr>
                      <a:rPr lang="en-US" sz="4000" b="0" i="0" dirty="0" smtClean="0">
                        <a:latin typeface="Cambria" panose="02040503050406030204" pitchFamily="18" charset="0"/>
                        <a:ea typeface="Cambria" panose="02040503050406030204" pitchFamily="18" charset="0"/>
                      </a:rPr>
                      <m:t>c</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3</m:t>
                    </m:r>
                    <m:r>
                      <m:rPr>
                        <m:nor/>
                      </m:rPr>
                      <a:rPr lang="en-US" sz="4000" dirty="0" smtClean="0">
                        <a:latin typeface="Cambria" panose="02040503050406030204" pitchFamily="18" charset="0"/>
                        <a:ea typeface="Cambria" panose="02040503050406030204" pitchFamily="18" charset="0"/>
                      </a:rPr>
                      <m:t> </m:t>
                    </m:r>
                    <m:r>
                      <m:rPr>
                        <m:nor/>
                      </m:rPr>
                      <a:rPr lang="en-US" sz="4000" b="0" i="0" dirty="0" smtClean="0">
                        <a:latin typeface="Cambria" panose="02040503050406030204" pitchFamily="18" charset="0"/>
                        <a:ea typeface="Cambria" panose="02040503050406030204" pitchFamily="18" charset="0"/>
                      </a:rPr>
                      <m:t>−</m:t>
                    </m:r>
                    <m:r>
                      <m:rPr>
                        <m:nor/>
                      </m:rPr>
                      <a:rPr lang="en-US" sz="4000" dirty="0" smtClean="0">
                        <a:latin typeface="Cambria" panose="02040503050406030204" pitchFamily="18" charset="0"/>
                        <a:ea typeface="Cambria" panose="02040503050406030204" pitchFamily="18" charset="0"/>
                      </a:rPr>
                      <m:t> </m:t>
                    </m:r>
                    <m:f>
                      <m:fPr>
                        <m:ctrlPr>
                          <a:rPr lang="en-US" sz="4000" b="1" i="1">
                            <a:solidFill>
                              <a:prstClr val="black"/>
                            </a:solidFill>
                            <a:latin typeface="Cambria Math" panose="02040503050406030204" pitchFamily="18" charset="0"/>
                          </a:rPr>
                        </m:ctrlPr>
                      </m:fPr>
                      <m:num>
                        <m:r>
                          <a:rPr lang="en-US" sz="4000" b="1">
                            <a:solidFill>
                              <a:prstClr val="black"/>
                            </a:solidFill>
                            <a:latin typeface="Cambria Math" panose="02040503050406030204" pitchFamily="18" charset="0"/>
                          </a:rPr>
                          <m:t>𝟏</m:t>
                        </m:r>
                        <m:r>
                          <a:rPr lang="en-US" sz="4000" b="1" i="0" smtClean="0">
                            <a:solidFill>
                              <a:prstClr val="black"/>
                            </a:solidFill>
                            <a:latin typeface="Cambria Math" panose="02040503050406030204" pitchFamily="18" charset="0"/>
                          </a:rPr>
                          <m:t>𝟏</m:t>
                        </m:r>
                      </m:num>
                      <m:den>
                        <m:r>
                          <a:rPr lang="en-US" sz="4000" b="1" i="1" smtClean="0">
                            <a:solidFill>
                              <a:prstClr val="black"/>
                            </a:solidFill>
                            <a:latin typeface="Cambria Math" panose="02040503050406030204" pitchFamily="18" charset="0"/>
                          </a:rPr>
                          <m:t>𝟖</m:t>
                        </m:r>
                      </m:den>
                    </m:f>
                  </m:oMath>
                </a14:m>
                <a:r>
                  <a:rPr lang="en-US" sz="4000" dirty="0">
                    <a:latin typeface="Cambria" panose="02040503050406030204" pitchFamily="18" charset="0"/>
                    <a:ea typeface="Cambria" panose="02040503050406030204" pitchFamily="18" charset="0"/>
                  </a:rPr>
                  <a:t>         d) </a:t>
                </a:r>
                <a14:m>
                  <m:oMath xmlns:m="http://schemas.openxmlformats.org/officeDocument/2006/math">
                    <m:f>
                      <m:fPr>
                        <m:ctrlPr>
                          <a:rPr lang="en-US" sz="4000" b="1" i="1">
                            <a:solidFill>
                              <a:prstClr val="black"/>
                            </a:solidFill>
                            <a:latin typeface="Cambria Math" panose="02040503050406030204" pitchFamily="18" charset="0"/>
                          </a:rPr>
                        </m:ctrlPr>
                      </m:fPr>
                      <m:num>
                        <m:r>
                          <a:rPr lang="en-US" sz="4000" b="1" i="1" smtClean="0">
                            <a:solidFill>
                              <a:prstClr val="black"/>
                            </a:solidFill>
                            <a:latin typeface="Cambria Math" panose="02040503050406030204" pitchFamily="18" charset="0"/>
                          </a:rPr>
                          <m:t>𝟑𝟏</m:t>
                        </m:r>
                      </m:num>
                      <m:den>
                        <m:r>
                          <a:rPr lang="en-US" sz="4000" b="1" i="1" smtClean="0">
                            <a:solidFill>
                              <a:prstClr val="black"/>
                            </a:solidFill>
                            <a:latin typeface="Cambria Math" panose="02040503050406030204" pitchFamily="18" charset="0"/>
                          </a:rPr>
                          <m:t>𝟏𝟎</m:t>
                        </m:r>
                      </m:den>
                    </m:f>
                    <m:r>
                      <a:rPr lang="en-US" sz="4000" b="1" i="1" smtClean="0">
                        <a:solidFill>
                          <a:prstClr val="black"/>
                        </a:solidFill>
                        <a:latin typeface="Cambria Math" panose="02040503050406030204" pitchFamily="18" charset="0"/>
                      </a:rPr>
                      <m:t> −</m:t>
                    </m:r>
                    <m:r>
                      <a:rPr lang="en-US" sz="4000" b="1" i="1" smtClean="0">
                        <a:solidFill>
                          <a:prstClr val="black"/>
                        </a:solidFill>
                        <a:latin typeface="Cambria Math" panose="02040503050406030204" pitchFamily="18" charset="0"/>
                      </a:rPr>
                      <m:t>𝟐</m:t>
                    </m:r>
                  </m:oMath>
                </a14:m>
                <a:r>
                  <a:rPr lang="en-US" sz="4000" dirty="0">
                    <a:latin typeface="Cambria" panose="02040503050406030204" pitchFamily="18" charset="0"/>
                    <a:ea typeface="Cambria" panose="02040503050406030204" pitchFamily="18" charset="0"/>
                  </a:rPr>
                  <a:t> </a:t>
                </a:r>
              </a:p>
            </p:txBody>
          </p:sp>
        </mc:Choice>
        <mc:Fallback xmlns="">
          <p:sp>
            <p:nvSpPr>
              <p:cNvPr id="43" name="TextBox 42"/>
              <p:cNvSpPr txBox="1">
                <a:spLocks noRot="1" noChangeAspect="1" noMove="1" noResize="1" noEditPoints="1" noAdjustHandles="1" noChangeArrowheads="1" noChangeShapeType="1" noTextEdit="1"/>
              </p:cNvSpPr>
              <p:nvPr/>
            </p:nvSpPr>
            <p:spPr>
              <a:xfrm>
                <a:off x="971550" y="1295400"/>
                <a:ext cx="10714355" cy="1064895"/>
              </a:xfrm>
              <a:prstGeom prst="rect">
                <a:avLst/>
              </a:prstGeom>
              <a:blipFill rotWithShape="1">
                <a:blip r:embed="rId5"/>
                <a:stretch>
                  <a:fillRect t="-1908"/>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971550" y="2733675"/>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𝟑𝟓</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num>
                      <m:den>
                        <m:r>
                          <a:rPr lang="en-US" sz="4000" b="1" i="1">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971550" y="2733675"/>
                <a:ext cx="2181225" cy="978535"/>
              </a:xfrm>
              <a:prstGeom prst="rect">
                <a:avLst/>
              </a:prstGeom>
              <a:blipFill rotWithShape="1">
                <a:blip r:embed="rId6"/>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990600" y="38290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𝟑𝟔</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990600" y="3829050"/>
                <a:ext cx="2181225" cy="969645"/>
              </a:xfrm>
              <a:prstGeom prst="rect">
                <a:avLst/>
              </a:prstGeom>
              <a:blipFill rotWithShape="1">
                <a:blip r:embed="rId7"/>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505200" y="2705100"/>
                <a:ext cx="2181225" cy="97853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𝟏</m:t>
                        </m:r>
                        <m:r>
                          <a:rPr lang="en-US" sz="4000" b="1" i="1" smtClean="0">
                            <a:solidFill>
                              <a:srgbClr val="FF0000"/>
                            </a:solidFill>
                            <a:latin typeface="Cambria Math" panose="02040503050406030204" pitchFamily="18" charset="0"/>
                          </a:rPr>
                          <m:t>𝟒</m:t>
                        </m:r>
                      </m:num>
                      <m:den>
                        <m:r>
                          <a:rPr lang="en-US" sz="4000" b="1" i="1" smtClean="0">
                            <a:solidFill>
                              <a:srgbClr val="FF0000"/>
                            </a:solidFill>
                            <a:latin typeface="Cambria Math" panose="02040503050406030204" pitchFamily="18" charset="0"/>
                          </a:rPr>
                          <m:t>𝟓</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𝟓</m:t>
                        </m:r>
                      </m:num>
                      <m:den>
                        <m:r>
                          <a:rPr lang="en-US" sz="4000" b="1" i="1" smtClean="0">
                            <a:solidFill>
                              <a:srgbClr val="FF0000"/>
                            </a:solidFill>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3505200" y="2705100"/>
                <a:ext cx="2181225" cy="978535"/>
              </a:xfrm>
              <a:prstGeom prst="rect">
                <a:avLst/>
              </a:prstGeom>
              <a:blipFill rotWithShape="1">
                <a:blip r:embed="rId8"/>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3524250" y="38004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𝟏𝟗</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𝟓</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3524250" y="3800475"/>
                <a:ext cx="2181225" cy="969645"/>
              </a:xfrm>
              <a:prstGeom prst="rect">
                <a:avLst/>
              </a:prstGeom>
              <a:blipFill rotWithShape="1">
                <a:blip r:embed="rId9"/>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6134100" y="261937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𝟐𝟒</m:t>
                        </m:r>
                      </m:num>
                      <m:den>
                        <m:r>
                          <a:rPr lang="en-US" sz="4000" b="1" i="1" smtClean="0">
                            <a:solidFill>
                              <a:srgbClr val="FF0000"/>
                            </a:solidFill>
                            <a:latin typeface="Cambria Math" panose="02040503050406030204" pitchFamily="18" charset="0"/>
                          </a:rPr>
                          <m:t>𝟖</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𝟏𝟏</m:t>
                        </m:r>
                      </m:num>
                      <m:den>
                        <m:r>
                          <a:rPr lang="en-US" sz="4000" b="1" i="1" smtClean="0">
                            <a:solidFill>
                              <a:srgbClr val="FF0000"/>
                            </a:solidFill>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6134100" y="2619375"/>
                <a:ext cx="2181225" cy="969645"/>
              </a:xfrm>
              <a:prstGeom prst="rect">
                <a:avLst/>
              </a:prstGeom>
              <a:blipFill rotWithShape="1">
                <a:blip r:embed="rId10"/>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153150" y="371475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𝟏𝟑</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𝟖</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6153150" y="3714750"/>
                <a:ext cx="2181225" cy="969645"/>
              </a:xfrm>
              <a:prstGeom prst="rect">
                <a:avLst/>
              </a:prstGeom>
              <a:blipFill rotWithShape="1">
                <a:blip r:embed="rId11"/>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8829675" y="2524125"/>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𝟑𝟏</m:t>
                        </m:r>
                      </m:num>
                      <m:den>
                        <m:r>
                          <a:rPr lang="en-US" sz="4000" b="1" i="1" smtClean="0">
                            <a:solidFill>
                              <a:srgbClr val="FF0000"/>
                            </a:solidFill>
                            <a:latin typeface="Cambria Math" panose="02040503050406030204" pitchFamily="18" charset="0"/>
                          </a:rPr>
                          <m:t>𝟏𝟎</m:t>
                        </m:r>
                      </m:den>
                    </m:f>
                    <m:r>
                      <a:rPr lang="en-US" sz="4000" b="1" i="1" smtClean="0">
                        <a:solidFill>
                          <a:srgbClr val="FF0000"/>
                        </a:solidFill>
                        <a:latin typeface="Cambria Math" panose="02040503050406030204" pitchFamily="18" charset="0"/>
                      </a:rPr>
                      <m:t>−</m:t>
                    </m:r>
                    <m:f>
                      <m:fPr>
                        <m:ctrlPr>
                          <a:rPr lang="en-US" sz="4000" b="1" i="1">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𝟐𝟎</m:t>
                        </m:r>
                      </m:num>
                      <m:den>
                        <m:r>
                          <a:rPr lang="en-US" sz="4000" b="1" i="1" smtClean="0">
                            <a:solidFill>
                              <a:srgbClr val="FF0000"/>
                            </a:solidFill>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829675" y="2524125"/>
                <a:ext cx="2181225" cy="969645"/>
              </a:xfrm>
              <a:prstGeom prst="rect">
                <a:avLst/>
              </a:prstGeom>
              <a:blipFill rotWithShape="1">
                <a:blip r:embed="rId12"/>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8848725" y="3619500"/>
                <a:ext cx="2181225" cy="969645"/>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𝟏𝟏</m:t>
                        </m:r>
                      </m:num>
                      <m:den>
                        <m:r>
                          <a:rPr kumimoji="0" lang="en-US" sz="4000" b="1" i="1" u="none" strike="noStrike" kern="1200" cap="none" spc="0" normalizeH="0" baseline="0" noProof="0" smtClean="0">
                            <a:ln>
                              <a:noFill/>
                            </a:ln>
                            <a:solidFill>
                              <a:srgbClr val="FF0000"/>
                            </a:solidFill>
                            <a:effectLst/>
                            <a:uLnTx/>
                            <a:uFillTx/>
                            <a:latin typeface="Cambria Math" panose="02040503050406030204" pitchFamily="18" charset="0"/>
                          </a:rPr>
                          <m:t>𝟏𝟎</m:t>
                        </m:r>
                      </m:den>
                    </m:f>
                  </m:oMath>
                </a14:m>
                <a:endParaRPr lang="en-US" sz="4000" dirty="0">
                  <a:solidFill>
                    <a:srgbClr val="FF0000"/>
                  </a:solidFill>
                  <a:latin typeface="Cambria" panose="02040503050406030204" pitchFamily="18" charset="0"/>
                  <a:ea typeface="Cambria" panose="02040503050406030204" pitchFamily="18"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8848725" y="3619500"/>
                <a:ext cx="2181225" cy="969645"/>
              </a:xfrm>
              <a:prstGeom prst="rect">
                <a:avLst/>
              </a:prstGeom>
              <a:blipFill rotWithShape="1">
                <a:blip r:embed="rId13"/>
                <a:stretch>
                  <a:fillRect/>
                </a:stretch>
              </a:blipFill>
            </p:spPr>
            <p:txBody>
              <a:bodyPr/>
              <a:lstStyle/>
              <a:p>
                <a:r>
                  <a:rPr lang="en-US" altLang="en-US">
                    <a:noFill/>
                  </a:rPr>
                  <a:t> </a:t>
                </a:r>
              </a:p>
            </p:txBody>
          </p:sp>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down)">
                                      <p:cBhvr>
                                        <p:cTn id="21" dur="500"/>
                                        <p:tgtEl>
                                          <p:spTgt spid="1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wipe(down)">
                                      <p:cBhvr>
                                        <p:cTn id="26" dur="500"/>
                                        <p:tgtEl>
                                          <p:spTgt spid="1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down)">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Effect transition="in" filter="wipe(down)">
                                      <p:cBhvr>
                                        <p:cTn id="36" dur="500"/>
                                        <p:tgtEl>
                                          <p:spTgt spid="1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wipe(down)">
                                      <p:cBhvr>
                                        <p:cTn id="41" dur="500"/>
                                        <p:tgtEl>
                                          <p:spTgt spid="1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down)">
                                      <p:cBhvr>
                                        <p:cTn id="46" dur="500"/>
                                        <p:tgtEl>
                                          <p:spTgt spid="1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down)">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p:bldP spid="4" grpId="0" animBg="1"/>
      <p:bldP spid="43" grpId="0"/>
      <p:bldP spid="111" grpId="0"/>
      <p:bldP spid="115" grpId="0"/>
      <p:bldP spid="117" grpId="0"/>
      <p:bldP spid="118" grpId="0"/>
      <p:bldP spid="120" grpId="0"/>
      <p:bldP spid="121" grpId="0"/>
      <p:bldP spid="122" grpId="0"/>
      <p:bldP spid="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p:cNvCxnSpPr/>
          <p:nvPr/>
        </p:nvCxnSpPr>
        <p:spPr>
          <a:xfrm flipH="1">
            <a:off x="0" y="1409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0" y="288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7780" y="46545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0" y="64198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0" y="79692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0" y="945515"/>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7780" y="1093470"/>
            <a:ext cx="12209780" cy="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891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798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753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1661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035685"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254760"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464310" y="-152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683385" y="-381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89293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156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54063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59710"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78785"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88335" y="-3683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07410" y="-2540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4363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862705"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07225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291330" y="-88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10405"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29480"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39030" y="-177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58105" y="-63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36765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6730"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9628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015355" y="-3111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234430"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453505"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663055" y="-3937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882130" y="-2857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120890"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339965"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7549515" y="-3429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7768590" y="-2286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987665"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8206740"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8416290" y="-3175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635365" y="-2032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844915"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9063990"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273540" y="-5588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492615" y="-4508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711690"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30765"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0140315" y="-53340"/>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0359390" y="-4254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0577830"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0796905"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006455" y="-5016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225530" y="-3873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1444605"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663680"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1873230" y="-4762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092305" y="-36195"/>
            <a:ext cx="0" cy="1244600"/>
          </a:xfrm>
          <a:prstGeom prst="line">
            <a:avLst/>
          </a:prstGeom>
          <a:ln>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21560" y="1760220"/>
            <a:ext cx="6665595" cy="721995"/>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PH" sz="6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VẬN DỤNG</a:t>
            </a:r>
          </a:p>
        </p:txBody>
      </p:sp>
      <p:sp>
        <p:nvSpPr>
          <p:cNvPr id="206" name="Rectangle 205"/>
          <p:cNvSpPr/>
          <p:nvPr/>
        </p:nvSpPr>
        <p:spPr>
          <a:xfrm rot="16200000">
            <a:off x="6011079" y="668195"/>
            <a:ext cx="159402" cy="12256849"/>
          </a:xfrm>
          <a:prstGeom prst="rect">
            <a:avLst/>
          </a:prstGeom>
          <a:solidFill>
            <a:srgbClr val="787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PH"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1" name="Picture 110"/>
          <p:cNvPicPr>
            <a:picLocks noChangeAspect="1"/>
          </p:cNvPicPr>
          <p:nvPr/>
        </p:nvPicPr>
        <p:blipFill>
          <a:blip r:embed="rId4" cstate="print">
            <a:extLst>
              <a:ext uri="{BEBA8EAE-BF5A-486C-A8C5-ECC9F3942E4B}">
                <a14:imgProps xmlns:a14="http://schemas.microsoft.com/office/drawing/2010/main">
                  <a14:imgLayer r:embed="rId5">
                    <a14:imgEffect>
                      <a14:backgroundRemoval t="546" b="96361" l="9316" r="89908">
                        <a14:backgroundMark x1="26201" y1="16919" x2="21786" y2="53305"/>
                        <a14:backgroundMark x1="63998" y1="4973" x2="82678" y2="48636"/>
                        <a14:backgroundMark x1="39981" y1="58581" x2="42018" y2="58581"/>
                      </a14:backgroundRemoval>
                    </a14:imgEffect>
                  </a14:imgLayer>
                </a14:imgProps>
              </a:ext>
              <a:ext uri="{28A0092B-C50C-407E-A947-70E740481C1C}">
                <a14:useLocalDpi xmlns:a14="http://schemas.microsoft.com/office/drawing/2010/main" val="0"/>
              </a:ext>
            </a:extLst>
          </a:blip>
          <a:stretch>
            <a:fillRect/>
          </a:stretch>
        </p:blipFill>
        <p:spPr>
          <a:xfrm>
            <a:off x="8790622" y="3228975"/>
            <a:ext cx="4681943" cy="3745375"/>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1000" fill="hold"/>
                                        <p:tgtEl>
                                          <p:spTgt spid="8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1000"/>
                                        <p:tgtEl>
                                          <p:spTgt spid="111"/>
                                        </p:tgtEl>
                                      </p:cBhvr>
                                    </p:animEffect>
                                    <p:anim calcmode="lin" valueType="num">
                                      <p:cBhvr>
                                        <p:cTn id="17" dur="1000" fill="hold"/>
                                        <p:tgtEl>
                                          <p:spTgt spid="111"/>
                                        </p:tgtEl>
                                        <p:attrNameLst>
                                          <p:attrName>ppt_x</p:attrName>
                                        </p:attrNameLst>
                                      </p:cBhvr>
                                      <p:tavLst>
                                        <p:tav tm="0">
                                          <p:val>
                                            <p:strVal val="#ppt_x"/>
                                          </p:val>
                                        </p:tav>
                                        <p:tav tm="100000">
                                          <p:val>
                                            <p:strVal val="#ppt_x"/>
                                          </p:val>
                                        </p:tav>
                                      </p:tavLst>
                                    </p:anim>
                                    <p:anim calcmode="lin" valueType="num">
                                      <p:cBhvr>
                                        <p:cTn id="18"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20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12"/>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5.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06.xml><?xml version="1.0" encoding="utf-8"?>
<p:tagLst xmlns:a="http://schemas.openxmlformats.org/drawingml/2006/main" xmlns:r="http://schemas.openxmlformats.org/officeDocument/2006/relationships" xmlns:p="http://schemas.openxmlformats.org/presentationml/2006/main">
  <p:tag name="TIMING" val="|0.5|1|1.6|1|1.2|1|1.2|1|1.2|1.4|0.9|1.2|1.2|1.3"/>
  <p:tag name="KSO_WM_SLIDE_THEME_ID" val="3323305"/>
  <p:tag name="KSO_WM_SLIDE_THEME_NAME" val="Z_20238112_Green Office"/>
  <p:tag name="KSO_WM_SLIDE_TYPE" val="text"/>
</p:tagLst>
</file>

<file path=ppt/tags/tag107.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8.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09.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1.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TIMING" val="|0.5|1.1|1.5|1.5|1|2|1.8|2"/>
  <p:tag name="KSO_WM_SLIDE_THEME_ID" val="3323305"/>
  <p:tag name="KSO_WM_SLIDE_THEME_NAME" val="Z_20238112_Green Office"/>
  <p:tag name="KSO_WM_SLIDE_TYPE" val="text"/>
</p:tagLst>
</file>

<file path=ppt/tags/tag116.xml><?xml version="1.0" encoding="utf-8"?>
<p:tagLst xmlns:a="http://schemas.openxmlformats.org/drawingml/2006/main" xmlns:r="http://schemas.openxmlformats.org/officeDocument/2006/relationships" xmlns:p="http://schemas.openxmlformats.org/presentationml/2006/main">
  <p:tag name="TIMING" val="|0.5|1.1|1.4|3.5|1.3|1.4|1.3|1"/>
  <p:tag name="KSO_WM_SLIDE_THEME_ID" val="3323305"/>
  <p:tag name="KSO_WM_SLIDE_THEME_NAME" val="Z_20238112_Green Office"/>
  <p:tag name="KSO_WM_SLIDE_TYPE" val="text"/>
</p:tagLst>
</file>

<file path=ppt/tags/tag1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0*i*3"/>
  <p:tag name="KSO_WM_UNIT_LAYERLEVEL" val="1"/>
  <p:tag name="KSO_WM_TAG_VERSION" val="3.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0*i*4"/>
  <p:tag name="KSO_WM_UNIT_LAYERLEVEL" val="1"/>
  <p:tag name="KSO_WM_TAG_VERSION" val="3.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12"/>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ISNUMDGMTITLE" val="0"/>
  <p:tag name="KSO_WM_UNIT_PRESET_TEXT" val="节编号"/>
  <p:tag name="KSO_WM_UNIT_NOCLEAR" val="0"/>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12"/>
</p:tagLst>
</file>

<file path=ppt/tags/tag6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文本样式"/>
  <p:tag name="KSO_WM_UNIT_NOCLEAR" val="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副标题"/>
  <p:tag name="KSO_WM_UNIT_NOCLEAR" val="0"/>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g"/>
  <p:tag name="KSO_WM_UNIT_PRESET_TEXT" val="公司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_11*f*2"/>
  <p:tag name="KSO_WM_UNIT_LAYERLEVEL" val="1"/>
  <p:tag name="KSO_WM_TAG_VERSION" val="3.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ISNUMDGMTITLE" val="0"/>
  <p:tag name="KSO_WM_UNIT_SUBTYPE" val="b"/>
  <p:tag name="KSO_WM_UNIT_PRESET_TEXT" val="署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0313-13">
      <a:dk1>
        <a:srgbClr val="333333"/>
      </a:dk1>
      <a:lt1>
        <a:sysClr val="window" lastClr="FFFFFF"/>
      </a:lt1>
      <a:dk2>
        <a:srgbClr val="1D1D1D"/>
      </a:dk2>
      <a:lt2>
        <a:srgbClr val="F1FAF4"/>
      </a:lt2>
      <a:accent1>
        <a:srgbClr val="80D290"/>
      </a:accent1>
      <a:accent2>
        <a:srgbClr val="9CDC5C"/>
      </a:accent2>
      <a:accent3>
        <a:srgbClr val="F2BA02"/>
      </a:accent3>
      <a:accent4>
        <a:srgbClr val="7FD9EA"/>
      </a:accent4>
      <a:accent5>
        <a:srgbClr val="4CB3D8"/>
      </a:accent5>
      <a:accent6>
        <a:srgbClr val="5672FF"/>
      </a:accent6>
      <a:hlink>
        <a:srgbClr val="0026E5"/>
      </a:hlink>
      <a:folHlink>
        <a:srgbClr val="7E1FAD"/>
      </a:folHlink>
    </a:clrScheme>
    <a:fontScheme name="传统">
      <a:majorFont>
        <a:latin typeface="Crimson Text SemiBold"/>
        <a:ea typeface="Crimson Text SemiBold"/>
        <a:cs typeface=""/>
      </a:majorFont>
      <a:minorFont>
        <a:latin typeface="Charis SIL"/>
        <a:ea typeface="Charis SI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lnSpcReduction="10000"/>
      </a:bodyPr>
      <a:lstStyle>
        <a:defPPr algn="l">
          <a:lnSpc>
            <a:spcPct val="140000"/>
          </a:lnSpc>
          <a:defRPr sz="2000" kern="100" dirty="0">
            <a:effectLst/>
            <a:latin typeface="+mn-ea"/>
            <a:cs typeface="江城圆体 400W" panose="020B05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697</Words>
  <Application>Microsoft Office PowerPoint</Application>
  <PresentationFormat>Widescreen</PresentationFormat>
  <Paragraphs>78</Paragraphs>
  <Slides>14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Calibri</vt:lpstr>
      <vt:lpstr>Cambria</vt:lpstr>
      <vt:lpstr>Cambria Math</vt:lpstr>
      <vt:lpstr>Charis SIL</vt:lpstr>
      <vt:lpstr>Crimson Text SemiBold</vt:lpstr>
      <vt:lpstr>Times New Roman</vt:lpstr>
      <vt:lpstr>UTM Avo</vt:lpstr>
      <vt:lpstr>Office Theme</vt:lpstr>
      <vt:lpstr>Bài 6: Cộng, trừ hai phân số khác mẫu số (2 tiết) Tiết 2: Luyện tập (Trang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27</cp:revision>
  <dcterms:created xsi:type="dcterms:W3CDTF">2024-06-22T08:49:00Z</dcterms:created>
  <dcterms:modified xsi:type="dcterms:W3CDTF">2024-09-22T16:06:33Z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100D8DED89B645C6802FB95AB3E130C7_12</vt:lpwstr>
  </property>
  <property fmtid="{D5CDD505-2E9C-101B-9397-08002B2CF9AE}" pid="3" name="KSOProductBuildVer">
    <vt:lpwstr>1033-12.2.0.17562</vt:lpwstr>
  </property>
</Properties>
</file>