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7"/>
  </p:notesMasterIdLst>
  <p:sldIdLst>
    <p:sldId id="259" r:id="rId3"/>
    <p:sldId id="260" r:id="rId4"/>
    <p:sldId id="261" r:id="rId5"/>
    <p:sldId id="262" r:id="rId6"/>
    <p:sldId id="263" r:id="rId7"/>
    <p:sldId id="2007577143" r:id="rId8"/>
    <p:sldId id="257" r:id="rId9"/>
    <p:sldId id="307" r:id="rId10"/>
    <p:sldId id="2007577139" r:id="rId11"/>
    <p:sldId id="2007577140" r:id="rId12"/>
    <p:sldId id="2007577141" r:id="rId13"/>
    <p:sldId id="310" r:id="rId14"/>
    <p:sldId id="200757714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 panose="02000500000000020004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89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027617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6900784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2027617" y="39404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6900784" y="39403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0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6.wdp"/><Relationship Id="rId12" Type="http://schemas.openxmlformats.org/officeDocument/2006/relationships/image" Target="../media/image2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slide" Target="slide2.xml"/><Relationship Id="rId12" Type="http://schemas.openxmlformats.org/officeDocument/2006/relationships/image" Target="../media/image3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1.wdp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/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  <m:r>
                        <a:rPr lang="vi-VN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/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blipFill>
                <a:blip r:embed="rId9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  <m:r>
                        <a:rPr lang="vi-VN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3999" y="4810125"/>
                <a:ext cx="1809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=0,039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: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810125"/>
                <a:ext cx="1809345" cy="584775"/>
              </a:xfrm>
              <a:prstGeom prst="rect">
                <a:avLst/>
              </a:prstGeom>
              <a:blipFill>
                <a:blip r:embed="rId11"/>
                <a:stretch>
                  <a:fillRect t="-13542" r="-23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4162425" y="21621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4352925" y="345757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75634" y="4799479"/>
            <a:ext cx="548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ba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41" y="1686938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23900" y="2332719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32846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17445" y="3888847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6003591" y="3902807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7748881" y="493158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9397730" y="493158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>
            <a:fillRect/>
          </a:stretch>
        </p:blipFill>
        <p:spPr bwMode="auto">
          <a:xfrm>
            <a:off x="0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5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50033"/>
          <a:stretch>
            <a:fillRect/>
          </a:stretch>
        </p:blipFill>
        <p:spPr>
          <a:xfrm>
            <a:off x="2837692" y="5852160"/>
            <a:ext cx="6516616" cy="847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1947" y="0"/>
            <a:ext cx="7951047" cy="703580"/>
          </a:xfrm>
          <a:prstGeom prst="rect">
            <a:avLst/>
          </a:prstGeom>
          <a:noFill/>
        </p:spPr>
        <p:txBody>
          <a:bodyPr wrap="none" lIns="121920" tIns="60960" rIns="121920" bIns="60960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>
                <a:ln w="38100">
                  <a:solidFill>
                    <a:srgbClr val="0069B5"/>
                  </a:solidFill>
                  <a:prstDash val="solid"/>
                </a:ln>
                <a:solidFill>
                  <a:srgbClr val="AA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DỌN DẸP PHÒNG CÙNG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4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backgroundRemoval t="1322" b="995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7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5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ĐÃ DỌN DẸP PHÒNG CHƯA NOBITA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69396" y="1004708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blipFill rotWithShape="1">
                <a:blip r:embed="rId12"/>
                <a:stretch>
                  <a:fillRect l="-52" t="-28" r="-20885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48967" y="2235815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4513217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99" y="3194756"/>
            <a:ext cx="3695901" cy="36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1225045" y="4578088"/>
            <a:ext cx="1178001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383" y="1070165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blipFill rotWithShape="1">
                <a:blip r:embed="rId12"/>
                <a:stretch>
                  <a:fillRect l="-30" t="-31" r="-75751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285996" y="2306069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4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0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3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3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21736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211</Words>
  <Application>Microsoft Office PowerPoint</Application>
  <PresentationFormat>Widescreen</PresentationFormat>
  <Paragraphs>70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Bebas Neue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Drop Dudes Minitheme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12</cp:revision>
  <dcterms:created xsi:type="dcterms:W3CDTF">2024-06-28T13:26:59Z</dcterms:created>
  <dcterms:modified xsi:type="dcterms:W3CDTF">2024-10-06T09:25:28Z</dcterms:modified>
</cp:coreProperties>
</file>