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67" r:id="rId6"/>
    <p:sldId id="258" r:id="rId7"/>
    <p:sldId id="257" r:id="rId8"/>
    <p:sldId id="256" r:id="rId9"/>
    <p:sldId id="269" r:id="rId10"/>
    <p:sldId id="271" r:id="rId11"/>
    <p:sldId id="264" r:id="rId12"/>
    <p:sldId id="263" r:id="rId13"/>
    <p:sldId id="259" r:id="rId14"/>
    <p:sldId id="260" r:id="rId15"/>
    <p:sldId id="262" r:id="rId16"/>
    <p:sldId id="272" r:id="rId17"/>
    <p:sldId id="273" r:id="rId18"/>
    <p:sldId id="274" r:id="rId19"/>
    <p:sldId id="328" r:id="rId20"/>
    <p:sldId id="265" r:id="rId21"/>
    <p:sldId id="330" r:id="rId22"/>
    <p:sldId id="331" r:id="rId23"/>
    <p:sldId id="329" r:id="rId24"/>
    <p:sldId id="332" r:id="rId25"/>
    <p:sldId id="323" r:id="rId26"/>
    <p:sldId id="333" r:id="rId27"/>
    <p:sldId id="334" r:id="rId28"/>
    <p:sldId id="335" r:id="rId29"/>
    <p:sldId id="336" r:id="rId30"/>
    <p:sldId id="337" r:id="rId31"/>
    <p:sldId id="4411" r:id="rId32"/>
    <p:sldId id="4412" r:id="rId33"/>
    <p:sldId id="4413" r:id="rId34"/>
    <p:sldId id="4414" r:id="rId35"/>
    <p:sldId id="4415" r:id="rId36"/>
    <p:sldId id="4416" r:id="rId37"/>
    <p:sldId id="4451" r:id="rId38"/>
    <p:sldId id="282"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1" d="100"/>
          <a:sy n="31" d="100"/>
        </p:scale>
        <p:origin x="53" y="34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05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43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32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62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61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77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95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39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00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711A2F6B-1EF9-3FFD-557E-7E887C56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extLst>
      <p:ext uri="{BB962C8B-B14F-4D97-AF65-F5344CB8AC3E}">
        <p14:creationId xmlns:p14="http://schemas.microsoft.com/office/powerpoint/2010/main" val="56422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2024/9/11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1.png"/><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
        <p:nvSpPr>
          <p:cNvPr id="27" name="Oval 2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4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7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Oval 3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a:extLst>
                  <a:ext uri="{FF2B5EF4-FFF2-40B4-BE49-F238E27FC236}">
                    <a16:creationId xmlns:a16="http://schemas.microsoft.com/office/drawing/2014/main"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a:extLst>
                <a:ext uri="{FF2B5EF4-FFF2-40B4-BE49-F238E27FC236}">
                  <a16:creationId xmlns:a16="http://schemas.microsoft.com/office/drawing/2014/main"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a:extLst>
                  <a:ext uri="{FF2B5EF4-FFF2-40B4-BE49-F238E27FC236}">
                    <a16:creationId xmlns:a16="http://schemas.microsoft.com/office/drawing/2014/main"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a:extLst>
                <a:ext uri="{FF2B5EF4-FFF2-40B4-BE49-F238E27FC236}">
                  <a16:creationId xmlns:a16="http://schemas.microsoft.com/office/drawing/2014/main"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Freeform 3">
            <a:extLst>
              <a:ext uri="{FF2B5EF4-FFF2-40B4-BE49-F238E27FC236}">
                <a16:creationId xmlns:a16="http://schemas.microsoft.com/office/drawing/2014/main"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sp>
      <p:sp>
        <p:nvSpPr>
          <p:cNvPr id="21" name="Oval 2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2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4" name="Freeform 4">
            <a:extLst>
              <a:ext uri="{FF2B5EF4-FFF2-40B4-BE49-F238E27FC236}">
                <a16:creationId xmlns:a16="http://schemas.microsoft.com/office/drawing/2014/main"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6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
        <p:nvSpPr>
          <p:cNvPr id="25" name="Oval 2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6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3586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543300"/>
            <a:ext cx="10134600" cy="3886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9255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84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8" name="Oval 1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sp>
      </p:grpSp>
      <p:pic>
        <p:nvPicPr>
          <p:cNvPr id="5" name="Picture 6">
            <a:extLst>
              <a:ext uri="{FF2B5EF4-FFF2-40B4-BE49-F238E27FC236}">
                <a16:creationId xmlns:a16="http://schemas.microsoft.com/office/drawing/2014/main"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sp>
      <p:sp>
        <p:nvSpPr>
          <p:cNvPr id="9" name="Oval 8"/>
          <p:cNvSpPr/>
          <p:nvPr/>
        </p:nvSpPr>
        <p:spPr>
          <a:xfrm>
            <a:off x="-2627596" y="-250907"/>
            <a:ext cx="2589931"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3124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0118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
        <p:nvSpPr>
          <p:cNvPr id="52" name="Oval 51"/>
          <p:cNvSpPr/>
          <p:nvPr/>
        </p:nvSpPr>
        <p:spPr>
          <a:xfrm>
            <a:off x="-3086126" y="-137021"/>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8897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610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nguyên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nhân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chống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xói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mòn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đất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
        <p:nvSpPr>
          <p:cNvPr id="19" name="Oval 1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 xmlns:asvg="http://schemas.microsoft.com/office/drawing/2016/SVG/main" r:embed="rId3"/>
                </a:ext>
              </a:extLst>
            </a:blip>
            <a:stretch>
              <a:fillRect l="-36488" t="-38012"/>
            </a:stretch>
          </a:blipFill>
        </p:spPr>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sp>
      <p:pic>
        <p:nvPicPr>
          <p:cNvPr id="49" name="Picture 48">
            <a:extLst>
              <a:ext uri="{FF2B5EF4-FFF2-40B4-BE49-F238E27FC236}">
                <a16:creationId xmlns:a16="http://schemas.microsoft.com/office/drawing/2014/main"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
        <p:nvSpPr>
          <p:cNvPr id="47" name="Oval 46"/>
          <p:cNvSpPr/>
          <p:nvPr/>
        </p:nvSpPr>
        <p:spPr>
          <a:xfrm>
            <a:off x="-3114428" y="-225744"/>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
        <p:nvSpPr>
          <p:cNvPr id="29" name="Oval 28"/>
          <p:cNvSpPr/>
          <p:nvPr/>
        </p:nvSpPr>
        <p:spPr>
          <a:xfrm>
            <a:off x="-3082565" y="1905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a:xfrm>
            <a:off x="-3142719" y="1143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33" name="Group 32">
            <a:extLst>
              <a:ext uri="{FF2B5EF4-FFF2-40B4-BE49-F238E27FC236}">
                <a16:creationId xmlns:a16="http://schemas.microsoft.com/office/drawing/2014/main"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861</Words>
  <Application>Microsoft Office PowerPoint</Application>
  <PresentationFormat>Custom</PresentationFormat>
  <Paragraphs>83</Paragraphs>
  <Slides>34</Slides>
  <Notes>0</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34</vt:i4>
      </vt:variant>
    </vt:vector>
  </HeadingPairs>
  <TitlesOfParts>
    <vt:vector size="57" baseType="lpstr">
      <vt:lpstr>#9Slide05 ViceroyJF</vt:lpstr>
      <vt:lpstr>#9Slide07 HoneyCream</vt:lpstr>
      <vt:lpstr>#9Slide07 IcielAltus Serif</vt:lpstr>
      <vt:lpstr>ABeeZee</vt:lpstr>
      <vt:lpstr>Arial</vt:lpstr>
      <vt:lpstr>Calibri</vt:lpstr>
      <vt:lpstr>Cambria</vt:lpstr>
      <vt:lpstr>Muli</vt:lpstr>
      <vt:lpstr>Muli Ultra-Bold</vt:lpstr>
      <vt:lpstr>Roboto Condensed Light</vt:lpstr>
      <vt:lpstr>SVN-Newton</vt:lpstr>
      <vt:lpstr>Times New Roman</vt:lpstr>
      <vt:lpstr>UTM Guanine</vt:lpstr>
      <vt:lpstr>字魂105号-简雅黑</vt:lpstr>
      <vt:lpstr>字魂107号-萌趣欢乐体</vt:lpstr>
      <vt:lpstr>字魂27号-布丁体</vt:lpstr>
      <vt:lpstr>思源黑体 CN Bold</vt:lpstr>
      <vt:lpstr>楷体</vt:lpstr>
      <vt:lpstr>Office Theme</vt:lpstr>
      <vt:lpstr>1_Office Theme</vt:lpstr>
      <vt:lpstr>2_Office Theme</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26</cp:revision>
  <dcterms:created xsi:type="dcterms:W3CDTF">2006-08-16T00:00:00Z</dcterms:created>
  <dcterms:modified xsi:type="dcterms:W3CDTF">2024-09-11T11:47:59Z</dcterms:modified>
  <dc:identifier>DAGIiibnIbE</dc:identifier>
</cp:coreProperties>
</file>