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3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2024/10/12</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917</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Arial</vt:lpstr>
      <vt:lpstr>Calibri</vt:lpstr>
      <vt:lpstr>Cambria</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HOME</cp:lastModifiedBy>
  <cp:revision>10</cp:revision>
  <dcterms:created xsi:type="dcterms:W3CDTF">2024-07-22T10:16:03Z</dcterms:created>
  <dcterms:modified xsi:type="dcterms:W3CDTF">2024-10-12T15:41:17Z</dcterms:modified>
</cp:coreProperties>
</file>