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1" r:id="rId4"/>
    <p:sldMasterId id="2147483701" r:id="rId5"/>
  </p:sldMasterIdLst>
  <p:notesMasterIdLst>
    <p:notesMasterId r:id="rId18"/>
  </p:notesMasterIdLst>
  <p:sldIdLst>
    <p:sldId id="572" r:id="rId6"/>
    <p:sldId id="290" r:id="rId7"/>
    <p:sldId id="553" r:id="rId8"/>
    <p:sldId id="573" r:id="rId9"/>
    <p:sldId id="558" r:id="rId10"/>
    <p:sldId id="617" r:id="rId11"/>
    <p:sldId id="285" r:id="rId12"/>
    <p:sldId id="258" r:id="rId13"/>
    <p:sldId id="271" r:id="rId14"/>
    <p:sldId id="347" r:id="rId15"/>
    <p:sldId id="284" r:id="rId16"/>
    <p:sldId id="60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3" d="100"/>
          <a:sy n="93" d="100"/>
        </p:scale>
        <p:origin x="30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77BC4-5BE5-48B7-AA1E-1D6909F59299}"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81C2D-1FF1-45A7-B323-7C1344206583}" type="slidenum">
              <a:rPr lang="en-US" smtClean="0"/>
              <a:t>‹#›</a:t>
            </a:fld>
            <a:endParaRPr lang="en-US"/>
          </a:p>
        </p:txBody>
      </p:sp>
    </p:spTree>
    <p:extLst>
      <p:ext uri="{BB962C8B-B14F-4D97-AF65-F5344CB8AC3E}">
        <p14:creationId xmlns:p14="http://schemas.microsoft.com/office/powerpoint/2010/main" val="222216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545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21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9/11/2024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8028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9/11/2024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3891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9/11/2024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133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9/11/2024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39772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9/11/2024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650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9/11/2024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3758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9/11/2024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5387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9/11/2024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40889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9/11/2024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941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9/11/2024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2462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53540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9/11/2024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755655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6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8234055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2988764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83505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1046186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3761970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2024/9/11</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95153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470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023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289085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7475263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69205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349595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7205565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186830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2024/9/11</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79630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448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442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383538722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7588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793855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spTree>
    <p:extLst>
      <p:ext uri="{BB962C8B-B14F-4D97-AF65-F5344CB8AC3E}">
        <p14:creationId xmlns:p14="http://schemas.microsoft.com/office/powerpoint/2010/main" val="14950442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290837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849603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6347411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971529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9561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13058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9/11/2024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21931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5066369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5063441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2024/9/11</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24628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055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28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5.png"/><Relationship Id="rId5" Type="http://schemas.openxmlformats.org/officeDocument/2006/relationships/slideLayout" Target="../slideLayouts/slideLayout25.xml"/><Relationship Id="rId10" Type="http://schemas.openxmlformats.org/officeDocument/2006/relationships/image" Target="../media/image4.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6.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5.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87398" y="0"/>
            <a:ext cx="1595385" cy="1595385"/>
          </a:xfrm>
          <a:prstGeom prst="rect">
            <a:avLst/>
          </a:prstGeom>
        </p:spPr>
      </p:pic>
    </p:spTree>
    <p:extLst>
      <p:ext uri="{BB962C8B-B14F-4D97-AF65-F5344CB8AC3E}">
        <p14:creationId xmlns:p14="http://schemas.microsoft.com/office/powerpoint/2010/main" val="91545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1E86777-1325-2F15-FBEE-2EFFC4E633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7398" y="0"/>
            <a:ext cx="1595385" cy="1595385"/>
          </a:xfrm>
          <a:prstGeom prst="rect">
            <a:avLst/>
          </a:prstGeom>
        </p:spPr>
      </p:pic>
    </p:spTree>
    <p:extLst>
      <p:ext uri="{BB962C8B-B14F-4D97-AF65-F5344CB8AC3E}">
        <p14:creationId xmlns:p14="http://schemas.microsoft.com/office/powerpoint/2010/main" val="172316086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E062006-6822-936E-19B7-7212E57BD6F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E04EEC54-4AA5-EE79-3FBF-5861EFB47008}"/>
              </a:ext>
            </a:extLst>
          </p:cNvPr>
          <p:cNvGrpSpPr/>
          <p:nvPr userDrawn="1"/>
        </p:nvGrpSpPr>
        <p:grpSpPr>
          <a:xfrm>
            <a:off x="-4892915" y="-1562987"/>
            <a:ext cx="5812651" cy="7646732"/>
            <a:chOff x="5845968" y="1485900"/>
            <a:chExt cx="5812651" cy="7646732"/>
          </a:xfrm>
        </p:grpSpPr>
        <p:grpSp>
          <p:nvGrpSpPr>
            <p:cNvPr id="3" name="Group 2">
              <a:extLst>
                <a:ext uri="{FF2B5EF4-FFF2-40B4-BE49-F238E27FC236}">
                  <a16:creationId xmlns:a16="http://schemas.microsoft.com/office/drawing/2014/main" id="{635A103E-34D2-E72D-9876-92EE4B5C430B}"/>
                </a:ext>
              </a:extLst>
            </p:cNvPr>
            <p:cNvGrpSpPr/>
            <p:nvPr/>
          </p:nvGrpSpPr>
          <p:grpSpPr>
            <a:xfrm>
              <a:off x="5867400" y="1485900"/>
              <a:ext cx="5791219" cy="3437535"/>
              <a:chOff x="3703495" y="3531534"/>
              <a:chExt cx="5791219" cy="3437535"/>
            </a:xfrm>
          </p:grpSpPr>
          <p:grpSp>
            <p:nvGrpSpPr>
              <p:cNvPr id="11" name="Group 10">
                <a:extLst>
                  <a:ext uri="{FF2B5EF4-FFF2-40B4-BE49-F238E27FC236}">
                    <a16:creationId xmlns:a16="http://schemas.microsoft.com/office/drawing/2014/main" id="{E46A7A9D-62B7-E1CF-9EAB-B0EA1769B649}"/>
                  </a:ext>
                </a:extLst>
              </p:cNvPr>
              <p:cNvGrpSpPr/>
              <p:nvPr userDrawn="1"/>
            </p:nvGrpSpPr>
            <p:grpSpPr>
              <a:xfrm>
                <a:off x="3703495" y="6263336"/>
                <a:ext cx="5791219" cy="705733"/>
                <a:chOff x="6278216" y="4213444"/>
                <a:chExt cx="4342410" cy="638461"/>
              </a:xfrm>
            </p:grpSpPr>
            <p:sp>
              <p:nvSpPr>
                <p:cNvPr id="14" name="TextBox 13">
                  <a:extLst>
                    <a:ext uri="{FF2B5EF4-FFF2-40B4-BE49-F238E27FC236}">
                      <a16:creationId xmlns:a16="http://schemas.microsoft.com/office/drawing/2014/main" id="{3D3CB6A9-05F7-14BB-54A8-37205EE268A1}"/>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5" name="TextBox 14">
                  <a:extLst>
                    <a:ext uri="{FF2B5EF4-FFF2-40B4-BE49-F238E27FC236}">
                      <a16:creationId xmlns:a16="http://schemas.microsoft.com/office/drawing/2014/main" id="{218CF3E3-B31A-9E8C-7CE9-B330DF1C5BD2}"/>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pic>
            <p:nvPicPr>
              <p:cNvPr id="12" name="Picture 11">
                <a:extLst>
                  <a:ext uri="{FF2B5EF4-FFF2-40B4-BE49-F238E27FC236}">
                    <a16:creationId xmlns:a16="http://schemas.microsoft.com/office/drawing/2014/main" id="{0155C81B-8ACB-E5BA-C33B-35FDEBF2413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790515" y="4124951"/>
                <a:ext cx="2701980" cy="2150248"/>
              </a:xfrm>
              <a:prstGeom prst="rect">
                <a:avLst/>
              </a:prstGeom>
            </p:spPr>
          </p:pic>
          <p:sp>
            <p:nvSpPr>
              <p:cNvPr id="13" name="TextBox 12">
                <a:extLst>
                  <a:ext uri="{FF2B5EF4-FFF2-40B4-BE49-F238E27FC236}">
                    <a16:creationId xmlns:a16="http://schemas.microsoft.com/office/drawing/2014/main" id="{B56E4586-E68E-7546-5023-ACDCE0DC95B7}"/>
                  </a:ext>
                </a:extLst>
              </p:cNvPr>
              <p:cNvSpPr txBox="1"/>
              <p:nvPr/>
            </p:nvSpPr>
            <p:spPr>
              <a:xfrm>
                <a:off x="4367952" y="3531534"/>
                <a:ext cx="3990985" cy="584775"/>
              </a:xfrm>
              <a:prstGeom prst="rect">
                <a:avLst/>
              </a:prstGeom>
              <a:noFill/>
            </p:spPr>
            <p:txBody>
              <a:bodyPr wrap="square" rtlCol="0">
                <a:spAutoFit/>
              </a:bodyPr>
              <a:lstStyle/>
              <a:p>
                <a:r>
                  <a:rPr lang="en-US" sz="3200" b="1">
                    <a:solidFill>
                      <a:srgbClr val="FF0000"/>
                    </a:solidFill>
                  </a:rPr>
                  <a:t>NHÓM ZALO LỚP 4</a:t>
                </a:r>
              </a:p>
            </p:txBody>
          </p:sp>
        </p:grpSp>
        <p:grpSp>
          <p:nvGrpSpPr>
            <p:cNvPr id="4" name="Group 3">
              <a:extLst>
                <a:ext uri="{FF2B5EF4-FFF2-40B4-BE49-F238E27FC236}">
                  <a16:creationId xmlns:a16="http://schemas.microsoft.com/office/drawing/2014/main" id="{78C53A03-8705-C4A2-EA68-ED5DDCEC6210}"/>
                </a:ext>
              </a:extLst>
            </p:cNvPr>
            <p:cNvGrpSpPr/>
            <p:nvPr/>
          </p:nvGrpSpPr>
          <p:grpSpPr>
            <a:xfrm>
              <a:off x="5845968" y="5588762"/>
              <a:ext cx="5791219" cy="3543870"/>
              <a:chOff x="10897746" y="3487830"/>
              <a:chExt cx="5791219" cy="3543870"/>
            </a:xfrm>
          </p:grpSpPr>
          <p:grpSp>
            <p:nvGrpSpPr>
              <p:cNvPr id="5" name="Group 4">
                <a:extLst>
                  <a:ext uri="{FF2B5EF4-FFF2-40B4-BE49-F238E27FC236}">
                    <a16:creationId xmlns:a16="http://schemas.microsoft.com/office/drawing/2014/main" id="{208BD4CB-6C31-E981-5202-A7C20D68BECA}"/>
                  </a:ext>
                </a:extLst>
              </p:cNvPr>
              <p:cNvGrpSpPr/>
              <p:nvPr/>
            </p:nvGrpSpPr>
            <p:grpSpPr>
              <a:xfrm>
                <a:off x="10897746" y="6325967"/>
                <a:ext cx="5791219" cy="705733"/>
                <a:chOff x="6278216" y="4213444"/>
                <a:chExt cx="4342410" cy="638461"/>
              </a:xfrm>
            </p:grpSpPr>
            <p:sp>
              <p:nvSpPr>
                <p:cNvPr id="9" name="TextBox 8">
                  <a:extLst>
                    <a:ext uri="{FF2B5EF4-FFF2-40B4-BE49-F238E27FC236}">
                      <a16:creationId xmlns:a16="http://schemas.microsoft.com/office/drawing/2014/main" id="{F451C246-2D00-AFC1-B8EE-849A3DEA74C6}"/>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0" name="TextBox 9">
                  <a:extLst>
                    <a:ext uri="{FF2B5EF4-FFF2-40B4-BE49-F238E27FC236}">
                      <a16:creationId xmlns:a16="http://schemas.microsoft.com/office/drawing/2014/main" id="{ABABDED8-D5C5-394A-5D00-0C68609CEE31}"/>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7" name="TextBox 6">
                <a:extLst>
                  <a:ext uri="{FF2B5EF4-FFF2-40B4-BE49-F238E27FC236}">
                    <a16:creationId xmlns:a16="http://schemas.microsoft.com/office/drawing/2014/main" id="{FDE3B860-FAFF-56E9-DD4D-43C05F86C5D7}"/>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8" name="Picture 7" descr="A black square with circles and a logo&#10;&#10;Description automatically generated">
                <a:extLst>
                  <a:ext uri="{FF2B5EF4-FFF2-40B4-BE49-F238E27FC236}">
                    <a16:creationId xmlns:a16="http://schemas.microsoft.com/office/drawing/2014/main" id="{390802BD-BB7D-8943-20D4-D949EECFC3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66530" y="3978868"/>
                <a:ext cx="3106892" cy="2329895"/>
              </a:xfrm>
              <a:prstGeom prst="rect">
                <a:avLst/>
              </a:prstGeom>
            </p:spPr>
          </p:pic>
        </p:grpSp>
      </p:grpSp>
    </p:spTree>
    <p:extLst>
      <p:ext uri="{BB962C8B-B14F-4D97-AF65-F5344CB8AC3E}">
        <p14:creationId xmlns:p14="http://schemas.microsoft.com/office/powerpoint/2010/main" val="137565439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969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B13998D8-CDA4-E8B4-7BF9-A5A4E0F70746}"/>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76202691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1.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47.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21.png"/><Relationship Id="rId11" Type="http://schemas.openxmlformats.org/officeDocument/2006/relationships/image" Target="../media/image32.png"/><Relationship Id="rId5" Type="http://schemas.openxmlformats.org/officeDocument/2006/relationships/image" Target="../media/image22.png"/><Relationship Id="rId10"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33.png"/><Relationship Id="rId5" Type="http://schemas.openxmlformats.org/officeDocument/2006/relationships/image" Target="../media/image22.png"/><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pn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xml"/><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10" name="图片 9" descr="草地5"/>
          <p:cNvPicPr>
            <a:picLocks noChangeAspect="1"/>
          </p:cNvPicPr>
          <p:nvPr/>
        </p:nvPicPr>
        <p:blipFill>
          <a:blip r:embed="rId3"/>
          <a:stretch>
            <a:fillRect/>
          </a:stretch>
        </p:blipFill>
        <p:spPr>
          <a:xfrm>
            <a:off x="12701" y="0"/>
            <a:ext cx="12191153" cy="6697133"/>
          </a:xfrm>
          <a:prstGeom prst="rect">
            <a:avLst/>
          </a:prstGeom>
        </p:spPr>
      </p:pic>
      <p:pic>
        <p:nvPicPr>
          <p:cNvPr id="9" name="图片 8" descr="草地7"/>
          <p:cNvPicPr>
            <a:picLocks noChangeAspect="1"/>
          </p:cNvPicPr>
          <p:nvPr/>
        </p:nvPicPr>
        <p:blipFill>
          <a:blip r:embed="rId4"/>
          <a:stretch>
            <a:fillRect/>
          </a:stretch>
        </p:blipFill>
        <p:spPr>
          <a:xfrm>
            <a:off x="0" y="0"/>
            <a:ext cx="12178453" cy="6690360"/>
          </a:xfrm>
          <a:prstGeom prst="rect">
            <a:avLst/>
          </a:prstGeom>
        </p:spPr>
      </p:pic>
      <p:pic>
        <p:nvPicPr>
          <p:cNvPr id="7" name="图片 6" descr="草地6"/>
          <p:cNvPicPr>
            <a:picLocks noChangeAspect="1"/>
          </p:cNvPicPr>
          <p:nvPr userDrawn="1"/>
        </p:nvPicPr>
        <p:blipFill>
          <a:blip r:embed="rId5"/>
          <a:srcRect t="22386" b="9672"/>
          <a:stretch>
            <a:fillRect/>
          </a:stretch>
        </p:blipFill>
        <p:spPr>
          <a:xfrm>
            <a:off x="-12699" y="-25400"/>
            <a:ext cx="12204700" cy="4440767"/>
          </a:xfrm>
          <a:prstGeom prst="rect">
            <a:avLst/>
          </a:prstGeom>
        </p:spPr>
      </p:pic>
      <p:pic>
        <p:nvPicPr>
          <p:cNvPr id="12" name="图片 11" descr="草地4"/>
          <p:cNvPicPr>
            <a:picLocks noChangeAspect="1"/>
          </p:cNvPicPr>
          <p:nvPr/>
        </p:nvPicPr>
        <p:blipFill>
          <a:blip r:embed="rId6"/>
          <a:srcRect b="16456"/>
          <a:stretch>
            <a:fillRect/>
          </a:stretch>
        </p:blipFill>
        <p:spPr>
          <a:xfrm>
            <a:off x="-31976" y="1255183"/>
            <a:ext cx="12178453" cy="5588847"/>
          </a:xfrm>
          <a:prstGeom prst="rect">
            <a:avLst/>
          </a:prstGeom>
        </p:spPr>
      </p:pic>
      <p:pic>
        <p:nvPicPr>
          <p:cNvPr id="5" name="图片 4" descr="C:/Users/Administrator/AppData/Local/Temp/picturecompress_20211013160152/output_1.pngoutput_1"/>
          <p:cNvPicPr>
            <a:picLocks noChangeAspect="1"/>
          </p:cNvPicPr>
          <p:nvPr/>
        </p:nvPicPr>
        <p:blipFill>
          <a:blip r:embed="rId7"/>
          <a:srcRect b="8229"/>
          <a:stretch>
            <a:fillRect/>
          </a:stretch>
        </p:blipFill>
        <p:spPr>
          <a:xfrm>
            <a:off x="-771899" y="464234"/>
            <a:ext cx="6966959" cy="6393766"/>
          </a:xfrm>
          <a:prstGeom prst="rect">
            <a:avLst/>
          </a:prstGeom>
        </p:spPr>
      </p:pic>
      <p:pic>
        <p:nvPicPr>
          <p:cNvPr id="4" name="图片 3" descr="C:/Users/Administrator/AppData/Local/Temp/picturecompress_20211013160122/output_1.pngoutput_1"/>
          <p:cNvPicPr>
            <a:picLocks noChangeAspect="1"/>
          </p:cNvPicPr>
          <p:nvPr/>
        </p:nvPicPr>
        <p:blipFill>
          <a:blip r:embed="rId8"/>
          <a:srcRect t="48496"/>
          <a:stretch>
            <a:fillRect/>
          </a:stretch>
        </p:blipFill>
        <p:spPr>
          <a:xfrm>
            <a:off x="-45523" y="3394710"/>
            <a:ext cx="12192000" cy="3449320"/>
          </a:xfrm>
          <a:prstGeom prst="rect">
            <a:avLst/>
          </a:prstGeom>
        </p:spPr>
      </p:pic>
      <p:pic>
        <p:nvPicPr>
          <p:cNvPr id="3" name="Picture 2">
            <a:extLst>
              <a:ext uri="{FF2B5EF4-FFF2-40B4-BE49-F238E27FC236}">
                <a16:creationId xmlns:a16="http://schemas.microsoft.com/office/drawing/2014/main" id="{9BB17C23-434B-1603-FB8D-A4F53898CF62}"/>
              </a:ext>
            </a:extLst>
          </p:cNvPr>
          <p:cNvPicPr>
            <a:picLocks noChangeAspect="1"/>
          </p:cNvPicPr>
          <p:nvPr/>
        </p:nvPicPr>
        <p:blipFill>
          <a:blip r:embed="rId9"/>
          <a:stretch>
            <a:fillRect/>
          </a:stretch>
        </p:blipFill>
        <p:spPr>
          <a:xfrm>
            <a:off x="5149378" y="1494453"/>
            <a:ext cx="5017443" cy="4840644"/>
          </a:xfrm>
          <a:prstGeom prst="rect">
            <a:avLst/>
          </a:prstGeom>
        </p:spPr>
      </p:pic>
      <p:sp>
        <p:nvSpPr>
          <p:cNvPr id="6" name="Rectangle 5">
            <a:extLst>
              <a:ext uri="{FF2B5EF4-FFF2-40B4-BE49-F238E27FC236}">
                <a16:creationId xmlns:a16="http://schemas.microsoft.com/office/drawing/2014/main" id="{AD289D47-E5ED-162C-33E8-30A1A78FBD18}"/>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EAB3B92-603F-48F7-86BA-E8958A475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24824764-6A05-4E49-AC32-66AFF4775D13}"/>
              </a:ext>
            </a:extLst>
          </p:cNvPr>
          <p:cNvSpPr txBox="1"/>
          <p:nvPr/>
        </p:nvSpPr>
        <p:spPr>
          <a:xfrm>
            <a:off x="2103123" y="2090057"/>
            <a:ext cx="8212452" cy="1938992"/>
          </a:xfrm>
          <a:prstGeom prst="rect">
            <a:avLst/>
          </a:prstGeom>
          <a:noFill/>
        </p:spPr>
        <p:txBody>
          <a:bodyPr wrap="square" rtlCol="0">
            <a:spAutoFit/>
          </a:bodyPr>
          <a:lstStyle/>
          <a:p>
            <a:pPr lvl="0" algn="just" defTabSz="914377"/>
            <a:r>
              <a:rPr lang="vi-VN" sz="4000" dirty="0">
                <a:solidFill>
                  <a:prstClr val="black"/>
                </a:solidFill>
                <a:latin typeface="Calibri" panose="020F0502020204030204"/>
              </a:rPr>
              <a:t>Chia sẻ với người thân dàn ý bài viết của em và trao đổi về cách sáng tạo cho câu chuyện.</a:t>
            </a:r>
            <a:endParaRPr kumimoji="0" lang="en-US" sz="4000" b="0"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14" name="Picture 13">
            <a:extLst>
              <a:ext uri="{FF2B5EF4-FFF2-40B4-BE49-F238E27FC236}">
                <a16:creationId xmlns:a16="http://schemas.microsoft.com/office/drawing/2014/main" id="{4E5EC31F-B395-423B-AD0F-FBFD00BAD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sp>
        <p:nvSpPr>
          <p:cNvPr id="4" name="TextBox 3">
            <a:extLst>
              <a:ext uri="{FF2B5EF4-FFF2-40B4-BE49-F238E27FC236}">
                <a16:creationId xmlns:a16="http://schemas.microsoft.com/office/drawing/2014/main" id="{0C4B8C02-0D34-379E-E442-1CDD0AA1E9D0}"/>
              </a:ext>
            </a:extLst>
          </p:cNvPr>
          <p:cNvSpPr txBox="1"/>
          <p:nvPr/>
        </p:nvSpPr>
        <p:spPr>
          <a:xfrm>
            <a:off x="4381500" y="545757"/>
            <a:ext cx="2895600" cy="1023037"/>
          </a:xfrm>
          <a:prstGeom prst="rect">
            <a:avLst/>
          </a:prstGeom>
          <a:noFill/>
        </p:spPr>
        <p:txBody>
          <a:bodyPr wrap="square" rtlCol="0" anchor="ctr">
            <a:spAutoFit/>
          </a:bodyPr>
          <a:lstStyle/>
          <a:p>
            <a:pPr>
              <a:lnSpc>
                <a:spcPct val="120000"/>
              </a:lnSpc>
            </a:pPr>
            <a:r>
              <a:rPr lang="en-US" sz="5400" b="1" dirty="0">
                <a:solidFill>
                  <a:srgbClr val="FF0000"/>
                </a:solidFill>
                <a:latin typeface="Calibri" panose="020F0502020204030204" pitchFamily="34" charset="0"/>
                <a:cs typeface="Calibri" panose="020F0502020204030204" pitchFamily="34" charset="0"/>
              </a:rPr>
              <a:t>VỀ NHÀ:</a:t>
            </a:r>
          </a:p>
        </p:txBody>
      </p:sp>
      <p:sp>
        <p:nvSpPr>
          <p:cNvPr id="6" name="Rectangle 5">
            <a:extLst>
              <a:ext uri="{FF2B5EF4-FFF2-40B4-BE49-F238E27FC236}">
                <a16:creationId xmlns:a16="http://schemas.microsoft.com/office/drawing/2014/main" id="{7E0460AF-0443-9B11-D943-E071359C9247}"/>
              </a:ext>
            </a:extLst>
          </p:cNvPr>
          <p:cNvSpPr/>
          <p:nvPr/>
        </p:nvSpPr>
        <p:spPr>
          <a:xfrm>
            <a:off x="5436375" y="7779026"/>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8105727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36106"/>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15CA24B6-E211-8DC4-9FCD-060C9D1E5CFD}"/>
              </a:ext>
            </a:extLst>
          </p:cNvPr>
          <p:cNvSpPr txBox="1"/>
          <p:nvPr/>
        </p:nvSpPr>
        <p:spPr>
          <a:xfrm>
            <a:off x="2256401" y="2814841"/>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sông</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tuổi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811F8E4F-EF79-A47A-0367-A4020D99E061}"/>
              </a:ext>
            </a:extLst>
          </p:cNvPr>
          <p:cNvPicPr>
            <a:picLocks noChangeAspect="1"/>
          </p:cNvPicPr>
          <p:nvPr/>
        </p:nvPicPr>
        <p:blipFill>
          <a:blip r:embed="rId4"/>
          <a:stretch>
            <a:fillRect/>
          </a:stretch>
        </p:blipFill>
        <p:spPr>
          <a:xfrm rot="737208" flipH="1">
            <a:off x="1049998" y="2899505"/>
            <a:ext cx="919996" cy="919996"/>
          </a:xfrm>
          <a:prstGeom prst="rect">
            <a:avLst/>
          </a:prstGeom>
        </p:spPr>
      </p:pic>
      <p:pic>
        <p:nvPicPr>
          <p:cNvPr id="3" name="Picture 2">
            <a:extLst>
              <a:ext uri="{FF2B5EF4-FFF2-40B4-BE49-F238E27FC236}">
                <a16:creationId xmlns:a16="http://schemas.microsoft.com/office/drawing/2014/main" id="{DA2EC49A-501F-4C3A-A803-E18EE783213A}"/>
              </a:ext>
            </a:extLst>
          </p:cNvPr>
          <p:cNvPicPr>
            <a:picLocks noChangeAspect="1"/>
          </p:cNvPicPr>
          <p:nvPr/>
        </p:nvPicPr>
        <p:blipFill>
          <a:blip r:embed="rId5"/>
          <a:stretch>
            <a:fillRect/>
          </a:stretch>
        </p:blipFill>
        <p:spPr>
          <a:xfrm>
            <a:off x="3031734" y="843490"/>
            <a:ext cx="6090432" cy="1018120"/>
          </a:xfrm>
          <a:prstGeom prst="rect">
            <a:avLst/>
          </a:prstGeom>
        </p:spPr>
      </p:pic>
    </p:spTree>
    <p:extLst>
      <p:ext uri="{BB962C8B-B14F-4D97-AF65-F5344CB8AC3E}">
        <p14:creationId xmlns:p14="http://schemas.microsoft.com/office/powerpoint/2010/main" val="223815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158261" y="2863522"/>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212160" y="4682489"/>
            <a:ext cx="3074796" cy="1812714"/>
          </a:xfrm>
          <a:prstGeom prst="rect">
            <a:avLst/>
          </a:prstGeom>
        </p:spPr>
      </p:pic>
      <p:pic>
        <p:nvPicPr>
          <p:cNvPr id="2" name="图片 1" descr="千库网_春天春季踏青出游放风筝_元素编号13044806"/>
          <p:cNvPicPr>
            <a:picLocks noChangeAspect="1"/>
          </p:cNvPicPr>
          <p:nvPr/>
        </p:nvPicPr>
        <p:blipFill>
          <a:blip r:embed="rId9"/>
          <a:srcRect b="5274"/>
          <a:stretch>
            <a:fillRect/>
          </a:stretch>
        </p:blipFill>
        <p:spPr>
          <a:xfrm>
            <a:off x="-846" y="2720341"/>
            <a:ext cx="4296833" cy="4141047"/>
          </a:xfrm>
          <a:prstGeom prst="rect">
            <a:avLst/>
          </a:prstGeom>
        </p:spPr>
      </p:pic>
      <p:sp>
        <p:nvSpPr>
          <p:cNvPr id="16" name="圆角矩形 15"/>
          <p:cNvSpPr/>
          <p:nvPr/>
        </p:nvSpPr>
        <p:spPr>
          <a:xfrm>
            <a:off x="2116714" y="1230321"/>
            <a:ext cx="8628283" cy="2833256"/>
          </a:xfrm>
          <a:prstGeom prst="roundRect">
            <a:avLst/>
          </a:prstGeom>
          <a:gradFill>
            <a:gsLst>
              <a:gs pos="0">
                <a:srgbClr val="599CD1"/>
              </a:gs>
              <a:gs pos="100000">
                <a:schemeClr val="bg1">
                  <a:alpha val="0"/>
                </a:schemeClr>
              </a:gs>
            </a:gsLst>
            <a:lin ang="5400000" scaled="0"/>
          </a:gradFill>
          <a:ln>
            <a:gradFill>
              <a:gsLst>
                <a:gs pos="0">
                  <a:schemeClr val="accent1">
                    <a:lumMod val="5000"/>
                    <a:lumOff val="95000"/>
                  </a:schemeClr>
                </a:gs>
                <a:gs pos="74000">
                  <a:schemeClr val="accent1">
                    <a:lumMod val="45000"/>
                    <a:lumOff val="55000"/>
                  </a:schemeClr>
                </a:gs>
                <a:gs pos="0">
                  <a:schemeClr val="accent1">
                    <a:lumMod val="45000"/>
                    <a:lumOff val="5500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10"/>
          <a:srcRect l="40883" t="6408" r="8360" b="65362"/>
          <a:stretch>
            <a:fillRect/>
          </a:stretch>
        </p:blipFill>
        <p:spPr>
          <a:xfrm>
            <a:off x="8661603" y="-1005040"/>
            <a:ext cx="5957993" cy="1820333"/>
          </a:xfrm>
          <a:prstGeom prst="rect">
            <a:avLst/>
          </a:prstGeom>
        </p:spPr>
      </p:pic>
      <p:pic>
        <p:nvPicPr>
          <p:cNvPr id="14" name="图片 13" descr="千库网_蓝色卡通飞机交通工具_元素编号12804870"/>
          <p:cNvPicPr>
            <a:picLocks noChangeAspect="1"/>
          </p:cNvPicPr>
          <p:nvPr/>
        </p:nvPicPr>
        <p:blipFill>
          <a:blip r:embed="rId11"/>
          <a:srcRect t="17139" b="16339"/>
          <a:stretch>
            <a:fillRect/>
          </a:stretch>
        </p:blipFill>
        <p:spPr>
          <a:xfrm>
            <a:off x="589079" y="561764"/>
            <a:ext cx="2941320" cy="1956647"/>
          </a:xfrm>
          <a:prstGeom prst="rect">
            <a:avLst/>
          </a:prstGeom>
        </p:spPr>
      </p:pic>
      <p:pic>
        <p:nvPicPr>
          <p:cNvPr id="4" name="Picture 3">
            <a:extLst>
              <a:ext uri="{FF2B5EF4-FFF2-40B4-BE49-F238E27FC236}">
                <a16:creationId xmlns:a16="http://schemas.microsoft.com/office/drawing/2014/main" id="{632748C7-856B-ED48-1EE1-E6EFBD1510E9}"/>
              </a:ext>
            </a:extLst>
          </p:cNvPr>
          <p:cNvPicPr>
            <a:picLocks noChangeAspect="1"/>
          </p:cNvPicPr>
          <p:nvPr/>
        </p:nvPicPr>
        <p:blipFill>
          <a:blip r:embed="rId12"/>
          <a:stretch>
            <a:fillRect/>
          </a:stretch>
        </p:blipFill>
        <p:spPr>
          <a:xfrm>
            <a:off x="1982731" y="1462902"/>
            <a:ext cx="8626588" cy="3170195"/>
          </a:xfrm>
          <a:prstGeom prst="rect">
            <a:avLst/>
          </a:prstGeom>
        </p:spPr>
      </p:pic>
    </p:spTree>
    <p:extLst>
      <p:ext uri="{BB962C8B-B14F-4D97-AF65-F5344CB8AC3E}">
        <p14:creationId xmlns:p14="http://schemas.microsoft.com/office/powerpoint/2010/main" val="20506484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descr="Ảnh có chứa minh họa, phim hoạt hình&#10;&#10;Mô tả được tạo tự động với mức tin cậy trung bình">
            <a:extLst>
              <a:ext uri="{FF2B5EF4-FFF2-40B4-BE49-F238E27FC236}">
                <a16:creationId xmlns:a16="http://schemas.microsoft.com/office/drawing/2014/main" id="{41C41132-12EC-C778-EDA4-A61D2EDE24EA}"/>
              </a:ext>
            </a:extLst>
          </p:cNvPr>
          <p:cNvPicPr>
            <a:picLocks noChangeAspect="1"/>
          </p:cNvPicPr>
          <p:nvPr/>
        </p:nvPicPr>
        <p:blipFill rotWithShape="1">
          <a:blip r:embed="rId5">
            <a:extLst>
              <a:ext uri="{28A0092B-C50C-407E-A947-70E740481C1C}">
                <a14:useLocalDpi xmlns:a14="http://schemas.microsoft.com/office/drawing/2010/main" val="0"/>
              </a:ext>
            </a:extLst>
          </a:blip>
          <a:srcRect b="40776"/>
          <a:stretch/>
        </p:blipFill>
        <p:spPr>
          <a:xfrm>
            <a:off x="390525" y="385352"/>
            <a:ext cx="12068175" cy="6567898"/>
          </a:xfrm>
          <a:prstGeom prst="rect">
            <a:avLst/>
          </a:prstGeom>
        </p:spPr>
      </p:pic>
      <p:sp>
        <p:nvSpPr>
          <p:cNvPr id="18" name="Hộp Văn bản 17">
            <a:extLst>
              <a:ext uri="{FF2B5EF4-FFF2-40B4-BE49-F238E27FC236}">
                <a16:creationId xmlns:a16="http://schemas.microsoft.com/office/drawing/2014/main" id="{0360A60B-3937-DD6E-FA34-160737A2C066}"/>
              </a:ext>
            </a:extLst>
          </p:cNvPr>
          <p:cNvSpPr txBox="1"/>
          <p:nvPr/>
        </p:nvSpPr>
        <p:spPr>
          <a:xfrm>
            <a:off x="1801517" y="242349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Thêm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thoại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ctangle: Rounded Corners 4">
            <a:extLst>
              <a:ext uri="{FF2B5EF4-FFF2-40B4-BE49-F238E27FC236}">
                <a16:creationId xmlns:a16="http://schemas.microsoft.com/office/drawing/2014/main" id="{10747624-C68A-CC74-035F-AAC1EC873F77}"/>
              </a:ext>
            </a:extLst>
          </p:cNvPr>
          <p:cNvSpPr/>
          <p:nvPr/>
        </p:nvSpPr>
        <p:spPr>
          <a:xfrm>
            <a:off x="401215" y="304800"/>
            <a:ext cx="10333459" cy="1018403"/>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Em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nhắc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chuyện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tạo</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Hộp Văn bản 17">
            <a:extLst>
              <a:ext uri="{FF2B5EF4-FFF2-40B4-BE49-F238E27FC236}">
                <a16:creationId xmlns:a16="http://schemas.microsoft.com/office/drawing/2014/main" id="{52DBC85E-C706-F9A7-34A7-DDAAC50C453C}"/>
              </a:ext>
            </a:extLst>
          </p:cNvPr>
          <p:cNvSpPr txBox="1"/>
          <p:nvPr/>
        </p:nvSpPr>
        <p:spPr>
          <a:xfrm>
            <a:off x="1801517" y="358554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Thay</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đổi</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kết</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thúc</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Hộp Văn bản 17">
            <a:extLst>
              <a:ext uri="{FF2B5EF4-FFF2-40B4-BE49-F238E27FC236}">
                <a16:creationId xmlns:a16="http://schemas.microsoft.com/office/drawing/2014/main" id="{68430126-AB31-5116-398E-B15C34A31FD5}"/>
              </a:ext>
            </a:extLst>
          </p:cNvPr>
          <p:cNvSpPr txBox="1"/>
          <p:nvPr/>
        </p:nvSpPr>
        <p:spPr>
          <a:xfrm>
            <a:off x="1830092" y="4814274"/>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prstClr val="white"/>
                </a:solidFill>
                <a:latin typeface="Calibri" panose="020F0502020204030204"/>
              </a:rPr>
              <a:t>Đóng</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vai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nhân</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vật</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để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kể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lại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câu</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8F1E8C37-AF6E-1394-7FAC-296C4C7F0642}"/>
              </a:ext>
            </a:extLst>
          </p:cNvPr>
          <p:cNvSpPr/>
          <p:nvPr/>
        </p:nvSpPr>
        <p:spPr>
          <a:xfrm>
            <a:off x="-2154670" y="-66215"/>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414225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378247" y="3025656"/>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431352" y="4650993"/>
            <a:ext cx="3681010" cy="2170101"/>
          </a:xfrm>
          <a:prstGeom prst="rect">
            <a:avLst/>
          </a:prstGeom>
        </p:spPr>
      </p:pic>
      <p:sp>
        <p:nvSpPr>
          <p:cNvPr id="16" name="圆角矩形 15"/>
          <p:cNvSpPr/>
          <p:nvPr/>
        </p:nvSpPr>
        <p:spPr>
          <a:xfrm>
            <a:off x="2517009" y="781050"/>
            <a:ext cx="7416800" cy="35242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9"/>
          <a:srcRect l="40883" t="6408" r="8360" b="65362"/>
          <a:stretch>
            <a:fillRect/>
          </a:stretch>
        </p:blipFill>
        <p:spPr>
          <a:xfrm>
            <a:off x="6992652" y="-305249"/>
            <a:ext cx="5957993" cy="1820333"/>
          </a:xfrm>
          <a:prstGeom prst="rect">
            <a:avLst/>
          </a:prstGeom>
        </p:spPr>
      </p:pic>
      <p:pic>
        <p:nvPicPr>
          <p:cNvPr id="14" name="图片 13" descr="千库网_蓝色卡通飞机交通工具_元素编号12804870"/>
          <p:cNvPicPr>
            <a:picLocks noChangeAspect="1"/>
          </p:cNvPicPr>
          <p:nvPr/>
        </p:nvPicPr>
        <p:blipFill>
          <a:blip r:embed="rId10"/>
          <a:srcRect t="17139" b="16339"/>
          <a:stretch>
            <a:fillRect/>
          </a:stretch>
        </p:blipFill>
        <p:spPr>
          <a:xfrm>
            <a:off x="9169531" y="0"/>
            <a:ext cx="2941320" cy="1956647"/>
          </a:xfrm>
          <a:prstGeom prst="rect">
            <a:avLst/>
          </a:prstGeom>
        </p:spPr>
      </p:pic>
      <p:pic>
        <p:nvPicPr>
          <p:cNvPr id="2" name="图片 1" descr="千库网_春天春季踏青出游放风筝_元素编号13044806"/>
          <p:cNvPicPr>
            <a:picLocks noChangeAspect="1"/>
          </p:cNvPicPr>
          <p:nvPr/>
        </p:nvPicPr>
        <p:blipFill>
          <a:blip r:embed="rId11"/>
          <a:srcRect b="5274"/>
          <a:stretch>
            <a:fillRect/>
          </a:stretch>
        </p:blipFill>
        <p:spPr>
          <a:xfrm>
            <a:off x="-64606" y="2744046"/>
            <a:ext cx="4296833" cy="4141047"/>
          </a:xfrm>
          <a:prstGeom prst="rect">
            <a:avLst/>
          </a:prstGeom>
        </p:spPr>
      </p:pic>
      <p:grpSp>
        <p:nvGrpSpPr>
          <p:cNvPr id="20" name="Group 19">
            <a:extLst>
              <a:ext uri="{FF2B5EF4-FFF2-40B4-BE49-F238E27FC236}">
                <a16:creationId xmlns:a16="http://schemas.microsoft.com/office/drawing/2014/main" id="{A887352F-E4FB-C85F-A493-75E8C42CFA82}"/>
              </a:ext>
            </a:extLst>
          </p:cNvPr>
          <p:cNvGrpSpPr/>
          <p:nvPr/>
        </p:nvGrpSpPr>
        <p:grpSpPr>
          <a:xfrm>
            <a:off x="217218" y="265236"/>
            <a:ext cx="2183082" cy="1506414"/>
            <a:chOff x="217218" y="265236"/>
            <a:chExt cx="2183082" cy="1506414"/>
          </a:xfrm>
        </p:grpSpPr>
        <p:sp>
          <p:nvSpPr>
            <p:cNvPr id="5" name="Freeform 4">
              <a:extLst>
                <a:ext uri="{FF2B5EF4-FFF2-40B4-BE49-F238E27FC236}">
                  <a16:creationId xmlns:a16="http://schemas.microsoft.com/office/drawing/2014/main" id="{C7BA19E7-B043-5D44-D9E0-169C8924351D}"/>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8" name="Picture 17" descr="A pink and yellow text&#10;&#10;Description automatically generated">
              <a:extLst>
                <a:ext uri="{FF2B5EF4-FFF2-40B4-BE49-F238E27FC236}">
                  <a16:creationId xmlns:a16="http://schemas.microsoft.com/office/drawing/2014/main" id="{87E5E762-29B7-3B5B-7F08-C46D6691993F}"/>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19" name="Rectangle 18">
              <a:extLst>
                <a:ext uri="{FF2B5EF4-FFF2-40B4-BE49-F238E27FC236}">
                  <a16:creationId xmlns:a16="http://schemas.microsoft.com/office/drawing/2014/main" id="{A0F04804-E0C4-B663-01DC-D750DB9EC3CF}"/>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6" name="Picture 5">
            <a:extLst>
              <a:ext uri="{FF2B5EF4-FFF2-40B4-BE49-F238E27FC236}">
                <a16:creationId xmlns:a16="http://schemas.microsoft.com/office/drawing/2014/main" id="{B46BA7DE-2373-4794-3AE4-6807C29E35E0}"/>
              </a:ext>
            </a:extLst>
          </p:cNvPr>
          <p:cNvPicPr>
            <a:picLocks noChangeAspect="1"/>
          </p:cNvPicPr>
          <p:nvPr/>
        </p:nvPicPr>
        <p:blipFill>
          <a:blip r:embed="rId15"/>
          <a:stretch>
            <a:fillRect/>
          </a:stretch>
        </p:blipFill>
        <p:spPr>
          <a:xfrm>
            <a:off x="2793949" y="1816154"/>
            <a:ext cx="7023201" cy="1682642"/>
          </a:xfrm>
          <a:prstGeom prst="rect">
            <a:avLst/>
          </a:prstGeom>
        </p:spPr>
      </p:pic>
      <p:pic>
        <p:nvPicPr>
          <p:cNvPr id="10" name="Picture 9">
            <a:extLst>
              <a:ext uri="{FF2B5EF4-FFF2-40B4-BE49-F238E27FC236}">
                <a16:creationId xmlns:a16="http://schemas.microsoft.com/office/drawing/2014/main" id="{26E0F348-1978-0A7C-4DE2-15F32165BF7D}"/>
              </a:ext>
            </a:extLst>
          </p:cNvPr>
          <p:cNvPicPr>
            <a:picLocks noChangeAspect="1"/>
          </p:cNvPicPr>
          <p:nvPr/>
        </p:nvPicPr>
        <p:blipFill>
          <a:blip r:embed="rId16"/>
          <a:stretch>
            <a:fillRect/>
          </a:stretch>
        </p:blipFill>
        <p:spPr>
          <a:xfrm>
            <a:off x="4593676" y="831850"/>
            <a:ext cx="3048549" cy="883855"/>
          </a:xfrm>
          <a:prstGeom prst="rect">
            <a:avLst/>
          </a:prstGeom>
        </p:spPr>
      </p:pic>
      <p:sp>
        <p:nvSpPr>
          <p:cNvPr id="11" name="Rectangle 10">
            <a:extLst>
              <a:ext uri="{FF2B5EF4-FFF2-40B4-BE49-F238E27FC236}">
                <a16:creationId xmlns:a16="http://schemas.microsoft.com/office/drawing/2014/main" id="{7D742982-F090-F77E-AC44-BEFAAAA6D071}"/>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9" name="图片 8" descr="草地7"/>
          <p:cNvPicPr>
            <a:picLocks noChangeAspect="1"/>
          </p:cNvPicPr>
          <p:nvPr/>
        </p:nvPicPr>
        <p:blipFill>
          <a:blip r:embed="rId4"/>
          <a:stretch>
            <a:fillRect/>
          </a:stretch>
        </p:blipFill>
        <p:spPr>
          <a:xfrm>
            <a:off x="934542" y="15684"/>
            <a:ext cx="12178453" cy="6690360"/>
          </a:xfrm>
          <a:prstGeom prst="rect">
            <a:avLst/>
          </a:prstGeom>
        </p:spPr>
      </p:pic>
      <p:pic>
        <p:nvPicPr>
          <p:cNvPr id="10" name="图片 9" descr="草地5"/>
          <p:cNvPicPr>
            <a:picLocks noChangeAspect="1"/>
          </p:cNvPicPr>
          <p:nvPr/>
        </p:nvPicPr>
        <p:blipFill>
          <a:blip r:embed="rId5"/>
          <a:stretch>
            <a:fillRect/>
          </a:stretch>
        </p:blipFill>
        <p:spPr>
          <a:xfrm>
            <a:off x="-226450" y="2209801"/>
            <a:ext cx="12191153" cy="6697133"/>
          </a:xfrm>
          <a:prstGeom prst="rect">
            <a:avLst/>
          </a:prstGeom>
        </p:spPr>
      </p:pic>
      <p:pic>
        <p:nvPicPr>
          <p:cNvPr id="12" name="图片 11" descr="草地4"/>
          <p:cNvPicPr>
            <a:picLocks noChangeAspect="1"/>
          </p:cNvPicPr>
          <p:nvPr/>
        </p:nvPicPr>
        <p:blipFill>
          <a:blip r:embed="rId6"/>
          <a:srcRect b="16456"/>
          <a:stretch>
            <a:fillRect/>
          </a:stretch>
        </p:blipFill>
        <p:spPr>
          <a:xfrm>
            <a:off x="12700" y="1269154"/>
            <a:ext cx="12178453" cy="5588847"/>
          </a:xfrm>
          <a:prstGeom prst="rect">
            <a:avLst/>
          </a:prstGeom>
        </p:spPr>
      </p:pic>
      <p:pic>
        <p:nvPicPr>
          <p:cNvPr id="4" name="图片 3" descr="草地1"/>
          <p:cNvPicPr>
            <a:picLocks noChangeAspect="1"/>
          </p:cNvPicPr>
          <p:nvPr/>
        </p:nvPicPr>
        <p:blipFill>
          <a:blip r:embed="rId7"/>
          <a:srcRect l="4132" t="58698"/>
          <a:stretch>
            <a:fillRect/>
          </a:stretch>
        </p:blipFill>
        <p:spPr>
          <a:xfrm>
            <a:off x="1161377" y="4063577"/>
            <a:ext cx="11264247" cy="2665722"/>
          </a:xfrm>
          <a:prstGeom prst="rect">
            <a:avLst/>
          </a:prstGeom>
        </p:spPr>
      </p:pic>
      <p:pic>
        <p:nvPicPr>
          <p:cNvPr id="3" name="图片 2" descr="千库网_全家人旅游出行游玩假期旅行植物太阳_元素编号12537351"/>
          <p:cNvPicPr>
            <a:picLocks noChangeAspect="1"/>
          </p:cNvPicPr>
          <p:nvPr>
            <p:custDataLst>
              <p:tags r:id="rId1"/>
            </p:custDataLst>
          </p:nvPr>
        </p:nvPicPr>
        <p:blipFill>
          <a:blip r:embed="rId8"/>
          <a:stretch>
            <a:fillRect/>
          </a:stretch>
        </p:blipFill>
        <p:spPr>
          <a:xfrm>
            <a:off x="7485886" y="2581275"/>
            <a:ext cx="4534002" cy="4534002"/>
          </a:xfrm>
          <a:prstGeom prst="rect">
            <a:avLst/>
          </a:prstGeom>
        </p:spPr>
      </p:pic>
      <p:sp>
        <p:nvSpPr>
          <p:cNvPr id="2" name="Rectangle: Rounded Corners 4">
            <a:extLst>
              <a:ext uri="{FF2B5EF4-FFF2-40B4-BE49-F238E27FC236}">
                <a16:creationId xmlns:a16="http://schemas.microsoft.com/office/drawing/2014/main" id="{71434DD0-A04B-466B-9983-2354B9129DA4}"/>
              </a:ext>
            </a:extLst>
          </p:cNvPr>
          <p:cNvSpPr/>
          <p:nvPr/>
        </p:nvSpPr>
        <p:spPr>
          <a:xfrm>
            <a:off x="592982" y="1600200"/>
            <a:ext cx="7569943" cy="3838575"/>
          </a:xfrm>
          <a:prstGeom prst="roundRect">
            <a:avLst>
              <a:gd name="adj" fmla="val 27553"/>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Chọn 1 trong 2 đề dưới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1: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câu chuyện </a:t>
            </a:r>
            <a:r>
              <a:rPr kumimoji="0" lang="vi-VN" sz="3200" i="1" u="none" strike="noStrike" kern="1200" cap="none" spc="0" normalizeH="0" baseline="0" noProof="0" dirty="0">
                <a:ln>
                  <a:noFill/>
                </a:ln>
                <a:solidFill>
                  <a:srgbClr val="002060"/>
                </a:solidFill>
                <a:effectLst/>
                <a:uLnTx/>
                <a:uFillTx/>
                <a:latin typeface="Calibri" panose="020F0502020204030204"/>
                <a:ea typeface="+mn-ea"/>
                <a:cs typeface="+mn-cs"/>
              </a:rPr>
              <a:t>Thanh âm của gió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hoặc </a:t>
            </a:r>
            <a:r>
              <a:rPr kumimoji="0" lang="vi-VN" sz="3200" i="1" u="none" strike="noStrike" kern="1200" cap="none" spc="0" normalizeH="0" baseline="0" noProof="0" dirty="0">
                <a:ln>
                  <a:noFill/>
                </a:ln>
                <a:solidFill>
                  <a:srgbClr val="002060"/>
                </a:solidFill>
                <a:effectLst/>
                <a:uLnTx/>
                <a:uFillTx/>
                <a:latin typeface="Calibri" panose="020F0502020204030204"/>
                <a:ea typeface="+mn-ea"/>
                <a:cs typeface="+mn-cs"/>
              </a:rPr>
              <a:t>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2: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một câu chuyện có nhân vật chính là con vật hoặc đồ vật.</a:t>
            </a:r>
            <a:endParaRPr kumimoji="0" lang="en-US" sz="320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D7E7EC-ACD1-5C7C-08BB-DAEB0A2DAE19}"/>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536351" y="114851"/>
            <a:ext cx="2988400" cy="875750"/>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Chuẩn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520111A-712F-A7D4-7AE0-4178C435A5C3}"/>
              </a:ext>
            </a:extLst>
          </p:cNvPr>
          <p:cNvSpPr/>
          <p:nvPr/>
        </p:nvSpPr>
        <p:spPr>
          <a:xfrm>
            <a:off x="533400" y="3248025"/>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Chuẩn</a:t>
            </a:r>
            <a:r>
              <a:rPr lang="en-US" sz="2800" b="1" dirty="0"/>
              <a:t> </a:t>
            </a:r>
            <a:r>
              <a:rPr lang="en-US" sz="2800" b="1" dirty="0" err="1"/>
              <a:t>bị</a:t>
            </a:r>
            <a:endParaRPr lang="en-US" sz="2800" b="1" dirty="0"/>
          </a:p>
        </p:txBody>
      </p:sp>
      <p:grpSp>
        <p:nvGrpSpPr>
          <p:cNvPr id="13" name="Group 12">
            <a:extLst>
              <a:ext uri="{FF2B5EF4-FFF2-40B4-BE49-F238E27FC236}">
                <a16:creationId xmlns:a16="http://schemas.microsoft.com/office/drawing/2014/main" id="{5F42D272-7B42-A989-804F-D1B0F4A3DCA0}"/>
              </a:ext>
            </a:extLst>
          </p:cNvPr>
          <p:cNvGrpSpPr/>
          <p:nvPr/>
        </p:nvGrpSpPr>
        <p:grpSpPr>
          <a:xfrm>
            <a:off x="2228850" y="2305050"/>
            <a:ext cx="1171575" cy="2733675"/>
            <a:chOff x="2219325" y="2505075"/>
            <a:chExt cx="1171575" cy="2266950"/>
          </a:xfrm>
        </p:grpSpPr>
        <p:cxnSp>
          <p:nvCxnSpPr>
            <p:cNvPr id="7" name="Straight Connector 6">
              <a:extLst>
                <a:ext uri="{FF2B5EF4-FFF2-40B4-BE49-F238E27FC236}">
                  <a16:creationId xmlns:a16="http://schemas.microsoft.com/office/drawing/2014/main" id="{365CBB05-F7B7-F307-DABC-FB54FD3591B8}"/>
                </a:ext>
              </a:extLst>
            </p:cNvPr>
            <p:cNvCxnSpPr>
              <a:cxnSpLocks/>
              <a:stCxn id="3" idx="3"/>
              <a:endCxn id="16" idx="1"/>
            </p:cNvCxnSpPr>
            <p:nvPr/>
          </p:nvCxnSpPr>
          <p:spPr>
            <a:xfrm>
              <a:off x="2219325" y="3531916"/>
              <a:ext cx="1171575" cy="388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D2AF6698-DE96-28F6-DE10-8A7DD613D7B2}"/>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B57919-B282-6778-D5B4-14A9DC0C2E0B}"/>
              </a:ext>
            </a:extLst>
          </p:cNvPr>
          <p:cNvSpPr/>
          <p:nvPr/>
        </p:nvSpPr>
        <p:spPr>
          <a:xfrm>
            <a:off x="3385784" y="1481057"/>
            <a:ext cx="4267200" cy="92392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a:p>
            <a:pPr algn="ctr"/>
            <a:r>
              <a:rPr lang="en-US" sz="2800" b="1" dirty="0">
                <a:solidFill>
                  <a:srgbClr val="002060"/>
                </a:solidFill>
              </a:rPr>
              <a:t>(</a:t>
            </a:r>
            <a:r>
              <a:rPr lang="en-US" sz="2800" b="1" dirty="0" err="1">
                <a:solidFill>
                  <a:srgbClr val="002060"/>
                </a:solidFill>
              </a:rPr>
              <a:t>theo</a:t>
            </a:r>
            <a:r>
              <a:rPr lang="en-US" sz="2800" b="1" dirty="0">
                <a:solidFill>
                  <a:srgbClr val="002060"/>
                </a:solidFill>
              </a:rPr>
              <a:t> </a:t>
            </a:r>
            <a:r>
              <a:rPr lang="en-US" sz="2800" b="1" dirty="0" err="1">
                <a:solidFill>
                  <a:srgbClr val="002060"/>
                </a:solidFill>
              </a:rPr>
              <a:t>yêu</a:t>
            </a:r>
            <a:r>
              <a:rPr lang="en-US" sz="2800" b="1" dirty="0">
                <a:solidFill>
                  <a:srgbClr val="002060"/>
                </a:solidFill>
              </a:rPr>
              <a:t> </a:t>
            </a:r>
            <a:r>
              <a:rPr lang="en-US" sz="2800" b="1" dirty="0" err="1">
                <a:solidFill>
                  <a:srgbClr val="002060"/>
                </a:solidFill>
              </a:rPr>
              <a:t>cầu</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đề</a:t>
            </a:r>
            <a:r>
              <a:rPr lang="en-US" sz="2800" b="1" dirty="0">
                <a:solidFill>
                  <a:srgbClr val="002060"/>
                </a:solidFill>
              </a:rPr>
              <a:t> </a:t>
            </a:r>
            <a:r>
              <a:rPr lang="en-US" sz="2800" b="1" dirty="0" err="1">
                <a:solidFill>
                  <a:srgbClr val="002060"/>
                </a:solidFill>
              </a:rPr>
              <a:t>bài</a:t>
            </a:r>
            <a:r>
              <a:rPr lang="en-US" sz="2800" b="1" dirty="0">
                <a:solidFill>
                  <a:srgbClr val="002060"/>
                </a:solidFill>
              </a:rPr>
              <a:t>)</a:t>
            </a:r>
          </a:p>
        </p:txBody>
      </p:sp>
      <p:sp>
        <p:nvSpPr>
          <p:cNvPr id="16" name="Rectangle 15">
            <a:extLst>
              <a:ext uri="{FF2B5EF4-FFF2-40B4-BE49-F238E27FC236}">
                <a16:creationId xmlns:a16="http://schemas.microsoft.com/office/drawing/2014/main" id="{726B9780-83B0-9EB6-C091-6918F934E399}"/>
              </a:ext>
            </a:extLst>
          </p:cNvPr>
          <p:cNvSpPr/>
          <p:nvPr/>
        </p:nvSpPr>
        <p:spPr>
          <a:xfrm>
            <a:off x="3400425" y="3195557"/>
            <a:ext cx="3200400" cy="70485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Nhớ</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p:txBody>
      </p:sp>
      <p:sp>
        <p:nvSpPr>
          <p:cNvPr id="18" name="Rectangle 17">
            <a:extLst>
              <a:ext uri="{FF2B5EF4-FFF2-40B4-BE49-F238E27FC236}">
                <a16:creationId xmlns:a16="http://schemas.microsoft.com/office/drawing/2014/main" id="{B3DC637C-4FAD-3B28-196D-228245E423BA}"/>
              </a:ext>
            </a:extLst>
          </p:cNvPr>
          <p:cNvSpPr/>
          <p:nvPr/>
        </p:nvSpPr>
        <p:spPr>
          <a:xfrm>
            <a:off x="3400425" y="4419600"/>
            <a:ext cx="4124326" cy="9239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kể</a:t>
            </a:r>
            <a:r>
              <a:rPr lang="en-US" sz="2800" b="1" dirty="0">
                <a:solidFill>
                  <a:srgbClr val="002060"/>
                </a:solidFill>
              </a:rPr>
              <a:t> </a:t>
            </a: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endParaRPr lang="en-US" sz="2800" b="1" dirty="0">
              <a:solidFill>
                <a:srgbClr val="002060"/>
              </a:solidFill>
            </a:endParaRPr>
          </a:p>
        </p:txBody>
      </p:sp>
      <p:grpSp>
        <p:nvGrpSpPr>
          <p:cNvPr id="19" name="Group 18">
            <a:extLst>
              <a:ext uri="{FF2B5EF4-FFF2-40B4-BE49-F238E27FC236}">
                <a16:creationId xmlns:a16="http://schemas.microsoft.com/office/drawing/2014/main" id="{5CC60375-B14D-8006-EBD6-8D88340A96C4}"/>
              </a:ext>
            </a:extLst>
          </p:cNvPr>
          <p:cNvGrpSpPr/>
          <p:nvPr/>
        </p:nvGrpSpPr>
        <p:grpSpPr>
          <a:xfrm>
            <a:off x="6600825" y="1733551"/>
            <a:ext cx="2124074" cy="1866900"/>
            <a:chOff x="2371725" y="1952161"/>
            <a:chExt cx="2124074" cy="1548161"/>
          </a:xfrm>
        </p:grpSpPr>
        <p:cxnSp>
          <p:nvCxnSpPr>
            <p:cNvPr id="20" name="Straight Connector 19">
              <a:extLst>
                <a:ext uri="{FF2B5EF4-FFF2-40B4-BE49-F238E27FC236}">
                  <a16:creationId xmlns:a16="http://schemas.microsoft.com/office/drawing/2014/main" id="{815B1D29-B855-FB17-FEBD-7D12516813FC}"/>
                </a:ext>
              </a:extLst>
            </p:cNvPr>
            <p:cNvCxnSpPr>
              <a:cxnSpLocks/>
              <a:stCxn id="16" idx="3"/>
            </p:cNvCxnSpPr>
            <p:nvPr/>
          </p:nvCxnSpPr>
          <p:spPr>
            <a:xfrm flipV="1">
              <a:off x="2371725" y="2659034"/>
              <a:ext cx="2124074" cy="79777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Left Bracket 20">
              <a:extLst>
                <a:ext uri="{FF2B5EF4-FFF2-40B4-BE49-F238E27FC236}">
                  <a16:creationId xmlns:a16="http://schemas.microsoft.com/office/drawing/2014/main" id="{8038D227-870D-EF35-8401-D87C43F52FD9}"/>
                </a:ext>
              </a:extLst>
            </p:cNvPr>
            <p:cNvSpPr/>
            <p:nvPr/>
          </p:nvSpPr>
          <p:spPr>
            <a:xfrm>
              <a:off x="3752851" y="1952161"/>
              <a:ext cx="628650" cy="1548161"/>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Rectangle: Rounded Corners 24">
            <a:extLst>
              <a:ext uri="{FF2B5EF4-FFF2-40B4-BE49-F238E27FC236}">
                <a16:creationId xmlns:a16="http://schemas.microsoft.com/office/drawing/2014/main" id="{AEDC88A6-7ACD-4069-D933-11E0E610BF30}"/>
              </a:ext>
            </a:extLst>
          </p:cNvPr>
          <p:cNvSpPr/>
          <p:nvPr/>
        </p:nvSpPr>
        <p:spPr>
          <a:xfrm>
            <a:off x="8648701" y="14287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Bối</a:t>
            </a:r>
            <a:r>
              <a:rPr lang="en-US" sz="2800" b="1" dirty="0">
                <a:solidFill>
                  <a:srgbClr val="002060"/>
                </a:solidFill>
              </a:rPr>
              <a:t> </a:t>
            </a:r>
            <a:r>
              <a:rPr lang="en-US" sz="2800" b="1" dirty="0" err="1">
                <a:solidFill>
                  <a:srgbClr val="002060"/>
                </a:solidFill>
              </a:rPr>
              <a:t>cảnh</a:t>
            </a:r>
            <a:endParaRPr lang="en-US" sz="2800" b="1" dirty="0">
              <a:solidFill>
                <a:srgbClr val="002060"/>
              </a:solidFill>
            </a:endParaRPr>
          </a:p>
        </p:txBody>
      </p:sp>
      <p:sp>
        <p:nvSpPr>
          <p:cNvPr id="26" name="Rectangle: Rounded Corners 25">
            <a:extLst>
              <a:ext uri="{FF2B5EF4-FFF2-40B4-BE49-F238E27FC236}">
                <a16:creationId xmlns:a16="http://schemas.microsoft.com/office/drawing/2014/main" id="{C4D83C0C-F93F-34DE-0605-7ECA5586E6F4}"/>
              </a:ext>
            </a:extLst>
          </p:cNvPr>
          <p:cNvSpPr/>
          <p:nvPr/>
        </p:nvSpPr>
        <p:spPr>
          <a:xfrm>
            <a:off x="8655027" y="2266789"/>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
        <p:nvSpPr>
          <p:cNvPr id="27" name="Rectangle: Rounded Corners 26">
            <a:extLst>
              <a:ext uri="{FF2B5EF4-FFF2-40B4-BE49-F238E27FC236}">
                <a16:creationId xmlns:a16="http://schemas.microsoft.com/office/drawing/2014/main" id="{70782C6B-951C-2CE3-DB57-C0BE36F98836}"/>
              </a:ext>
            </a:extLst>
          </p:cNvPr>
          <p:cNvSpPr/>
          <p:nvPr/>
        </p:nvSpPr>
        <p:spPr>
          <a:xfrm>
            <a:off x="8639176" y="316230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Diễn</a:t>
            </a:r>
            <a:r>
              <a:rPr lang="en-US" sz="2800" b="1" dirty="0">
                <a:solidFill>
                  <a:srgbClr val="002060"/>
                </a:solidFill>
              </a:rPr>
              <a:t> </a:t>
            </a:r>
            <a:r>
              <a:rPr lang="en-US" sz="2800" b="1" dirty="0" err="1">
                <a:solidFill>
                  <a:srgbClr val="002060"/>
                </a:solidFill>
              </a:rPr>
              <a:t>biến</a:t>
            </a:r>
            <a:endParaRPr lang="en-US" sz="2800" b="1" dirty="0">
              <a:solidFill>
                <a:srgbClr val="002060"/>
              </a:solidFill>
            </a:endParaRPr>
          </a:p>
        </p:txBody>
      </p:sp>
      <p:grpSp>
        <p:nvGrpSpPr>
          <p:cNvPr id="28" name="Group 27">
            <a:extLst>
              <a:ext uri="{FF2B5EF4-FFF2-40B4-BE49-F238E27FC236}">
                <a16:creationId xmlns:a16="http://schemas.microsoft.com/office/drawing/2014/main" id="{0B99C325-A364-2DC9-A021-B2CA48AF4138}"/>
              </a:ext>
            </a:extLst>
          </p:cNvPr>
          <p:cNvGrpSpPr/>
          <p:nvPr/>
        </p:nvGrpSpPr>
        <p:grpSpPr>
          <a:xfrm>
            <a:off x="7534275" y="4452857"/>
            <a:ext cx="834150" cy="1605123"/>
            <a:chOff x="2605691" y="2100562"/>
            <a:chExt cx="834150" cy="2671463"/>
          </a:xfrm>
        </p:grpSpPr>
        <p:cxnSp>
          <p:nvCxnSpPr>
            <p:cNvPr id="29" name="Straight Connector 28">
              <a:extLst>
                <a:ext uri="{FF2B5EF4-FFF2-40B4-BE49-F238E27FC236}">
                  <a16:creationId xmlns:a16="http://schemas.microsoft.com/office/drawing/2014/main" id="{2F87AEF3-1919-7434-3905-89DA7AB01E24}"/>
                </a:ext>
              </a:extLst>
            </p:cNvPr>
            <p:cNvCxnSpPr>
              <a:cxnSpLocks/>
              <a:endCxn id="32" idx="1"/>
            </p:cNvCxnSpPr>
            <p:nvPr/>
          </p:nvCxnSpPr>
          <p:spPr>
            <a:xfrm>
              <a:off x="2605691" y="3012232"/>
              <a:ext cx="834150" cy="45773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Left Bracket 29">
              <a:extLst>
                <a:ext uri="{FF2B5EF4-FFF2-40B4-BE49-F238E27FC236}">
                  <a16:creationId xmlns:a16="http://schemas.microsoft.com/office/drawing/2014/main" id="{BF5AEF7B-A4ED-1E16-E00F-42AD419C9B5F}"/>
                </a:ext>
              </a:extLst>
            </p:cNvPr>
            <p:cNvSpPr/>
            <p:nvPr/>
          </p:nvSpPr>
          <p:spPr>
            <a:xfrm>
              <a:off x="3038476" y="2100562"/>
              <a:ext cx="342900" cy="2671463"/>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11EF7B31-35B0-018F-AB7E-E80C0438B447}"/>
              </a:ext>
            </a:extLst>
          </p:cNvPr>
          <p:cNvSpPr/>
          <p:nvPr/>
        </p:nvSpPr>
        <p:spPr>
          <a:xfrm>
            <a:off x="8324851" y="41338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r>
              <a:rPr lang="en-US" sz="2800" b="1" dirty="0">
                <a:solidFill>
                  <a:srgbClr val="002060"/>
                </a:solidFill>
              </a:rPr>
              <a:t> </a:t>
            </a:r>
            <a:r>
              <a:rPr lang="en-US" sz="2800" b="1" dirty="0" err="1">
                <a:solidFill>
                  <a:srgbClr val="002060"/>
                </a:solidFill>
              </a:rPr>
              <a:t>thêm</a:t>
            </a:r>
            <a:r>
              <a:rPr lang="en-US" sz="2800" b="1" dirty="0">
                <a:solidFill>
                  <a:srgbClr val="002060"/>
                </a:solidFill>
              </a:rPr>
              <a:t> chi </a:t>
            </a:r>
            <a:r>
              <a:rPr lang="en-US" sz="2800" b="1" dirty="0" err="1">
                <a:solidFill>
                  <a:srgbClr val="002060"/>
                </a:solidFill>
              </a:rPr>
              <a:t>tiết</a:t>
            </a:r>
            <a:endParaRPr lang="en-US" sz="2800" b="1" dirty="0">
              <a:solidFill>
                <a:srgbClr val="002060"/>
              </a:solidFill>
            </a:endParaRPr>
          </a:p>
        </p:txBody>
      </p:sp>
      <p:sp>
        <p:nvSpPr>
          <p:cNvPr id="32" name="Rectangle: Rounded Corners 31">
            <a:extLst>
              <a:ext uri="{FF2B5EF4-FFF2-40B4-BE49-F238E27FC236}">
                <a16:creationId xmlns:a16="http://schemas.microsoft.com/office/drawing/2014/main" id="{F2C47962-7A06-8631-42C0-3863207BE6E6}"/>
              </a:ext>
            </a:extLst>
          </p:cNvPr>
          <p:cNvSpPr/>
          <p:nvPr/>
        </p:nvSpPr>
        <p:spPr>
          <a:xfrm>
            <a:off x="8368425" y="4975614"/>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Thay</a:t>
            </a:r>
            <a:r>
              <a:rPr lang="en-US" sz="2800" b="1" dirty="0">
                <a:solidFill>
                  <a:srgbClr val="002060"/>
                </a:solidFill>
              </a:rPr>
              <a:t> </a:t>
            </a:r>
            <a:r>
              <a:rPr lang="en-US" sz="2800" b="1" dirty="0" err="1">
                <a:solidFill>
                  <a:srgbClr val="002060"/>
                </a:solidFill>
              </a:rPr>
              <a:t>đổi</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kết</a:t>
            </a:r>
            <a:r>
              <a:rPr lang="en-US" sz="2800" b="1" dirty="0">
                <a:solidFill>
                  <a:srgbClr val="002060"/>
                </a:solidFill>
              </a:rPr>
              <a:t> </a:t>
            </a:r>
            <a:r>
              <a:rPr lang="en-US" sz="2800" b="1" dirty="0" err="1">
                <a:solidFill>
                  <a:srgbClr val="002060"/>
                </a:solidFill>
              </a:rPr>
              <a:t>thúc</a:t>
            </a:r>
            <a:endParaRPr lang="en-US" sz="2800" b="1" dirty="0">
              <a:solidFill>
                <a:srgbClr val="002060"/>
              </a:solidFill>
            </a:endParaRPr>
          </a:p>
        </p:txBody>
      </p:sp>
      <p:sp>
        <p:nvSpPr>
          <p:cNvPr id="34" name="Rectangle: Rounded Corners 33">
            <a:extLst>
              <a:ext uri="{FF2B5EF4-FFF2-40B4-BE49-F238E27FC236}">
                <a16:creationId xmlns:a16="http://schemas.microsoft.com/office/drawing/2014/main" id="{E45BABBA-82B5-C839-9F24-097FBB6B7A1F}"/>
              </a:ext>
            </a:extLst>
          </p:cNvPr>
          <p:cNvSpPr/>
          <p:nvPr/>
        </p:nvSpPr>
        <p:spPr>
          <a:xfrm>
            <a:off x="8372475" y="5743575"/>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Đóng</a:t>
            </a:r>
            <a:r>
              <a:rPr lang="en-US" sz="2800" b="1" dirty="0">
                <a:solidFill>
                  <a:srgbClr val="002060"/>
                </a:solidFill>
              </a:rPr>
              <a:t> </a:t>
            </a:r>
            <a:r>
              <a:rPr lang="en-US" sz="2800" b="1" dirty="0" err="1">
                <a:solidFill>
                  <a:srgbClr val="002060"/>
                </a:solidFill>
              </a:rPr>
              <a:t>vai</a:t>
            </a:r>
            <a:r>
              <a:rPr lang="en-US" sz="2800" b="1" dirty="0">
                <a:solidFill>
                  <a:srgbClr val="002060"/>
                </a:solidFill>
              </a:rPr>
              <a:t> </a:t>
            </a:r>
            <a:r>
              <a:rPr lang="en-US" sz="2800" b="1" dirty="0" err="1">
                <a:solidFill>
                  <a:srgbClr val="002060"/>
                </a:solidFill>
              </a:rPr>
              <a:t>để</a:t>
            </a:r>
            <a:r>
              <a:rPr lang="en-US" sz="2800" b="1" dirty="0">
                <a:solidFill>
                  <a:srgbClr val="002060"/>
                </a:solidFill>
              </a:rPr>
              <a:t> </a:t>
            </a:r>
            <a:r>
              <a:rPr lang="en-US" sz="2800" b="1" dirty="0" err="1">
                <a:solidFill>
                  <a:srgbClr val="002060"/>
                </a:solidFill>
              </a:rPr>
              <a:t>kể</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p:txBody>
      </p:sp>
      <p:sp>
        <p:nvSpPr>
          <p:cNvPr id="5" name="Rectangle 4">
            <a:extLst>
              <a:ext uri="{FF2B5EF4-FFF2-40B4-BE49-F238E27FC236}">
                <a16:creationId xmlns:a16="http://schemas.microsoft.com/office/drawing/2014/main" id="{6B975CE0-783A-F38B-C9F7-80D1E6B56307}"/>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16" grpId="0" animBg="1"/>
      <p:bldP spid="18" grpId="0" animBg="1"/>
      <p:bldP spid="25" grpId="0" animBg="1"/>
      <p:bldP spid="26" grpId="0" animBg="1"/>
      <p:bldP spid="27" grpId="0" animBg="1"/>
      <p:bldP spid="31" grpId="0" animBg="1"/>
      <p:bldP spid="3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631601" y="76751"/>
            <a:ext cx="2988400" cy="837649"/>
          </a:xfrm>
          <a:prstGeom prst="roundRect">
            <a:avLst>
              <a:gd name="adj" fmla="val 50000"/>
            </a:avLst>
          </a:prstGeom>
          <a:solidFill>
            <a:schemeClr val="accent5">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Lập</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dàn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F396D45-3F53-BC92-C9CC-4242A412F071}"/>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8" name="Straight Connector 7">
            <a:extLst>
              <a:ext uri="{FF2B5EF4-FFF2-40B4-BE49-F238E27FC236}">
                <a16:creationId xmlns:a16="http://schemas.microsoft.com/office/drawing/2014/main" id="{45DA6AC8-989F-ADFB-470E-487832920312}"/>
              </a:ext>
            </a:extLst>
          </p:cNvPr>
          <p:cNvCxnSpPr>
            <a:cxnSpLocks/>
            <a:stCxn id="5"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359F709-7F4F-E81C-DD34-FE4E45206181}"/>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tên</a:t>
            </a:r>
            <a:r>
              <a:rPr lang="en-US" sz="2400" dirty="0"/>
              <a:t> </a:t>
            </a:r>
            <a:r>
              <a:rPr lang="en-US" sz="2400" dirty="0" err="1"/>
              <a:t>câu</a:t>
            </a:r>
            <a:r>
              <a:rPr lang="en-US" sz="2400" dirty="0"/>
              <a:t> </a:t>
            </a:r>
            <a:r>
              <a:rPr lang="en-US" sz="2400" dirty="0" err="1"/>
              <a:t>chuyện</a:t>
            </a:r>
            <a:r>
              <a:rPr lang="en-US" sz="2400" dirty="0"/>
              <a:t>, </a:t>
            </a:r>
            <a:r>
              <a:rPr lang="en-US" sz="2400" dirty="0" err="1"/>
              <a:t>tên</a:t>
            </a:r>
            <a:r>
              <a:rPr lang="en-US" sz="2400" dirty="0"/>
              <a:t> </a:t>
            </a:r>
            <a:r>
              <a:rPr lang="en-US" sz="2400" dirty="0" err="1"/>
              <a:t>tác</a:t>
            </a:r>
            <a:r>
              <a:rPr lang="en-US" sz="2400" dirty="0"/>
              <a:t> </a:t>
            </a:r>
            <a:r>
              <a:rPr lang="en-US" sz="2400" dirty="0" err="1"/>
              <a:t>giả</a:t>
            </a:r>
            <a:r>
              <a:rPr lang="en-US" sz="2400" dirty="0"/>
              <a:t>,... (</a:t>
            </a:r>
            <a:r>
              <a:rPr lang="en-US" sz="2400" dirty="0" err="1"/>
              <a:t>Nếu</a:t>
            </a:r>
            <a:r>
              <a:rPr lang="en-US" sz="2400" dirty="0"/>
              <a:t> </a:t>
            </a:r>
            <a:r>
              <a:rPr lang="en-US" sz="2400" dirty="0" err="1"/>
              <a:t>đóng</a:t>
            </a:r>
            <a:r>
              <a:rPr lang="en-US" sz="2400" dirty="0"/>
              <a:t> </a:t>
            </a:r>
            <a:r>
              <a:rPr lang="en-US" sz="2400" dirty="0" err="1"/>
              <a:t>vai</a:t>
            </a:r>
            <a:r>
              <a:rPr lang="en-US" sz="2400" dirty="0"/>
              <a:t> </a:t>
            </a:r>
            <a:r>
              <a:rPr lang="en-US" sz="2400" dirty="0" err="1"/>
              <a:t>nhân</a:t>
            </a:r>
            <a:r>
              <a:rPr lang="en-US" sz="2400" dirty="0"/>
              <a:t> </a:t>
            </a:r>
            <a:r>
              <a:rPr lang="en-US" sz="2400" dirty="0" err="1"/>
              <a:t>vật</a:t>
            </a:r>
            <a:r>
              <a:rPr lang="en-US" sz="2400" dirty="0"/>
              <a:t> </a:t>
            </a:r>
            <a:r>
              <a:rPr lang="en-US" sz="2400" dirty="0" err="1"/>
              <a:t>để</a:t>
            </a:r>
            <a:r>
              <a:rPr lang="en-US" sz="2400" dirty="0"/>
              <a:t> </a:t>
            </a:r>
            <a:r>
              <a:rPr lang="en-US" sz="2400" dirty="0" err="1"/>
              <a:t>kể</a:t>
            </a:r>
            <a:r>
              <a:rPr lang="en-US" sz="2400" dirty="0"/>
              <a:t> </a:t>
            </a:r>
            <a:r>
              <a:rPr lang="en-US" sz="2400" dirty="0" err="1"/>
              <a:t>lại</a:t>
            </a:r>
            <a:r>
              <a:rPr lang="en-US" sz="2400" dirty="0"/>
              <a:t> </a:t>
            </a:r>
            <a:r>
              <a:rPr lang="en-US" sz="2400" dirty="0" err="1"/>
              <a:t>câu</a:t>
            </a:r>
            <a:r>
              <a:rPr lang="en-US" sz="2400" dirty="0"/>
              <a:t> </a:t>
            </a:r>
            <a:r>
              <a:rPr lang="en-US" sz="2400" dirty="0" err="1"/>
              <a:t>chuyện</a:t>
            </a:r>
            <a:r>
              <a:rPr lang="en-US" sz="2400" dirty="0"/>
              <a:t>, </a:t>
            </a:r>
            <a:r>
              <a:rPr lang="en-US" sz="2400" dirty="0" err="1"/>
              <a:t>em</a:t>
            </a:r>
            <a:r>
              <a:rPr lang="en-US" sz="2400" dirty="0"/>
              <a:t> </a:t>
            </a:r>
            <a:r>
              <a:rPr lang="en-US" sz="2400" dirty="0" err="1"/>
              <a:t>cần</a:t>
            </a:r>
            <a:r>
              <a:rPr lang="en-US" sz="2400" dirty="0"/>
              <a:t> </a:t>
            </a:r>
            <a:r>
              <a:rPr lang="en-US" sz="2400" dirty="0" err="1"/>
              <a:t>giới</a:t>
            </a:r>
            <a:r>
              <a:rPr lang="en-US" sz="2400" dirty="0"/>
              <a:t> </a:t>
            </a:r>
            <a:r>
              <a:rPr lang="en-US" sz="2400" dirty="0" err="1"/>
              <a:t>thiệu</a:t>
            </a:r>
            <a:r>
              <a:rPr lang="en-US" sz="2400" dirty="0"/>
              <a:t> </a:t>
            </a:r>
            <a:r>
              <a:rPr lang="en-US" sz="2400" dirty="0" err="1"/>
              <a:t>mình</a:t>
            </a:r>
            <a:r>
              <a:rPr lang="en-US" sz="2400" dirty="0"/>
              <a:t> </a:t>
            </a:r>
            <a:r>
              <a:rPr lang="en-US" sz="2400" dirty="0" err="1"/>
              <a:t>là</a:t>
            </a:r>
            <a:r>
              <a:rPr lang="en-US" sz="2400" dirty="0"/>
              <a:t> </a:t>
            </a:r>
            <a:r>
              <a:rPr lang="en-US" sz="2400" dirty="0" err="1"/>
              <a:t>nhân</a:t>
            </a:r>
            <a:r>
              <a:rPr lang="en-US" sz="2400" dirty="0"/>
              <a:t> </a:t>
            </a:r>
            <a:r>
              <a:rPr lang="en-US" sz="2400" dirty="0" err="1"/>
              <a:t>vật</a:t>
            </a:r>
            <a:r>
              <a:rPr lang="en-US" sz="2400" dirty="0"/>
              <a:t> </a:t>
            </a:r>
            <a:r>
              <a:rPr lang="en-US" sz="2400" dirty="0" err="1"/>
              <a:t>nào</a:t>
            </a:r>
            <a:r>
              <a:rPr lang="en-US" sz="2400" dirty="0"/>
              <a:t>.)</a:t>
            </a:r>
          </a:p>
        </p:txBody>
      </p:sp>
      <p:sp>
        <p:nvSpPr>
          <p:cNvPr id="11" name="Rectangle 10">
            <a:extLst>
              <a:ext uri="{FF2B5EF4-FFF2-40B4-BE49-F238E27FC236}">
                <a16:creationId xmlns:a16="http://schemas.microsoft.com/office/drawing/2014/main" id="{DB3EF9CA-1713-D1F4-4D97-403715227CA6}"/>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4" name="Straight Connector 13">
            <a:extLst>
              <a:ext uri="{FF2B5EF4-FFF2-40B4-BE49-F238E27FC236}">
                <a16:creationId xmlns:a16="http://schemas.microsoft.com/office/drawing/2014/main" id="{FD4450FD-7991-327C-8566-DBF839532848}"/>
              </a:ext>
            </a:extLst>
          </p:cNvPr>
          <p:cNvCxnSpPr>
            <a:cxnSpLocks/>
            <a:stCxn id="11"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E07B9E-0F85-157A-7D95-28278EC94664}"/>
              </a:ext>
            </a:extLst>
          </p:cNvPr>
          <p:cNvSpPr/>
          <p:nvPr/>
        </p:nvSpPr>
        <p:spPr>
          <a:xfrm>
            <a:off x="2771775" y="2690193"/>
            <a:ext cx="8210550" cy="2223994"/>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Kể lại câu chuyện theo trình tự hợp lí, trong đó có chi tiết được kể sáng tạo theo 1 trong 3 cách:</a:t>
            </a:r>
          </a:p>
          <a:p>
            <a:pPr algn="just"/>
            <a:r>
              <a:rPr lang="vi-VN" sz="2000" dirty="0"/>
              <a:t>– Sáng tạo thêm chi tiết (có thể </a:t>
            </a:r>
            <a:r>
              <a:rPr lang="en-US" sz="2000" dirty="0" err="1"/>
              <a:t>lựa</a:t>
            </a:r>
            <a:r>
              <a:rPr lang="en-US" sz="2000" dirty="0"/>
              <a:t> </a:t>
            </a:r>
            <a:r>
              <a:rPr lang="vi-VN" sz="2000" dirty="0"/>
              <a:t>chọn sáng tạo một hoặc nhiều chi tiết</a:t>
            </a:r>
            <a:r>
              <a:rPr lang="en-US" sz="2000" dirty="0"/>
              <a:t> )</a:t>
            </a:r>
            <a:endParaRPr lang="vi-VN" sz="2000" dirty="0"/>
          </a:p>
          <a:p>
            <a:pPr algn="just"/>
            <a:r>
              <a:rPr lang="vi-VN" sz="2000" dirty="0"/>
              <a:t>– Thay đổi cách kết thúc theo tưởng tượng của em.</a:t>
            </a:r>
          </a:p>
          <a:p>
            <a:pPr algn="just"/>
            <a:r>
              <a:rPr lang="vi-VN" sz="2000" dirty="0"/>
              <a:t>– Đóng vai nhân vật để kể lại câu chuyện (chú ý</a:t>
            </a:r>
            <a:r>
              <a:rPr lang="en-US" sz="2000" dirty="0"/>
              <a:t> </a:t>
            </a:r>
            <a:r>
              <a:rPr lang="vi-VN" sz="2000" dirty="0"/>
              <a:t>cách xưng hô, cách thể hiện lời nói, suy nghĩ, cảm xúc phù hợp với nhân vật).</a:t>
            </a:r>
          </a:p>
        </p:txBody>
      </p:sp>
      <p:sp>
        <p:nvSpPr>
          <p:cNvPr id="22" name="Rectangle 21">
            <a:extLst>
              <a:ext uri="{FF2B5EF4-FFF2-40B4-BE49-F238E27FC236}">
                <a16:creationId xmlns:a16="http://schemas.microsoft.com/office/drawing/2014/main" id="{65FF5F82-0066-87A0-85E0-C8BF57630AF9}"/>
              </a:ext>
            </a:extLst>
          </p:cNvPr>
          <p:cNvSpPr/>
          <p:nvPr/>
        </p:nvSpPr>
        <p:spPr>
          <a:xfrm>
            <a:off x="409575" y="5429250"/>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23" name="Straight Connector 22">
            <a:extLst>
              <a:ext uri="{FF2B5EF4-FFF2-40B4-BE49-F238E27FC236}">
                <a16:creationId xmlns:a16="http://schemas.microsoft.com/office/drawing/2014/main" id="{1E7BAB06-D5C3-7D07-1211-B566D41AA962}"/>
              </a:ext>
            </a:extLst>
          </p:cNvPr>
          <p:cNvCxnSpPr>
            <a:cxnSpLocks/>
            <a:stCxn id="22" idx="3"/>
          </p:cNvCxnSpPr>
          <p:nvPr/>
        </p:nvCxnSpPr>
        <p:spPr>
          <a:xfrm>
            <a:off x="2105025" y="57245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970C909-B257-B908-4112-476940378CFA}"/>
              </a:ext>
            </a:extLst>
          </p:cNvPr>
          <p:cNvSpPr/>
          <p:nvPr/>
        </p:nvSpPr>
        <p:spPr>
          <a:xfrm>
            <a:off x="2743200" y="5286374"/>
            <a:ext cx="8210550"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về câu chuyện hoặc nêu kết thúc của câu chuyện dưới góc nhìn của nhân vật (nếu đóng vai kể chuyện).</a:t>
            </a:r>
          </a:p>
        </p:txBody>
      </p:sp>
      <p:sp>
        <p:nvSpPr>
          <p:cNvPr id="12" name="Rectangle 11">
            <a:extLst>
              <a:ext uri="{FF2B5EF4-FFF2-40B4-BE49-F238E27FC236}">
                <a16:creationId xmlns:a16="http://schemas.microsoft.com/office/drawing/2014/main" id="{9E20AB18-EC56-4AA1-DAA5-ACCE8648C412}"/>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90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P spid="11" grpId="0" animBg="1"/>
      <p:bldP spid="17"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4">
            <a:extLst>
              <a:ext uri="{FF2B5EF4-FFF2-40B4-BE49-F238E27FC236}">
                <a16:creationId xmlns:a16="http://schemas.microsoft.com/office/drawing/2014/main" id="{D50D4998-C406-75BA-D331-E2BCB1DDDAB8}"/>
              </a:ext>
            </a:extLst>
          </p:cNvPr>
          <p:cNvSpPr/>
          <p:nvPr/>
        </p:nvSpPr>
        <p:spPr>
          <a:xfrm>
            <a:off x="4631601" y="76751"/>
            <a:ext cx="2988400" cy="837649"/>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Ví</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dụ</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E2D0580-296D-A198-27C0-DE2FCEB7E78F}"/>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5" name="Straight Connector 4">
            <a:extLst>
              <a:ext uri="{FF2B5EF4-FFF2-40B4-BE49-F238E27FC236}">
                <a16:creationId xmlns:a16="http://schemas.microsoft.com/office/drawing/2014/main" id="{6CAF6DA4-489D-E715-162A-CF86259748C7}"/>
              </a:ext>
            </a:extLst>
          </p:cNvPr>
          <p:cNvCxnSpPr>
            <a:cxnSpLocks/>
            <a:stCxn id="4"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3A6CA45-0281-B39C-40E5-99DD9AF061A3}"/>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err="1"/>
              <a:t>Giới</a:t>
            </a:r>
            <a:r>
              <a:rPr lang="en-US" sz="2400" dirty="0"/>
              <a:t> </a:t>
            </a:r>
            <a:r>
              <a:rPr lang="en-US" sz="2400" dirty="0" err="1"/>
              <a:t>thiệu</a:t>
            </a:r>
            <a:r>
              <a:rPr lang="en-US" sz="2400" dirty="0"/>
              <a:t> </a:t>
            </a:r>
            <a:r>
              <a:rPr lang="en-US" sz="2400" dirty="0" err="1"/>
              <a:t>câu</a:t>
            </a:r>
            <a:r>
              <a:rPr lang="en-US" sz="2400" dirty="0"/>
              <a:t> </a:t>
            </a:r>
            <a:r>
              <a:rPr lang="en-US" sz="2400" dirty="0" err="1"/>
              <a:t>chuyện</a:t>
            </a:r>
            <a:r>
              <a:rPr lang="en-US" sz="2400" dirty="0"/>
              <a:t> </a:t>
            </a:r>
            <a:r>
              <a:rPr lang="en-US" sz="2400" dirty="0" err="1"/>
              <a:t>Cánh</a:t>
            </a:r>
            <a:r>
              <a:rPr lang="en-US" sz="2400" dirty="0"/>
              <a:t> </a:t>
            </a:r>
            <a:r>
              <a:rPr lang="en-US" sz="2400" dirty="0" err="1"/>
              <a:t>đồng</a:t>
            </a:r>
            <a:r>
              <a:rPr lang="en-US" sz="2400" dirty="0"/>
              <a:t> </a:t>
            </a:r>
            <a:r>
              <a:rPr lang="en-US" sz="2400" dirty="0" err="1"/>
              <a:t>hoa</a:t>
            </a:r>
            <a:r>
              <a:rPr lang="en-US" sz="2400" dirty="0"/>
              <a:t>, </a:t>
            </a:r>
            <a:r>
              <a:rPr lang="en-US" sz="2400" dirty="0" err="1"/>
              <a:t>tác</a:t>
            </a:r>
            <a:r>
              <a:rPr lang="en-US" sz="2400" dirty="0"/>
              <a:t> </a:t>
            </a:r>
            <a:r>
              <a:rPr lang="en-US" sz="2400" dirty="0" err="1"/>
              <a:t>giả</a:t>
            </a:r>
            <a:r>
              <a:rPr lang="en-US" sz="2400" dirty="0"/>
              <a:t> Lê Anh Vinh – Bùi </a:t>
            </a:r>
            <a:r>
              <a:rPr lang="en-US" sz="2400" dirty="0" err="1"/>
              <a:t>Thị</a:t>
            </a:r>
            <a:r>
              <a:rPr lang="en-US" sz="2400" dirty="0"/>
              <a:t> </a:t>
            </a:r>
            <a:r>
              <a:rPr lang="en-US" sz="2400" dirty="0" err="1"/>
              <a:t>Diển</a:t>
            </a:r>
            <a:r>
              <a:rPr lang="en-US" sz="2400" dirty="0"/>
              <a:t>. </a:t>
            </a:r>
            <a:r>
              <a:rPr lang="en-US" sz="2400" dirty="0" err="1"/>
              <a:t>Giới</a:t>
            </a:r>
            <a:r>
              <a:rPr lang="en-US" sz="2400" dirty="0"/>
              <a:t> </a:t>
            </a:r>
            <a:r>
              <a:rPr lang="en-US" sz="2400" dirty="0" err="1"/>
              <a:t>thiệu</a:t>
            </a:r>
            <a:r>
              <a:rPr lang="en-US" sz="2400" dirty="0"/>
              <a:t> </a:t>
            </a:r>
            <a:r>
              <a:rPr lang="en-US" sz="2400" dirty="0" err="1"/>
              <a:t>em</a:t>
            </a:r>
            <a:r>
              <a:rPr lang="en-US" sz="2400" dirty="0"/>
              <a:t> </a:t>
            </a:r>
            <a:r>
              <a:rPr lang="en-US" sz="2400" dirty="0" err="1"/>
              <a:t>là</a:t>
            </a:r>
            <a:r>
              <a:rPr lang="en-US" sz="2400" dirty="0"/>
              <a:t> </a:t>
            </a:r>
            <a:r>
              <a:rPr lang="en-US" sz="2400" dirty="0" err="1"/>
              <a:t>nhân</a:t>
            </a:r>
            <a:r>
              <a:rPr lang="en-US" sz="2400" dirty="0"/>
              <a:t> </a:t>
            </a:r>
            <a:r>
              <a:rPr lang="en-US" sz="2400" dirty="0" err="1"/>
              <a:t>vật</a:t>
            </a:r>
            <a:r>
              <a:rPr lang="en-US" sz="2400" dirty="0"/>
              <a:t> Ja Ka </a:t>
            </a:r>
            <a:r>
              <a:rPr lang="en-US" sz="2400" dirty="0" err="1"/>
              <a:t>trong</a:t>
            </a:r>
            <a:r>
              <a:rPr lang="en-US" sz="2400" dirty="0"/>
              <a:t> </a:t>
            </a:r>
            <a:r>
              <a:rPr lang="en-US" sz="2400" dirty="0" err="1"/>
              <a:t>câu</a:t>
            </a:r>
            <a:r>
              <a:rPr lang="en-US" sz="2400" dirty="0"/>
              <a:t> </a:t>
            </a:r>
            <a:r>
              <a:rPr lang="en-US" sz="2400" dirty="0" err="1"/>
              <a:t>chuyện</a:t>
            </a:r>
            <a:r>
              <a:rPr lang="en-US" sz="2400" dirty="0"/>
              <a:t>.</a:t>
            </a:r>
          </a:p>
        </p:txBody>
      </p:sp>
      <p:sp>
        <p:nvSpPr>
          <p:cNvPr id="12" name="Rectangle 11">
            <a:extLst>
              <a:ext uri="{FF2B5EF4-FFF2-40B4-BE49-F238E27FC236}">
                <a16:creationId xmlns:a16="http://schemas.microsoft.com/office/drawing/2014/main" id="{8799852E-69E3-EF15-994C-FB675A0E0B3D}"/>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3" name="Straight Connector 12">
            <a:extLst>
              <a:ext uri="{FF2B5EF4-FFF2-40B4-BE49-F238E27FC236}">
                <a16:creationId xmlns:a16="http://schemas.microsoft.com/office/drawing/2014/main" id="{9900DC1E-AD8A-0A02-6B96-FF46FC6A2E8D}"/>
              </a:ext>
            </a:extLst>
          </p:cNvPr>
          <p:cNvCxnSpPr>
            <a:cxnSpLocks/>
            <a:stCxn id="12"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4B968D-3168-3B7F-C065-9009C1033083}"/>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vi-VN" sz="2400" dirty="0">
                <a:latin typeface="Calibri" panose="020F0502020204030204" pitchFamily="34" charset="0"/>
                <a:cs typeface="Calibri" panose="020F0502020204030204" pitchFamily="34" charset="0"/>
              </a:rPr>
              <a:t>Kể lại câu chuyện theo trình tự thời gian, bổ sung chi tiết miêu tả sự xấu xí, nguy hại của bãi rác: dù không trông thấy, bãi rác đã bốc mùi khó chịu. Mọi khi, chim bướm thường bay tới đây rất nhiều cùng chúng em. Vậy nhưng vì mùi của bãi rác, nay chim bướm cũng không còn tới nhiều nữa.</a:t>
            </a:r>
          </a:p>
        </p:txBody>
      </p:sp>
      <p:sp>
        <p:nvSpPr>
          <p:cNvPr id="16" name="Rectangle 15">
            <a:extLst>
              <a:ext uri="{FF2B5EF4-FFF2-40B4-BE49-F238E27FC236}">
                <a16:creationId xmlns:a16="http://schemas.microsoft.com/office/drawing/2014/main" id="{292E5A2A-DF05-12F6-05B4-D88E5DEA14AC}"/>
              </a:ext>
            </a:extLst>
          </p:cNvPr>
          <p:cNvSpPr/>
          <p:nvPr/>
        </p:nvSpPr>
        <p:spPr>
          <a:xfrm>
            <a:off x="419100" y="5381625"/>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17" name="Straight Connector 16">
            <a:extLst>
              <a:ext uri="{FF2B5EF4-FFF2-40B4-BE49-F238E27FC236}">
                <a16:creationId xmlns:a16="http://schemas.microsoft.com/office/drawing/2014/main" id="{4EA1E3EF-6316-002F-5BA3-00C38BC1D171}"/>
              </a:ext>
            </a:extLst>
          </p:cNvPr>
          <p:cNvCxnSpPr>
            <a:cxnSpLocks/>
            <a:stCxn id="16" idx="3"/>
          </p:cNvCxnSpPr>
          <p:nvPr/>
        </p:nvCxnSpPr>
        <p:spPr>
          <a:xfrm>
            <a:off x="2114550" y="5676900"/>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7C48F38-558E-E7D4-ED64-BE7547E1B54A}"/>
              </a:ext>
            </a:extLst>
          </p:cNvPr>
          <p:cNvSpPr/>
          <p:nvPr/>
        </p:nvSpPr>
        <p:spPr>
          <a:xfrm>
            <a:off x="2733675" y="5102191"/>
            <a:ext cx="8467725" cy="1095376"/>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Nêu suy nghĩ, cảm xúc dưới góc nhìn nhân vật: Cánh đồng hoa thực sự được trả lại vẻ đẹp vốn có, nay còn đẹp hơn, lộng lẫy hơn bao giờ hết.</a:t>
            </a:r>
          </a:p>
        </p:txBody>
      </p:sp>
      <p:sp>
        <p:nvSpPr>
          <p:cNvPr id="8" name="Rectangle 7">
            <a:extLst>
              <a:ext uri="{FF2B5EF4-FFF2-40B4-BE49-F238E27FC236}">
                <a16:creationId xmlns:a16="http://schemas.microsoft.com/office/drawing/2014/main" id="{DFC4B1F1-928A-D787-E773-5AFC1E222AFF}"/>
              </a:ext>
            </a:extLst>
          </p:cNvPr>
          <p:cNvSpPr/>
          <p:nvPr/>
        </p:nvSpPr>
        <p:spPr>
          <a:xfrm>
            <a:off x="-2154670" y="-66215"/>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2" grpId="0" animBg="1"/>
      <p:bldP spid="1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6BDFB7-0A25-4F8C-6DAD-C0D566DE89B7}"/>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4">
            <a:extLst>
              <a:ext uri="{FF2B5EF4-FFF2-40B4-BE49-F238E27FC236}">
                <a16:creationId xmlns:a16="http://schemas.microsoft.com/office/drawing/2014/main" id="{20C7B482-8C76-5499-3D5D-0984E35AD44D}"/>
              </a:ext>
            </a:extLst>
          </p:cNvPr>
          <p:cNvSpPr/>
          <p:nvPr/>
        </p:nvSpPr>
        <p:spPr>
          <a:xfrm>
            <a:off x="3724275" y="95250"/>
            <a:ext cx="4972050" cy="552451"/>
          </a:xfrm>
          <a:prstGeom prst="roundRect">
            <a:avLst>
              <a:gd name="adj" fmla="val 50000"/>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3.</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Góp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ý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chỉnh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01B796-1C24-FE7C-6F4C-0B387CA7B651}"/>
              </a:ext>
            </a:extLst>
          </p:cNvPr>
          <p:cNvSpPr txBox="1"/>
          <p:nvPr/>
        </p:nvSpPr>
        <p:spPr>
          <a:xfrm>
            <a:off x="800099" y="1333500"/>
            <a:ext cx="5667375" cy="2862322"/>
          </a:xfrm>
          <a:prstGeom prst="rect">
            <a:avLst/>
          </a:prstGeom>
          <a:noFill/>
        </p:spPr>
        <p:txBody>
          <a:bodyPr wrap="square" rtlCol="0">
            <a:spAutoFit/>
          </a:bodyPr>
          <a:lstStyle/>
          <a:p>
            <a:pPr algn="ctr"/>
            <a:r>
              <a:rPr lang="vi-VN" sz="3600" b="1" dirty="0">
                <a:solidFill>
                  <a:srgbClr val="FF0000"/>
                </a:solidFill>
              </a:rPr>
              <a:t>Đổi vở với bạn trong nhóm hoặc bàn, đọc thầm phần tìm ý của bạn, góp ý nhận xét theo hướng dẫn trong sách.</a:t>
            </a:r>
            <a:endParaRPr lang="en-US" sz="3600" b="1" dirty="0">
              <a:solidFill>
                <a:srgbClr val="FF0000"/>
              </a:solidFill>
            </a:endParaRPr>
          </a:p>
        </p:txBody>
      </p:sp>
      <p:sp>
        <p:nvSpPr>
          <p:cNvPr id="5" name="Rectangle 4">
            <a:extLst>
              <a:ext uri="{FF2B5EF4-FFF2-40B4-BE49-F238E27FC236}">
                <a16:creationId xmlns:a16="http://schemas.microsoft.com/office/drawing/2014/main" id="{E2CBA61B-D62C-B138-41EC-5C65997A3F1A}"/>
              </a:ext>
            </a:extLst>
          </p:cNvPr>
          <p:cNvSpPr/>
          <p:nvPr/>
        </p:nvSpPr>
        <p:spPr>
          <a:xfrm>
            <a:off x="-2109174"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90634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4BB6AF-840A-1F67-A46E-1DBDCFCDE12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3571532-7118-44A4-5E2E-B270EDC11951}"/>
              </a:ext>
            </a:extLst>
          </p:cNvPr>
          <p:cNvPicPr>
            <a:picLocks noChangeAspect="1"/>
          </p:cNvPicPr>
          <p:nvPr/>
        </p:nvPicPr>
        <p:blipFill>
          <a:blip r:embed="rId4"/>
          <a:stretch>
            <a:fillRect/>
          </a:stretch>
        </p:blipFill>
        <p:spPr>
          <a:xfrm>
            <a:off x="3286641" y="917369"/>
            <a:ext cx="5675868" cy="1822862"/>
          </a:xfrm>
          <a:prstGeom prst="rect">
            <a:avLst/>
          </a:prstGeom>
        </p:spPr>
      </p:pic>
      <p:sp>
        <p:nvSpPr>
          <p:cNvPr id="2" name="Rectangle 1">
            <a:extLst>
              <a:ext uri="{FF2B5EF4-FFF2-40B4-BE49-F238E27FC236}">
                <a16:creationId xmlns:a16="http://schemas.microsoft.com/office/drawing/2014/main" id="{306E4DD6-DC1E-C872-D8C7-E9C20181293D}"/>
              </a:ext>
            </a:extLst>
          </p:cNvPr>
          <p:cNvSpPr/>
          <p:nvPr/>
        </p:nvSpPr>
        <p:spPr>
          <a:xfrm>
            <a:off x="-2183624"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6642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16,&quot;width&quot;:3616}"/>
</p:tagLst>
</file>

<file path=ppt/theme/theme1.xml><?xml version="1.0" encoding="utf-8"?>
<a:theme xmlns:a="http://schemas.openxmlformats.org/drawingml/2006/main" name="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519</Words>
  <Application>Microsoft Office PowerPoint</Application>
  <PresentationFormat>Widescreen</PresentationFormat>
  <Paragraphs>45</Paragraphs>
  <Slides>12</Slides>
  <Notes>4</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12</vt:i4>
      </vt:variant>
    </vt:vector>
  </HeadingPairs>
  <TitlesOfParts>
    <vt:vector size="28" baseType="lpstr">
      <vt:lpstr>宋体</vt:lpstr>
      <vt:lpstr>Arial</vt:lpstr>
      <vt:lpstr>Calibri</vt:lpstr>
      <vt:lpstr>Calibri Light</vt:lpstr>
      <vt:lpstr>等线</vt:lpstr>
      <vt:lpstr>等线 Light</vt:lpstr>
      <vt:lpstr>华康少女文字W5</vt:lpstr>
      <vt:lpstr>思源黑体 CN</vt:lpstr>
      <vt:lpstr>思源黑体 CN Bold</vt:lpstr>
      <vt:lpstr>方正有猫在_GBK</vt:lpstr>
      <vt:lpstr>汉仪全唐诗简</vt:lpstr>
      <vt:lpstr>Office 主题</vt:lpstr>
      <vt:lpstr>1_Office Theme</vt:lpstr>
      <vt:lpstr>1_Office 主题</vt:lpstr>
      <vt:lpstr>2_Office 主题</vt:lpstr>
      <vt:lpstr>1_PPT定制1801380800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16</cp:revision>
  <dcterms:created xsi:type="dcterms:W3CDTF">2024-06-13T09:10:57Z</dcterms:created>
  <dcterms:modified xsi:type="dcterms:W3CDTF">2024-09-11T11:59:50Z</dcterms:modified>
</cp:coreProperties>
</file>