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319" r:id="rId5"/>
    <p:sldId id="7138" r:id="rId6"/>
    <p:sldId id="7152" r:id="rId7"/>
    <p:sldId id="7153" r:id="rId8"/>
    <p:sldId id="7154" r:id="rId9"/>
    <p:sldId id="259"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62"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9/11/2024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BCB"/>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BCB"/>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BCB"/>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9/11/2024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CBCB"/>
        </a:soli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gi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
        <p:nvSpPr>
          <p:cNvPr id="3" name="Rectangle 2">
            <a:extLst>
              <a:ext uri="{FF2B5EF4-FFF2-40B4-BE49-F238E27FC236}">
                <a16:creationId xmlns:a16="http://schemas.microsoft.com/office/drawing/2014/main" id="{6A09BAE1-2891-3AF7-FA59-95492B3E4475}"/>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6DE05734-9461-33CE-A58C-FBFC2F7C7DE3}"/>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6995903" y="113212"/>
            <a:ext cx="5757296" cy="1764457"/>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2" name="Rectangle 1">
            <a:extLst>
              <a:ext uri="{FF2B5EF4-FFF2-40B4-BE49-F238E27FC236}">
                <a16:creationId xmlns:a16="http://schemas.microsoft.com/office/drawing/2014/main" id="{A010793F-9E8E-7343-5592-3C383430ECD8}"/>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Wave 2">
            <a:extLst>
              <a:ext uri="{FF2B5EF4-FFF2-40B4-BE49-F238E27FC236}">
                <a16:creationId xmlns:a16="http://schemas.microsoft.com/office/drawing/2014/main" id="{1DE49DEB-9150-680D-9892-25273BEA265A}"/>
              </a:ext>
            </a:extLst>
          </p:cNvPr>
          <p:cNvSpPr/>
          <p:nvPr/>
        </p:nvSpPr>
        <p:spPr>
          <a:xfrm>
            <a:off x="3104055" y="2390320"/>
            <a:ext cx="7506269" cy="2399812"/>
          </a:xfrm>
          <a:prstGeom prst="wav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hiểu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Nói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và</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nghe</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thú</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vị</a:t>
            </a:r>
            <a:endPar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
        <p:nvSpPr>
          <p:cNvPr id="5" name="Rectangle 4">
            <a:extLst>
              <a:ext uri="{FF2B5EF4-FFF2-40B4-BE49-F238E27FC236}">
                <a16:creationId xmlns:a16="http://schemas.microsoft.com/office/drawing/2014/main" id="{12D6E10C-1594-D4E5-58BD-62004AD276EB}"/>
              </a:ext>
            </a:extLst>
          </p:cNvPr>
          <p:cNvSpPr/>
          <p:nvPr/>
        </p:nvSpPr>
        <p:spPr>
          <a:xfrm>
            <a:off x="-2571115" y="-540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
        <p:nvSpPr>
          <p:cNvPr id="2" name="Rectangle 1">
            <a:extLst>
              <a:ext uri="{FF2B5EF4-FFF2-40B4-BE49-F238E27FC236}">
                <a16:creationId xmlns:a16="http://schemas.microsoft.com/office/drawing/2014/main" id="{9FE0081C-AED3-99A0-6299-ADAAA7E623A1}"/>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S</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áng tạo thêm chi tiết tả bầu trời, sáng tạo thêm lời thoại. Các từ ngữ được dùng rất sinh động, giàu hình ảnh.</a:t>
            </a:r>
          </a:p>
        </p:txBody>
      </p:sp>
      <p:sp>
        <p:nvSpPr>
          <p:cNvPr id="2" name="Rectangle 1">
            <a:extLst>
              <a:ext uri="{FF2B5EF4-FFF2-40B4-BE49-F238E27FC236}">
                <a16:creationId xmlns:a16="http://schemas.microsoft.com/office/drawing/2014/main" id="{1F179ECA-55C6-81B1-E558-4CD6801F6534}"/>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T</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
        <p:nvSpPr>
          <p:cNvPr id="2" name="Rectangle 1">
            <a:extLst>
              <a:ext uri="{FF2B5EF4-FFF2-40B4-BE49-F238E27FC236}">
                <a16:creationId xmlns:a16="http://schemas.microsoft.com/office/drawing/2014/main" id="{844B7A26-A707-EDD7-A2CF-318171735147}"/>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a:t>
            </a:r>
            <a:r>
              <a:rPr lang="en-US" sz="2400" b="1" dirty="0">
                <a:solidFill>
                  <a:srgbClr val="FF0000"/>
                </a:solidFill>
                <a:latin typeface="Cambria" panose="02040503050406030204" pitchFamily="18" charset="0"/>
                <a:ea typeface="Cambria" panose="02040503050406030204" pitchFamily="18" charset="0"/>
                <a:cs typeface="LNTH-LuoLuoNotangYuanTi 1" pitchFamily="2" charset="-128"/>
              </a:rPr>
              <a:t>Đ</a:t>
            </a: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
        <p:nvSpPr>
          <p:cNvPr id="2" name="Rectangle 1">
            <a:extLst>
              <a:ext uri="{FF2B5EF4-FFF2-40B4-BE49-F238E27FC236}">
                <a16:creationId xmlns:a16="http://schemas.microsoft.com/office/drawing/2014/main" id="{193C6B5B-E80B-58F3-4356-21980E7E31E3}"/>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726280" y="676753"/>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706694" y="1803397"/>
            <a:ext cx="8004742" cy="1731414"/>
          </a:xfrm>
          <a:prstGeom prst="rect">
            <a:avLst/>
          </a:prstGeom>
        </p:spPr>
      </p:pic>
      <p:pic>
        <p:nvPicPr>
          <p:cNvPr id="5" name="Picture 4">
            <a:extLst>
              <a:ext uri="{FF2B5EF4-FFF2-40B4-BE49-F238E27FC236}">
                <a16:creationId xmlns:a16="http://schemas.microsoft.com/office/drawing/2014/main" id="{3874F4CC-461C-E017-BDB8-C47DFE17591B}"/>
              </a:ext>
            </a:extLst>
          </p:cNvPr>
          <p:cNvPicPr>
            <a:picLocks noChangeAspect="1"/>
          </p:cNvPicPr>
          <p:nvPr/>
        </p:nvPicPr>
        <p:blipFill>
          <a:blip r:embed="rId5"/>
          <a:stretch>
            <a:fillRect/>
          </a:stretch>
        </p:blipFill>
        <p:spPr>
          <a:xfrm>
            <a:off x="484247" y="290749"/>
            <a:ext cx="3048549" cy="883855"/>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a:t>
            </a:r>
            <a:r>
              <a:rPr lang="vi-VN" sz="3200" i="1" kern="0" dirty="0">
                <a:solidFill>
                  <a:srgbClr val="002060"/>
                </a:solidFill>
                <a:latin typeface="Cambria" panose="02040503050406030204" pitchFamily="18" charset="0"/>
                <a:ea typeface="Cambria" panose="02040503050406030204" pitchFamily="18" charset="0"/>
                <a:cs typeface="Arial"/>
                <a:sym typeface="Arial"/>
              </a:rPr>
              <a:t>Thanh âm của gió </a:t>
            </a:r>
            <a:r>
              <a:rPr lang="vi-VN" sz="3200" kern="0" dirty="0">
                <a:solidFill>
                  <a:srgbClr val="002060"/>
                </a:solidFill>
                <a:latin typeface="Cambria" panose="02040503050406030204" pitchFamily="18" charset="0"/>
                <a:ea typeface="Cambria" panose="02040503050406030204" pitchFamily="18" charset="0"/>
                <a:cs typeface="Arial"/>
                <a:sym typeface="Arial"/>
              </a:rPr>
              <a:t>hoặc </a:t>
            </a:r>
            <a:r>
              <a:rPr lang="vi-VN" sz="3200" i="1" kern="0" dirty="0">
                <a:solidFill>
                  <a:srgbClr val="002060"/>
                </a:solidFill>
                <a:latin typeface="Cambria" panose="02040503050406030204" pitchFamily="18" charset="0"/>
                <a:ea typeface="Cambria" panose="02040503050406030204" pitchFamily="18" charset="0"/>
                <a:cs typeface="Arial"/>
                <a:sym typeface="Arial"/>
              </a:rPr>
              <a:t>Cánh đồng hoa</a:t>
            </a:r>
            <a:r>
              <a:rPr lang="vi-VN" sz="3200" kern="0" dirty="0">
                <a:solidFill>
                  <a:srgbClr val="002060"/>
                </a:solidFill>
                <a:latin typeface="Cambria" panose="02040503050406030204" pitchFamily="18" charset="0"/>
                <a:ea typeface="Cambria" panose="02040503050406030204" pitchFamily="18" charset="0"/>
                <a:cs typeface="Arial"/>
                <a:sym typeface="Arial"/>
              </a:rPr>
              <a:t>.</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
        <p:nvSpPr>
          <p:cNvPr id="2" name="Rectangle 1">
            <a:extLst>
              <a:ext uri="{FF2B5EF4-FFF2-40B4-BE49-F238E27FC236}">
                <a16:creationId xmlns:a16="http://schemas.microsoft.com/office/drawing/2014/main" id="{B7E2905F-4C8C-E136-D74A-D9361F4F4A87}"/>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8D2A65D4-9096-978A-D558-6490054234E2}"/>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386</Words>
  <Application>Microsoft Office PowerPoint</Application>
  <PresentationFormat>Widescreen</PresentationFormat>
  <Paragraphs>23</Paragraphs>
  <Slides>13</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微软雅黑</vt:lpstr>
      <vt:lpstr>宋体</vt:lpstr>
      <vt:lpstr>Arial</vt:lpstr>
      <vt:lpstr>Calibri</vt:lpstr>
      <vt:lpstr>Calibri Light</vt:lpstr>
      <vt:lpstr>Cambria</vt:lpstr>
      <vt:lpstr>等线</vt:lpstr>
      <vt:lpstr>LNTH-LuoLuoNotangYuanTi 1</vt:lpstr>
      <vt:lpstr>UVN Banh Mi</vt:lpstr>
      <vt:lpstr>义启小魏楷</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2024-06-17T11:32:58Z</dcterms:created>
  <dcterms:modified xsi:type="dcterms:W3CDTF">2024-09-11T12:02:34Z</dcterms:modified>
</cp:coreProperties>
</file>