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9" r:id="rId3"/>
    <p:sldMasterId id="2147483706" r:id="rId4"/>
    <p:sldMasterId id="2147483721" r:id="rId5"/>
  </p:sldMasterIdLst>
  <p:notesMasterIdLst>
    <p:notesMasterId r:id="rId18"/>
  </p:notesMasterIdLst>
  <p:sldIdLst>
    <p:sldId id="369" r:id="rId6"/>
    <p:sldId id="347" r:id="rId7"/>
    <p:sldId id="256" r:id="rId8"/>
    <p:sldId id="540" r:id="rId9"/>
    <p:sldId id="348" r:id="rId10"/>
    <p:sldId id="541" r:id="rId11"/>
    <p:sldId id="547" r:id="rId12"/>
    <p:sldId id="548" r:id="rId13"/>
    <p:sldId id="543" r:id="rId14"/>
    <p:sldId id="544" r:id="rId15"/>
    <p:sldId id="545" r:id="rId16"/>
    <p:sldId id="5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96"/>
    <a:srgbClr val="19A7CE"/>
    <a:srgbClr val="508D69"/>
    <a:srgbClr val="ECC5FB"/>
    <a:srgbClr val="9ADE7B"/>
    <a:srgbClr val="FF8F8F"/>
    <a:srgbClr val="FEFF86"/>
    <a:srgbClr val="F6FA70"/>
    <a:srgbClr val="FFF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372E-9AC5-459E-8DBF-070E21A731C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D56A4-66AD-465F-BE73-7C3F2800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54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9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6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FC17B-54F5-C83D-AF0F-76290D330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3100"/>
          <a:stretch/>
        </p:blipFill>
        <p:spPr>
          <a:xfrm>
            <a:off x="0" y="-5581"/>
            <a:ext cx="12201922" cy="686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5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8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1/3/2025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22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250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73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86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F4353-4CF6-4593-BBB9-5717FDB9A99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7109E-8F28-47A4-8645-46BEABB3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583AC-47AA-4703-A274-F1FECE22C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0312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76B6D2-8B01-458B-86B0-E8FFAE6B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3848"/>
            <a:ext cx="12192000" cy="69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3093C-57CE-4406-BCD8-DE03E8502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57720D-6548-4D88-B917-DC9A0662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3D8CF-686D-479E-8BC2-C819672E1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9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752E1-B099-4270-8D40-E1498C5FC121}"/>
              </a:ext>
            </a:extLst>
          </p:cNvPr>
          <p:cNvSpPr txBox="1"/>
          <p:nvPr userDrawn="1"/>
        </p:nvSpPr>
        <p:spPr>
          <a:xfrm>
            <a:off x="1" y="659907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2186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4BBD27B-D126-4965-AB1C-57520843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15494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0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7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22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D4659-9E97-4345-831C-F076DBEDE27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9E2B95AA-3922-C304-0BD5-CB43AC9C1D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6993C-5923-5332-9D5D-83EE2A78B1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6200" y="-4365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9AB2EEB-F967-731E-7D79-F81C8673228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B330D6-3ECD-B75D-69B8-39CBA75742E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92" y="0"/>
            <a:ext cx="1610139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jp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microsoft.com/office/2007/relationships/hdphoto" Target="../media/hdphoto2.wdp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96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lược đ</a:t>
            </a:r>
            <a:r>
              <a:rPr lang="en-US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ồ</a:t>
            </a:r>
            <a:r>
              <a:rPr lang="vi-VN" sz="40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 nhiên Việt Nam một số dãy núi, cao nguyên, đồng bằng, sông lớn, một số khoáng sản chính,...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568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1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94" y="1111412"/>
            <a:ext cx="7602371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748E2-EDEC-8F6F-2076-660E6758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665" y="315766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2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19760" y="883920"/>
            <a:ext cx="1108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các cuộc đấu tranh tiêu biểu thời kì Bắc thuộc.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99FEE63-62CA-9F24-3815-7E1642D31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267"/>
              </p:ext>
            </p:extLst>
          </p:nvPr>
        </p:nvGraphicFramePr>
        <p:xfrm>
          <a:off x="889000" y="2568734"/>
          <a:ext cx="10515600" cy="2205129"/>
        </p:xfrm>
        <a:graphic>
          <a:graphicData uri="http://schemas.openxmlformats.org/drawingml/2006/table">
            <a:tbl>
              <a:tblPr/>
              <a:tblGrid>
                <a:gridCol w="1041400">
                  <a:extLst>
                    <a:ext uri="{9D8B030D-6E8A-4147-A177-3AD203B41FA5}">
                      <a16:colId xmlns:a16="http://schemas.microsoft.com/office/drawing/2014/main" val="2355282669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1671842117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39376059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341239934"/>
                    </a:ext>
                  </a:extLst>
                </a:gridCol>
              </a:tblGrid>
              <a:tr h="643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gian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cuộc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đấu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tranh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tiêu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biểu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nghĩa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893666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40-43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720954"/>
                  </a:ext>
                </a:extLst>
              </a:tr>
              <a:tr h="780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834850"/>
                  </a:ext>
                </a:extLst>
              </a:tr>
            </a:tbl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26A798-EFFA-008A-9B44-BA4893E6A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39589"/>
              </p:ext>
            </p:extLst>
          </p:nvPr>
        </p:nvGraphicFramePr>
        <p:xfrm>
          <a:off x="822960" y="772160"/>
          <a:ext cx="1075944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604377716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158153041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3212860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728207849"/>
                    </a:ext>
                  </a:extLst>
                </a:gridCol>
              </a:tblGrid>
              <a:tr h="783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59984"/>
                  </a:ext>
                </a:extLst>
              </a:tr>
              <a:tr h="12783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40-43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tỏ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khuất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28772"/>
                  </a:ext>
                </a:extLst>
              </a:tr>
              <a:tr h="12381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542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Bí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Khởi nghĩa Lý Bí thể hiện lòng yêu nước, khẳng định sự trưởng thành về ý thức đẩu tranh giành độc lập của nhân dân ta.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02001"/>
                  </a:ext>
                </a:extLst>
              </a:tr>
              <a:tr h="1578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938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 thắng Bạch Đằng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9768" marR="297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chấm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dứt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ách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lâu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29768" marR="29768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9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7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690880" y="497840"/>
            <a:ext cx="1023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7E3E3-A32A-E50A-B5A5-72B14566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0" y="1590341"/>
            <a:ext cx="9194800" cy="44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8FDC977-6AAB-93BE-9B96-7225C9EE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60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68D9F-DA08-8C05-ADFA-1FDCB6EDD999}"/>
              </a:ext>
            </a:extLst>
          </p:cNvPr>
          <p:cNvSpPr/>
          <p:nvPr/>
        </p:nvSpPr>
        <p:spPr>
          <a:xfrm>
            <a:off x="1158240" y="132080"/>
            <a:ext cx="2062480" cy="65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Lý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ABEF8-FB1A-8B88-A783-464D718E363B}"/>
              </a:ext>
            </a:extLst>
          </p:cNvPr>
          <p:cNvSpPr/>
          <p:nvPr/>
        </p:nvSpPr>
        <p:spPr>
          <a:xfrm>
            <a:off x="7630160" y="101600"/>
            <a:ext cx="2265680" cy="650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Triều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Trần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4C0FD-329F-05A8-F1F4-7BD56FB34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1099502"/>
            <a:ext cx="3609975" cy="67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B2599-3CF4-DD46-0719-6613A1C2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" y="2099945"/>
            <a:ext cx="3495675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2BC7B-1A5D-B2DE-1C87-1DD6F7E04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2" y="3197860"/>
            <a:ext cx="3571875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46D5B4-4B70-4561-DEC0-DE5AE9B15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47" y="4236085"/>
            <a:ext cx="4695825" cy="74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95127-A072-B4EF-08FC-1A16318CA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6397" y="896937"/>
            <a:ext cx="4733925" cy="69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EE6E36-A231-4F0C-029B-1A448CCA6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315" y="1643380"/>
            <a:ext cx="4743450" cy="685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E6B14A-4C8F-BF87-81CF-F84F5631E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9092" y="2406015"/>
            <a:ext cx="3609975" cy="7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A76643-2758-BA29-A60D-620B8FC63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2275" y="3173412"/>
            <a:ext cx="4743450" cy="714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92FA63-BFB2-E385-7EFE-15046512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882" y="3910330"/>
            <a:ext cx="4714875" cy="723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9B2C83-1328-1F21-01F7-FEE45D437A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3555" y="4631690"/>
            <a:ext cx="3524250" cy="723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85F6E5-7987-F8D1-82E0-21905EA13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870" y="5407977"/>
            <a:ext cx="3543300" cy="695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7B31E7-E38A-222F-727E-750C2F1A5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860" y="6069012"/>
            <a:ext cx="3429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7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947</TotalTime>
  <Words>257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Cambria</vt:lpstr>
      <vt:lpstr>iCiel Altus</vt:lpstr>
      <vt:lpstr>UTM Seagull</vt:lpstr>
      <vt:lpstr>Office Theme</vt:lpstr>
      <vt:lpstr>1_Custom Design</vt:lpstr>
      <vt:lpstr>Custom Design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hỏi ôn tập tiết 2 (Bài 8 – bài 14)</dc:title>
  <dc:subject>9Slide.vn</dc:subject>
  <dc:creator>huong</dc:creator>
  <dc:description>9Slide.vn</dc:description>
  <cp:lastModifiedBy>SingPC</cp:lastModifiedBy>
  <cp:revision>58</cp:revision>
  <dcterms:created xsi:type="dcterms:W3CDTF">2023-11-22T13:50:43Z</dcterms:created>
  <dcterms:modified xsi:type="dcterms:W3CDTF">2025-01-03T09:09:54Z</dcterms:modified>
  <cp:category>9Slide.vn</cp:category>
</cp:coreProperties>
</file>