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29" r:id="rId25"/>
    <p:sldId id="337" r:id="rId26"/>
    <p:sldId id="338" r:id="rId27"/>
    <p:sldId id="339"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9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6.png"/><Relationship Id="rId7" Type="http://schemas.openxmlformats.org/officeDocument/2006/relationships/image" Target="../media/image61.sv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60.png"/><Relationship Id="rId11" Type="http://schemas.openxmlformats.org/officeDocument/2006/relationships/image" Target="../media/image65.wmf"/><Relationship Id="rId5" Type="http://schemas.openxmlformats.org/officeDocument/2006/relationships/image" Target="../media/image28.png"/><Relationship Id="rId10" Type="http://schemas.openxmlformats.org/officeDocument/2006/relationships/image" Target="../media/image64.png"/><Relationship Id="rId4" Type="http://schemas.openxmlformats.org/officeDocument/2006/relationships/image" Target="../media/image27.png"/><Relationship Id="rId9"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170099"/>
          </a:xfrm>
          <a:prstGeom prst="rect">
            <a:avLst/>
          </a:prstGeom>
          <a:noFill/>
        </p:spPr>
        <p:txBody>
          <a:bodyPr wrap="square">
            <a:spAutoFit/>
          </a:bodyPr>
          <a:lstStyle/>
          <a:p>
            <a:pPr algn="just"/>
            <a:r>
              <a:rPr lang="en-US" sz="4000">
                <a:latin typeface="Cambria" panose="02040503050406030204" pitchFamily="18" charset="0"/>
                <a:ea typeface="Cambria" panose="02040503050406030204" pitchFamily="18" charset="0"/>
              </a:rPr>
              <a:t>	</a:t>
            </a:r>
            <a:r>
              <a:rPr lang="vi-VN" sz="4000">
                <a:latin typeface="Cambria" panose="02040503050406030204" pitchFamily="18" charset="0"/>
                <a:ea typeface="Cambria" panose="02040503050406030204" pitchFamily="18" charset="0"/>
              </a:rPr>
              <a:t>Những </a:t>
            </a:r>
            <a:r>
              <a:rPr lang="vi-VN" sz="4000" dirty="0">
                <a:latin typeface="Cambria" panose="02040503050406030204" pitchFamily="18" charset="0"/>
                <a:ea typeface="Cambria" panose="02040503050406030204" pitchFamily="18" charset="0"/>
              </a:rPr>
              <a:t>hành động, việc làm của chú bé người đá trong câu chuyện thể hiện tình yêu đối với cuộc sống và con người. Hiểu </a:t>
            </a:r>
            <a:r>
              <a:rPr lang="vi-VN" sz="4000">
                <a:latin typeface="Cambria" panose="02040503050406030204" pitchFamily="18" charset="0"/>
                <a:ea typeface="Cambria" panose="02040503050406030204" pitchFamily="18" charset="0"/>
              </a:rPr>
              <a:t>được thiên </a:t>
            </a:r>
            <a:r>
              <a:rPr lang="vi-VN" sz="4000" dirty="0">
                <a:latin typeface="Cambria" panose="02040503050406030204" pitchFamily="18" charset="0"/>
                <a:ea typeface="Cambria" panose="02040503050406030204" pitchFamily="18" charset="0"/>
              </a:rPr>
              <a:t>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0"/>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1"/>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1268</Words>
  <Application>Microsoft Office PowerPoint</Application>
  <PresentationFormat>Widescreen</PresentationFormat>
  <Paragraphs>61</Paragraphs>
  <Slides>25</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#9Slide07 SVNDessert Menu Scrip</vt:lpstr>
      <vt:lpstr>Aptos</vt:lpstr>
      <vt:lpstr>Aptos Display</vt:lpstr>
      <vt:lpstr>Arial</vt:lpstr>
      <vt:lpstr>Calibri</vt:lpstr>
      <vt:lpstr>Cambria</vt:lpstr>
      <vt:lpstr>iCiel Pony</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SingPC</cp:lastModifiedBy>
  <cp:revision>21</cp:revision>
  <dcterms:created xsi:type="dcterms:W3CDTF">2024-09-03T13:34:48Z</dcterms:created>
  <dcterms:modified xsi:type="dcterms:W3CDTF">2025-01-20T08:46:06Z</dcterms:modified>
</cp:coreProperties>
</file>