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315" r:id="rId3"/>
    <p:sldId id="282" r:id="rId4"/>
    <p:sldId id="292" r:id="rId5"/>
    <p:sldId id="293" r:id="rId6"/>
    <p:sldId id="316" r:id="rId7"/>
    <p:sldId id="317" r:id="rId8"/>
    <p:sldId id="318" r:id="rId9"/>
    <p:sldId id="369" r:id="rId10"/>
    <p:sldId id="370" r:id="rId11"/>
    <p:sldId id="300" r:id="rId12"/>
    <p:sldId id="297" r:id="rId13"/>
    <p:sldId id="301" r:id="rId14"/>
    <p:sldId id="302" r:id="rId15"/>
    <p:sldId id="303" r:id="rId16"/>
    <p:sldId id="305" r:id="rId17"/>
    <p:sldId id="371" r:id="rId18"/>
    <p:sldId id="313" r:id="rId19"/>
    <p:sldId id="309" r:id="rId20"/>
    <p:sldId id="307" r:id="rId21"/>
    <p:sldId id="311" r:id="rId22"/>
    <p:sldId id="373" r:id="rId23"/>
    <p:sldId id="374" r:id="rId24"/>
    <p:sldId id="25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78" d="100"/>
          <a:sy n="78" d="100"/>
        </p:scale>
        <p:origin x="1086"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3</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12</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9.xml"/><Relationship Id="rId5" Type="http://schemas.openxmlformats.org/officeDocument/2006/relationships/image" Target="../media/image37.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1.xml"/><Relationship Id="rId5" Type="http://schemas.openxmlformats.org/officeDocument/2006/relationships/image" Target="../media/image7.emf"/><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0.jp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slideLayout" Target="../slideLayouts/slideLayout10.xml"/><Relationship Id="rId1" Type="http://schemas.openxmlformats.org/officeDocument/2006/relationships/themeOverride" Target="../theme/themeOverride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microsoft.com/office/2007/relationships/hdphoto" Target="../media/hdphoto2.wdp"/><Relationship Id="rId11" Type="http://schemas.openxmlformats.org/officeDocument/2006/relationships/image" Target="../media/image33.svg"/><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1229</Words>
  <Application>Microsoft Office PowerPoint</Application>
  <PresentationFormat>Widescreen</PresentationFormat>
  <Paragraphs>137</Paragraphs>
  <Slides>24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Cambria</vt:lpstr>
      <vt:lpstr>iCiel Pony</vt:lpstr>
      <vt:lpstr>Pattaya</vt:lpstr>
      <vt:lpstr>Times New Roman</vt:lpstr>
      <vt:lpstr>UTM Avo</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SingPC</cp:lastModifiedBy>
  <cp:revision>158</cp:revision>
  <dcterms:created xsi:type="dcterms:W3CDTF">2017-06-20T06:33:06Z</dcterms:created>
  <dcterms:modified xsi:type="dcterms:W3CDTF">2025-01-23T06:27:50Z</dcterms:modified>
  <cp:category>T</cp:category>
  <cp:version>K28</cp:version>
</cp:coreProperties>
</file>