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6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D7F94D-10FB-7A9C-6597-925C06345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75074"/>
            <a:ext cx="1605700" cy="16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8792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282</Words>
  <Application>Microsoft Office PowerPoint</Application>
  <PresentationFormat>Widescreen</PresentationFormat>
  <Paragraphs>71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#9Slide02 Noi dung dai</vt:lpstr>
      <vt:lpstr>#9Slide02 Tieu de dai</vt:lpstr>
      <vt:lpstr>Arial</vt:lpstr>
      <vt:lpstr>Calibri</vt:lpstr>
      <vt:lpstr>Calibri Light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2024-04-29T11:41:40Z</dcterms:created>
  <dcterms:modified xsi:type="dcterms:W3CDTF">2024-12-04T13:04:25Z</dcterms:modified>
</cp:coreProperties>
</file>