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6" r:id="rId6"/>
    <p:sldMasterId id="2147483718" r:id="rId7"/>
    <p:sldMasterId id="2147483730" r:id="rId8"/>
  </p:sldMasterIdLst>
  <p:notesMasterIdLst>
    <p:notesMasterId r:id="rId38"/>
  </p:notesMasterIdLst>
  <p:sldIdLst>
    <p:sldId id="267" r:id="rId9"/>
    <p:sldId id="262" r:id="rId10"/>
    <p:sldId id="268" r:id="rId11"/>
    <p:sldId id="2007577128" r:id="rId12"/>
    <p:sldId id="270" r:id="rId13"/>
    <p:sldId id="271" r:id="rId14"/>
    <p:sldId id="2007577129" r:id="rId15"/>
    <p:sldId id="269" r:id="rId16"/>
    <p:sldId id="2601" r:id="rId17"/>
    <p:sldId id="2007577126" r:id="rId18"/>
    <p:sldId id="515" r:id="rId19"/>
    <p:sldId id="258" r:id="rId20"/>
    <p:sldId id="2007577135" r:id="rId21"/>
    <p:sldId id="2007577136" r:id="rId22"/>
    <p:sldId id="2007577137" r:id="rId23"/>
    <p:sldId id="2007577130" r:id="rId24"/>
    <p:sldId id="2007577131" r:id="rId25"/>
    <p:sldId id="523" r:id="rId26"/>
    <p:sldId id="2007577132" r:id="rId27"/>
    <p:sldId id="2007577125" r:id="rId28"/>
    <p:sldId id="2007577133" r:id="rId29"/>
    <p:sldId id="277" r:id="rId30"/>
    <p:sldId id="2007577134" r:id="rId31"/>
    <p:sldId id="263" r:id="rId32"/>
    <p:sldId id="520" r:id="rId33"/>
    <p:sldId id="521" r:id="rId34"/>
    <p:sldId id="283" r:id="rId35"/>
    <p:sldId id="261" r:id="rId36"/>
    <p:sldId id="278"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21" autoAdjust="0"/>
    <p:restoredTop sz="94660"/>
  </p:normalViewPr>
  <p:slideViewPr>
    <p:cSldViewPr snapToGrid="0" showGuides="1">
      <p:cViewPr varScale="1">
        <p:scale>
          <a:sx n="67" d="100"/>
          <a:sy n="67" d="100"/>
        </p:scale>
        <p:origin x="152" y="44"/>
      </p:cViewPr>
      <p:guideLst>
        <p:guide orient="horz" pos="2160"/>
        <p:guide pos="3840"/>
      </p:guideLst>
    </p:cSldViewPr>
  </p:slideViewPr>
  <p:notesTextViewPr>
    <p:cViewPr>
      <p:scale>
        <a:sx n="1" d="1"/>
        <a:sy n="1" d="1"/>
      </p:scale>
      <p:origin x="0" y="0"/>
    </p:cViewPr>
  </p:notesTextViewPr>
  <p:sorterViewPr>
    <p:cViewPr>
      <p:scale>
        <a:sx n="143" d="100"/>
        <a:sy n="143" d="100"/>
      </p:scale>
      <p:origin x="0" y="-17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AC1A6-673B-4678-B483-6CDE0B2ECF55}" type="datetimeFigureOut">
              <a:rPr lang="zh-CN" altLang="en-US" smtClean="0"/>
              <a:t>2023/7/30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36261-BF9B-417B-BCDC-BFF16F249FF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7A5B81-82F7-4B94-A5AD-EC92D4455B0C}" type="slidenum">
              <a:rPr lang="zh-CN" altLang="en-US" smtClean="0"/>
              <a:t>28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65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566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9185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605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29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908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2279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4210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20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6435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0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540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136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489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05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374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786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1306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4009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5563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229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613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4"/>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3"/>
          </a:xfrm>
        </p:spPr>
        <p:txBody>
          <a:bodyPr/>
          <a:lstStyle>
            <a:lvl1pPr marL="0" indent="0" algn="ctr">
              <a:buNone/>
              <a:defRPr sz="2399"/>
            </a:lvl1pPr>
            <a:lvl2pPr marL="457132" indent="0" algn="ctr">
              <a:buNone/>
              <a:defRPr sz="1999"/>
            </a:lvl2pPr>
            <a:lvl3pPr marL="914263" indent="0" algn="ctr">
              <a:buNone/>
              <a:defRPr sz="1799"/>
            </a:lvl3pPr>
            <a:lvl4pPr marL="1371394" indent="0" algn="ctr">
              <a:buNone/>
              <a:defRPr sz="1600"/>
            </a:lvl4pPr>
            <a:lvl5pPr marL="1828526" indent="0" algn="ctr">
              <a:buNone/>
              <a:defRPr sz="1600"/>
            </a:lvl5pPr>
            <a:lvl6pPr marL="2285657" indent="0" algn="ctr">
              <a:buNone/>
              <a:defRPr sz="1600"/>
            </a:lvl6pPr>
            <a:lvl7pPr marL="2742788" indent="0" algn="ctr">
              <a:buNone/>
              <a:defRPr sz="1600"/>
            </a:lvl7pPr>
            <a:lvl8pPr marL="3199920" indent="0" algn="ctr">
              <a:buNone/>
              <a:defRPr sz="1600"/>
            </a:lvl8pPr>
            <a:lvl9pPr marL="3657052"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9683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77001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399">
                <a:solidFill>
                  <a:schemeClr val="tx1">
                    <a:tint val="75000"/>
                  </a:schemeClr>
                </a:solidFill>
              </a:defRPr>
            </a:lvl1pPr>
            <a:lvl2pPr marL="457132" indent="0">
              <a:buNone/>
              <a:defRPr sz="1999">
                <a:solidFill>
                  <a:schemeClr val="tx1">
                    <a:tint val="75000"/>
                  </a:schemeClr>
                </a:solidFill>
              </a:defRPr>
            </a:lvl2pPr>
            <a:lvl3pPr marL="914263" indent="0">
              <a:buNone/>
              <a:defRPr sz="1799">
                <a:solidFill>
                  <a:schemeClr val="tx1">
                    <a:tint val="75000"/>
                  </a:schemeClr>
                </a:solidFill>
              </a:defRPr>
            </a:lvl3pPr>
            <a:lvl4pPr marL="1371394" indent="0">
              <a:buNone/>
              <a:defRPr sz="1600">
                <a:solidFill>
                  <a:schemeClr val="tx1">
                    <a:tint val="75000"/>
                  </a:schemeClr>
                </a:solidFill>
              </a:defRPr>
            </a:lvl4pPr>
            <a:lvl5pPr marL="1828526" indent="0">
              <a:buNone/>
              <a:defRPr sz="1600">
                <a:solidFill>
                  <a:schemeClr val="tx1">
                    <a:tint val="75000"/>
                  </a:schemeClr>
                </a:solidFill>
              </a:defRPr>
            </a:lvl5pPr>
            <a:lvl6pPr marL="2285657" indent="0">
              <a:buNone/>
              <a:defRPr sz="1600">
                <a:solidFill>
                  <a:schemeClr val="tx1">
                    <a:tint val="75000"/>
                  </a:schemeClr>
                </a:solidFill>
              </a:defRPr>
            </a:lvl6pPr>
            <a:lvl7pPr marL="2742788" indent="0">
              <a:buNone/>
              <a:defRPr sz="1600">
                <a:solidFill>
                  <a:schemeClr val="tx1">
                    <a:tint val="75000"/>
                  </a:schemeClr>
                </a:solidFill>
              </a:defRPr>
            </a:lvl7pPr>
            <a:lvl8pPr marL="3199920" indent="0">
              <a:buNone/>
              <a:defRPr sz="1600">
                <a:solidFill>
                  <a:schemeClr val="tx1">
                    <a:tint val="75000"/>
                  </a:schemeClr>
                </a:solidFill>
              </a:defRPr>
            </a:lvl8pPr>
            <a:lvl9pPr marL="3657052"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1660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1"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8799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399" b="1"/>
            </a:lvl1pPr>
            <a:lvl2pPr marL="457132" indent="0">
              <a:buNone/>
              <a:defRPr sz="1999" b="1"/>
            </a:lvl2pPr>
            <a:lvl3pPr marL="914263" indent="0">
              <a:buNone/>
              <a:defRPr sz="1799" b="1"/>
            </a:lvl3pPr>
            <a:lvl4pPr marL="1371394" indent="0">
              <a:buNone/>
              <a:defRPr sz="1600" b="1"/>
            </a:lvl4pPr>
            <a:lvl5pPr marL="1828526" indent="0">
              <a:buNone/>
              <a:defRPr sz="1600" b="1"/>
            </a:lvl5pPr>
            <a:lvl6pPr marL="2285657"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399" b="1"/>
            </a:lvl1pPr>
            <a:lvl2pPr marL="457132" indent="0">
              <a:buNone/>
              <a:defRPr sz="1999" b="1"/>
            </a:lvl2pPr>
            <a:lvl3pPr marL="914263" indent="0">
              <a:buNone/>
              <a:defRPr sz="1799" b="1"/>
            </a:lvl3pPr>
            <a:lvl4pPr marL="1371394" indent="0">
              <a:buNone/>
              <a:defRPr sz="1600" b="1"/>
            </a:lvl4pPr>
            <a:lvl5pPr marL="1828526" indent="0">
              <a:buNone/>
              <a:defRPr sz="1600" b="1"/>
            </a:lvl5pPr>
            <a:lvl6pPr marL="2285657"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16712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30554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668590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9" y="457201"/>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9" y="987429"/>
            <a:ext cx="6172200" cy="4873625"/>
          </a:xfrm>
        </p:spPr>
        <p:txBody>
          <a:bodyPr/>
          <a:lstStyle>
            <a:lvl1pPr>
              <a:defRPr sz="3200"/>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9" y="2057402"/>
            <a:ext cx="3932237" cy="3811588"/>
          </a:xfrm>
        </p:spPr>
        <p:txBody>
          <a:bodyPr/>
          <a:lstStyle>
            <a:lvl1pPr marL="0" indent="0">
              <a:buNone/>
              <a:defRPr sz="1600"/>
            </a:lvl1pPr>
            <a:lvl2pPr marL="457132" indent="0">
              <a:buNone/>
              <a:defRPr sz="1400"/>
            </a:lvl2pPr>
            <a:lvl3pPr marL="914263" indent="0">
              <a:buNone/>
              <a:defRPr sz="1200"/>
            </a:lvl3pPr>
            <a:lvl4pPr marL="1371394" indent="0">
              <a:buNone/>
              <a:defRPr sz="1000"/>
            </a:lvl4pPr>
            <a:lvl5pPr marL="1828526" indent="0">
              <a:buNone/>
              <a:defRPr sz="1000"/>
            </a:lvl5pPr>
            <a:lvl6pPr marL="2285657" indent="0">
              <a:buNone/>
              <a:defRPr sz="1000"/>
            </a:lvl6pPr>
            <a:lvl7pPr marL="2742788" indent="0">
              <a:buNone/>
              <a:defRPr sz="1000"/>
            </a:lvl7pPr>
            <a:lvl8pPr marL="3199920" indent="0">
              <a:buNone/>
              <a:defRPr sz="1000"/>
            </a:lvl8pPr>
            <a:lvl9pPr marL="3657052"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60638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9" y="457201"/>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9" y="987429"/>
            <a:ext cx="6172200" cy="4873625"/>
          </a:xfrm>
        </p:spPr>
        <p:txBody>
          <a:bodyPr/>
          <a:lstStyle>
            <a:lvl1pPr marL="0" indent="0">
              <a:buNone/>
              <a:defRPr sz="3200"/>
            </a:lvl1pPr>
            <a:lvl2pPr marL="457132" indent="0">
              <a:buNone/>
              <a:defRPr sz="2800"/>
            </a:lvl2pPr>
            <a:lvl3pPr marL="914263" indent="0">
              <a:buNone/>
              <a:defRPr sz="2399"/>
            </a:lvl3pPr>
            <a:lvl4pPr marL="1371394" indent="0">
              <a:buNone/>
              <a:defRPr sz="1999"/>
            </a:lvl4pPr>
            <a:lvl5pPr marL="1828526" indent="0">
              <a:buNone/>
              <a:defRPr sz="1999"/>
            </a:lvl5pPr>
            <a:lvl6pPr marL="2285657" indent="0">
              <a:buNone/>
              <a:defRPr sz="1999"/>
            </a:lvl6pPr>
            <a:lvl7pPr marL="2742788" indent="0">
              <a:buNone/>
              <a:defRPr sz="1999"/>
            </a:lvl7pPr>
            <a:lvl8pPr marL="3199920" indent="0">
              <a:buNone/>
              <a:defRPr sz="1999"/>
            </a:lvl8pPr>
            <a:lvl9pPr marL="3657052" indent="0">
              <a:buNone/>
              <a:defRPr sz="1999"/>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9" y="2057402"/>
            <a:ext cx="3932237" cy="3811588"/>
          </a:xfrm>
        </p:spPr>
        <p:txBody>
          <a:bodyPr/>
          <a:lstStyle>
            <a:lvl1pPr marL="0" indent="0">
              <a:buNone/>
              <a:defRPr sz="1600"/>
            </a:lvl1pPr>
            <a:lvl2pPr marL="457132" indent="0">
              <a:buNone/>
              <a:defRPr sz="1400"/>
            </a:lvl2pPr>
            <a:lvl3pPr marL="914263" indent="0">
              <a:buNone/>
              <a:defRPr sz="1200"/>
            </a:lvl3pPr>
            <a:lvl4pPr marL="1371394" indent="0">
              <a:buNone/>
              <a:defRPr sz="1000"/>
            </a:lvl4pPr>
            <a:lvl5pPr marL="1828526" indent="0">
              <a:buNone/>
              <a:defRPr sz="1000"/>
            </a:lvl5pPr>
            <a:lvl6pPr marL="2285657" indent="0">
              <a:buNone/>
              <a:defRPr sz="1000"/>
            </a:lvl6pPr>
            <a:lvl7pPr marL="2742788" indent="0">
              <a:buNone/>
              <a:defRPr sz="1000"/>
            </a:lvl7pPr>
            <a:lvl8pPr marL="3199920" indent="0">
              <a:buNone/>
              <a:defRPr sz="1000"/>
            </a:lvl8pPr>
            <a:lvl9pPr marL="3657052"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3034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5066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3" y="365128"/>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8"/>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07064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059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887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152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566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3350696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111769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278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7671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3278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4873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642411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37399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82415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7/30/2023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7038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7/30/2023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8270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7/30/2023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8413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66196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7/30/2023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797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18229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7/30/2023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52982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77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845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18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33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73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636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17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9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811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8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5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5119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448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18127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771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3478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704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86321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230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27585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397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jpg"/><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11.jpe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8.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2023/7/30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7/30/2023</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48367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7/30/2023</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07084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399356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2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7" indent="-228566" algn="l" defTabSz="91426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828" indent="-228566" algn="l" defTabSz="91426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960"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2"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3"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4"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6"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7"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263" rtl="0" eaLnBrk="1" latinLnBrk="0" hangingPunct="1">
        <a:defRPr sz="1799" kern="1200">
          <a:solidFill>
            <a:schemeClr val="tx1"/>
          </a:solidFill>
          <a:latin typeface="+mn-lt"/>
          <a:ea typeface="+mn-ea"/>
          <a:cs typeface="+mn-cs"/>
        </a:defRPr>
      </a:lvl1pPr>
      <a:lvl2pPr marL="457132"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6"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8"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2" algn="l" defTabSz="91426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01823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7/30/2023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23774572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3776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1959892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slideLayout" Target="../slideLayouts/slideLayout55.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slide" Target="slide7.xml"/><Relationship Id="rId10" Type="http://schemas.microsoft.com/office/2007/relationships/hdphoto" Target="../media/hdphoto2.wdp"/><Relationship Id="rId4" Type="http://schemas.openxmlformats.org/officeDocument/2006/relationships/image" Target="../media/image12.jpg"/><Relationship Id="rId9" Type="http://schemas.openxmlformats.org/officeDocument/2006/relationships/image" Target="../media/image16.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1.emf"/><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1.emf"/><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emf"/></Relationships>
</file>

<file path=ppt/slides/_rels/slide1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emf"/></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48.svg"/><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47.png"/><Relationship Id="rId1" Type="http://schemas.openxmlformats.org/officeDocument/2006/relationships/slideLayout" Target="../slideLayouts/slideLayout29.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55.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1.wdp"/><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2.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emf"/><Relationship Id="rId7" Type="http://schemas.openxmlformats.org/officeDocument/2006/relationships/image" Target="../media/image88.emf"/><Relationship Id="rId2" Type="http://schemas.openxmlformats.org/officeDocument/2006/relationships/image" Target="../media/image83.emf"/><Relationship Id="rId1" Type="http://schemas.openxmlformats.org/officeDocument/2006/relationships/slideLayout" Target="../slideLayouts/slideLayout1.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 Id="rId9" Type="http://schemas.openxmlformats.org/officeDocument/2006/relationships/image" Target="../media/image9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1.emf"/><Relationship Id="rId1" Type="http://schemas.openxmlformats.org/officeDocument/2006/relationships/slideLayout" Target="../slideLayouts/slideLayout2.xml"/><Relationship Id="rId4" Type="http://schemas.microsoft.com/office/2007/relationships/hdphoto" Target="../media/hdphoto22.wdp"/></Relationships>
</file>

<file path=ppt/slides/_rels/slide2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3.pn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1.emf"/><Relationship Id="rId7"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4.gif"/><Relationship Id="rId11" Type="http://schemas.openxmlformats.org/officeDocument/2006/relationships/image" Target="../media/image97.png"/><Relationship Id="rId5" Type="http://schemas.microsoft.com/office/2007/relationships/hdphoto" Target="../media/hdphoto23.wdp"/><Relationship Id="rId10" Type="http://schemas.openxmlformats.org/officeDocument/2006/relationships/image" Target="../media/image96.gif"/><Relationship Id="rId4" Type="http://schemas.openxmlformats.org/officeDocument/2006/relationships/image" Target="../media/image93.png"/><Relationship Id="rId9" Type="http://schemas.openxmlformats.org/officeDocument/2006/relationships/image" Target="../media/image95.gif"/></Relationships>
</file>

<file path=ppt/slides/_rels/slide29.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99.emf"/><Relationship Id="rId7" Type="http://schemas.openxmlformats.org/officeDocument/2006/relationships/image" Target="../media/image102.emf"/><Relationship Id="rId2" Type="http://schemas.openxmlformats.org/officeDocument/2006/relationships/image" Target="../media/image98.emf"/><Relationship Id="rId1" Type="http://schemas.openxmlformats.org/officeDocument/2006/relationships/slideLayout" Target="../slideLayouts/slideLayout2.xml"/><Relationship Id="rId6" Type="http://schemas.openxmlformats.org/officeDocument/2006/relationships/image" Target="../media/image101.emf"/><Relationship Id="rId5" Type="http://schemas.openxmlformats.org/officeDocument/2006/relationships/image" Target="../media/image91.emf"/><Relationship Id="rId10" Type="http://schemas.openxmlformats.org/officeDocument/2006/relationships/image" Target="../media/image105.emf"/><Relationship Id="rId4" Type="http://schemas.openxmlformats.org/officeDocument/2006/relationships/image" Target="../media/image100.emf"/><Relationship Id="rId9" Type="http://schemas.openxmlformats.org/officeDocument/2006/relationships/image" Target="../media/image104.emf"/></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10.wdp"/><Relationship Id="rId18" Type="http://schemas.openxmlformats.org/officeDocument/2006/relationships/image" Target="../media/image31.png"/><Relationship Id="rId26" Type="http://schemas.openxmlformats.org/officeDocument/2006/relationships/image" Target="../media/image35.png"/><Relationship Id="rId3" Type="http://schemas.openxmlformats.org/officeDocument/2006/relationships/image" Target="../media/image26.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29.png"/><Relationship Id="rId17" Type="http://schemas.openxmlformats.org/officeDocument/2006/relationships/slide" Target="slide3.xml"/><Relationship Id="rId25" Type="http://schemas.microsoft.com/office/2007/relationships/hdphoto" Target="../media/hdphoto15.wdp"/><Relationship Id="rId33" Type="http://schemas.openxmlformats.org/officeDocument/2006/relationships/image" Target="../media/image38.png"/><Relationship Id="rId2" Type="http://schemas.openxmlformats.org/officeDocument/2006/relationships/image" Target="../media/image25.jpg"/><Relationship Id="rId16" Type="http://schemas.microsoft.com/office/2007/relationships/hdphoto" Target="../media/hdphoto11.wdp"/><Relationship Id="rId20" Type="http://schemas.openxmlformats.org/officeDocument/2006/relationships/image" Target="../media/image32.png"/><Relationship Id="rId29" Type="http://schemas.microsoft.com/office/2007/relationships/hdphoto" Target="../media/hdphoto1.wdp"/><Relationship Id="rId1" Type="http://schemas.openxmlformats.org/officeDocument/2006/relationships/slideLayout" Target="../slideLayouts/slideLayout55.xml"/><Relationship Id="rId6" Type="http://schemas.openxmlformats.org/officeDocument/2006/relationships/image" Target="../media/image27.png"/><Relationship Id="rId11" Type="http://schemas.openxmlformats.org/officeDocument/2006/relationships/slide" Target="slide5.xml"/><Relationship Id="rId24" Type="http://schemas.openxmlformats.org/officeDocument/2006/relationships/image" Target="../media/image34.png"/><Relationship Id="rId32" Type="http://schemas.openxmlformats.org/officeDocument/2006/relationships/image" Target="../media/image37.gif"/><Relationship Id="rId5" Type="http://schemas.openxmlformats.org/officeDocument/2006/relationships/slide" Target="slide2.xml"/><Relationship Id="rId15" Type="http://schemas.openxmlformats.org/officeDocument/2006/relationships/image" Target="../media/image30.png"/><Relationship Id="rId23" Type="http://schemas.microsoft.com/office/2007/relationships/hdphoto" Target="../media/hdphoto14.wdp"/><Relationship Id="rId28" Type="http://schemas.openxmlformats.org/officeDocument/2006/relationships/image" Target="../media/image14.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28.png"/><Relationship Id="rId14" Type="http://schemas.openxmlformats.org/officeDocument/2006/relationships/slide" Target="slide6.xml"/><Relationship Id="rId22" Type="http://schemas.openxmlformats.org/officeDocument/2006/relationships/image" Target="../media/image33.png"/><Relationship Id="rId27" Type="http://schemas.microsoft.com/office/2007/relationships/hdphoto" Target="../media/hdphoto16.wdp"/><Relationship Id="rId30" Type="http://schemas.openxmlformats.org/officeDocument/2006/relationships/image" Target="../media/image36.png"/><Relationship Id="rId35" Type="http://schemas.openxmlformats.org/officeDocument/2006/relationships/image" Target="../media/image39.gif"/></Relationships>
</file>

<file path=ppt/slides/_rels/slide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extLst>
      <p:ext uri="{BB962C8B-B14F-4D97-AF65-F5344CB8AC3E}">
        <p14:creationId xmlns:p14="http://schemas.microsoft.com/office/powerpoint/2010/main" val="73215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9" name="图片 21">
            <a:extLst>
              <a:ext uri="{FF2B5EF4-FFF2-40B4-BE49-F238E27FC236}">
                <a16:creationId xmlns:a16="http://schemas.microsoft.com/office/drawing/2014/main" id="{2788F6DB-2790-4220-899B-13C999E70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901" y="1278220"/>
            <a:ext cx="6986800" cy="4561567"/>
          </a:xfrm>
          <a:prstGeom prst="rect">
            <a:avLst/>
          </a:prstGeom>
        </p:spPr>
      </p:pic>
      <p:pic>
        <p:nvPicPr>
          <p:cNvPr id="13" name="Picture 12">
            <a:extLst>
              <a:ext uri="{FF2B5EF4-FFF2-40B4-BE49-F238E27FC236}">
                <a16:creationId xmlns:a16="http://schemas.microsoft.com/office/drawing/2014/main" id="{5190CA78-E0B4-444A-AD7D-9853F3530071}"/>
              </a:ext>
            </a:extLst>
          </p:cNvPr>
          <p:cNvPicPr>
            <a:picLocks noChangeAspect="1"/>
          </p:cNvPicPr>
          <p:nvPr/>
        </p:nvPicPr>
        <p:blipFill>
          <a:blip r:embed="rId3"/>
          <a:stretch>
            <a:fillRect/>
          </a:stretch>
        </p:blipFill>
        <p:spPr>
          <a:xfrm>
            <a:off x="3048129" y="2142633"/>
            <a:ext cx="5809992" cy="1286367"/>
          </a:xfrm>
          <a:prstGeom prst="rect">
            <a:avLst/>
          </a:prstGeom>
        </p:spPr>
      </p:pic>
    </p:spTree>
    <p:extLst>
      <p:ext uri="{BB962C8B-B14F-4D97-AF65-F5344CB8AC3E}">
        <p14:creationId xmlns:p14="http://schemas.microsoft.com/office/powerpoint/2010/main" val="275601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2465837" y="484870"/>
            <a:ext cx="9117830" cy="6043230"/>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1030906" y="1375494"/>
            <a:ext cx="3464634" cy="1846178"/>
          </a:xfrm>
          <a:prstGeom prst="rect">
            <a:avLst/>
          </a:prstGeom>
        </p:spPr>
        <p:txBody>
          <a:bodyPr lIns="0" tIns="0" rIns="0" bIns="0" rtlCol="0" anchor="t">
            <a:spAutoFit/>
          </a:bodyPr>
          <a:lstStyle/>
          <a:p>
            <a:pPr algn="ctr" defTabSz="609356"/>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Lắng</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nghe</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đọc</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3163">
            <a:off x="10338340" y="3828022"/>
            <a:ext cx="1603459" cy="213130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0983">
            <a:off x="1160984" y="3608430"/>
            <a:ext cx="1195911" cy="2057807"/>
          </a:xfrm>
          <a:prstGeom prst="rect">
            <a:avLst/>
          </a:prstGeom>
        </p:spPr>
      </p:pic>
      <p:sp>
        <p:nvSpPr>
          <p:cNvPr id="23" name="TextBox 28">
            <a:extLst>
              <a:ext uri="{FF2B5EF4-FFF2-40B4-BE49-F238E27FC236}">
                <a16:creationId xmlns:a16="http://schemas.microsoft.com/office/drawing/2014/main" id="{4144201A-C069-4A2D-9789-33BE91D4CE0E}"/>
              </a:ext>
            </a:extLst>
          </p:cNvPr>
          <p:cNvSpPr txBox="1"/>
          <p:nvPr/>
        </p:nvSpPr>
        <p:spPr>
          <a:xfrm>
            <a:off x="6149087" y="4279645"/>
            <a:ext cx="2651170" cy="2014073"/>
          </a:xfrm>
          <a:prstGeom prst="cloud">
            <a:avLst/>
          </a:prstGeom>
          <a:solidFill>
            <a:srgbClr val="CCFFFF"/>
          </a:solidFill>
        </p:spPr>
        <p:txBody>
          <a:bodyPr wrap="square" rtlCol="0">
            <a:spAutoFit/>
          </a:bodyPr>
          <a:lstStyle/>
          <a:p>
            <a:pPr algn="ctr" defTabSz="914035">
              <a:defRPr/>
            </a:pPr>
            <a:r>
              <a:rPr lang="en-US" altLang="zh-CN" sz="39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MẮT DÕI</a:t>
            </a:r>
            <a:endParaRPr lang="zh-CN" altLang="en-US" sz="39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8">
            <a:extLst>
              <a:ext uri="{FF2B5EF4-FFF2-40B4-BE49-F238E27FC236}">
                <a16:creationId xmlns:a16="http://schemas.microsoft.com/office/drawing/2014/main" id="{6F23B0B5-0659-4444-82D2-303374F72347}"/>
              </a:ext>
            </a:extLst>
          </p:cNvPr>
          <p:cNvSpPr txBox="1"/>
          <p:nvPr/>
        </p:nvSpPr>
        <p:spPr>
          <a:xfrm>
            <a:off x="8464517" y="757347"/>
            <a:ext cx="3108739" cy="2014073"/>
          </a:xfrm>
          <a:prstGeom prst="cloud">
            <a:avLst/>
          </a:prstGeom>
          <a:solidFill>
            <a:srgbClr val="FFE2AF"/>
          </a:solidFill>
        </p:spPr>
        <p:txBody>
          <a:bodyPr wrap="square" rtlCol="0">
            <a:spAutoFit/>
          </a:bodyPr>
          <a:lstStyle/>
          <a:p>
            <a:pPr algn="ctr" defTabSz="914035">
              <a:defRPr/>
            </a:pPr>
            <a:r>
              <a:rPr lang="en-US" altLang="zh-CN"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8">
            <a:extLst>
              <a:ext uri="{FF2B5EF4-FFF2-40B4-BE49-F238E27FC236}">
                <a16:creationId xmlns:a16="http://schemas.microsoft.com/office/drawing/2014/main" id="{7827CD01-9EB2-45B7-BCD8-1FF777086840}"/>
              </a:ext>
            </a:extLst>
          </p:cNvPr>
          <p:cNvSpPr txBox="1"/>
          <p:nvPr/>
        </p:nvSpPr>
        <p:spPr>
          <a:xfrm>
            <a:off x="5076410" y="662016"/>
            <a:ext cx="2274842" cy="2014073"/>
          </a:xfrm>
          <a:prstGeom prst="cloud">
            <a:avLst/>
          </a:prstGeom>
          <a:solidFill>
            <a:srgbClr val="FFFF00"/>
          </a:solidFill>
        </p:spPr>
        <p:txBody>
          <a:bodyPr wrap="square" rtlCol="0">
            <a:spAutoFit/>
          </a:bodyPr>
          <a:lstStyle/>
          <a:p>
            <a:pPr algn="ctr" defTabSz="914035">
              <a:defRPr/>
            </a:pPr>
            <a:r>
              <a:rPr lang="en-US" altLang="zh-CN"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4" descr="Check out Arrow icon created by 4B Icons | Graphic design posters, Mini  drawings, Desktop wallpaper art">
            <a:extLst>
              <a:ext uri="{FF2B5EF4-FFF2-40B4-BE49-F238E27FC236}">
                <a16:creationId xmlns:a16="http://schemas.microsoft.com/office/drawing/2014/main" id="{FFA8D18E-66B8-4F8D-A537-F46A0E34E9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49808" flipV="1">
            <a:off x="7441316" y="4029273"/>
            <a:ext cx="1146223" cy="11462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783D7D4B-7C6F-4B69-9CF4-6D9EF89568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flipV="1">
            <a:off x="8233351" y="1733496"/>
            <a:ext cx="1238222" cy="12382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AC064AA4-C499-4080-BF6C-71433C1C7F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H="1" flipV="1">
            <a:off x="6520897" y="1748115"/>
            <a:ext cx="1100935" cy="110093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A493A23-619D-4162-9F60-88A62386C645}"/>
              </a:ext>
            </a:extLst>
          </p:cNvPr>
          <p:cNvPicPr>
            <a:picLocks noChangeAspect="1"/>
          </p:cNvPicPr>
          <p:nvPr/>
        </p:nvPicPr>
        <p:blipFill>
          <a:blip r:embed="rId13"/>
          <a:stretch>
            <a:fillRect/>
          </a:stretch>
        </p:blipFill>
        <p:spPr>
          <a:xfrm>
            <a:off x="7122359" y="2045663"/>
            <a:ext cx="2583661" cy="21520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0.7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par>
                                <p:cTn id="10" presetID="22" presetClass="entr" presetSubtype="8"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strVal val="#ppt_w*0.70"/>
                                          </p:val>
                                        </p:tav>
                                        <p:tav tm="100000">
                                          <p:val>
                                            <p:strVal val="#ppt_w"/>
                                          </p:val>
                                        </p:tav>
                                      </p:tavLst>
                                    </p:anim>
                                    <p:anim calcmode="lin" valueType="num">
                                      <p:cBhvr>
                                        <p:cTn id="17" dur="500" fill="hold"/>
                                        <p:tgtEl>
                                          <p:spTgt spid="24"/>
                                        </p:tgtEl>
                                        <p:attrNameLst>
                                          <p:attrName>ppt_h</p:attrName>
                                        </p:attrNameLst>
                                      </p:cBhvr>
                                      <p:tavLst>
                                        <p:tav tm="0">
                                          <p:val>
                                            <p:strVal val="#ppt_h"/>
                                          </p:val>
                                        </p:tav>
                                        <p:tav tm="100000">
                                          <p:val>
                                            <p:strVal val="#ppt_h"/>
                                          </p:val>
                                        </p:tav>
                                      </p:tavLst>
                                    </p:anim>
                                    <p:animEffect transition="in" filter="fade">
                                      <p:cBhvr>
                                        <p:cTn id="18" dur="500"/>
                                        <p:tgtEl>
                                          <p:spTgt spid="24"/>
                                        </p:tgtEl>
                                      </p:cBhvr>
                                    </p:animEffec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strVal val="#ppt_w*0.70"/>
                                          </p:val>
                                        </p:tav>
                                        <p:tav tm="100000">
                                          <p:val>
                                            <p:strVal val="#ppt_w"/>
                                          </p:val>
                                        </p:tav>
                                      </p:tavLst>
                                    </p:anim>
                                    <p:anim calcmode="lin" valueType="num">
                                      <p:cBhvr>
                                        <p:cTn id="26" dur="500" fill="hold"/>
                                        <p:tgtEl>
                                          <p:spTgt spid="25"/>
                                        </p:tgtEl>
                                        <p:attrNameLst>
                                          <p:attrName>ppt_h</p:attrName>
                                        </p:attrNameLst>
                                      </p:cBhvr>
                                      <p:tavLst>
                                        <p:tav tm="0">
                                          <p:val>
                                            <p:strVal val="#ppt_h"/>
                                          </p:val>
                                        </p:tav>
                                        <p:tav tm="100000">
                                          <p:val>
                                            <p:strVal val="#ppt_h"/>
                                          </p:val>
                                        </p:tav>
                                      </p:tavLst>
                                    </p:anim>
                                    <p:animEffect transition="in" filter="fade">
                                      <p:cBhvr>
                                        <p:cTn id="27" dur="500"/>
                                        <p:tgtEl>
                                          <p:spTgt spid="25"/>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079228"/>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6770397" y="3673452"/>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pic>
        <p:nvPicPr>
          <p:cNvPr id="17" name="Picture 16" descr="Plow Clip Art - Royalty Free - GoGraph">
            <a:extLst>
              <a:ext uri="{FF2B5EF4-FFF2-40B4-BE49-F238E27FC236}">
                <a16:creationId xmlns:a16="http://schemas.microsoft.com/office/drawing/2014/main" id="{804AEB3C-9452-4023-89B9-A658C8F74C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279"/>
          <a:stretch/>
        </p:blipFill>
        <p:spPr bwMode="auto">
          <a:xfrm>
            <a:off x="2577422" y="2040087"/>
            <a:ext cx="3518578" cy="27778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25C62D5-D379-46AD-8ACC-5FB6EFA8B328}"/>
              </a:ext>
            </a:extLst>
          </p:cNvPr>
          <p:cNvSpPr/>
          <p:nvPr/>
        </p:nvSpPr>
        <p:spPr>
          <a:xfrm>
            <a:off x="2729403" y="5038439"/>
            <a:ext cx="7352666"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32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cày ruộng</a:t>
            </a:r>
            <a:r>
              <a:rPr lang="en-US" sz="32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dùng dụng cụ có lưỡi bằng gang, sắt để lật, xới đất ở ruộng lên.</a:t>
            </a:r>
          </a:p>
        </p:txBody>
      </p:sp>
      <p:pic>
        <p:nvPicPr>
          <p:cNvPr id="19" name="Picture 18">
            <a:extLst>
              <a:ext uri="{FF2B5EF4-FFF2-40B4-BE49-F238E27FC236}">
                <a16:creationId xmlns:a16="http://schemas.microsoft.com/office/drawing/2014/main" id="{BF628ED5-02AE-4F0E-91B0-CCE46AC40FA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524" b="74580" l="2813" r="97563"/>
                    </a14:imgEffect>
                  </a14:imgLayer>
                </a14:imgProps>
              </a:ext>
              <a:ext uri="{28A0092B-C50C-407E-A947-70E740481C1C}">
                <a14:useLocalDpi xmlns:a14="http://schemas.microsoft.com/office/drawing/2010/main" val="0"/>
              </a:ext>
            </a:extLst>
          </a:blip>
          <a:srcRect b="24444"/>
          <a:stretch/>
        </p:blipFill>
        <p:spPr>
          <a:xfrm>
            <a:off x="6506097" y="2154404"/>
            <a:ext cx="3918092" cy="2498400"/>
          </a:xfrm>
          <a:prstGeom prst="rect">
            <a:avLst/>
          </a:prstGeom>
        </p:spPr>
      </p:pic>
    </p:spTree>
    <p:extLst>
      <p:ext uri="{BB962C8B-B14F-4D97-AF65-F5344CB8AC3E}">
        <p14:creationId xmlns:p14="http://schemas.microsoft.com/office/powerpoint/2010/main" val="67184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pic>
        <p:nvPicPr>
          <p:cNvPr id="9" name="Picture 8">
            <a:extLst>
              <a:ext uri="{FF2B5EF4-FFF2-40B4-BE49-F238E27FC236}">
                <a16:creationId xmlns:a16="http://schemas.microsoft.com/office/drawing/2014/main" id="{E90B696F-F84F-4037-8402-4E0628BD30FE}"/>
              </a:ext>
            </a:extLst>
          </p:cNvPr>
          <p:cNvPicPr>
            <a:picLocks noChangeAspect="1"/>
          </p:cNvPicPr>
          <p:nvPr/>
        </p:nvPicPr>
        <p:blipFill rotWithShape="1">
          <a:blip r:embed="rId3"/>
          <a:srcRect b="5769"/>
          <a:stretch/>
        </p:blipFill>
        <p:spPr>
          <a:xfrm>
            <a:off x="2285815" y="2096103"/>
            <a:ext cx="3962400" cy="3733800"/>
          </a:xfrm>
          <a:prstGeom prst="rect">
            <a:avLst/>
          </a:prstGeom>
        </p:spPr>
      </p:pic>
      <p:sp>
        <p:nvSpPr>
          <p:cNvPr id="11" name="Rectangle 10">
            <a:extLst>
              <a:ext uri="{FF2B5EF4-FFF2-40B4-BE49-F238E27FC236}">
                <a16:creationId xmlns:a16="http://schemas.microsoft.com/office/drawing/2014/main" id="{EE9C19BA-57D9-4216-A116-FEAA509EE1F7}"/>
              </a:ext>
            </a:extLst>
          </p:cNvPr>
          <p:cNvSpPr/>
          <p:nvPr/>
        </p:nvSpPr>
        <p:spPr>
          <a:xfrm>
            <a:off x="4184961" y="5939097"/>
            <a:ext cx="5200463" cy="64633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vun gốc</a:t>
            </a:r>
            <a:r>
              <a:rPr lang="en-US" sz="36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vun đất vào gốc. </a:t>
            </a:r>
          </a:p>
        </p:txBody>
      </p:sp>
      <p:pic>
        <p:nvPicPr>
          <p:cNvPr id="12" name="Picture 11">
            <a:extLst>
              <a:ext uri="{FF2B5EF4-FFF2-40B4-BE49-F238E27FC236}">
                <a16:creationId xmlns:a16="http://schemas.microsoft.com/office/drawing/2014/main" id="{26DFD02A-A789-42FB-A030-4F6983DFB5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248215" y="2341756"/>
            <a:ext cx="4730463" cy="3370455"/>
          </a:xfrm>
          <a:prstGeom prst="rect">
            <a:avLst/>
          </a:prstGeom>
        </p:spPr>
      </p:pic>
    </p:spTree>
    <p:extLst>
      <p:ext uri="{BB962C8B-B14F-4D97-AF65-F5344CB8AC3E}">
        <p14:creationId xmlns:p14="http://schemas.microsoft.com/office/powerpoint/2010/main" val="80813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9" name="Rectangle 8">
            <a:extLst>
              <a:ext uri="{FF2B5EF4-FFF2-40B4-BE49-F238E27FC236}">
                <a16:creationId xmlns:a16="http://schemas.microsoft.com/office/drawing/2014/main" id="{57CAFD2F-2525-4885-B354-EA21EAE13798}"/>
              </a:ext>
            </a:extLst>
          </p:cNvPr>
          <p:cNvSpPr/>
          <p:nvPr/>
        </p:nvSpPr>
        <p:spPr>
          <a:xfrm>
            <a:off x="2424925" y="1966513"/>
            <a:ext cx="9586099" cy="31700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sờ tìm vật (dưới nước hoặc trong bóng tối) mà không nhìn thấy. </a:t>
            </a:r>
          </a:p>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sang đò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sang sông bằng đò. </a:t>
            </a:r>
          </a:p>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trồng trọt</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trồng cây (nói một cách khái quát).</a:t>
            </a:r>
          </a:p>
        </p:txBody>
      </p:sp>
    </p:spTree>
    <p:extLst>
      <p:ext uri="{BB962C8B-B14F-4D97-AF65-F5344CB8AC3E}">
        <p14:creationId xmlns:p14="http://schemas.microsoft.com/office/powerpoint/2010/main" val="3060707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3"/>
          <a:stretch>
            <a:fillRect/>
          </a:stretch>
        </p:blipFill>
        <p:spPr>
          <a:xfrm>
            <a:off x="2072287" y="100440"/>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5"/>
          <a:stretch>
            <a:fillRect/>
          </a:stretch>
        </p:blipFill>
        <p:spPr>
          <a:xfrm>
            <a:off x="6770397" y="3673452"/>
            <a:ext cx="2427752" cy="2479882"/>
          </a:xfrm>
          <a:prstGeom prst="rect">
            <a:avLst/>
          </a:prstGeom>
        </p:spPr>
      </p:pic>
      <p:sp>
        <p:nvSpPr>
          <p:cNvPr id="3" name="Rectangle: Rounded Corners 2">
            <a:extLst>
              <a:ext uri="{FF2B5EF4-FFF2-40B4-BE49-F238E27FC236}">
                <a16:creationId xmlns:a16="http://schemas.microsoft.com/office/drawing/2014/main" id="{A209CCAA-95D4-4DED-9685-D64BE49AD949}"/>
              </a:ext>
            </a:extLst>
          </p:cNvPr>
          <p:cNvSpPr/>
          <p:nvPr/>
        </p:nvSpPr>
        <p:spPr>
          <a:xfrm>
            <a:off x="8218449" y="501805"/>
            <a:ext cx="3200400" cy="7137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Đọc</a:t>
            </a:r>
            <a:r>
              <a:rPr lang="en-US" sz="3200" dirty="0"/>
              <a:t> </a:t>
            </a:r>
            <a:r>
              <a:rPr lang="en-US" sz="3200" dirty="0" err="1"/>
              <a:t>nối</a:t>
            </a:r>
            <a:r>
              <a:rPr lang="en-US" sz="3200" dirty="0"/>
              <a:t> </a:t>
            </a:r>
            <a:r>
              <a:rPr lang="en-US" sz="3200" dirty="0" err="1"/>
              <a:t>tiếp</a:t>
            </a:r>
            <a:r>
              <a:rPr lang="en-US" sz="3200" dirty="0"/>
              <a:t> </a:t>
            </a:r>
            <a:r>
              <a:rPr lang="en-US" sz="3200" dirty="0" err="1"/>
              <a:t>câu</a:t>
            </a:r>
            <a:endParaRPr lang="en-US" sz="3200" dirty="0"/>
          </a:p>
        </p:txBody>
      </p:sp>
      <p:cxnSp>
        <p:nvCxnSpPr>
          <p:cNvPr id="7" name="Straight Connector 6">
            <a:extLst>
              <a:ext uri="{FF2B5EF4-FFF2-40B4-BE49-F238E27FC236}">
                <a16:creationId xmlns:a16="http://schemas.microsoft.com/office/drawing/2014/main" id="{FBFAEFC6-1B45-4EDA-8950-6276249539C2}"/>
              </a:ext>
            </a:extLst>
          </p:cNvPr>
          <p:cNvCxnSpPr>
            <a:cxnSpLocks/>
          </p:cNvCxnSpPr>
          <p:nvPr/>
        </p:nvCxnSpPr>
        <p:spPr>
          <a:xfrm flipH="1">
            <a:off x="4452069" y="179976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54508D-F262-4606-B950-46BA71474203}"/>
              </a:ext>
            </a:extLst>
          </p:cNvPr>
          <p:cNvCxnSpPr>
            <a:cxnSpLocks/>
          </p:cNvCxnSpPr>
          <p:nvPr/>
        </p:nvCxnSpPr>
        <p:spPr>
          <a:xfrm flipH="1">
            <a:off x="5185774" y="2166602"/>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B4ABFE-72F1-4A4B-98BB-8CAF8ED93418}"/>
              </a:ext>
            </a:extLst>
          </p:cNvPr>
          <p:cNvCxnSpPr>
            <a:cxnSpLocks/>
          </p:cNvCxnSpPr>
          <p:nvPr/>
        </p:nvCxnSpPr>
        <p:spPr>
          <a:xfrm flipH="1">
            <a:off x="4759390" y="261285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9E2C4B-7A88-4C94-A820-F2E8708CC21F}"/>
              </a:ext>
            </a:extLst>
          </p:cNvPr>
          <p:cNvCxnSpPr>
            <a:cxnSpLocks/>
          </p:cNvCxnSpPr>
          <p:nvPr/>
        </p:nvCxnSpPr>
        <p:spPr>
          <a:xfrm flipH="1">
            <a:off x="4749491" y="303053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FB655D-0CBB-4253-8058-1FDBEEC17E76}"/>
              </a:ext>
            </a:extLst>
          </p:cNvPr>
          <p:cNvCxnSpPr>
            <a:cxnSpLocks/>
          </p:cNvCxnSpPr>
          <p:nvPr/>
        </p:nvCxnSpPr>
        <p:spPr>
          <a:xfrm flipH="1">
            <a:off x="4452069" y="3511090"/>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127AD0-8F67-4DDF-AEF8-F6A371007845}"/>
              </a:ext>
            </a:extLst>
          </p:cNvPr>
          <p:cNvCxnSpPr>
            <a:cxnSpLocks/>
          </p:cNvCxnSpPr>
          <p:nvPr/>
        </p:nvCxnSpPr>
        <p:spPr>
          <a:xfrm flipH="1">
            <a:off x="4868877" y="396188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C50904-6FB5-4495-ABC1-464C9799650F}"/>
              </a:ext>
            </a:extLst>
          </p:cNvPr>
          <p:cNvCxnSpPr>
            <a:cxnSpLocks/>
          </p:cNvCxnSpPr>
          <p:nvPr/>
        </p:nvCxnSpPr>
        <p:spPr>
          <a:xfrm flipH="1">
            <a:off x="4191036" y="4392362"/>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00E6F6-D920-4F33-9140-D6267B6B87CE}"/>
              </a:ext>
            </a:extLst>
          </p:cNvPr>
          <p:cNvCxnSpPr>
            <a:cxnSpLocks/>
          </p:cNvCxnSpPr>
          <p:nvPr/>
        </p:nvCxnSpPr>
        <p:spPr>
          <a:xfrm flipH="1">
            <a:off x="4534864" y="4753146"/>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5005AF-313E-4F18-8306-56F9BBD75289}"/>
              </a:ext>
            </a:extLst>
          </p:cNvPr>
          <p:cNvCxnSpPr>
            <a:cxnSpLocks/>
          </p:cNvCxnSpPr>
          <p:nvPr/>
        </p:nvCxnSpPr>
        <p:spPr>
          <a:xfrm flipH="1">
            <a:off x="3311185" y="518362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B44BD8-4055-4AF5-BB74-5809D0156EC3}"/>
              </a:ext>
            </a:extLst>
          </p:cNvPr>
          <p:cNvCxnSpPr>
            <a:cxnSpLocks/>
          </p:cNvCxnSpPr>
          <p:nvPr/>
        </p:nvCxnSpPr>
        <p:spPr>
          <a:xfrm flipH="1">
            <a:off x="5387074" y="558527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47F35A-F389-4381-9F11-FD17A21206AC}"/>
              </a:ext>
            </a:extLst>
          </p:cNvPr>
          <p:cNvCxnSpPr>
            <a:cxnSpLocks/>
          </p:cNvCxnSpPr>
          <p:nvPr/>
        </p:nvCxnSpPr>
        <p:spPr>
          <a:xfrm flipH="1">
            <a:off x="8136958" y="179976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CD5020-A076-4812-92F4-DC3F83F00C13}"/>
              </a:ext>
            </a:extLst>
          </p:cNvPr>
          <p:cNvCxnSpPr>
            <a:cxnSpLocks/>
          </p:cNvCxnSpPr>
          <p:nvPr/>
        </p:nvCxnSpPr>
        <p:spPr>
          <a:xfrm flipH="1">
            <a:off x="9469567" y="2230244"/>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2BB10A-2008-4F11-85F8-9E817EC0A73A}"/>
              </a:ext>
            </a:extLst>
          </p:cNvPr>
          <p:cNvCxnSpPr>
            <a:cxnSpLocks/>
          </p:cNvCxnSpPr>
          <p:nvPr/>
        </p:nvCxnSpPr>
        <p:spPr>
          <a:xfrm flipH="1">
            <a:off x="9385971" y="273202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4FCEC37-AB0B-46F2-8126-21296D3E9599}"/>
              </a:ext>
            </a:extLst>
          </p:cNvPr>
          <p:cNvGrpSpPr/>
          <p:nvPr/>
        </p:nvGrpSpPr>
        <p:grpSpPr>
          <a:xfrm>
            <a:off x="9539631" y="3146359"/>
            <a:ext cx="228400" cy="434821"/>
            <a:chOff x="9539631" y="3146359"/>
            <a:chExt cx="228400" cy="434821"/>
          </a:xfrm>
        </p:grpSpPr>
        <p:cxnSp>
          <p:nvCxnSpPr>
            <p:cNvPr id="29" name="Straight Connector 28">
              <a:extLst>
                <a:ext uri="{FF2B5EF4-FFF2-40B4-BE49-F238E27FC236}">
                  <a16:creationId xmlns:a16="http://schemas.microsoft.com/office/drawing/2014/main" id="{4542C979-9728-4740-AA39-ADA62D6AC7FC}"/>
                </a:ext>
              </a:extLst>
            </p:cNvPr>
            <p:cNvCxnSpPr>
              <a:cxnSpLocks/>
            </p:cNvCxnSpPr>
            <p:nvPr/>
          </p:nvCxnSpPr>
          <p:spPr>
            <a:xfrm flipH="1">
              <a:off x="9539631" y="3146359"/>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1D41F8-50EA-43EB-96AF-B5E95CC12463}"/>
                </a:ext>
              </a:extLst>
            </p:cNvPr>
            <p:cNvCxnSpPr>
              <a:cxnSpLocks/>
            </p:cNvCxnSpPr>
            <p:nvPr/>
          </p:nvCxnSpPr>
          <p:spPr>
            <a:xfrm flipH="1">
              <a:off x="9605049" y="3150701"/>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035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3"/>
          <a:stretch>
            <a:fillRect/>
          </a:stretch>
        </p:blipFill>
        <p:spPr>
          <a:xfrm>
            <a:off x="2072287" y="100440"/>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584775"/>
          </a:xfrm>
          <a:prstGeom prst="rect">
            <a:avLst/>
          </a:prstGeom>
          <a:noFill/>
        </p:spPr>
        <p:txBody>
          <a:bodyPr wrap="square" rtlCol="0">
            <a:spAutoFit/>
          </a:bodyPr>
          <a:lstStyle/>
          <a:p>
            <a:pPr algn="ctr"/>
            <a:r>
              <a:rPr lang="en-US" sz="3200" b="1" dirty="0" err="1">
                <a:solidFill>
                  <a:srgbClr val="00B0F0"/>
                </a:solidFill>
              </a:rPr>
              <a:t>Nhớ</a:t>
            </a:r>
            <a:r>
              <a:rPr lang="en-US" sz="3200" b="1" dirty="0">
                <a:solidFill>
                  <a:srgbClr val="00B0F0"/>
                </a:solidFill>
              </a:rPr>
              <a:t> </a:t>
            </a:r>
            <a:r>
              <a:rPr lang="en-US" sz="3200" b="1" dirty="0" err="1">
                <a:solidFill>
                  <a:srgbClr val="00B0F0"/>
                </a:solidFill>
              </a:rPr>
              <a:t>ơn</a:t>
            </a:r>
            <a:endParaRPr lang="en-US" sz="3200" b="1" dirty="0">
              <a:solidFill>
                <a:srgbClr val="00B0F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5"/>
          <a:stretch>
            <a:fillRect/>
          </a:stretch>
        </p:blipFill>
        <p:spPr>
          <a:xfrm>
            <a:off x="6770397" y="3673452"/>
            <a:ext cx="2427752" cy="2479882"/>
          </a:xfrm>
          <a:prstGeom prst="rect">
            <a:avLst/>
          </a:prstGeom>
        </p:spPr>
      </p:pic>
      <p:sp>
        <p:nvSpPr>
          <p:cNvPr id="13" name="Rectangle: Rounded Corners 12">
            <a:extLst>
              <a:ext uri="{FF2B5EF4-FFF2-40B4-BE49-F238E27FC236}">
                <a16:creationId xmlns:a16="http://schemas.microsoft.com/office/drawing/2014/main" id="{3FE8FFD2-D219-44B8-9317-841805E626C7}"/>
              </a:ext>
            </a:extLst>
          </p:cNvPr>
          <p:cNvSpPr/>
          <p:nvPr/>
        </p:nvSpPr>
        <p:spPr>
          <a:xfrm>
            <a:off x="8323721" y="501805"/>
            <a:ext cx="3265333" cy="7137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Đọc</a:t>
            </a:r>
            <a:r>
              <a:rPr lang="en-US" sz="3200" dirty="0"/>
              <a:t> </a:t>
            </a:r>
            <a:r>
              <a:rPr lang="en-US" sz="3200" dirty="0" err="1"/>
              <a:t>nối</a:t>
            </a:r>
            <a:r>
              <a:rPr lang="en-US" sz="3200" dirty="0"/>
              <a:t> </a:t>
            </a:r>
            <a:r>
              <a:rPr lang="en-US" sz="3200" dirty="0" err="1"/>
              <a:t>tiếp</a:t>
            </a:r>
            <a:r>
              <a:rPr lang="en-US" sz="3200" dirty="0"/>
              <a:t> </a:t>
            </a:r>
            <a:r>
              <a:rPr lang="en-US" sz="3200" dirty="0" err="1"/>
              <a:t>đoạn</a:t>
            </a:r>
            <a:endParaRPr lang="en-US" sz="3200" dirty="0"/>
          </a:p>
        </p:txBody>
      </p:sp>
      <p:sp>
        <p:nvSpPr>
          <p:cNvPr id="3" name="Oval 2">
            <a:extLst>
              <a:ext uri="{FF2B5EF4-FFF2-40B4-BE49-F238E27FC236}">
                <a16:creationId xmlns:a16="http://schemas.microsoft.com/office/drawing/2014/main" id="{FD75A351-5EDA-41C8-A897-94E80B293A72}"/>
              </a:ext>
            </a:extLst>
          </p:cNvPr>
          <p:cNvSpPr/>
          <p:nvPr/>
        </p:nvSpPr>
        <p:spPr>
          <a:xfrm>
            <a:off x="1572322" y="1799765"/>
            <a:ext cx="378337" cy="374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17" name="Oval 16">
            <a:extLst>
              <a:ext uri="{FF2B5EF4-FFF2-40B4-BE49-F238E27FC236}">
                <a16:creationId xmlns:a16="http://schemas.microsoft.com/office/drawing/2014/main" id="{55D5D154-E56C-478F-80D3-A8EDAF07FC87}"/>
              </a:ext>
            </a:extLst>
          </p:cNvPr>
          <p:cNvSpPr/>
          <p:nvPr/>
        </p:nvSpPr>
        <p:spPr>
          <a:xfrm>
            <a:off x="1572321" y="3486090"/>
            <a:ext cx="378337" cy="37472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18" name="Oval 17">
            <a:extLst>
              <a:ext uri="{FF2B5EF4-FFF2-40B4-BE49-F238E27FC236}">
                <a16:creationId xmlns:a16="http://schemas.microsoft.com/office/drawing/2014/main" id="{3E46FB87-12F8-423D-9294-02526C6D2E77}"/>
              </a:ext>
            </a:extLst>
          </p:cNvPr>
          <p:cNvSpPr/>
          <p:nvPr/>
        </p:nvSpPr>
        <p:spPr>
          <a:xfrm>
            <a:off x="6193945" y="1861358"/>
            <a:ext cx="378337" cy="37472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174687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381" y="5744"/>
            <a:ext cx="12187239" cy="685091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5803" y="610725"/>
            <a:ext cx="5947005" cy="1570442"/>
          </a:xfrm>
          <a:prstGeom prst="rect">
            <a:avLst/>
          </a:prstGeom>
        </p:spPr>
      </p:pic>
      <p:sp>
        <p:nvSpPr>
          <p:cNvPr id="4" name="TextBox 4"/>
          <p:cNvSpPr txBox="1"/>
          <p:nvPr/>
        </p:nvSpPr>
        <p:spPr>
          <a:xfrm>
            <a:off x="3567298" y="908404"/>
            <a:ext cx="5057403" cy="652060"/>
          </a:xfrm>
          <a:prstGeom prst="rect">
            <a:avLst/>
          </a:prstGeom>
        </p:spPr>
        <p:txBody>
          <a:bodyPr lIns="0" tIns="0" rIns="0" bIns="0" rtlCol="0" anchor="t">
            <a:spAutoFit/>
          </a:bodyPr>
          <a:lstStyle/>
          <a:p>
            <a:pPr algn="ctr" defTabSz="609356">
              <a:lnSpc>
                <a:spcPts val="5757"/>
              </a:lnSpc>
            </a:pP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5"/>
          <p:cNvGrpSpPr/>
          <p:nvPr/>
        </p:nvGrpSpPr>
        <p:grpSpPr>
          <a:xfrm>
            <a:off x="1750819" y="3204879"/>
            <a:ext cx="4248705" cy="3034006"/>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grpSp>
        <p:nvGrpSpPr>
          <p:cNvPr id="7" name="Group 7"/>
          <p:cNvGrpSpPr/>
          <p:nvPr/>
        </p:nvGrpSpPr>
        <p:grpSpPr>
          <a:xfrm>
            <a:off x="6290505" y="3204879"/>
            <a:ext cx="4797538" cy="3034006"/>
            <a:chOff x="0" y="0"/>
            <a:chExt cx="8041232" cy="5742255"/>
          </a:xfrm>
        </p:grpSpPr>
        <p:sp>
          <p:nvSpPr>
            <p:cNvPr id="8" name="Freeform 8"/>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sp>
        <p:nvSpPr>
          <p:cNvPr id="10" name="TextBox 10"/>
          <p:cNvSpPr txBox="1"/>
          <p:nvPr/>
        </p:nvSpPr>
        <p:spPr>
          <a:xfrm>
            <a:off x="1872528" y="3796059"/>
            <a:ext cx="4130373" cy="1723100"/>
          </a:xfrm>
          <a:prstGeom prst="rect">
            <a:avLst/>
          </a:prstGeom>
        </p:spPr>
        <p:txBody>
          <a:bodyPr wrap="square" lIns="0" tIns="0" rIns="0" bIns="0" rtlCol="0" anchor="t">
            <a:spAutoFit/>
          </a:bodyPr>
          <a:lstStyle/>
          <a:p>
            <a:pPr algn="ctr" defTabSz="457017">
              <a:defRPr/>
            </a:pPr>
            <a:r>
              <a:rPr lang="en-US" altLang="zh-CN" sz="2799"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2799"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2799"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7294">
            <a:off x="1449984" y="1854195"/>
            <a:ext cx="1565004" cy="512184"/>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06146" y="2294568"/>
            <a:ext cx="707193" cy="70719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38401" y="1853121"/>
            <a:ext cx="1824817" cy="1677654"/>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72345">
            <a:off x="723236" y="4179144"/>
            <a:ext cx="999496" cy="2104966"/>
          </a:xfrm>
          <a:prstGeom prst="rect">
            <a:avLst/>
          </a:prstGeom>
        </p:spPr>
      </p:pic>
      <p:pic>
        <p:nvPicPr>
          <p:cNvPr id="19" name="Picture 18">
            <a:extLst>
              <a:ext uri="{FF2B5EF4-FFF2-40B4-BE49-F238E27FC236}">
                <a16:creationId xmlns:a16="http://schemas.microsoft.com/office/drawing/2014/main" id="{5F5CDAE1-FB72-4E05-A1B7-F89E11502758}"/>
              </a:ext>
            </a:extLst>
          </p:cNvPr>
          <p:cNvPicPr>
            <a:picLocks noChangeAspect="1"/>
          </p:cNvPicPr>
          <p:nvPr/>
        </p:nvPicPr>
        <p:blipFill>
          <a:blip r:embed="rId14"/>
          <a:stretch>
            <a:fillRect/>
          </a:stretch>
        </p:blipFill>
        <p:spPr>
          <a:xfrm>
            <a:off x="6337946" y="3458619"/>
            <a:ext cx="4635997" cy="23323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6770397" y="3673452"/>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extLst>
      <p:ext uri="{BB962C8B-B14F-4D97-AF65-F5344CB8AC3E}">
        <p14:creationId xmlns:p14="http://schemas.microsoft.com/office/powerpoint/2010/main" val="319262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59784" y="81742"/>
            <a:ext cx="1578429" cy="2053744"/>
          </a:xfrm>
          <a:prstGeom prst="rect">
            <a:avLst/>
          </a:prstGeom>
        </p:spPr>
      </p:pic>
      <p:sp>
        <p:nvSpPr>
          <p:cNvPr id="15" name="TextBox 14"/>
          <p:cNvSpPr txBox="1"/>
          <p:nvPr/>
        </p:nvSpPr>
        <p:spPr>
          <a:xfrm>
            <a:off x="3962400" y="619801"/>
            <a:ext cx="640079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VB Ruộng bậc thang ở Sa Pa và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câu hỏi: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có từ bao giờ? </a:t>
            </a: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ở Sa Pa có từ hàng trăm năm nay.</a:t>
            </a:r>
          </a:p>
        </p:txBody>
      </p:sp>
      <p:sp>
        <p:nvSpPr>
          <p:cNvPr id="18" name="Right Arrow 17">
            <a:hlinkClick r:id="rId8" action="ppaction://hlinksldjump"/>
          </p:cNvPr>
          <p:cNvSpPr/>
          <p:nvPr/>
        </p:nvSpPr>
        <p:spPr>
          <a:xfrm>
            <a:off x="10515601" y="6012422"/>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710" y="100237"/>
            <a:ext cx="14259368" cy="463322"/>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8928" y="308972"/>
            <a:ext cx="2965073" cy="1206508"/>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707" y="2018987"/>
            <a:ext cx="1631356" cy="1237192"/>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471" y="2211458"/>
            <a:ext cx="9723507" cy="4177683"/>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74" y="659844"/>
            <a:ext cx="5748445" cy="919375"/>
          </a:xfrm>
          <a:prstGeom prst="roundRect">
            <a:avLst/>
          </a:prstGeom>
          <a:solidFill>
            <a:schemeClr val="accent4">
              <a:lumMod val="20000"/>
              <a:lumOff val="80000"/>
            </a:schemeClr>
          </a:solidFill>
        </p:spPr>
        <p:txBody>
          <a:bodyPr wrap="square">
            <a:spAutoFit/>
          </a:bodyPr>
          <a:lstStyle/>
          <a:p>
            <a:pPr algn="ctr" defTabSz="914286">
              <a:defRPr/>
            </a:pP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Luyện</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đọc</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toàn</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bài</a:t>
            </a:r>
            <a:endParaRPr lang="zh-CN" altLang="en-US" sz="4800" b="1" kern="0" dirty="0">
              <a:solidFill>
                <a:srgbClr val="FF0000"/>
              </a:solidFill>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524" y="1581249"/>
            <a:ext cx="6629864" cy="4616908"/>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to, rõ</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2399"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đúng</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defTabSz="914286">
                      <a:defRPr/>
                    </a:pPr>
                    <a:r>
                      <a:rPr lang="vi-VN" sz="3600" b="1" dirty="0">
                        <a:solidFill>
                          <a:srgbClr val="ED7D31">
                            <a:lumMod val="50000"/>
                          </a:srgbClr>
                        </a:solidFill>
                        <a:latin typeface="Arial-Rounded" panose="020B0500000000000000" pitchFamily="34" charset="0"/>
                        <a:ea typeface="Arial-Rounded" panose="020B0500000000000000" pitchFamily="34" charset="0"/>
                        <a:cs typeface="Arial-Rounded" panose="020B0500000000000000" pitchFamily="34" charset="0"/>
                      </a:rPr>
                      <a:t>Tiêu chí đánh giá </a:t>
                    </a:r>
                    <a:endParaRPr lang="en-US" sz="3600" b="1" dirty="0">
                      <a:solidFill>
                        <a:srgbClr val="ED7D31">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và nhấn giọng</a:t>
                </a:r>
              </a:p>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phù hợp</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124640"/>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6770397" y="3673452"/>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extLst>
      <p:ext uri="{BB962C8B-B14F-4D97-AF65-F5344CB8AC3E}">
        <p14:creationId xmlns:p14="http://schemas.microsoft.com/office/powerpoint/2010/main" val="128942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3235858" y="704336"/>
            <a:ext cx="5673592"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sp>
        <p:nvSpPr>
          <p:cNvPr id="2" name="TextBox 1">
            <a:extLst>
              <a:ext uri="{FF2B5EF4-FFF2-40B4-BE49-F238E27FC236}">
                <a16:creationId xmlns:a16="http://schemas.microsoft.com/office/drawing/2014/main" id="{B81056CF-FF13-4CBF-B515-519F8AFA4C84}"/>
              </a:ext>
            </a:extLst>
          </p:cNvPr>
          <p:cNvSpPr txBox="1"/>
          <p:nvPr/>
        </p:nvSpPr>
        <p:spPr>
          <a:xfrm>
            <a:off x="3791210" y="2730847"/>
            <a:ext cx="4609579" cy="923330"/>
          </a:xfrm>
          <a:prstGeom prst="rect">
            <a:avLst/>
          </a:prstGeom>
          <a:noFill/>
        </p:spPr>
        <p:txBody>
          <a:bodyPr wrap="square" rtlCol="0">
            <a:spAutoFit/>
          </a:bodyPr>
          <a:lstStyle/>
          <a:p>
            <a:r>
              <a:rPr lang="en-US" sz="5400" b="1" dirty="0" err="1">
                <a:solidFill>
                  <a:schemeClr val="accent5"/>
                </a:solidFill>
              </a:rPr>
              <a:t>Luyện</a:t>
            </a:r>
            <a:r>
              <a:rPr lang="en-US" sz="5400" b="1" dirty="0">
                <a:solidFill>
                  <a:schemeClr val="accent5"/>
                </a:solidFill>
              </a:rPr>
              <a:t> </a:t>
            </a:r>
            <a:r>
              <a:rPr lang="en-US" sz="5400" b="1" dirty="0" err="1">
                <a:solidFill>
                  <a:schemeClr val="accent5"/>
                </a:solidFill>
              </a:rPr>
              <a:t>đọc</a:t>
            </a:r>
            <a:r>
              <a:rPr lang="en-US" sz="5400" b="1" dirty="0">
                <a:solidFill>
                  <a:schemeClr val="accent5"/>
                </a:solidFill>
              </a:rPr>
              <a:t> </a:t>
            </a:r>
            <a:r>
              <a:rPr lang="en-US" sz="5400" b="1" dirty="0" err="1">
                <a:solidFill>
                  <a:schemeClr val="accent5"/>
                </a:solidFill>
              </a:rPr>
              <a:t>hiểu</a:t>
            </a:r>
            <a:endParaRPr lang="en-US" sz="5400" b="1" dirty="0">
              <a:solidFill>
                <a:schemeClr val="accent5"/>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0776B1D-C2E6-4CEA-A070-7E473FDB20C6}"/>
              </a:ext>
            </a:extLst>
          </p:cNvPr>
          <p:cNvSpPr/>
          <p:nvPr/>
        </p:nvSpPr>
        <p:spPr>
          <a:xfrm>
            <a:off x="1832517" y="603940"/>
            <a:ext cx="557561" cy="546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TextBox 2">
            <a:extLst>
              <a:ext uri="{FF2B5EF4-FFF2-40B4-BE49-F238E27FC236}">
                <a16:creationId xmlns:a16="http://schemas.microsoft.com/office/drawing/2014/main" id="{08C73DFA-10AC-4FDE-95DD-92F28BC5A958}"/>
              </a:ext>
            </a:extLst>
          </p:cNvPr>
          <p:cNvSpPr txBox="1"/>
          <p:nvPr/>
        </p:nvSpPr>
        <p:spPr>
          <a:xfrm>
            <a:off x="2390078" y="627130"/>
            <a:ext cx="7772400"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loud 3">
            <a:extLst>
              <a:ext uri="{FF2B5EF4-FFF2-40B4-BE49-F238E27FC236}">
                <a16:creationId xmlns:a16="http://schemas.microsoft.com/office/drawing/2014/main" id="{ED15E090-BDD2-4D4A-B5B3-53A2B505A07C}"/>
              </a:ext>
            </a:extLst>
          </p:cNvPr>
          <p:cNvSpPr/>
          <p:nvPr/>
        </p:nvSpPr>
        <p:spPr>
          <a:xfrm>
            <a:off x="1475678" y="1725307"/>
            <a:ext cx="1828800" cy="892097"/>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Ruộng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072C4C33-80B8-4A32-9201-7C44B4A4867C}"/>
              </a:ext>
            </a:extLst>
          </p:cNvPr>
          <p:cNvSpPr/>
          <p:nvPr/>
        </p:nvSpPr>
        <p:spPr>
          <a:xfrm>
            <a:off x="3896888" y="1725307"/>
            <a:ext cx="1981200" cy="892097"/>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Muống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27568D97-387A-483C-BB18-89D5D70B9CE3}"/>
              </a:ext>
            </a:extLst>
          </p:cNvPr>
          <p:cNvSpPr/>
          <p:nvPr/>
        </p:nvSpPr>
        <p:spPr>
          <a:xfrm>
            <a:off x="6608955" y="1665063"/>
            <a:ext cx="1828800" cy="89209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ao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B0E43F5F-3AA6-44B2-BFB7-7B8A085C7854}"/>
              </a:ext>
            </a:extLst>
          </p:cNvPr>
          <p:cNvSpPr/>
          <p:nvPr/>
        </p:nvSpPr>
        <p:spPr>
          <a:xfrm>
            <a:off x="9056182" y="1559170"/>
            <a:ext cx="1828800" cy="89209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đào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583A414A-5EB1-4BC1-84EE-58366F261535}"/>
              </a:ext>
            </a:extLst>
          </p:cNvPr>
          <p:cNvSpPr/>
          <p:nvPr/>
        </p:nvSpPr>
        <p:spPr>
          <a:xfrm>
            <a:off x="1434793" y="3638409"/>
            <a:ext cx="1828800" cy="89209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Gốc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Cloud 8">
            <a:extLst>
              <a:ext uri="{FF2B5EF4-FFF2-40B4-BE49-F238E27FC236}">
                <a16:creationId xmlns:a16="http://schemas.microsoft.com/office/drawing/2014/main" id="{E9AA9D65-4889-4DD5-9890-D07631E5CF03}"/>
              </a:ext>
            </a:extLst>
          </p:cNvPr>
          <p:cNvSpPr/>
          <p:nvPr/>
        </p:nvSpPr>
        <p:spPr>
          <a:xfrm>
            <a:off x="4113041" y="3638409"/>
            <a:ext cx="1828800" cy="89209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Ốc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7027C170-AA0C-44E9-8A19-421E5F3DDBE4}"/>
              </a:ext>
            </a:extLst>
          </p:cNvPr>
          <p:cNvSpPr/>
          <p:nvPr/>
        </p:nvSpPr>
        <p:spPr>
          <a:xfrm>
            <a:off x="6791289" y="3558369"/>
            <a:ext cx="1828800" cy="8920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mò</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6C8B01E5-CAD0-4C9A-880F-309D40AD1BC8}"/>
              </a:ext>
            </a:extLst>
          </p:cNvPr>
          <p:cNvSpPr/>
          <p:nvPr/>
        </p:nvSpPr>
        <p:spPr>
          <a:xfrm>
            <a:off x="9076723" y="3549462"/>
            <a:ext cx="1828800" cy="8920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đò</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F2C8FAD-D0F1-4D97-A522-C372DC7EA1ED}"/>
              </a:ext>
            </a:extLst>
          </p:cNvPr>
          <p:cNvSpPr/>
          <p:nvPr/>
        </p:nvSpPr>
        <p:spPr>
          <a:xfrm>
            <a:off x="4035351" y="5315683"/>
            <a:ext cx="1828800" cy="892097"/>
          </a:xfrm>
          <a:prstGeom prst="cloud">
            <a:avLst/>
          </a:prstGeom>
          <a:solidFill>
            <a:schemeClr val="accent5">
              <a:lumMod val="60000"/>
              <a:lumOff val="4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Cloud 12">
            <a:extLst>
              <a:ext uri="{FF2B5EF4-FFF2-40B4-BE49-F238E27FC236}">
                <a16:creationId xmlns:a16="http://schemas.microsoft.com/office/drawing/2014/main" id="{46ED88AF-2BFE-4312-B4E0-5AE00CB148C4}"/>
              </a:ext>
            </a:extLst>
          </p:cNvPr>
          <p:cNvSpPr/>
          <p:nvPr/>
        </p:nvSpPr>
        <p:spPr>
          <a:xfrm>
            <a:off x="6609151" y="5302080"/>
            <a:ext cx="1828800" cy="892097"/>
          </a:xfrm>
          <a:prstGeom prst="cloud">
            <a:avLst/>
          </a:prstGeom>
          <a:solidFill>
            <a:schemeClr val="accent5">
              <a:lumMod val="60000"/>
              <a:lumOff val="4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Arrow Connector 14">
            <a:extLst>
              <a:ext uri="{FF2B5EF4-FFF2-40B4-BE49-F238E27FC236}">
                <a16:creationId xmlns:a16="http://schemas.microsoft.com/office/drawing/2014/main" id="{6ED6A8A7-EE33-43DE-A4AE-810BDBBA7E86}"/>
              </a:ext>
            </a:extLst>
          </p:cNvPr>
          <p:cNvCxnSpPr>
            <a:stCxn id="4" idx="0"/>
            <a:endCxn id="5" idx="2"/>
          </p:cNvCxnSpPr>
          <p:nvPr/>
        </p:nvCxnSpPr>
        <p:spPr>
          <a:xfrm>
            <a:off x="3302954" y="2171356"/>
            <a:ext cx="6000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7F5F76-B169-4E0A-9D87-C6E871E8B3BC}"/>
              </a:ext>
            </a:extLst>
          </p:cNvPr>
          <p:cNvCxnSpPr>
            <a:cxnSpLocks/>
            <a:stCxn id="8" idx="0"/>
            <a:endCxn id="9" idx="2"/>
          </p:cNvCxnSpPr>
          <p:nvPr/>
        </p:nvCxnSpPr>
        <p:spPr>
          <a:xfrm>
            <a:off x="3262069" y="4084458"/>
            <a:ext cx="8566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8976FA5-6EC6-48B7-82CF-6EE91B767E50}"/>
              </a:ext>
            </a:extLst>
          </p:cNvPr>
          <p:cNvCxnSpPr>
            <a:cxnSpLocks/>
            <a:stCxn id="6" idx="0"/>
            <a:endCxn id="7" idx="2"/>
          </p:cNvCxnSpPr>
          <p:nvPr/>
        </p:nvCxnSpPr>
        <p:spPr>
          <a:xfrm flipV="1">
            <a:off x="8436231" y="2005219"/>
            <a:ext cx="625624" cy="105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2B9E27B-2E17-4ABD-820C-4C48DD632F87}"/>
              </a:ext>
            </a:extLst>
          </p:cNvPr>
          <p:cNvCxnSpPr>
            <a:cxnSpLocks/>
            <a:stCxn id="10" idx="0"/>
            <a:endCxn id="11" idx="2"/>
          </p:cNvCxnSpPr>
          <p:nvPr/>
        </p:nvCxnSpPr>
        <p:spPr>
          <a:xfrm flipV="1">
            <a:off x="8618565" y="3995511"/>
            <a:ext cx="463831" cy="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D84F39F-868A-4B64-BB6B-46C931F4E3D2}"/>
              </a:ext>
            </a:extLst>
          </p:cNvPr>
          <p:cNvCxnSpPr>
            <a:cxnSpLocks/>
            <a:stCxn id="12" idx="0"/>
            <a:endCxn id="13" idx="2"/>
          </p:cNvCxnSpPr>
          <p:nvPr/>
        </p:nvCxnSpPr>
        <p:spPr>
          <a:xfrm flipV="1">
            <a:off x="5862627" y="5748129"/>
            <a:ext cx="752197" cy="13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9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416205"/>
            <a:ext cx="10363200" cy="4895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1619250"/>
            <a:ext cx="10001250" cy="451485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pic>
        <p:nvPicPr>
          <p:cNvPr id="31" name="图片 30"/>
          <p:cNvPicPr>
            <a:picLocks noChangeAspect="1"/>
          </p:cNvPicPr>
          <p:nvPr/>
        </p:nvPicPr>
        <p:blipFill>
          <a:blip r:embed="rId3"/>
          <a:stretch>
            <a:fillRect/>
          </a:stretch>
        </p:blipFill>
        <p:spPr>
          <a:xfrm>
            <a:off x="10809940" y="3811432"/>
            <a:ext cx="1282500" cy="3161250"/>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5" y="545808"/>
            <a:ext cx="3031490" cy="584775"/>
          </a:xfrm>
          <a:prstGeom prst="rect">
            <a:avLst/>
          </a:prstGeom>
          <a:noFill/>
        </p:spPr>
        <p:txBody>
          <a:bodyPr wrap="square" rtlCol="0">
            <a:spAutoFit/>
          </a:bodyPr>
          <a:lstStyle/>
          <a:p>
            <a:r>
              <a:rPr lang="en-US" sz="3200" b="1" dirty="0">
                <a:solidFill>
                  <a:srgbClr val="FF0000"/>
                </a:solidFill>
              </a:rPr>
              <a:t>4. </a:t>
            </a:r>
            <a:r>
              <a:rPr lang="en-US" sz="3200" b="1" dirty="0" err="1">
                <a:solidFill>
                  <a:srgbClr val="FF0000"/>
                </a:solidFill>
              </a:rPr>
              <a:t>Trả</a:t>
            </a:r>
            <a:r>
              <a:rPr lang="en-US" sz="3200" b="1" dirty="0">
                <a:solidFill>
                  <a:srgbClr val="FF0000"/>
                </a:solidFill>
              </a:rPr>
              <a:t> </a:t>
            </a:r>
            <a:r>
              <a:rPr lang="en-US" sz="3200" b="1" dirty="0" err="1">
                <a:solidFill>
                  <a:srgbClr val="FF0000"/>
                </a:solidFill>
              </a:rPr>
              <a:t>lời</a:t>
            </a:r>
            <a:r>
              <a:rPr lang="en-US" sz="3200" b="1" dirty="0">
                <a:solidFill>
                  <a:srgbClr val="FF0000"/>
                </a:solidFill>
              </a:rPr>
              <a:t> </a:t>
            </a:r>
            <a:r>
              <a:rPr lang="en-US" sz="3200" b="1" dirty="0" err="1">
                <a:solidFill>
                  <a:srgbClr val="FF0000"/>
                </a:solidFill>
              </a:rPr>
              <a:t>câu</a:t>
            </a:r>
            <a:r>
              <a:rPr lang="en-US" sz="3200" b="1" dirty="0">
                <a:solidFill>
                  <a:srgbClr val="FF0000"/>
                </a:solidFill>
              </a:rPr>
              <a:t> </a:t>
            </a:r>
            <a:r>
              <a:rPr lang="en-US" sz="3200" b="1" dirty="0" err="1">
                <a:solidFill>
                  <a:srgbClr val="FF0000"/>
                </a:solidFill>
              </a:rPr>
              <a:t>hỏi</a:t>
            </a:r>
            <a:endParaRPr lang="en-US" sz="3200" b="1" dirty="0">
              <a:solidFill>
                <a:srgbClr val="FF0000"/>
              </a:solidFill>
            </a:endParaRPr>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2056153" y="1892788"/>
            <a:ext cx="8276273" cy="782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 </a:t>
            </a:r>
            <a:r>
              <a:rPr lang="en-US" sz="2800" b="1" dirty="0" err="1"/>
              <a:t>Bài</a:t>
            </a:r>
            <a:r>
              <a:rPr lang="en-US" sz="2800" b="1" dirty="0"/>
              <a:t> </a:t>
            </a:r>
            <a:r>
              <a:rPr lang="en-US" sz="2800" b="1" dirty="0" err="1"/>
              <a:t>đồng</a:t>
            </a:r>
            <a:r>
              <a:rPr lang="en-US" sz="2800" b="1" dirty="0"/>
              <a:t> </a:t>
            </a:r>
            <a:r>
              <a:rPr lang="en-US" sz="2800" b="1" dirty="0" err="1"/>
              <a:t>dao</a:t>
            </a:r>
            <a:r>
              <a:rPr lang="en-US" sz="2800" b="1" dirty="0"/>
              <a:t> </a:t>
            </a:r>
            <a:r>
              <a:rPr lang="en-US" sz="2800" b="1" dirty="0" err="1"/>
              <a:t>nhắc</a:t>
            </a:r>
            <a:r>
              <a:rPr lang="en-US" sz="2800" b="1" dirty="0"/>
              <a:t> </a:t>
            </a:r>
            <a:r>
              <a:rPr lang="en-US" sz="2800" b="1" dirty="0" err="1"/>
              <a:t>chúng</a:t>
            </a:r>
            <a:r>
              <a:rPr lang="en-US" sz="2800" b="1" dirty="0"/>
              <a:t> ta </a:t>
            </a:r>
            <a:r>
              <a:rPr lang="en-US" sz="2800" b="1" dirty="0" err="1"/>
              <a:t>cần</a:t>
            </a:r>
            <a:r>
              <a:rPr lang="en-US" sz="2800" b="1" dirty="0"/>
              <a:t> </a:t>
            </a:r>
            <a:r>
              <a:rPr lang="en-US" sz="2800" b="1" dirty="0" err="1"/>
              <a:t>nhớ</a:t>
            </a:r>
            <a:r>
              <a:rPr lang="en-US" sz="2800" b="1" dirty="0"/>
              <a:t> </a:t>
            </a:r>
            <a:r>
              <a:rPr lang="en-US" sz="2800" b="1" dirty="0" err="1"/>
              <a:t>ơn</a:t>
            </a:r>
            <a:r>
              <a:rPr lang="en-US" sz="2800" b="1" dirty="0"/>
              <a:t> </a:t>
            </a:r>
            <a:r>
              <a:rPr lang="en-US" sz="2800" b="1" dirty="0" err="1"/>
              <a:t>những</a:t>
            </a:r>
            <a:r>
              <a:rPr lang="en-US" sz="2800" b="1" dirty="0"/>
              <a:t> ai?</a:t>
            </a:r>
          </a:p>
        </p:txBody>
      </p:sp>
      <p:sp>
        <p:nvSpPr>
          <p:cNvPr id="12" name="Rectangle 11">
            <a:extLst>
              <a:ext uri="{FF2B5EF4-FFF2-40B4-BE49-F238E27FC236}">
                <a16:creationId xmlns:a16="http://schemas.microsoft.com/office/drawing/2014/main" id="{3BA2A1AE-53B7-4E91-AB97-F9C3457101FF}"/>
              </a:ext>
            </a:extLst>
          </p:cNvPr>
          <p:cNvSpPr/>
          <p:nvPr/>
        </p:nvSpPr>
        <p:spPr>
          <a:xfrm>
            <a:off x="4580255" y="2752881"/>
            <a:ext cx="3968973" cy="3108543"/>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trồng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trọt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iterate type="lt">
                                    <p:tmPct val="10000"/>
                                  </p:iterate>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iterate type="lt">
                                    <p:tmPct val="10000"/>
                                  </p:iterate>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iterate type="lt">
                                    <p:tmPct val="10000"/>
                                  </p:iterate>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iterate type="lt">
                                    <p:tmPct val="10000"/>
                                  </p:iterate>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iterate type="lt">
                                    <p:tmPct val="10000"/>
                                  </p:iterate>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iterate type="lt">
                                    <p:tmPct val="10000"/>
                                  </p:iterate>
                                  <p:childTnLst>
                                    <p:set>
                                      <p:cBhvr>
                                        <p:cTn id="42" dur="1" fill="hold">
                                          <p:stCondLst>
                                            <p:cond delay="0"/>
                                          </p:stCondLst>
                                        </p:cTn>
                                        <p:tgtEl>
                                          <p:spTgt spid="12">
                                            <p:txEl>
                                              <p:pRg st="6" end="6"/>
                                            </p:txEl>
                                          </p:spTgt>
                                        </p:tgtEl>
                                        <p:attrNameLst>
                                          <p:attrName>style.visibility</p:attrName>
                                        </p:attrNameLst>
                                      </p:cBhvr>
                                      <p:to>
                                        <p:strVal val="visible"/>
                                      </p:to>
                                    </p:set>
                                    <p:anim calcmode="lin" valueType="num">
                                      <p:cBhvr additive="base">
                                        <p:cTn id="43" dur="500" fill="hold"/>
                                        <p:tgtEl>
                                          <p:spTgt spid="1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5" y="208025"/>
            <a:ext cx="3031490" cy="584775"/>
          </a:xfrm>
          <a:prstGeom prst="rect">
            <a:avLst/>
          </a:prstGeom>
          <a:noFill/>
        </p:spPr>
        <p:txBody>
          <a:bodyPr wrap="square" rtlCol="0">
            <a:spAutoFit/>
          </a:bodyPr>
          <a:lstStyle/>
          <a:p>
            <a:r>
              <a:rPr lang="en-US" sz="3200" b="1" dirty="0"/>
              <a:t>4. </a:t>
            </a:r>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3980985" y="2423085"/>
            <a:ext cx="5331925" cy="7917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t>b. </a:t>
            </a:r>
            <a:r>
              <a:rPr lang="en-US" sz="2800" b="1" dirty="0" err="1"/>
              <a:t>Vì</a:t>
            </a:r>
            <a:r>
              <a:rPr lang="en-US" sz="2800" b="1" dirty="0"/>
              <a:t> </a:t>
            </a:r>
            <a:r>
              <a:rPr lang="en-US" sz="2800" b="1" dirty="0" err="1"/>
              <a:t>sao</a:t>
            </a:r>
            <a:r>
              <a:rPr lang="en-US" sz="2800" b="1" dirty="0"/>
              <a:t> </a:t>
            </a:r>
            <a:r>
              <a:rPr lang="en-US" sz="2800" b="1" dirty="0" err="1"/>
              <a:t>chúng</a:t>
            </a:r>
            <a:r>
              <a:rPr lang="en-US" sz="2800" b="1" dirty="0"/>
              <a:t> ta </a:t>
            </a:r>
            <a:r>
              <a:rPr lang="en-US" sz="2800" b="1" dirty="0" err="1"/>
              <a:t>cần</a:t>
            </a:r>
            <a:r>
              <a:rPr lang="en-US" sz="2800" b="1" dirty="0"/>
              <a:t> </a:t>
            </a:r>
            <a:r>
              <a:rPr lang="en-US" sz="2800" b="1" dirty="0" err="1"/>
              <a:t>nhớ</a:t>
            </a:r>
            <a:r>
              <a:rPr lang="en-US" sz="2800" b="1" dirty="0"/>
              <a:t> </a:t>
            </a:r>
            <a:r>
              <a:rPr lang="en-US" sz="2800" b="1" dirty="0" err="1"/>
              <a:t>ơn</a:t>
            </a:r>
            <a:r>
              <a:rPr lang="en-US" sz="2800" b="1" dirty="0"/>
              <a:t> </a:t>
            </a:r>
            <a:r>
              <a:rPr lang="en-US" sz="2800" b="1" dirty="0" err="1"/>
              <a:t>họ</a:t>
            </a:r>
            <a:r>
              <a:rPr lang="en-US" sz="2800" b="1" dirty="0"/>
              <a:t>?</a:t>
            </a:r>
          </a:p>
        </p:txBody>
      </p:sp>
      <p:sp>
        <p:nvSpPr>
          <p:cNvPr id="5" name="TextBox 4">
            <a:extLst>
              <a:ext uri="{FF2B5EF4-FFF2-40B4-BE49-F238E27FC236}">
                <a16:creationId xmlns:a16="http://schemas.microsoft.com/office/drawing/2014/main" id="{9142FB96-A799-4A00-AF14-AC85CEA827CA}"/>
              </a:ext>
            </a:extLst>
          </p:cNvPr>
          <p:cNvSpPr txBox="1"/>
          <p:nvPr/>
        </p:nvSpPr>
        <p:spPr>
          <a:xfrm>
            <a:off x="1701050" y="3669090"/>
            <a:ext cx="8986480" cy="1569660"/>
          </a:xfrm>
          <a:prstGeom prst="rect">
            <a:avLst/>
          </a:prstGeom>
          <a:noFill/>
        </p:spPr>
        <p:txBody>
          <a:bodyPr wrap="square" rtlCol="0">
            <a:spAutoFit/>
          </a:bodyPr>
          <a:lstStyle/>
          <a:p>
            <a:pPr algn="ctr">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200" dirty="0">
                <a:latin typeface="Arial-Rounded" panose="020B0500000000000000" pitchFamily="34" charset="0"/>
                <a:ea typeface="Arial-Rounded" panose="020B0500000000000000" pitchFamily="34" charset="0"/>
                <a:cs typeface="Arial-Rounded" panose="020B0500000000000000" pitchFamily="34" charset="0"/>
              </a:rPr>
              <a:t> ta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200" dirty="0">
                <a:latin typeface="Arial-Rounded" panose="020B0500000000000000" pitchFamily="34" charset="0"/>
                <a:ea typeface="Arial-Rounded" panose="020B0500000000000000" pitchFamily="34" charset="0"/>
                <a:cs typeface="Arial-Rounded" panose="020B0500000000000000" pitchFamily="34" charset="0"/>
              </a:rPr>
              <a:t> ta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trú</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võng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sang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6037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366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2209800"/>
            <a:ext cx="10001250" cy="290861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4" y="739729"/>
            <a:ext cx="3031490" cy="584775"/>
          </a:xfrm>
          <a:prstGeom prst="rect">
            <a:avLst/>
          </a:prstGeom>
          <a:noFill/>
        </p:spPr>
        <p:txBody>
          <a:bodyPr wrap="square" rtlCol="0">
            <a:spAutoFit/>
          </a:bodyPr>
          <a:lstStyle/>
          <a:p>
            <a:r>
              <a:rPr lang="en-US" sz="3200" b="1" dirty="0"/>
              <a:t>4. </a:t>
            </a:r>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2709748" y="2882590"/>
            <a:ext cx="6772501" cy="10928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c. </a:t>
            </a:r>
            <a:r>
              <a:rPr lang="en-US" sz="2800" b="1" dirty="0" err="1">
                <a:effectLst>
                  <a:outerShdw blurRad="38100" dist="38100" dir="2700000" algn="tl">
                    <a:srgbClr val="000000">
                      <a:alpha val="43137"/>
                    </a:srgbClr>
                  </a:outerShdw>
                </a:effectLst>
              </a:rPr>
              <a:t>Còn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em</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em</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nhớ</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ơn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những</a:t>
            </a:r>
            <a:r>
              <a:rPr lang="en-US" sz="2800" b="1" dirty="0">
                <a:effectLst>
                  <a:outerShdw blurRad="38100" dist="38100" dir="2700000" algn="tl">
                    <a:srgbClr val="000000">
                      <a:alpha val="43137"/>
                    </a:srgbClr>
                  </a:outerShdw>
                </a:effectLst>
              </a:rPr>
              <a:t> ai? </a:t>
            </a:r>
            <a:r>
              <a:rPr lang="en-US" sz="2800" b="1" dirty="0" err="1">
                <a:effectLst>
                  <a:outerShdw blurRad="38100" dist="38100" dir="2700000" algn="tl">
                    <a:srgbClr val="000000">
                      <a:alpha val="43137"/>
                    </a:srgbClr>
                  </a:outerShdw>
                </a:effectLst>
              </a:rPr>
              <a:t>Vì</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sao</a:t>
            </a:r>
            <a:r>
              <a:rPr lang="en-US" sz="2800" b="1" dirty="0">
                <a:effectLst>
                  <a:outerShdw blurRad="38100" dist="38100" dir="2700000" algn="tl">
                    <a:srgbClr val="000000">
                      <a:alpha val="43137"/>
                    </a:srgbClr>
                  </a:outerShdw>
                </a:effectLst>
              </a:rPr>
              <a:t>?</a:t>
            </a:r>
          </a:p>
        </p:txBody>
      </p:sp>
      <p:pic>
        <p:nvPicPr>
          <p:cNvPr id="11" name="Picture 10">
            <a:extLst>
              <a:ext uri="{FF2B5EF4-FFF2-40B4-BE49-F238E27FC236}">
                <a16:creationId xmlns:a16="http://schemas.microsoft.com/office/drawing/2014/main" id="{52F07276-6349-4FCD-BD58-138525B9E8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3571" l="9091" r="89474"/>
                    </a14:imgEffect>
                  </a14:imgLayer>
                </a14:imgProps>
              </a:ext>
            </a:extLst>
          </a:blip>
          <a:srcRect b="5714"/>
          <a:stretch/>
        </p:blipFill>
        <p:spPr>
          <a:xfrm>
            <a:off x="9385165" y="2406805"/>
            <a:ext cx="1990725" cy="2514600"/>
          </a:xfrm>
          <a:prstGeom prst="rect">
            <a:avLst/>
          </a:prstGeom>
        </p:spPr>
      </p:pic>
    </p:spTree>
    <p:extLst>
      <p:ext uri="{BB962C8B-B14F-4D97-AF65-F5344CB8AC3E}">
        <p14:creationId xmlns:p14="http://schemas.microsoft.com/office/powerpoint/2010/main" val="271989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2400" y="69004"/>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5</a:t>
            </a:r>
          </a:p>
        </p:txBody>
      </p:sp>
      <p:sp>
        <p:nvSpPr>
          <p:cNvPr id="3" name="TextBox 2"/>
          <p:cNvSpPr txBox="1"/>
          <p:nvPr/>
        </p:nvSpPr>
        <p:spPr>
          <a:xfrm>
            <a:off x="762000" y="0"/>
            <a:ext cx="9601200" cy="707838"/>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Học thuộc lòng bài đồng dao</a:t>
            </a:r>
            <a:endParaRPr kumimoji="0" lang="en-US" sz="40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4" name="Rectangle 3"/>
          <p:cNvSpPr/>
          <p:nvPr/>
        </p:nvSpPr>
        <p:spPr>
          <a:xfrm>
            <a:off x="62347" y="1010185"/>
            <a:ext cx="6047508" cy="80021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Sang 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4382856" y="2092182"/>
            <a:ext cx="6047508" cy="53245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mắc dây.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7709" y="1010184"/>
            <a:ext cx="6047508" cy="800219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Sang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509962" y="2092182"/>
            <a:ext cx="6047508" cy="532453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mắc dây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0" y="946315"/>
            <a:ext cx="6047508" cy="800219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Sang 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482253" y="2156051"/>
            <a:ext cx="6047508" cy="532453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mắc dây.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324186" y="69004"/>
            <a:ext cx="3867814" cy="6858000"/>
          </a:xfrm>
          <a:prstGeom prst="rect">
            <a:avLst/>
          </a:prstGeom>
        </p:spPr>
      </p:pic>
    </p:spTree>
    <p:extLst>
      <p:ext uri="{BB962C8B-B14F-4D97-AF65-F5344CB8AC3E}">
        <p14:creationId xmlns:p14="http://schemas.microsoft.com/office/powerpoint/2010/main" val="1831054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1314437"/>
            <a:ext cx="12192000" cy="5086362"/>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60" name="图片 59"/>
          <p:cNvPicPr>
            <a:picLocks noChangeAspect="1"/>
          </p:cNvPicPr>
          <p:nvPr/>
        </p:nvPicPr>
        <p:blipFill>
          <a:blip r:embed="rId3"/>
          <a:stretch>
            <a:fillRect/>
          </a:stretch>
        </p:blipFill>
        <p:spPr>
          <a:xfrm>
            <a:off x="512177" y="165021"/>
            <a:ext cx="837560" cy="1149417"/>
          </a:xfrm>
          <a:prstGeom prst="rect">
            <a:avLst/>
          </a:prstGeom>
        </p:spPr>
      </p:pic>
      <p:sp>
        <p:nvSpPr>
          <p:cNvPr id="20" name="Oval 19">
            <a:extLst>
              <a:ext uri="{FF2B5EF4-FFF2-40B4-BE49-F238E27FC236}">
                <a16:creationId xmlns:a16="http://schemas.microsoft.com/office/drawing/2014/main" id="{745A9EEC-1BB2-4BED-B728-13925AB16A5F}"/>
              </a:ext>
            </a:extLst>
          </p:cNvPr>
          <p:cNvSpPr/>
          <p:nvPr/>
        </p:nvSpPr>
        <p:spPr>
          <a:xfrm>
            <a:off x="1773042" y="434929"/>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6</a:t>
            </a:r>
          </a:p>
        </p:txBody>
      </p:sp>
      <p:sp>
        <p:nvSpPr>
          <p:cNvPr id="21" name="TextBox 20">
            <a:extLst>
              <a:ext uri="{FF2B5EF4-FFF2-40B4-BE49-F238E27FC236}">
                <a16:creationId xmlns:a16="http://schemas.microsoft.com/office/drawing/2014/main" id="{FAD81967-0701-43C0-B048-04C5134FD68A}"/>
              </a:ext>
            </a:extLst>
          </p:cNvPr>
          <p:cNvSpPr txBox="1"/>
          <p:nvPr/>
        </p:nvSpPr>
        <p:spPr>
          <a:xfrm>
            <a:off x="2496358" y="201144"/>
            <a:ext cx="7617800"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Nói về việc em cần làm để thể hiện lòng biết ơn đối với người thân hoặc thầy cô giáo</a:t>
            </a:r>
            <a:endParaRPr lang="en-US" sz="3200" b="1" dirty="0">
              <a:latin typeface="Arial Rounded MT Bold" pitchFamily="34" charset="0"/>
              <a:ea typeface="Arial-Rounded" pitchFamily="34" charset="0"/>
              <a:cs typeface="Arial-Rounded" pitchFamily="34" charset="0"/>
            </a:endParaRPr>
          </a:p>
        </p:txBody>
      </p:sp>
      <p:pic>
        <p:nvPicPr>
          <p:cNvPr id="22" name="Picture 21">
            <a:extLst>
              <a:ext uri="{FF2B5EF4-FFF2-40B4-BE49-F238E27FC236}">
                <a16:creationId xmlns:a16="http://schemas.microsoft.com/office/drawing/2014/main" id="{96F53A53-66CB-4B1C-B066-E4AC7271C45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245607" y="1560630"/>
            <a:ext cx="2034083" cy="4839807"/>
          </a:xfrm>
          <a:prstGeom prst="rect">
            <a:avLst/>
          </a:prstGeom>
        </p:spPr>
      </p:pic>
      <p:pic>
        <p:nvPicPr>
          <p:cNvPr id="24" name="Picture 23">
            <a:extLst>
              <a:ext uri="{FF2B5EF4-FFF2-40B4-BE49-F238E27FC236}">
                <a16:creationId xmlns:a16="http://schemas.microsoft.com/office/drawing/2014/main" id="{768CBFB8-D51C-476A-A07E-74F8CF6283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8168" y="3718498"/>
            <a:ext cx="2743200" cy="2368218"/>
          </a:xfrm>
          <a:prstGeom prst="rect">
            <a:avLst/>
          </a:prstGeom>
        </p:spPr>
      </p:pic>
      <p:pic>
        <p:nvPicPr>
          <p:cNvPr id="25" name="Picture 24">
            <a:extLst>
              <a:ext uri="{FF2B5EF4-FFF2-40B4-BE49-F238E27FC236}">
                <a16:creationId xmlns:a16="http://schemas.microsoft.com/office/drawing/2014/main" id="{76197BDF-D740-4146-8CCD-AAB27E694C2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571" l="9091" r="89474"/>
                    </a14:imgEffect>
                  </a14:imgLayer>
                </a14:imgProps>
              </a:ext>
            </a:extLst>
          </a:blip>
          <a:srcRect b="5714"/>
          <a:stretch/>
        </p:blipFill>
        <p:spPr>
          <a:xfrm>
            <a:off x="5605031" y="3938681"/>
            <a:ext cx="1698523" cy="2145503"/>
          </a:xfrm>
          <a:prstGeom prst="rect">
            <a:avLst/>
          </a:prstGeom>
        </p:spPr>
      </p:pic>
      <p:pic>
        <p:nvPicPr>
          <p:cNvPr id="26" name="Picture 25">
            <a:extLst>
              <a:ext uri="{FF2B5EF4-FFF2-40B4-BE49-F238E27FC236}">
                <a16:creationId xmlns:a16="http://schemas.microsoft.com/office/drawing/2014/main" id="{A6E486F3-E53E-4C94-B573-9F4235F963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1129" y="2667602"/>
            <a:ext cx="1748271" cy="2542157"/>
          </a:xfrm>
          <a:prstGeom prst="rect">
            <a:avLst/>
          </a:prstGeom>
        </p:spPr>
      </p:pic>
      <p:pic>
        <p:nvPicPr>
          <p:cNvPr id="27" name="Picture 26">
            <a:extLst>
              <a:ext uri="{FF2B5EF4-FFF2-40B4-BE49-F238E27FC236}">
                <a16:creationId xmlns:a16="http://schemas.microsoft.com/office/drawing/2014/main" id="{CCB2D835-EC50-42BF-BFD0-7E881D2ED0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3957" y="1686396"/>
            <a:ext cx="2948422" cy="2054028"/>
          </a:xfrm>
          <a:prstGeom prst="rect">
            <a:avLst/>
          </a:prstGeom>
        </p:spPr>
      </p:pic>
      <p:pic>
        <p:nvPicPr>
          <p:cNvPr id="4" name="Picture 3">
            <a:extLst>
              <a:ext uri="{FF2B5EF4-FFF2-40B4-BE49-F238E27FC236}">
                <a16:creationId xmlns:a16="http://schemas.microsoft.com/office/drawing/2014/main" id="{F1DC3CFE-95D3-4214-AEBB-20BF7B6B1D00}"/>
              </a:ext>
            </a:extLst>
          </p:cNvPr>
          <p:cNvPicPr>
            <a:picLocks noChangeAspect="1"/>
          </p:cNvPicPr>
          <p:nvPr/>
        </p:nvPicPr>
        <p:blipFill>
          <a:blip r:embed="rId11"/>
          <a:stretch>
            <a:fillRect/>
          </a:stretch>
        </p:blipFill>
        <p:spPr>
          <a:xfrm>
            <a:off x="2761686" y="2495317"/>
            <a:ext cx="2200275" cy="356235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2" name="TextBox 1">
            <a:extLst>
              <a:ext uri="{FF2B5EF4-FFF2-40B4-BE49-F238E27FC236}">
                <a16:creationId xmlns:a16="http://schemas.microsoft.com/office/drawing/2014/main" id="{D6121CD1-1866-4B9F-9537-239867FD2677}"/>
              </a:ext>
            </a:extLst>
          </p:cNvPr>
          <p:cNvSpPr txBox="1"/>
          <p:nvPr/>
        </p:nvSpPr>
        <p:spPr>
          <a:xfrm>
            <a:off x="4317871" y="2476893"/>
            <a:ext cx="4008198" cy="1569660"/>
          </a:xfrm>
          <a:prstGeom prst="rect">
            <a:avLst/>
          </a:prstGeom>
          <a:noFill/>
        </p:spPr>
        <p:txBody>
          <a:bodyPr wrap="square" rtlCol="0">
            <a:spAutoFit/>
          </a:bodyPr>
          <a:lstStyle/>
          <a:p>
            <a:pPr algn="ctr"/>
            <a:r>
              <a:rPr lang="en-US" sz="4800" b="1" dirty="0" err="1">
                <a:solidFill>
                  <a:srgbClr val="00B0F0"/>
                </a:solidFill>
              </a:rPr>
              <a:t>Chào</a:t>
            </a:r>
            <a:r>
              <a:rPr lang="en-US" sz="4800" b="1" dirty="0">
                <a:solidFill>
                  <a:srgbClr val="00B0F0"/>
                </a:solidFill>
              </a:rPr>
              <a:t> </a:t>
            </a:r>
            <a:r>
              <a:rPr lang="en-US" sz="4800" b="1" dirty="0" err="1">
                <a:solidFill>
                  <a:srgbClr val="00B0F0"/>
                </a:solidFill>
              </a:rPr>
              <a:t>tạm</a:t>
            </a:r>
            <a:r>
              <a:rPr lang="en-US" sz="4800" b="1" dirty="0">
                <a:solidFill>
                  <a:srgbClr val="00B0F0"/>
                </a:solidFill>
              </a:rPr>
              <a:t> </a:t>
            </a:r>
            <a:r>
              <a:rPr lang="en-US" sz="4800" b="1" dirty="0" err="1">
                <a:solidFill>
                  <a:srgbClr val="00B0F0"/>
                </a:solidFill>
              </a:rPr>
              <a:t>biệt</a:t>
            </a:r>
            <a:r>
              <a:rPr lang="en-US" sz="4800" b="1" dirty="0">
                <a:solidFill>
                  <a:srgbClr val="00B0F0"/>
                </a:solidFill>
              </a:rPr>
              <a:t> </a:t>
            </a:r>
            <a:r>
              <a:rPr lang="en-US" sz="4800" b="1" dirty="0" err="1">
                <a:solidFill>
                  <a:srgbClr val="00B0F0"/>
                </a:solidFill>
              </a:rPr>
              <a:t>các</a:t>
            </a:r>
            <a:r>
              <a:rPr lang="en-US" sz="4800" b="1" dirty="0">
                <a:solidFill>
                  <a:srgbClr val="00B0F0"/>
                </a:solidFill>
              </a:rPr>
              <a:t> </a:t>
            </a:r>
            <a:r>
              <a:rPr lang="en-US" sz="4800" b="1" dirty="0" err="1">
                <a:solidFill>
                  <a:srgbClr val="00B0F0"/>
                </a:solidFill>
              </a:rPr>
              <a:t>em</a:t>
            </a:r>
            <a:r>
              <a:rPr lang="en-US" sz="4800" b="1" dirty="0">
                <a:solidFill>
                  <a:srgbClr val="00B0F0"/>
                </a:solidFill>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04800" y="1969754"/>
            <a:ext cx="12573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744200" y="-64940"/>
            <a:ext cx="1578429" cy="2053744"/>
          </a:xfrm>
          <a:prstGeom prst="rect">
            <a:avLst/>
          </a:prstGeom>
        </p:spPr>
      </p:pic>
      <p:sp>
        <p:nvSpPr>
          <p:cNvPr id="15" name="TextBox 14"/>
          <p:cNvSpPr txBox="1"/>
          <p:nvPr/>
        </p:nvSpPr>
        <p:spPr>
          <a:xfrm>
            <a:off x="4366848" y="195637"/>
            <a:ext cx="678180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được tạo nên bởi đôi bàn tay chăm chỉ cần mẫn của những dân tộc nào ở Sa Pa? </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a:t>
            </a:r>
            <a:r>
              <a:rPr kumimoji="0" lang="en-US" sz="4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H‘mông</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Dao, Hà Nhì,…</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591800" y="-264871"/>
            <a:ext cx="1578429" cy="2053744"/>
          </a:xfrm>
          <a:prstGeom prst="rect">
            <a:avLst/>
          </a:prstGeom>
        </p:spPr>
      </p:pic>
      <p:sp>
        <p:nvSpPr>
          <p:cNvPr id="15" name="TextBox 14"/>
          <p:cNvSpPr txBox="1"/>
          <p:nvPr/>
        </p:nvSpPr>
        <p:spPr>
          <a:xfrm>
            <a:off x="4308764" y="861875"/>
            <a:ext cx="601980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các bạn nhỏ đang làm gì?</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vừa hái quả đào và đang ngồi dưới gốc cây đào</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47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114800" y="978960"/>
            <a:ext cx="548640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 hiểu câu “Ăn quả nhớ kẻ trồng cây” ý nói gì? </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khi đang hưởng thụ một thành quả tốt đẹp, bạn nên biết ơn người đã tạo ra thành quả đó, bởi thành quả mà chúng ta đang hưởng thụ không phải tự nhiên mà có. Nó là cả một quá trình lao động, sáng tạo, đổ mồ hôi, nước mắt, kể cả xương máu của biết bao lớp người, qua biết bao thế hệ</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77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080164" y="1094510"/>
            <a:ext cx="5410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27/07 hàng năm là ngày gì? Hãy nêu tên.</a:t>
            </a: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thương binh liệt sĩ.</a:t>
            </a:r>
          </a:p>
        </p:txBody>
      </p:sp>
      <p:sp>
        <p:nvSpPr>
          <p:cNvPr id="18" name="Right Arrow 17">
            <a:hlinkClick r:id="rId8" action="ppaction://hlinksldjump"/>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878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24201" y="2466626"/>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CHÚC MỪNG</a:t>
            </a:r>
          </a:p>
        </p:txBody>
      </p:sp>
      <p:sp>
        <p:nvSpPr>
          <p:cNvPr id="2" name="Rounded Rectangular Callout 1"/>
          <p:cNvSpPr/>
          <p:nvPr/>
        </p:nvSpPr>
        <p:spPr>
          <a:xfrm>
            <a:off x="2168832" y="2784288"/>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6" name="组合 15"/>
          <p:cNvGrpSpPr/>
          <p:nvPr/>
        </p:nvGrpSpPr>
        <p:grpSpPr>
          <a:xfrm>
            <a:off x="2284893" y="1495386"/>
            <a:ext cx="8687907" cy="4657098"/>
            <a:chOff x="1249363" y="868048"/>
            <a:chExt cx="9126536" cy="5353344"/>
          </a:xfrm>
          <a:effectLst>
            <a:outerShdw blurRad="50800" dist="38100" dir="2700000" algn="tl" rotWithShape="0">
              <a:prstClr val="black">
                <a:alpha val="40000"/>
              </a:prstClr>
            </a:outerShdw>
          </a:effectLst>
        </p:grpSpPr>
        <p:sp>
          <p:nvSpPr>
            <p:cNvPr id="17" name="矩形 16"/>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37" name="图片 36"/>
          <p:cNvPicPr>
            <a:picLocks noChangeAspect="1"/>
          </p:cNvPicPr>
          <p:nvPr/>
        </p:nvPicPr>
        <p:blipFill>
          <a:blip r:embed="rId2"/>
          <a:stretch>
            <a:fillRect/>
          </a:stretch>
        </p:blipFill>
        <p:spPr>
          <a:xfrm>
            <a:off x="0" y="4497682"/>
            <a:ext cx="1812868" cy="2360318"/>
          </a:xfrm>
          <a:prstGeom prst="rect">
            <a:avLst/>
          </a:prstGeom>
        </p:spPr>
      </p:pic>
      <p:pic>
        <p:nvPicPr>
          <p:cNvPr id="40" name="图片 39"/>
          <p:cNvPicPr>
            <a:picLocks noChangeAspect="1"/>
          </p:cNvPicPr>
          <p:nvPr/>
        </p:nvPicPr>
        <p:blipFill>
          <a:blip r:embed="rId3"/>
          <a:stretch>
            <a:fillRect/>
          </a:stretch>
        </p:blipFill>
        <p:spPr>
          <a:xfrm>
            <a:off x="512177" y="165021"/>
            <a:ext cx="837560" cy="1149417"/>
          </a:xfrm>
          <a:prstGeom prst="rect">
            <a:avLst/>
          </a:prstGeom>
        </p:spPr>
      </p:pic>
      <p:sp>
        <p:nvSpPr>
          <p:cNvPr id="10" name="TextBox 9">
            <a:extLst>
              <a:ext uri="{FF2B5EF4-FFF2-40B4-BE49-F238E27FC236}">
                <a16:creationId xmlns:a16="http://schemas.microsoft.com/office/drawing/2014/main" id="{E67182E0-3243-4D0C-9622-1DB113345C1D}"/>
              </a:ext>
            </a:extLst>
          </p:cNvPr>
          <p:cNvSpPr txBox="1"/>
          <p:nvPr/>
        </p:nvSpPr>
        <p:spPr>
          <a:xfrm>
            <a:off x="4693634" y="335538"/>
            <a:ext cx="4358931" cy="769441"/>
          </a:xfrm>
          <a:prstGeom prst="rect">
            <a:avLst/>
          </a:prstGeom>
          <a:noFill/>
        </p:spPr>
        <p:txBody>
          <a:bodyPr wrap="square" rtlCol="0">
            <a:spAutoFit/>
          </a:bodyPr>
          <a:lstStyle/>
          <a:p>
            <a:r>
              <a:rPr lang="en-US" sz="4400" dirty="0">
                <a:latin typeface="Arial-Rounded" panose="020B0500000000000000" pitchFamily="34" charset="0"/>
                <a:ea typeface="Arial-Rounded" panose="020B0500000000000000" pitchFamily="34" charset="0"/>
                <a:cs typeface="Arial-Rounded" panose="020B0500000000000000" pitchFamily="34" charset="0"/>
              </a:rPr>
              <a:t>1. Quan </a:t>
            </a:r>
            <a:r>
              <a:rPr lang="en-US" sz="4400" dirty="0" err="1">
                <a:latin typeface="Arial-Rounded" panose="020B0500000000000000" pitchFamily="34" charset="0"/>
                <a:ea typeface="Arial-Rounded" panose="020B0500000000000000" pitchFamily="34" charset="0"/>
                <a:cs typeface="Arial-Rounded" panose="020B0500000000000000" pitchFamily="34" charset="0"/>
              </a:rPr>
              <a:t>sát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FD2C9DD6-8072-4C3A-B5E3-8ADCA9AB4BAE}"/>
              </a:ext>
            </a:extLst>
          </p:cNvPr>
          <p:cNvPicPr>
            <a:picLocks noChangeAspect="1"/>
          </p:cNvPicPr>
          <p:nvPr/>
        </p:nvPicPr>
        <p:blipFill>
          <a:blip r:embed="rId4"/>
          <a:stretch>
            <a:fillRect/>
          </a:stretch>
        </p:blipFill>
        <p:spPr>
          <a:xfrm>
            <a:off x="3324125" y="1571903"/>
            <a:ext cx="6735012" cy="3828986"/>
          </a:xfrm>
          <a:prstGeom prst="rect">
            <a:avLst/>
          </a:prstGeom>
        </p:spPr>
      </p:pic>
      <p:sp>
        <p:nvSpPr>
          <p:cNvPr id="11" name="Cloud 10">
            <a:extLst>
              <a:ext uri="{FF2B5EF4-FFF2-40B4-BE49-F238E27FC236}">
                <a16:creationId xmlns:a16="http://schemas.microsoft.com/office/drawing/2014/main" id="{252FDFD5-1D85-423C-8C5B-CA2B00623E60}"/>
              </a:ext>
            </a:extLst>
          </p:cNvPr>
          <p:cNvSpPr/>
          <p:nvPr/>
        </p:nvSpPr>
        <p:spPr>
          <a:xfrm>
            <a:off x="3324126" y="5494041"/>
            <a:ext cx="7097945" cy="107099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đang</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34" name="Cloud 33">
            <a:extLst>
              <a:ext uri="{FF2B5EF4-FFF2-40B4-BE49-F238E27FC236}">
                <a16:creationId xmlns:a16="http://schemas.microsoft.com/office/drawing/2014/main" id="{B2D9F759-1D5D-41EE-803B-CAB32CE38DEC}"/>
              </a:ext>
            </a:extLst>
          </p:cNvPr>
          <p:cNvSpPr/>
          <p:nvPr/>
        </p:nvSpPr>
        <p:spPr>
          <a:xfrm>
            <a:off x="3324125" y="5494040"/>
            <a:ext cx="7097945" cy="1070999"/>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latin typeface="Arial-Rounded" panose="020B0500000000000000" pitchFamily="34" charset="0"/>
                <a:ea typeface="Arial-Rounded" panose="020B0500000000000000" pitchFamily="34" charset="0"/>
                <a:cs typeface="Arial-Rounded" panose="020B0500000000000000" pitchFamily="34" charset="0"/>
              </a:rPr>
              <a:t>b.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Ăn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a:extLst>
              <a:ext uri="{FF2B5EF4-FFF2-40B4-BE49-F238E27FC236}">
                <a16:creationId xmlns:a16="http://schemas.microsoft.com/office/drawing/2014/main" id="{278F4714-C353-45FB-A7F9-B9AD5B3EF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815" y="2358460"/>
            <a:ext cx="2707680" cy="3815169"/>
          </a:xfrm>
          <a:prstGeom prst="rect">
            <a:avLst/>
          </a:prstGeom>
        </p:spPr>
      </p:pic>
      <p:sp>
        <p:nvSpPr>
          <p:cNvPr id="4" name="Rectangle: Rounded Corners 3">
            <a:extLst>
              <a:ext uri="{FF2B5EF4-FFF2-40B4-BE49-F238E27FC236}">
                <a16:creationId xmlns:a16="http://schemas.microsoft.com/office/drawing/2014/main" id="{A9AD8FB2-96B1-4F18-8AE3-78CC2D4F0704}"/>
              </a:ext>
            </a:extLst>
          </p:cNvPr>
          <p:cNvSpPr/>
          <p:nvPr/>
        </p:nvSpPr>
        <p:spPr>
          <a:xfrm>
            <a:off x="638650" y="959126"/>
            <a:ext cx="8398565" cy="4939748"/>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0B34427-5ABF-4F31-B9E7-8B399ABF7C1C}"/>
              </a:ext>
            </a:extLst>
          </p:cNvPr>
          <p:cNvSpPr txBox="1"/>
          <p:nvPr/>
        </p:nvSpPr>
        <p:spPr>
          <a:xfrm>
            <a:off x="3738174" y="1663626"/>
            <a:ext cx="2610398" cy="584775"/>
          </a:xfrm>
          <a:prstGeom prst="rect">
            <a:avLst/>
          </a:prstGeom>
          <a:noFill/>
        </p:spPr>
        <p:txBody>
          <a:bodyPr wrap="square">
            <a:spAutoFit/>
          </a:bodyPr>
          <a:lstStyle/>
          <a:p>
            <a:r>
              <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TIẾNG VIỆT</a:t>
            </a:r>
          </a:p>
        </p:txBody>
      </p:sp>
      <p:pic>
        <p:nvPicPr>
          <p:cNvPr id="22" name="Picture 21">
            <a:extLst>
              <a:ext uri="{FF2B5EF4-FFF2-40B4-BE49-F238E27FC236}">
                <a16:creationId xmlns:a16="http://schemas.microsoft.com/office/drawing/2014/main" id="{8808D151-78DA-42E5-9984-EC44371FF1F4}"/>
              </a:ext>
            </a:extLst>
          </p:cNvPr>
          <p:cNvPicPr>
            <a:picLocks noChangeAspect="1"/>
          </p:cNvPicPr>
          <p:nvPr/>
        </p:nvPicPr>
        <p:blipFill>
          <a:blip r:embed="rId4"/>
          <a:stretch>
            <a:fillRect/>
          </a:stretch>
        </p:blipFill>
        <p:spPr>
          <a:xfrm>
            <a:off x="1394956" y="2882301"/>
            <a:ext cx="6736664"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1238</Words>
  <Application>Microsoft Office PowerPoint</Application>
  <PresentationFormat>Widescreen</PresentationFormat>
  <Paragraphs>247</Paragraphs>
  <Slides>29</Slides>
  <Notes>3</Notes>
  <HiddenSlides>0</HiddenSlides>
  <MMClips>4</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29</vt:i4>
      </vt:variant>
    </vt:vector>
  </HeadingPairs>
  <TitlesOfParts>
    <vt:vector size="44" baseType="lpstr">
      <vt:lpstr>等线</vt:lpstr>
      <vt:lpstr>等线 Light</vt:lpstr>
      <vt:lpstr>Arial</vt:lpstr>
      <vt:lpstr>Arial Rounded MT Bold</vt:lpstr>
      <vt:lpstr>Arial-Rounded</vt:lpstr>
      <vt:lpstr>Calibri</vt:lpstr>
      <vt:lpstr>Times New Roman</vt:lpstr>
      <vt:lpstr>Office 主题</vt:lpstr>
      <vt:lpstr>11_Office Theme</vt:lpstr>
      <vt:lpstr>12_Office Theme</vt:lpstr>
      <vt:lpstr>2_Office 主题​​</vt:lpstr>
      <vt:lpstr>千图网海量PPT模板www.58pic.com​​</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dc:description>www.051661.com</dc:description>
  <cp:lastModifiedBy>Thao Tran</cp:lastModifiedBy>
  <cp:revision>17</cp:revision>
  <dcterms:created xsi:type="dcterms:W3CDTF">2016-11-23T14:13:00Z</dcterms:created>
  <dcterms:modified xsi:type="dcterms:W3CDTF">2023-07-30T10:45:15Z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