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38" r:id="rId3"/>
    <p:sldId id="379" r:id="rId4"/>
    <p:sldId id="380" r:id="rId5"/>
    <p:sldId id="381" r:id="rId6"/>
    <p:sldId id="382" r:id="rId7"/>
    <p:sldId id="383" r:id="rId8"/>
    <p:sldId id="384" r:id="rId9"/>
    <p:sldId id="386" r:id="rId10"/>
    <p:sldId id="385" r:id="rId11"/>
    <p:sldId id="37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CD6"/>
    <a:srgbClr val="FFF89A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>
        <p:scale>
          <a:sx n="24" d="100"/>
          <a:sy n="24" d="100"/>
        </p:scale>
        <p:origin x="233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690437" y="232280"/>
            <a:ext cx="2255687" cy="980661"/>
            <a:chOff x="1459062" y="0"/>
            <a:chExt cx="2255687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45906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026801" y="439160"/>
            <a:ext cx="7376468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Ôn tập cuối năm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334909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41: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Ôn tập chung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D8D276B-2309-4FD9-A243-FFDAC0EF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18" y="938273"/>
            <a:ext cx="1674442" cy="16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FBEF98-2B3E-4694-8CAD-66387BD3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66849" r="14896" b="8128"/>
          <a:stretch>
            <a:fillRect/>
          </a:stretch>
        </p:blipFill>
        <p:spPr>
          <a:xfrm>
            <a:off x="793529" y="826718"/>
            <a:ext cx="10796340" cy="4897677"/>
          </a:xfrm>
          <a:prstGeom prst="rect">
            <a:avLst/>
          </a:prstGeom>
        </p:spPr>
      </p:pic>
      <p:sp>
        <p:nvSpPr>
          <p:cNvPr id="3" name="Donut 2">
            <a:extLst>
              <a:ext uri="{FF2B5EF4-FFF2-40B4-BE49-F238E27FC236}">
                <a16:creationId xmlns:a16="http://schemas.microsoft.com/office/drawing/2014/main" id="{79D93092-160A-4560-9DFA-D94DA5EB46A9}"/>
              </a:ext>
            </a:extLst>
          </p:cNvPr>
          <p:cNvSpPr/>
          <p:nvPr/>
        </p:nvSpPr>
        <p:spPr>
          <a:xfrm>
            <a:off x="1800225" y="3947786"/>
            <a:ext cx="554668" cy="557539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1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BD6D7F1-0539-4476-9F75-B0170C33E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565B899-E950-4B14-A319-1CD5F94BD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229C121F-4031-4723-AE55-6AF72DA2B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95C16A3-3F70-46C5-8225-86D10D37A8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EA03E893-0D4D-4B4F-94FD-C99B1BCD38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B87A3-7DA3-4270-8E21-1FA7B9F957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90" y="2289030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97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0ADFE-A885-4594-A207-4B3DE5C47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C16207-C3BE-489F-B350-28B69093CA3E}"/>
              </a:ext>
            </a:extLst>
          </p:cNvPr>
          <p:cNvGrpSpPr/>
          <p:nvPr/>
        </p:nvGrpSpPr>
        <p:grpSpPr>
          <a:xfrm>
            <a:off x="3610947" y="671804"/>
            <a:ext cx="7218978" cy="646331"/>
            <a:chOff x="3610947" y="671804"/>
            <a:chExt cx="7218978" cy="64633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912091F-A710-4E48-8931-4214BDEEF3C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FAC93F-5F01-4778-8E60-69F48B3E591E}"/>
                </a:ext>
              </a:extLst>
            </p:cNvPr>
            <p:cNvSpPr txBox="1"/>
            <p:nvPr/>
          </p:nvSpPr>
          <p:spPr>
            <a:xfrm>
              <a:off x="4245429" y="671804"/>
              <a:ext cx="65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520E175-7D62-481B-B52C-84C042FA8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647" y="1967856"/>
            <a:ext cx="24003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DE413E-A109-4CC2-9BC6-A8D13B786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188" y="1977381"/>
            <a:ext cx="2486025" cy="1209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E5567D-2FA6-4CD4-B541-006699A3D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654" y="2110731"/>
            <a:ext cx="2400300" cy="1076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7CE4D-A574-46B2-9D36-D3B30D669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1697" y="1929756"/>
            <a:ext cx="2352675" cy="1257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4D3026-9A07-49E9-97AA-1FF6A435B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37" y="4056950"/>
            <a:ext cx="2581275" cy="191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6AD54A-18CE-4FA5-9650-DA0508FFC7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947" y="4056950"/>
            <a:ext cx="2571750" cy="1885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61336D-CA95-47D4-B7A3-9931F7447E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2240" y="4007862"/>
            <a:ext cx="2533650" cy="192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C5089D-21D2-4612-8855-826C17B357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3730" y="4085525"/>
            <a:ext cx="2524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9351 L -0.0017 0.09375 C 0.00143 0.09583 0.01354 0.10509 0.01757 0.10879 L 0.02304 0.11412 L 0.03906 0.12824 L 0.04739 0.13518 L 0.06289 0.1493 C 0.06549 0.15185 0.06823 0.15601 0.07109 0.15625 L 0.08112 0.15787 C 0.09765 0.17708 0.07968 0.15787 0.09713 0.17199 C 0.1 0.17453 0.10286 0.17847 0.10599 0.18078 C 0.10846 0.1831 0.11106 0.18379 0.11367 0.18611 C 0.13177 0.20301 0.10885 0.18773 0.12968 0.2 C 0.15364 0.23171 0.12617 0.19861 0.14674 0.21574 C 0.14987 0.21851 0.1526 0.22361 0.1556 0.22638 C 0.15872 0.22893 0.16185 0.22963 0.16497 0.23171 C 0.17942 0.24213 0.16575 0.23726 0.18164 0.24027 C 0.18411 0.24143 0.18672 0.24236 0.18932 0.24398 C 0.19166 0.24537 0.19401 0.24861 0.19648 0.24907 C 0.20195 0.25092 0.20755 0.25023 0.21302 0.25092 L 0.24075 0.25439 C 0.24935 0.25856 0.25169 0.25972 0.26172 0.26319 C 0.26367 0.26412 0.26575 0.26435 0.2677 0.26481 C 0.27708 0.27245 0.2664 0.26458 0.27825 0.27013 C 0.30104 0.28101 0.28307 0.27476 0.29648 0.27893 C 0.30468 0.28657 0.29635 0.27963 0.3108 0.28588 C 0.31263 0.2868 0.31445 0.28865 0.3164 0.28935 C 0.31862 0.29027 0.32109 0.2912 0.32356 0.2912 L 0.4108 0.29305 C 0.41914 0.29537 0.41627 0.29421 0.42513 0.29814 C 0.42656 0.29907 0.43086 0.30138 0.43229 0.30185 C 0.43385 0.30208 0.43567 0.30185 0.43737 0.30185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956 L 0.00247 0.0956 C 0.00664 0.09838 0.01055 0.10278 0.01497 0.10394 C 0.01888 0.10486 0.02279 0.10556 0.02669 0.10671 C 0.04609 0.11227 0.03268 0.10995 0.05482 0.11505 C 0.05989 0.11597 0.06523 0.11644 0.07044 0.11782 C 0.0832 0.1206 0.09583 0.12454 0.10872 0.12755 C 0.12487 0.13125 0.14114 0.13287 0.15716 0.13866 C 0.18177 0.14722 0.16354 0.1412 0.18841 0.14838 C 0.1931 0.14954 0.19765 0.15116 0.20247 0.15255 C 0.21042 0.1544 0.21849 0.15625 0.22669 0.1581 L 0.23294 0.15949 C 0.25208 0.16968 0.22578 0.15671 0.2556 0.16505 C 0.25755 0.16551 0.25911 0.16782 0.26107 0.16921 C 0.27292 0.17685 0.26953 0.17523 0.27904 0.17755 C 0.28242 0.17986 0.28568 0.18264 0.28919 0.18449 C 0.29167 0.18565 0.2944 0.18519 0.297 0.18588 C 0.31575 0.19074 0.29232 0.18681 0.31497 0.19005 L 0.32279 0.19421 C 0.32513 0.19537 0.32734 0.19722 0.32982 0.19838 C 0.33333 0.19977 0.33711 0.19977 0.34075 0.20116 C 0.34857 0.2037 0.34414 0.20417 0.35247 0.2081 C 0.35417 0.2088 0.35612 0.20903 0.35794 0.20949 C 0.36341 0.21227 0.36901 0.21389 0.37435 0.21782 C 0.37565 0.21875 0.37695 0.21944 0.37825 0.2206 C 0.37982 0.22176 0.38125 0.22361 0.38294 0.22477 C 0.38385 0.22546 0.38502 0.22546 0.38607 0.22616 C 0.38685 0.22639 0.38763 0.22662 0.38841 0.22755 C 0.38997 0.22917 0.39127 0.23194 0.3931 0.2331 L 0.39779 0.23588 C 0.40508 0.2456 0.39674 0.23565 0.40404 0.24144 C 0.40534 0.24236 0.40651 0.24444 0.40794 0.2456 C 0.41015 0.24722 0.41497 0.24977 0.41497 0.24977 C 0.4237 0.26134 0.41263 0.24699 0.42122 0.25671 C 0.42226 0.25787 0.42318 0.25972 0.42435 0.26088 C 0.425 0.26157 0.42591 0.26157 0.42669 0.26227 C 0.43268 0.26759 0.42539 0.26273 0.43138 0.26644 C 0.4319 0.26782 0.43242 0.26898 0.43294 0.2706 C 0.43385 0.27361 0.43476 0.27685 0.43529 0.28032 C 0.43555 0.28241 0.43568 0.28495 0.43607 0.28727 C 0.43633 0.28958 0.43802 0.29699 0.43841 0.29838 C 0.4388 0.29977 0.43919 0.30116 0.43997 0.30255 C 0.44036 0.30324 0.44101 0.30347 0.44154 0.30394 " pathEditMode="relative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8866 L -0.00078 0.08866 C -0.00651 0.08959 -0.01237 0.08982 -0.01796 0.09144 C -0.02213 0.09236 -0.02578 0.1 -0.0289 0.10255 C -0.03112 0.10417 -0.03359 0.1044 -0.03593 0.10533 C -0.06328 0.13611 -0.02604 0.0956 -0.0539 0.1206 C -0.05533 0.12176 -0.05599 0.12454 -0.05703 0.12616 C -0.05937 0.12917 -0.06171 0.13195 -0.06406 0.13449 C -0.06614 0.13658 -0.06836 0.13797 -0.07031 0.14005 C -0.09479 0.1632 -0.07682 0.14792 -0.09843 0.16505 C -0.10143 0.16713 -0.10429 0.16945 -0.10703 0.17199 C -0.10807 0.17292 -0.10911 0.17408 -0.11015 0.17477 C -0.11198 0.17547 -0.1138 0.1757 -0.11562 0.17616 C -0.12369 0.18727 -0.11497 0.17616 -0.12734 0.18727 C -0.12994 0.18959 -0.13255 0.19213 -0.13515 0.19422 C -0.13645 0.19514 -0.13776 0.19607 -0.13906 0.19699 C -0.14414 0.20023 -0.13867 0.1956 -0.14687 0.20255 C -0.14908 0.20417 -0.15104 0.20648 -0.15312 0.2081 C -0.15442 0.2088 -0.15586 0.2088 -0.15703 0.20949 C -0.1582 0.20972 -0.15911 0.21042 -0.16015 0.21088 C -0.16953 0.22084 -0.15833 0.20949 -0.16875 0.21783 C -0.17448 0.22222 -0.16757 0.21852 -0.17343 0.22477 C -0.17578 0.22685 -0.17825 0.22801 -0.18046 0.23033 C -0.18333 0.2331 -0.18567 0.23704 -0.18828 0.24005 C -0.19036 0.24236 -0.19244 0.24468 -0.19453 0.24699 C -0.19557 0.24792 -0.19674 0.24838 -0.19765 0.24977 C -0.19856 0.2507 -0.19921 0.25255 -0.2 0.25394 C -0.20078 0.25486 -0.20169 0.25556 -0.20234 0.25672 C -0.20351 0.25787 -0.20442 0.25972 -0.20546 0.26088 C -0.20846 0.26366 -0.21015 0.26389 -0.21328 0.26505 C -0.21966 0.27894 -0.21302 0.26597 -0.22031 0.27616 C -0.22148 0.27755 -0.22226 0.2801 -0.22343 0.28172 C -0.22487 0.28334 -0.22669 0.28426 -0.22812 0.28588 C -0.23033 0.28797 -0.23242 0.29028 -0.23437 0.29283 C -0.23515 0.29375 -0.23593 0.29468 -0.23671 0.2956 C -0.2375 0.29607 -0.23828 0.29653 -0.23906 0.29699 C -0.24257 0.30625 -0.23854 0.29699 -0.24296 0.30255 L -0.24687 0.30949 " pathEditMode="relative" ptsTypes="AAAAAAAAAAAAAAAAAAA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0324 L -0.00026 0.10324 C -0.00286 0.10416 -0.0056 0.1044 -0.00807 0.10602 C -0.02279 0.11458 -0.00625 0.10972 -0.02057 0.11296 C -0.04336 0.13171 -0.02109 0.11528 -0.04479 0.12685 C -0.05039 0.1294 -0.05573 0.13356 -0.0612 0.13657 C -0.16432 0.18912 -0.07812 0.14259 -0.15338 0.18241 C -0.16732 0.18958 -0.18086 0.19838 -0.19479 0.20463 C -0.22643 0.21829 -0.24154 0.22569 -0.2737 0.23657 C -0.2849 0.24028 -0.29609 0.24329 -0.30729 0.24629 C -0.32526 0.25069 -0.34362 0.25092 -0.3612 0.25879 C -0.38932 0.27106 -0.40156 0.27893 -0.42682 0.28379 C -0.43203 0.28472 -0.43724 0.28472 -0.44245 0.28518 C -0.44661 0.28704 -0.45078 0.28958 -0.45495 0.29074 C -0.45911 0.2919 -0.46341 0.29143 -0.46745 0.29213 C -0.47174 0.29282 -0.47578 0.29398 -0.47995 0.29491 C -0.48463 0.29722 -0.48932 0.30023 -0.49401 0.30185 C -0.49818 0.30301 -0.50247 0.30162 -0.50651 0.30324 C -0.51224 0.30532 -0.51745 0.30995 -0.52292 0.31296 C -0.52812 0.31551 -0.53346 0.3169 -0.53854 0.31991 C -0.55963 0.33194 -0.54453 0.3287 -0.56823 0.33935 C -0.57422 0.3419 -0.58034 0.34259 -0.5862 0.34491 C -0.59154 0.34676 -0.59661 0.35023 -0.60182 0.35185 C -0.60547 0.35301 -0.60924 0.35254 -0.61276 0.35324 C -0.61706 0.35393 -0.62122 0.35486 -0.62526 0.35602 C -0.65937 0.36528 -0.63633 0.36227 -0.66979 0.36435 C -0.67708 0.36574 -0.67917 0.3669 -0.68698 0.36435 C -0.68802 0.36389 -0.68854 0.36227 -0.68932 0.36157 C -0.69036 0.36088 -0.69154 0.36088 -0.69245 0.36018 C -0.69362 0.35949 -0.69453 0.3581 -0.69557 0.35741 C -0.69896 0.35486 -0.70143 0.35393 -0.70495 0.35324 C -0.70599 0.35301 -0.70703 0.35324 -0.70807 0.35324 " pathEditMode="relative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22DC6-BEAD-4F95-ABEF-3D045FF90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C34F53-8DC9-4F38-BC51-5D5B57CD1C23}"/>
              </a:ext>
            </a:extLst>
          </p:cNvPr>
          <p:cNvSpPr/>
          <p:nvPr/>
        </p:nvSpPr>
        <p:spPr>
          <a:xfrm>
            <a:off x="1072028" y="2547147"/>
            <a:ext cx="10047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b,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48, 25, 42, 74 theo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0F506-5CB9-4690-BF32-D9EC4E07BFA1}"/>
              </a:ext>
            </a:extLst>
          </p:cNvPr>
          <p:cNvSpPr/>
          <p:nvPr/>
        </p:nvSpPr>
        <p:spPr>
          <a:xfrm>
            <a:off x="2757222" y="388967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25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9EACF-AA88-462A-84DF-E3E3CDD044CC}"/>
              </a:ext>
            </a:extLst>
          </p:cNvPr>
          <p:cNvSpPr/>
          <p:nvPr/>
        </p:nvSpPr>
        <p:spPr>
          <a:xfrm>
            <a:off x="4563810" y="388967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42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1EB65-FD07-42A0-BB11-4CC96487D8BC}"/>
              </a:ext>
            </a:extLst>
          </p:cNvPr>
          <p:cNvSpPr/>
          <p:nvPr/>
        </p:nvSpPr>
        <p:spPr>
          <a:xfrm>
            <a:off x="6096000" y="385941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48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8FD29-9D84-4CB6-88D9-A51F1FCDE26D}"/>
              </a:ext>
            </a:extLst>
          </p:cNvPr>
          <p:cNvSpPr/>
          <p:nvPr/>
        </p:nvSpPr>
        <p:spPr>
          <a:xfrm>
            <a:off x="7800962" y="387454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74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42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4867E67-8B10-469D-B8DF-837C0836A1EF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C88EA-3451-4A3C-B2F0-7DEB78D406C5}"/>
              </a:ext>
            </a:extLst>
          </p:cNvPr>
          <p:cNvSpPr txBox="1"/>
          <p:nvPr/>
        </p:nvSpPr>
        <p:spPr>
          <a:xfrm>
            <a:off x="1897509" y="9537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1DFF77-E3E3-4280-AF3D-FF21C2785EC9}"/>
              </a:ext>
            </a:extLst>
          </p:cNvPr>
          <p:cNvGrpSpPr/>
          <p:nvPr/>
        </p:nvGrpSpPr>
        <p:grpSpPr>
          <a:xfrm>
            <a:off x="1897509" y="1887674"/>
            <a:ext cx="8384598" cy="756421"/>
            <a:chOff x="1609840" y="3902159"/>
            <a:chExt cx="8384598" cy="7564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078A2F-C6FB-4E9C-9CFC-B39516212400}"/>
                </a:ext>
              </a:extLst>
            </p:cNvPr>
            <p:cNvSpPr/>
            <p:nvPr/>
          </p:nvSpPr>
          <p:spPr>
            <a:xfrm>
              <a:off x="1609840" y="3918826"/>
              <a:ext cx="202729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13 + 5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5E4626-A7D4-43FC-AE5E-BFB19055BA16}"/>
                </a:ext>
              </a:extLst>
            </p:cNvPr>
            <p:cNvSpPr/>
            <p:nvPr/>
          </p:nvSpPr>
          <p:spPr>
            <a:xfrm>
              <a:off x="3614213" y="3902159"/>
              <a:ext cx="198052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78 - 6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B7E850-C8BB-452D-B7AF-21D0F0DFACCE}"/>
                </a:ext>
              </a:extLst>
            </p:cNvPr>
            <p:cNvSpPr/>
            <p:nvPr/>
          </p:nvSpPr>
          <p:spPr>
            <a:xfrm>
              <a:off x="5511200" y="3918826"/>
              <a:ext cx="224138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42 + 56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1FFE29-37A5-4017-A052-65F7A3E430A6}"/>
                </a:ext>
              </a:extLst>
            </p:cNvPr>
            <p:cNvSpPr/>
            <p:nvPr/>
          </p:nvSpPr>
          <p:spPr>
            <a:xfrm>
              <a:off x="7664390" y="3902159"/>
              <a:ext cx="2330048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69 - 63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266BA8-CE2B-4299-93C1-A7A809D23572}"/>
              </a:ext>
            </a:extLst>
          </p:cNvPr>
          <p:cNvGrpSpPr/>
          <p:nvPr/>
        </p:nvGrpSpPr>
        <p:grpSpPr>
          <a:xfrm>
            <a:off x="2779380" y="2885246"/>
            <a:ext cx="891751" cy="1730850"/>
            <a:chOff x="1933616" y="4498692"/>
            <a:chExt cx="891751" cy="17308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54DA66-DF9D-4D09-92BE-D6BECBB9C097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E535FE-F6F9-4A8F-AF4B-34D942B3ED5F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D2E5E8-32E9-40B8-AB0E-8803B8C7AB52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F92426-2695-406F-9C01-2A5A54EBA02E}"/>
              </a:ext>
            </a:extLst>
          </p:cNvPr>
          <p:cNvGrpSpPr/>
          <p:nvPr/>
        </p:nvGrpSpPr>
        <p:grpSpPr>
          <a:xfrm>
            <a:off x="4799911" y="2917517"/>
            <a:ext cx="973083" cy="1706601"/>
            <a:chOff x="1887897" y="4498692"/>
            <a:chExt cx="973083" cy="17066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77AD13-6010-4F02-B88E-48558DD899F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D224A4-75A3-4252-8BB6-B4291B327F94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5DA165-8F4C-4FE7-85C7-21080D8CC584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048398-BC4E-4E8F-99B6-87F2D4A4398F}"/>
              </a:ext>
            </a:extLst>
          </p:cNvPr>
          <p:cNvGrpSpPr/>
          <p:nvPr/>
        </p:nvGrpSpPr>
        <p:grpSpPr>
          <a:xfrm>
            <a:off x="6854203" y="2900319"/>
            <a:ext cx="1081279" cy="1723799"/>
            <a:chOff x="1859504" y="4498692"/>
            <a:chExt cx="1081279" cy="17237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B7789A-A869-4C5E-9724-F64A422C4F85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EA5DE5-32ED-4C84-A3E8-2CC5F3F53EEA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72FF21-9BA9-48BA-A0F7-D6BA6836A73D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37A6A81-C92D-4441-9E94-15994359ACDF}"/>
              </a:ext>
            </a:extLst>
          </p:cNvPr>
          <p:cNvSpPr txBox="1"/>
          <p:nvPr/>
        </p:nvSpPr>
        <p:spPr>
          <a:xfrm>
            <a:off x="2945555" y="47563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D2F72B-C994-412E-B897-8F0256F0A031}"/>
              </a:ext>
            </a:extLst>
          </p:cNvPr>
          <p:cNvSpPr txBox="1"/>
          <p:nvPr/>
        </p:nvSpPr>
        <p:spPr>
          <a:xfrm>
            <a:off x="5054182" y="47563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7E7CB5-40C7-4DFF-ADDB-365B10342166}"/>
              </a:ext>
            </a:extLst>
          </p:cNvPr>
          <p:cNvSpPr txBox="1"/>
          <p:nvPr/>
        </p:nvSpPr>
        <p:spPr>
          <a:xfrm>
            <a:off x="7144499" y="47181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B75A46-031D-4FF6-AF49-64FDA3B3E92A}"/>
              </a:ext>
            </a:extLst>
          </p:cNvPr>
          <p:cNvGrpSpPr/>
          <p:nvPr/>
        </p:nvGrpSpPr>
        <p:grpSpPr>
          <a:xfrm>
            <a:off x="9021478" y="2893268"/>
            <a:ext cx="1081279" cy="1723799"/>
            <a:chOff x="1859504" y="4498692"/>
            <a:chExt cx="1081279" cy="172379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E92434-1DBD-4666-BBD1-E247BC8DEB06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A4AF0E-0C73-4A54-B7B7-F8380A1867F7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5FA65A-8652-4542-B1FE-2D4BB733ECF4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9923363-4B43-4D1A-B546-741A3D15C005}"/>
              </a:ext>
            </a:extLst>
          </p:cNvPr>
          <p:cNvSpPr txBox="1"/>
          <p:nvPr/>
        </p:nvSpPr>
        <p:spPr>
          <a:xfrm>
            <a:off x="9392310" y="46631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2" grpId="0"/>
      <p:bldP spid="23" grpId="0"/>
      <p:bldP spid="2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2968D13-668A-4EFD-94B6-1621581DC5A1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733B3-20DA-4626-91E3-A4569B7BD602}"/>
              </a:ext>
            </a:extLst>
          </p:cNvPr>
          <p:cNvSpPr txBox="1"/>
          <p:nvPr/>
        </p:nvSpPr>
        <p:spPr>
          <a:xfrm>
            <a:off x="1897509" y="953729"/>
            <a:ext cx="519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>
                <a:solidFill>
                  <a:prstClr val="black"/>
                </a:solidFill>
                <a:latin typeface="Arial"/>
                <a:ea typeface="微软雅黑"/>
              </a:rPr>
              <a:t>Đồng hồ chỉ mấy giờ?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ED7DA-0A8D-4A1B-BB18-210254A58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49" y="2152649"/>
            <a:ext cx="3305175" cy="2818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5C8EAB-27F8-4105-9EF1-D7C9B7D7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62" y="2028172"/>
            <a:ext cx="2805113" cy="2770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63EBC1-29CA-492B-878A-8840F4835439}"/>
              </a:ext>
            </a:extLst>
          </p:cNvPr>
          <p:cNvSpPr txBox="1"/>
          <p:nvPr/>
        </p:nvSpPr>
        <p:spPr>
          <a:xfrm>
            <a:off x="1276349" y="497074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82695-7897-4C8B-85C4-2F4E07F02C0D}"/>
              </a:ext>
            </a:extLst>
          </p:cNvPr>
          <p:cNvSpPr txBox="1"/>
          <p:nvPr/>
        </p:nvSpPr>
        <p:spPr>
          <a:xfrm>
            <a:off x="7096368" y="479886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BA90FAD-605C-4DF4-BD04-3C5DEC006E26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24844-FF88-4C93-9075-934B525CB3D7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hái được 23 bông hoa, Mi hái được 14 bông hoa. Hỏi cả hai chị em hái được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3F245B-3410-4A2D-B41C-1CC617F353B8}"/>
              </a:ext>
            </a:extLst>
          </p:cNvPr>
          <p:cNvCxnSpPr>
            <a:cxnSpLocks/>
          </p:cNvCxnSpPr>
          <p:nvPr/>
        </p:nvCxnSpPr>
        <p:spPr>
          <a:xfrm>
            <a:off x="1662792" y="1801917"/>
            <a:ext cx="473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5A28E-AA8E-4BA0-8DDC-CCC762D94E2D}"/>
              </a:ext>
            </a:extLst>
          </p:cNvPr>
          <p:cNvCxnSpPr>
            <a:cxnSpLocks/>
          </p:cNvCxnSpPr>
          <p:nvPr/>
        </p:nvCxnSpPr>
        <p:spPr>
          <a:xfrm>
            <a:off x="2927985" y="2274205"/>
            <a:ext cx="7315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A04742-997F-4A7E-8158-57FCC08D76F9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6673743" y="1812288"/>
            <a:ext cx="4808748" cy="42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577D9F-744C-4ABC-83CC-2CE835F4306F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Cả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hai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chị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em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hát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được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37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bông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hoa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4CB221-4583-4207-99E5-90658DA1CDC3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871731-8539-4B1C-9294-DC32252D42BE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A4586A-3A25-4011-ADD1-0287D71CEC60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B12FF9-5A38-46AA-951C-78A8A8810B35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661754-44E7-4843-9703-06F86EEFF6C3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1F3308-566F-4C5D-B832-87038F1C080C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15A5E5-FB69-4A0D-B8B8-F5295337303F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0EE6B8-C67B-4A8B-B4B4-4917C6553FA1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E10AEF-62BE-45CC-8DB7-E49498DB1DFA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57E21B8-2CFF-454F-8382-EC3DFEE37F6E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0155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88850B7-1CE3-44A9-86B0-8F9A9ECDF31B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BC6C6-E8D2-4DC4-A20E-EEFCC26462C7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cs typeface="Arial" panose="020B0604020202020204" pitchFamily="34" charset="0"/>
              </a:rPr>
              <a:t>Nam có 25 viên bi. Nam cho Việt 10 viên bi. Hỏi Nam còn lại bao nhiêu viên bi?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44C408-5AB4-43CC-B5D0-5ED7D2A2A0C0}"/>
              </a:ext>
            </a:extLst>
          </p:cNvPr>
          <p:cNvCxnSpPr>
            <a:cxnSpLocks/>
          </p:cNvCxnSpPr>
          <p:nvPr/>
        </p:nvCxnSpPr>
        <p:spPr>
          <a:xfrm flipV="1">
            <a:off x="1625248" y="1812288"/>
            <a:ext cx="3270360" cy="6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BF87D7-B0E6-4F7A-839B-D0507A00AAE6}"/>
              </a:ext>
            </a:extLst>
          </p:cNvPr>
          <p:cNvCxnSpPr>
            <a:cxnSpLocks/>
          </p:cNvCxnSpPr>
          <p:nvPr/>
        </p:nvCxnSpPr>
        <p:spPr>
          <a:xfrm>
            <a:off x="1523537" y="2274205"/>
            <a:ext cx="4619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7F5B75-9E55-4783-BDB2-AFFFDB24F931}"/>
              </a:ext>
            </a:extLst>
          </p:cNvPr>
          <p:cNvCxnSpPr>
            <a:cxnSpLocks/>
          </p:cNvCxnSpPr>
          <p:nvPr/>
        </p:nvCxnSpPr>
        <p:spPr>
          <a:xfrm>
            <a:off x="5198563" y="1831418"/>
            <a:ext cx="4374062" cy="23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5EC7899-1727-4D96-B85D-3F64A07FE81A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860F53-3EB4-4CA9-8F28-80815BD26748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D3106A-F04A-4EF9-89C9-6BC021003A6A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59B00E-0C18-4B9D-84C8-E0E57A32637C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724D8E-559F-49FA-B67D-0C610BE87041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21B3B-CE6D-4195-924A-EC0B9B8F0708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CDA634-940D-48EA-ACF9-A1D38A7DD732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D91355-B7DD-411A-8194-53AEDAC37216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67C613-424E-4B97-855C-B21D9BF43EE0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27DE34-EF6A-436E-9C73-0946F754480B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8E4F5A-BD12-4A55-82D4-CA454FA70D1A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836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031FCB1-2E2A-47EB-9CA8-65B965D5EA04}"/>
              </a:ext>
            </a:extLst>
          </p:cNvPr>
          <p:cNvSpPr/>
          <p:nvPr/>
        </p:nvSpPr>
        <p:spPr>
          <a:xfrm>
            <a:off x="709509" y="1316297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5BDE2-188B-44A2-9903-9A924C87EA8E}"/>
              </a:ext>
            </a:extLst>
          </p:cNvPr>
          <p:cNvSpPr txBox="1"/>
          <p:nvPr/>
        </p:nvSpPr>
        <p:spPr>
          <a:xfrm>
            <a:off x="1506854" y="1316297"/>
            <a:ext cx="99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thứ ba là ngày 11 thì thứ sáu tuần đó là: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BC58D8-3692-4A3F-829D-6F7194D98C99}"/>
              </a:ext>
            </a:extLst>
          </p:cNvPr>
          <p:cNvSpPr/>
          <p:nvPr/>
        </p:nvSpPr>
        <p:spPr>
          <a:xfrm>
            <a:off x="1309745" y="2257425"/>
            <a:ext cx="2338329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30BAC4-A257-4C09-8647-0E736DB9937E}"/>
              </a:ext>
            </a:extLst>
          </p:cNvPr>
          <p:cNvSpPr/>
          <p:nvPr/>
        </p:nvSpPr>
        <p:spPr>
          <a:xfrm>
            <a:off x="4472045" y="2257425"/>
            <a:ext cx="2338329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3A70AE-5111-4A9E-B760-CF75E11CF6DC}"/>
              </a:ext>
            </a:extLst>
          </p:cNvPr>
          <p:cNvSpPr/>
          <p:nvPr/>
        </p:nvSpPr>
        <p:spPr>
          <a:xfrm>
            <a:off x="7729594" y="2257425"/>
            <a:ext cx="2338329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F408EFE-7A4D-4B72-9586-A189B88DA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72" y="1901072"/>
            <a:ext cx="850134" cy="8501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1A504C-7FED-4940-8F4E-04B656FB73CA}"/>
              </a:ext>
            </a:extLst>
          </p:cNvPr>
          <p:cNvSpPr txBox="1"/>
          <p:nvPr/>
        </p:nvSpPr>
        <p:spPr>
          <a:xfrm>
            <a:off x="1430654" y="3694652"/>
            <a:ext cx="99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8D4958-B4F3-4F68-9D5F-1E94BA94A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1317" y="4436938"/>
            <a:ext cx="7639050" cy="1803072"/>
          </a:xfrm>
          <a:prstGeom prst="rect">
            <a:avLst/>
          </a:prstGeom>
        </p:spPr>
      </p:pic>
      <p:sp>
        <p:nvSpPr>
          <p:cNvPr id="10" name="Donut 4">
            <a:extLst>
              <a:ext uri="{FF2B5EF4-FFF2-40B4-BE49-F238E27FC236}">
                <a16:creationId xmlns:a16="http://schemas.microsoft.com/office/drawing/2014/main" id="{C3EC4A48-EBF8-4502-8BB7-71724D8BD258}"/>
              </a:ext>
            </a:extLst>
          </p:cNvPr>
          <p:cNvSpPr/>
          <p:nvPr/>
        </p:nvSpPr>
        <p:spPr>
          <a:xfrm>
            <a:off x="4862570" y="5710901"/>
            <a:ext cx="513313" cy="512000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225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Arial</vt:lpstr>
      <vt:lpstr>Calibri</vt:lpstr>
      <vt:lpstr>Lato Heavy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192</cp:revision>
  <dcterms:created xsi:type="dcterms:W3CDTF">2021-06-02T01:34:28Z</dcterms:created>
  <dcterms:modified xsi:type="dcterms:W3CDTF">2022-01-05T10:00:41Z</dcterms:modified>
</cp:coreProperties>
</file>