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3"/>
  </p:notesMasterIdLst>
  <p:sldIdLst>
    <p:sldId id="256" r:id="rId3"/>
    <p:sldId id="260" r:id="rId4"/>
    <p:sldId id="261" r:id="rId5"/>
    <p:sldId id="280" r:id="rId6"/>
    <p:sldId id="263" r:id="rId7"/>
    <p:sldId id="262" r:id="rId8"/>
    <p:sldId id="264" r:id="rId9"/>
    <p:sldId id="281" r:id="rId10"/>
    <p:sldId id="282" r:id="rId11"/>
    <p:sldId id="276" r:id="rId12"/>
  </p:sldIdLst>
  <p:sldSz cx="12192000" cy="6858000"/>
  <p:notesSz cx="6858000" cy="9144000"/>
  <p:embeddedFontLst>
    <p:embeddedFont>
      <p:font typeface="等线" panose="02010600030101010101" pitchFamily="2" charset="-122"/>
      <p:regular r:id="rId14"/>
      <p:bold r:id="rId15"/>
    </p:embeddedFont>
    <p:embeddedFont>
      <p:font typeface="等线 Light" panose="02010600030101010101" pitchFamily="2" charset="-122"/>
      <p:regular r:id="rId16"/>
    </p:embeddedFont>
    <p:embeddedFont>
      <p:font typeface="#9Slide05 Aphrodite Pro" panose="020B0604020202020204" charset="0"/>
      <p:regular r:id="rId17"/>
    </p:embeddedFont>
    <p:embeddedFont>
      <p:font typeface="#9Slide05 SVNVandella" charset="0"/>
      <p:regular r:id="rId18"/>
    </p:embeddedFont>
    <p:embeddedFont>
      <p:font typeface="#9Slide07 Crocante" panose="020B0604020202020204" charset="0"/>
      <p:regular r:id="rId19"/>
    </p:embeddedFont>
    <p:embeddedFont>
      <p:font typeface="#9Slide07 HoneyCream" panose="020B0604020202020204" charset="0"/>
      <p:regular r:id="rId20"/>
    </p:embeddedFont>
    <p:embeddedFont>
      <p:font typeface="Cambria" panose="02040503050406030204" pitchFamily="18" charset="0"/>
      <p:regular r:id="rId21"/>
      <p:bold r:id="rId22"/>
      <p:italic r:id="rId23"/>
      <p:bold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753"/>
    <a:srgbClr val="1E3E32"/>
    <a:srgbClr val="85473A"/>
    <a:srgbClr val="458A6F"/>
    <a:srgbClr val="EEEEEE"/>
    <a:srgbClr val="DF492D"/>
    <a:srgbClr val="FF6699"/>
    <a:srgbClr val="ABD5E7"/>
    <a:srgbClr val="E67EAC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5" autoAdjust="0"/>
    <p:restoredTop sz="94660"/>
  </p:normalViewPr>
  <p:slideViewPr>
    <p:cSldViewPr snapToGrid="0">
      <p:cViewPr varScale="1">
        <p:scale>
          <a:sx n="76" d="100"/>
          <a:sy n="76" d="100"/>
        </p:scale>
        <p:origin x="85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font" Target="fonts/font8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4.fntdata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1.fntdata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45A8C6-2375-423B-9C73-DE8CB0DADA85}" type="datetimeFigureOut">
              <a:rPr lang="en-GB" smtClean="0"/>
              <a:t>13/05/2025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92191D-5D71-4F9F-86E6-249DA4C302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35078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2E8DC-6B92-4D62-BC02-EB1D91F8F19D}" type="datetimeFigureOut">
              <a:rPr lang="en-GB" smtClean="0"/>
              <a:t>13/05/2025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3E8F5-1AC4-4D74-854F-FACCE44034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2883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2E8DC-6B92-4D62-BC02-EB1D91F8F19D}" type="datetimeFigureOut">
              <a:rPr lang="en-GB" smtClean="0"/>
              <a:t>13/05/2025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3E8F5-1AC4-4D74-854F-FACCE44034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1980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2E8DC-6B92-4D62-BC02-EB1D91F8F19D}" type="datetimeFigureOut">
              <a:rPr lang="en-GB" smtClean="0"/>
              <a:t>13/05/2025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3E8F5-1AC4-4D74-854F-FACCE44034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80525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4E73E5-1726-411E-9DFC-3245D304C2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01F12A6-EF35-443A-9084-627B0CF9A2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B4C0F7-DE0A-4C70-AA1F-39CF06DE7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78B867D-BF1F-4125-B719-8512EDB9A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7DF462-5909-4DE5-840E-9904B5EB8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72323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CFEE2E-B44B-4489-B71E-BE14EE775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4F54CF-42EC-4FF4-BD2C-F000AC96F1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3CAB4A8-235B-4BE0-BC61-98459B06A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2EE08C-B85A-4467-B7DC-B1957F738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F7E5F7F-1306-47FC-91C6-53BF6BA74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09254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B154FD7-C553-4FCC-8285-FFADA8CBF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C7E75E9-6220-42C0-A011-01CB52BA88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C504B9F-433A-403B-B1E1-99B670081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49ABD0C-B39E-457C-A881-D2DCC7F54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667D7AA-14A0-4899-9087-5CC47678D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42148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9CA284-98A6-440C-8B24-9072B7019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2104684-DF7D-4516-A72C-ACF55F92DE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F99CFD5-C9DD-40FE-A33A-C257221210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9FF193-F069-4ABE-8CA3-585D5BD74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BD18E14-88C0-4C5E-8BB7-6F22133BA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048203F-40BA-41C3-9D1D-97C74B631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02822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5189B2-9313-46C8-B7D7-412F0E57C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A7A0766-D04E-45C1-8B7C-E13799B27D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55DE30C-C045-44D3-8386-24FC29BF03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8D79602-CFA8-4FB4-A189-4A503377AB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EFDB2B3-C01D-4ACB-9BA8-F00BF2C772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9B9A2E3-FD8A-4716-B5D2-7618F4B3A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E88B819-E1AD-4D64-8834-A74496A85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F86E4FE-ECD9-4583-B617-55944BE56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73534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098A17-97C7-4E2F-AE6E-053B4F8DB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960C925-CA4C-473A-B971-4BC4FFD11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EEA7882-B52B-4836-A4C0-87A7A3456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016063-EC0B-44B6-B202-2DBF1E72C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01458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70588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5B9B9B2-A315-492E-87BD-4B73D604D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8C0DB01-5334-4899-BBE4-EF9BC1323D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A652883-C4D9-41D3-94BE-C1AD79F1C6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6266CE7-2C85-4532-821C-4C4104919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3A8FE48-36E2-4E8A-8D57-D4DEFBEBB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45BFC4A-ECED-42F3-847F-E0B6D271F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6458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2E8DC-6B92-4D62-BC02-EB1D91F8F19D}" type="datetimeFigureOut">
              <a:rPr lang="en-GB" smtClean="0"/>
              <a:t>13/05/2025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3E8F5-1AC4-4D74-854F-FACCE44034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08559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A33AAB5-5E46-48F4-A59E-ADBA0FB42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54B9570-F50B-46EB-B2E8-4A1B20AD7D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06CA3D-0098-4010-8010-4ED14DB000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2A15E6D-9731-4F31-AE4A-3C711AA2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4831F18-4748-46B4-8EA2-E07956D5C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6E45455-2E42-45DB-B352-E8DA4FC69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32971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C6B3D2-C45F-41E9-B3AE-9E3D303A2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E162A51-DE7E-403E-BFBC-9FDCEA589C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9908DFA-6B01-44F8-9808-691B0417D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A649296-B414-4FB9-9BE6-83482A7F8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6A54C0-74AA-4D2E-B24E-3AD65CC1E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18521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28B0430-01BD-4195-8F5E-AEA8B8F379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077B962-3133-4A14-91C6-3F08C7C76A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080FD2E-0BB7-4E91-B200-8E0420581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B71CB1A-7C64-4653-AC89-1BF7836DF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8204C70-01DD-4022-90EF-A234F8AB0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399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0950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2E8DC-6B92-4D62-BC02-EB1D91F8F19D}" type="datetimeFigureOut">
              <a:rPr lang="en-GB" smtClean="0"/>
              <a:t>13/05/2025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3E8F5-1AC4-4D74-854F-FACCE44034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3438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2E8DC-6B92-4D62-BC02-EB1D91F8F19D}" type="datetimeFigureOut">
              <a:rPr lang="en-GB" smtClean="0"/>
              <a:t>13/05/2025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3E8F5-1AC4-4D74-854F-FACCE44034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9045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2E8DC-6B92-4D62-BC02-EB1D91F8F19D}" type="datetimeFigureOut">
              <a:rPr lang="en-GB" smtClean="0"/>
              <a:t>13/05/2025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3E8F5-1AC4-4D74-854F-FACCE44034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15983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2E8DC-6B92-4D62-BC02-EB1D91F8F19D}" type="datetimeFigureOut">
              <a:rPr lang="en-GB" smtClean="0"/>
              <a:t>13/05/2025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3E8F5-1AC4-4D74-854F-FACCE44034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298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2E8DC-6B92-4D62-BC02-EB1D91F8F19D}" type="datetimeFigureOut">
              <a:rPr lang="en-GB" smtClean="0"/>
              <a:t>13/05/2025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3E8F5-1AC4-4D74-854F-FACCE44034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33414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2E8DC-6B92-4D62-BC02-EB1D91F8F19D}" type="datetimeFigureOut">
              <a:rPr lang="en-GB" smtClean="0"/>
              <a:t>13/05/2025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3E8F5-1AC4-4D74-854F-FACCE44034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1638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2E8DC-6B92-4D62-BC02-EB1D91F8F19D}" type="datetimeFigureOut">
              <a:rPr lang="en-GB" smtClean="0"/>
              <a:t>13/05/2025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3E8F5-1AC4-4D74-854F-FACCE44034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510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C2E8DC-6B92-4D62-BC02-EB1D91F8F19D}" type="datetimeFigureOut">
              <a:rPr lang="en-GB" smtClean="0"/>
              <a:t>13/05/2025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E3E8F5-1AC4-4D74-854F-FACCE44034B5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9218972" y="-5419576"/>
            <a:ext cx="973540" cy="10044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9447572" y="1690688"/>
            <a:ext cx="973540" cy="10044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9218972" y="9887631"/>
            <a:ext cx="973540" cy="10044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120116" y="8883141"/>
            <a:ext cx="973540" cy="10044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3746798" y="7152312"/>
            <a:ext cx="973540" cy="10044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3746798" y="-137120"/>
            <a:ext cx="973540" cy="10044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838200" y="-4748149"/>
            <a:ext cx="973540" cy="10044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6781800" y="-5185555"/>
            <a:ext cx="973540" cy="1004490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249034" y="6258258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58A6F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58A6F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458A6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066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F7AC6C0-F664-4FB5-A867-8783C4C4B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E3A11AE-9382-4290-9392-073E822CB0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110391C-37E2-47B7-8D3B-2701E78546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1F7D562-1910-48AB-98A5-9905E7A54E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20E6D6-CE6A-48E1-9795-7B8CB59822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838200" y="-4748149"/>
            <a:ext cx="973540" cy="10044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6346371" y="-5250394"/>
            <a:ext cx="973540" cy="10044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7841685" y="-4748149"/>
            <a:ext cx="973540" cy="10044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9637828" y="4066133"/>
            <a:ext cx="973540" cy="10044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1353800" y="10793505"/>
            <a:ext cx="973540" cy="10044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4876800" y="6952350"/>
            <a:ext cx="973540" cy="10044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3884576" y="-639365"/>
            <a:ext cx="973540" cy="100449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249034" y="6258258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58A6F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58A6F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458A6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233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5C3E83F4-23AA-4148-A695-C9C88172E9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9" b="10876"/>
          <a:stretch/>
        </p:blipFill>
        <p:spPr>
          <a:xfrm>
            <a:off x="-344905" y="37088"/>
            <a:ext cx="12536905" cy="6572250"/>
          </a:xfrm>
          <a:prstGeom prst="rect">
            <a:avLst/>
          </a:prstGeom>
          <a:effectLst>
            <a:outerShdw blurRad="25400" algn="ctr" rotWithShape="0">
              <a:prstClr val="black">
                <a:alpha val="7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66523" cy="12539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FA0B4EA-91F8-1C02-3952-FB6BA18251EA}"/>
              </a:ext>
            </a:extLst>
          </p:cNvPr>
          <p:cNvSpPr txBox="1"/>
          <p:nvPr/>
        </p:nvSpPr>
        <p:spPr>
          <a:xfrm>
            <a:off x="109917" y="1393940"/>
            <a:ext cx="1046687" cy="333004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800" kern="0" dirty="0" err="1">
                <a:solidFill>
                  <a:schemeClr val="accent6">
                    <a:lumMod val="50000"/>
                  </a:scheme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Tiếng</a:t>
            </a:r>
            <a:r>
              <a:rPr lang="en-US" sz="4800" kern="0" dirty="0">
                <a:solidFill>
                  <a:schemeClr val="accent6">
                    <a:lumMod val="50000"/>
                  </a:scheme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 </a:t>
            </a:r>
            <a:r>
              <a:rPr lang="en-US" sz="4800" kern="0" dirty="0" err="1">
                <a:solidFill>
                  <a:schemeClr val="accent6">
                    <a:lumMod val="50000"/>
                  </a:scheme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Việt</a:t>
            </a:r>
            <a:r>
              <a:rPr lang="en-US" sz="4800" kern="0" dirty="0">
                <a:solidFill>
                  <a:schemeClr val="accent6">
                    <a:lumMod val="50000"/>
                  </a:scheme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 3</a:t>
            </a:r>
            <a:endParaRPr lang="id-ID" sz="4800" kern="0" dirty="0">
              <a:solidFill>
                <a:schemeClr val="accent6">
                  <a:lumMod val="50000"/>
                </a:scheme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985210" y="2634915"/>
            <a:ext cx="7495673" cy="2837855"/>
            <a:chOff x="1985210" y="2634915"/>
            <a:chExt cx="7495673" cy="2837855"/>
          </a:xfrm>
        </p:grpSpPr>
        <p:sp>
          <p:nvSpPr>
            <p:cNvPr id="3" name="TextBox 2"/>
            <p:cNvSpPr txBox="1"/>
            <p:nvPr/>
          </p:nvSpPr>
          <p:spPr>
            <a:xfrm>
              <a:off x="1985210" y="2634915"/>
              <a:ext cx="7495673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8800" dirty="0">
                  <a:ln w="127000">
                    <a:solidFill>
                      <a:srgbClr val="336753"/>
                    </a:solidFill>
                  </a:ln>
                  <a:gradFill>
                    <a:gsLst>
                      <a:gs pos="42000">
                        <a:srgbClr val="DF492D"/>
                      </a:gs>
                      <a:gs pos="0">
                        <a:srgbClr val="DF492D"/>
                      </a:gs>
                      <a:gs pos="47000">
                        <a:srgbClr val="458A6F"/>
                      </a:gs>
                      <a:gs pos="71000">
                        <a:srgbClr val="458A6F"/>
                      </a:gs>
                      <a:gs pos="68000">
                        <a:srgbClr val="FFFF00"/>
                      </a:gs>
                    </a:gsLst>
                    <a:lin ang="5400000" scaled="1"/>
                  </a:gradFill>
                  <a:latin typeface="SVN-Franko" panose="02040603050506020204" pitchFamily="18" charset="0"/>
                </a:rPr>
                <a:t>ÔN TẬP CUỐI HỌC KÌ II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985210" y="2672003"/>
              <a:ext cx="7495673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8800" dirty="0">
                  <a:ln>
                    <a:solidFill>
                      <a:srgbClr val="FFFF00"/>
                    </a:solidFill>
                  </a:ln>
                  <a:gradFill>
                    <a:gsLst>
                      <a:gs pos="42000">
                        <a:srgbClr val="DF492D"/>
                      </a:gs>
                      <a:gs pos="0">
                        <a:srgbClr val="DF492D"/>
                      </a:gs>
                      <a:gs pos="47000">
                        <a:srgbClr val="458A6F"/>
                      </a:gs>
                      <a:gs pos="71000">
                        <a:srgbClr val="458A6F"/>
                      </a:gs>
                      <a:gs pos="68000">
                        <a:srgbClr val="FFFF00"/>
                      </a:gs>
                    </a:gsLst>
                    <a:lin ang="5400000" scaled="1"/>
                  </a:gradFill>
                  <a:latin typeface="SVN-Franko" panose="02040603050506020204" pitchFamily="18" charset="0"/>
                </a:rPr>
                <a:t>ÔN TẬP CUỐI HỌC KÌ II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7758113" y="5242887"/>
            <a:ext cx="18716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 err="1">
                <a:solidFill>
                  <a:srgbClr val="336753"/>
                </a:solidFill>
                <a:latin typeface="SVN-Good Dog" panose="02040603050506020204" pitchFamily="18" charset="0"/>
              </a:rPr>
              <a:t>Tiết</a:t>
            </a:r>
            <a:r>
              <a:rPr lang="en-GB" sz="5400" dirty="0">
                <a:solidFill>
                  <a:srgbClr val="336753"/>
                </a:solidFill>
                <a:latin typeface="SVN-Good Dog" panose="02040603050506020204" pitchFamily="18" charset="0"/>
              </a:rPr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661360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mph" presetSubtype="0" repeatCount="indefinite" accel="7000" decel="14000" autoRev="1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animScale>
                                      <p:cBhvr>
                                        <p:cTn id="15" dur="1050" fill="hold"/>
                                        <p:tgtEl>
                                          <p:spTgt spid="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id="{5C3E83F4-23AA-4148-A695-C9C88172E9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9" b="10876"/>
          <a:stretch/>
        </p:blipFill>
        <p:spPr>
          <a:xfrm>
            <a:off x="-344905" y="37088"/>
            <a:ext cx="12536905" cy="6572250"/>
          </a:xfrm>
          <a:prstGeom prst="rect">
            <a:avLst/>
          </a:prstGeom>
          <a:effectLst>
            <a:outerShdw blurRad="25400" algn="ctr" rotWithShape="0">
              <a:prstClr val="black">
                <a:alpha val="70000"/>
              </a:prst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2201270" y="3459442"/>
            <a:ext cx="79057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en-GB" sz="40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GB" sz="40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GB" sz="40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GB" sz="40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GB" sz="40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GB" sz="40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</a:t>
            </a:r>
            <a:r>
              <a:rPr lang="en-GB" sz="40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GB" sz="40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40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GB" sz="40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GB" sz="40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GB" sz="40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Luyện</a:t>
            </a:r>
            <a:r>
              <a:rPr lang="en-GB" sz="40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GB" sz="40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GB" sz="40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40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GB" sz="40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endParaRPr lang="en-GB" sz="4000" b="1" dirty="0">
              <a:solidFill>
                <a:srgbClr val="33675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>
              <a:buFontTx/>
              <a:buChar char="-"/>
            </a:pPr>
            <a:r>
              <a:rPr lang="en-GB" sz="40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GB" sz="40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GB" sz="40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GB" sz="40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endParaRPr lang="en-GB" sz="4000" dirty="0">
              <a:solidFill>
                <a:srgbClr val="33675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3694" y="2042185"/>
            <a:ext cx="7826217" cy="141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719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42">
            <a:extLst>
              <a:ext uri="{FF2B5EF4-FFF2-40B4-BE49-F238E27FC236}">
                <a16:creationId xmlns:a16="http://schemas.microsoft.com/office/drawing/2014/main" id="{544468FE-C19B-43B7-A184-F9BB086A61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434" y="0"/>
            <a:ext cx="10155837" cy="6947428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1857375" y="3286125"/>
            <a:ext cx="8543925" cy="19002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2280865" y="3473714"/>
            <a:ext cx="757897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400" b="1" u="sng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GB" sz="4400" b="1" u="sng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</a:t>
            </a:r>
            <a:r>
              <a:rPr lang="en-GB" sz="4400" u="sng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GB" sz="44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lang="en-GB" sz="44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GB" sz="44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44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GB" sz="44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GB" sz="44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GB" sz="44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GB" sz="44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GB" sz="44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suy</a:t>
            </a:r>
            <a:r>
              <a:rPr lang="en-GB" sz="44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đoán</a:t>
            </a:r>
            <a:r>
              <a:rPr lang="en-GB" sz="44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44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GB" sz="44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GB" sz="4400" dirty="0">
              <a:solidFill>
                <a:srgbClr val="33675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8188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id="{39EDB4C4-69D8-41F7-8934-A5F3292B59DD}"/>
              </a:ext>
            </a:extLst>
          </p:cNvPr>
          <p:cNvSpPr/>
          <p:nvPr/>
        </p:nvSpPr>
        <p:spPr>
          <a:xfrm>
            <a:off x="914401" y="409575"/>
            <a:ext cx="10329862" cy="615315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t="9011"/>
          <a:stretch/>
        </p:blipFill>
        <p:spPr>
          <a:xfrm>
            <a:off x="1857594" y="692944"/>
            <a:ext cx="8443476" cy="558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0725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id="{39EDB4C4-69D8-41F7-8934-A5F3292B59DD}"/>
              </a:ext>
            </a:extLst>
          </p:cNvPr>
          <p:cNvSpPr/>
          <p:nvPr/>
        </p:nvSpPr>
        <p:spPr>
          <a:xfrm>
            <a:off x="228600" y="328612"/>
            <a:ext cx="11758613" cy="631507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661988" y="589002"/>
            <a:ext cx="11015662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 err="1">
                <a:ln>
                  <a:noFill/>
                </a:ln>
                <a:solidFill>
                  <a:srgbClr val="33675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Gợi</a:t>
            </a: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rgbClr val="33675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ý: </a:t>
            </a:r>
            <a:r>
              <a:rPr kumimoji="0" lang="en-US" altLang="en-US" sz="3600" b="1" i="0" u="none" strike="noStrike" cap="none" normalizeH="0" baseline="0" dirty="0" err="1">
                <a:ln>
                  <a:noFill/>
                </a:ln>
                <a:solidFill>
                  <a:srgbClr val="33675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rgbClr val="33675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600" b="1" i="0" u="none" strike="noStrike" cap="none" normalizeH="0" baseline="0" dirty="0" err="1">
                <a:ln>
                  <a:noFill/>
                </a:ln>
                <a:solidFill>
                  <a:srgbClr val="33675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rgbClr val="33675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600" b="1" i="0" u="none" strike="noStrike" cap="none" normalizeH="0" baseline="0" dirty="0" err="1">
                <a:ln>
                  <a:noFill/>
                </a:ln>
                <a:solidFill>
                  <a:srgbClr val="33675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rgbClr val="33675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en-US" sz="3600" b="1" i="0" u="none" strike="noStrike" cap="none" normalizeH="0" baseline="0" dirty="0" err="1">
                <a:ln>
                  <a:noFill/>
                </a:ln>
                <a:solidFill>
                  <a:srgbClr val="33675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rgbClr val="33675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600" b="1" i="0" u="none" strike="noStrike" cap="none" normalizeH="0" baseline="0" dirty="0" err="1">
                <a:ln>
                  <a:noFill/>
                </a:ln>
                <a:solidFill>
                  <a:srgbClr val="33675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rgbClr val="33675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600" b="1" i="0" u="none" strike="noStrike" cap="none" normalizeH="0" baseline="0" dirty="0" err="1">
                <a:ln>
                  <a:noFill/>
                </a:ln>
                <a:solidFill>
                  <a:srgbClr val="33675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rgbClr val="33675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600" b="1" i="0" u="none" strike="noStrike" cap="none" normalizeH="0" baseline="0" dirty="0" err="1">
                <a:ln>
                  <a:noFill/>
                </a:ln>
                <a:solidFill>
                  <a:srgbClr val="33675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rgbClr val="33675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600" b="1" i="0" u="none" strike="noStrike" cap="none" normalizeH="0" baseline="0" dirty="0" err="1">
                <a:ln>
                  <a:noFill/>
                </a:ln>
                <a:solidFill>
                  <a:srgbClr val="33675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rgbClr val="33675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600" b="1" i="0" u="none" strike="noStrike" cap="none" normalizeH="0" baseline="0" dirty="0" err="1">
                <a:ln>
                  <a:noFill/>
                </a:ln>
                <a:solidFill>
                  <a:srgbClr val="33675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rgbClr val="33675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600" b="1" i="0" u="none" strike="noStrike" cap="none" normalizeH="0" baseline="0" dirty="0" err="1">
                <a:ln>
                  <a:noFill/>
                </a:ln>
                <a:solidFill>
                  <a:srgbClr val="33675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rgbClr val="33675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600" b="1" i="0" u="none" strike="noStrike" cap="none" normalizeH="0" baseline="0" dirty="0" err="1">
                <a:ln>
                  <a:noFill/>
                </a:ln>
                <a:solidFill>
                  <a:srgbClr val="33675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rgbClr val="33675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600" b="1" i="0" u="none" strike="noStrike" cap="none" normalizeH="0" baseline="0" dirty="0" err="1">
                <a:ln>
                  <a:noFill/>
                </a:ln>
                <a:solidFill>
                  <a:srgbClr val="33675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sơ</a:t>
            </a: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rgbClr val="33675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600" b="1" i="0" u="none" strike="noStrike" cap="none" normalizeH="0" baseline="0" dirty="0" err="1">
                <a:ln>
                  <a:noFill/>
                </a:ln>
                <a:solidFill>
                  <a:srgbClr val="33675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rgbClr val="33675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600" b="1" i="0" u="none" strike="noStrike" cap="none" normalizeH="0" baseline="0" dirty="0" err="1">
                <a:ln>
                  <a:noFill/>
                </a:ln>
                <a:solidFill>
                  <a:srgbClr val="33675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rgbClr val="33675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pic>
        <p:nvPicPr>
          <p:cNvPr id="1026" name="Picture 2" descr="https://img.loigiaihay.com/picture/2022/0612/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018" y="1696998"/>
            <a:ext cx="9051132" cy="4470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27708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id="{5C3E83F4-23AA-4148-A695-C9C88172E9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9" b="10876"/>
          <a:stretch/>
        </p:blipFill>
        <p:spPr>
          <a:xfrm>
            <a:off x="-344905" y="37088"/>
            <a:ext cx="12536905" cy="6572250"/>
          </a:xfrm>
          <a:prstGeom prst="rect">
            <a:avLst/>
          </a:prstGeom>
          <a:effectLst>
            <a:outerShdw blurRad="25400" algn="ctr" rotWithShape="0">
              <a:prstClr val="black">
                <a:alpha val="70000"/>
              </a:prst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2151646" y="3075563"/>
            <a:ext cx="754380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5400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GB" sz="54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GB" sz="54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GB" sz="54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4, </a:t>
            </a:r>
            <a:r>
              <a:rPr lang="en-GB" sz="54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GB" sz="54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GB" sz="54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GB" sz="54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GB" sz="54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54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GB" sz="54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GB" sz="54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</a:t>
            </a:r>
            <a:endParaRPr lang="en-GB" sz="5400" dirty="0">
              <a:solidFill>
                <a:srgbClr val="33675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690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id="{39EDB4C4-69D8-41F7-8934-A5F3292B59DD}"/>
              </a:ext>
            </a:extLst>
          </p:cNvPr>
          <p:cNvSpPr/>
          <p:nvPr/>
        </p:nvSpPr>
        <p:spPr>
          <a:xfrm>
            <a:off x="95250" y="552450"/>
            <a:ext cx="11963400" cy="615315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BFCA5F1C-F9DE-424A-95B6-EA7F8FF66616}"/>
              </a:ext>
            </a:extLst>
          </p:cNvPr>
          <p:cNvSpPr/>
          <p:nvPr/>
        </p:nvSpPr>
        <p:spPr>
          <a:xfrm>
            <a:off x="3400425" y="128587"/>
            <a:ext cx="5353050" cy="847725"/>
          </a:xfrm>
          <a:prstGeom prst="roundRect">
            <a:avLst/>
          </a:prstGeom>
          <a:solidFill>
            <a:srgbClr val="A7D5C3"/>
          </a:solidFill>
          <a:ln>
            <a:noFill/>
          </a:ln>
          <a:effectLst>
            <a:outerShdw blurRad="127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21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SVNVandella" pitchFamily="2" charset="0"/>
                <a:ea typeface="Cambria" panose="02040503050406030204" pitchFamily="18" charset="0"/>
              </a:rPr>
              <a:t>Lời</a:t>
            </a:r>
            <a:r>
              <a:rPr kumimoji="0" lang="en-GB" altLang="zh-CN" sz="6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SVNVandella" pitchFamily="2" charset="0"/>
                <a:ea typeface="Cambria" panose="02040503050406030204" pitchFamily="18" charset="0"/>
              </a:rPr>
              <a:t> </a:t>
            </a:r>
            <a:r>
              <a:rPr kumimoji="0" lang="en-GB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SVNVandella" pitchFamily="2" charset="0"/>
                <a:ea typeface="Cambria" panose="02040503050406030204" pitchFamily="18" charset="0"/>
              </a:rPr>
              <a:t>giải</a:t>
            </a:r>
            <a:r>
              <a:rPr kumimoji="0" lang="en-GB" altLang="zh-CN" sz="6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SVNVandella" pitchFamily="2" charset="0"/>
                <a:ea typeface="Cambria" panose="02040503050406030204" pitchFamily="18" charset="0"/>
              </a:rPr>
              <a:t> chi </a:t>
            </a:r>
            <a:r>
              <a:rPr kumimoji="0" lang="en-GB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SVNVandella" pitchFamily="2" charset="0"/>
                <a:ea typeface="Cambria" panose="02040503050406030204" pitchFamily="18" charset="0"/>
              </a:rPr>
              <a:t>tiết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#9Slide05 SVNVandella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75199" y="995868"/>
            <a:ext cx="11716801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1E3E3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Tên sự việc: bắt gặp một chú gà con trên đường đi học về.</a:t>
            </a:r>
          </a:p>
          <a:p>
            <a:r>
              <a:rPr lang="vi-VN" sz="3200" dirty="0">
                <a:solidFill>
                  <a:srgbClr val="1E3E3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Thời gian, địa điểm diễn ra sự việc: Sau khi tan học, trên đường đi học về.</a:t>
            </a:r>
          </a:p>
          <a:p>
            <a:r>
              <a:rPr lang="vi-VN" sz="3200" dirty="0">
                <a:solidFill>
                  <a:srgbClr val="1E3E3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Diễn biến sự việc:</a:t>
            </a:r>
          </a:p>
          <a:p>
            <a:r>
              <a:rPr lang="vi-VN" sz="3200" dirty="0">
                <a:solidFill>
                  <a:srgbClr val="1E3E3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Hôm nay mẹ có việc bận không thể đến đón em. Em quyết định đi bộ về.</a:t>
            </a:r>
          </a:p>
          <a:p>
            <a:r>
              <a:rPr lang="vi-VN" sz="3200" dirty="0">
                <a:solidFill>
                  <a:srgbClr val="1E3E3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Trên đường đi, em bắt gặp một chú gà con. Em đến gần, tiếp cận chú gà. Em quan sát xung quanh, tìm mẹ cho chú gà con. </a:t>
            </a:r>
          </a:p>
          <a:p>
            <a:r>
              <a:rPr lang="vi-VN" sz="3200" dirty="0">
                <a:solidFill>
                  <a:srgbClr val="1E3E3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Sau đó em tiếp tục về nhà, em kể lại sự việc cho mẹ nghe. </a:t>
            </a:r>
          </a:p>
          <a:p>
            <a:r>
              <a:rPr lang="vi-VN" sz="3200" dirty="0">
                <a:solidFill>
                  <a:srgbClr val="1E3E3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 Cảm nghĩ của em về sự việc: Em cảm thấy rất vui khi có thể giúp chú gà con tránh mưa và tìm mẹ.</a:t>
            </a:r>
          </a:p>
        </p:txBody>
      </p:sp>
    </p:spTree>
    <p:extLst>
      <p:ext uri="{BB962C8B-B14F-4D97-AF65-F5344CB8AC3E}">
        <p14:creationId xmlns:p14="http://schemas.microsoft.com/office/powerpoint/2010/main" val="33028526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42">
            <a:extLst>
              <a:ext uri="{FF2B5EF4-FFF2-40B4-BE49-F238E27FC236}">
                <a16:creationId xmlns:a16="http://schemas.microsoft.com/office/drawing/2014/main" id="{544468FE-C19B-43B7-A184-F9BB086A61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146" y="-89428"/>
            <a:ext cx="10155837" cy="6947428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1857375" y="3305502"/>
            <a:ext cx="8543925" cy="19002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2131764" y="3378458"/>
            <a:ext cx="78486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5400" b="1" dirty="0" err="1">
                <a:solidFill>
                  <a:srgbClr val="3367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GB" sz="5400" b="1" dirty="0">
                <a:solidFill>
                  <a:srgbClr val="3367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GB" sz="5400" dirty="0">
                <a:solidFill>
                  <a:srgbClr val="3367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5400" b="1" dirty="0" err="1">
                <a:solidFill>
                  <a:srgbClr val="3367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GB" sz="5400" b="1" dirty="0">
                <a:solidFill>
                  <a:srgbClr val="3367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5400" b="1" dirty="0" err="1">
                <a:solidFill>
                  <a:srgbClr val="3367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GB" sz="5400" b="1" dirty="0">
                <a:solidFill>
                  <a:srgbClr val="3367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5400" b="1" dirty="0" err="1">
                <a:solidFill>
                  <a:srgbClr val="3367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GB" sz="5400" b="1" dirty="0">
                <a:solidFill>
                  <a:srgbClr val="3367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5400" b="1" dirty="0" err="1">
                <a:solidFill>
                  <a:srgbClr val="3367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GB" sz="5400" b="1" dirty="0">
                <a:solidFill>
                  <a:srgbClr val="3367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5400" b="1" dirty="0" err="1">
                <a:solidFill>
                  <a:srgbClr val="3367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GB" sz="5400" b="1" dirty="0">
                <a:solidFill>
                  <a:srgbClr val="3367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5400" b="1" dirty="0" err="1">
                <a:solidFill>
                  <a:srgbClr val="3367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GB" sz="5400" b="1" dirty="0">
                <a:solidFill>
                  <a:srgbClr val="3367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5400" b="1" dirty="0" err="1">
                <a:solidFill>
                  <a:srgbClr val="3367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GB" sz="5400" b="1" dirty="0">
                <a:solidFill>
                  <a:srgbClr val="3367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5400" b="1" dirty="0" err="1">
                <a:solidFill>
                  <a:srgbClr val="3367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GB" sz="5400" b="1" dirty="0">
                <a:solidFill>
                  <a:srgbClr val="3367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5400" b="1" dirty="0" err="1">
                <a:solidFill>
                  <a:srgbClr val="3367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GB" sz="5400" b="1" dirty="0">
                <a:solidFill>
                  <a:srgbClr val="3367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5400" b="1" dirty="0" err="1">
                <a:solidFill>
                  <a:srgbClr val="3367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GB" sz="5400" b="1" dirty="0">
                <a:solidFill>
                  <a:srgbClr val="3367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  </a:t>
            </a:r>
            <a:endParaRPr lang="en-GB" sz="5400" dirty="0">
              <a:solidFill>
                <a:srgbClr val="33675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loud 7"/>
          <p:cNvSpPr/>
          <p:nvPr/>
        </p:nvSpPr>
        <p:spPr>
          <a:xfrm>
            <a:off x="6520888" y="189175"/>
            <a:ext cx="5671112" cy="2418824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0633"/>
              <a:gd name="connsiteX1" fmla="*/ 5659 w 43256"/>
              <a:gd name="connsiteY1" fmla="*/ 6766 h 40633"/>
              <a:gd name="connsiteX2" fmla="*/ 14041 w 43256"/>
              <a:gd name="connsiteY2" fmla="*/ 5061 h 40633"/>
              <a:gd name="connsiteX3" fmla="*/ 22492 w 43256"/>
              <a:gd name="connsiteY3" fmla="*/ 3291 h 40633"/>
              <a:gd name="connsiteX4" fmla="*/ 25785 w 43256"/>
              <a:gd name="connsiteY4" fmla="*/ 59 h 40633"/>
              <a:gd name="connsiteX5" fmla="*/ 29869 w 43256"/>
              <a:gd name="connsiteY5" fmla="*/ 2340 h 40633"/>
              <a:gd name="connsiteX6" fmla="*/ 35499 w 43256"/>
              <a:gd name="connsiteY6" fmla="*/ 549 h 40633"/>
              <a:gd name="connsiteX7" fmla="*/ 38354 w 43256"/>
              <a:gd name="connsiteY7" fmla="*/ 5435 h 40633"/>
              <a:gd name="connsiteX8" fmla="*/ 42018 w 43256"/>
              <a:gd name="connsiteY8" fmla="*/ 10177 h 40633"/>
              <a:gd name="connsiteX9" fmla="*/ 41854 w 43256"/>
              <a:gd name="connsiteY9" fmla="*/ 15319 h 40633"/>
              <a:gd name="connsiteX10" fmla="*/ 43052 w 43256"/>
              <a:gd name="connsiteY10" fmla="*/ 23181 h 40633"/>
              <a:gd name="connsiteX11" fmla="*/ 37440 w 43256"/>
              <a:gd name="connsiteY11" fmla="*/ 30063 h 40633"/>
              <a:gd name="connsiteX12" fmla="*/ 35431 w 43256"/>
              <a:gd name="connsiteY12" fmla="*/ 35960 h 40633"/>
              <a:gd name="connsiteX13" fmla="*/ 28591 w 43256"/>
              <a:gd name="connsiteY13" fmla="*/ 36674 h 40633"/>
              <a:gd name="connsiteX14" fmla="*/ 24111 w 43256"/>
              <a:gd name="connsiteY14" fmla="*/ 35559 h 40633"/>
              <a:gd name="connsiteX15" fmla="*/ 16516 w 43256"/>
              <a:gd name="connsiteY15" fmla="*/ 39125 h 40633"/>
              <a:gd name="connsiteX16" fmla="*/ 5840 w 43256"/>
              <a:gd name="connsiteY16" fmla="*/ 35331 h 40633"/>
              <a:gd name="connsiteX17" fmla="*/ 1146 w 43256"/>
              <a:gd name="connsiteY17" fmla="*/ 31109 h 40633"/>
              <a:gd name="connsiteX18" fmla="*/ 2149 w 43256"/>
              <a:gd name="connsiteY18" fmla="*/ 25410 h 40633"/>
              <a:gd name="connsiteX19" fmla="*/ 31 w 43256"/>
              <a:gd name="connsiteY19" fmla="*/ 19563 h 40633"/>
              <a:gd name="connsiteX20" fmla="*/ 3899 w 43256"/>
              <a:gd name="connsiteY20" fmla="*/ 14366 h 40633"/>
              <a:gd name="connsiteX21" fmla="*/ 3936 w 43256"/>
              <a:gd name="connsiteY21" fmla="*/ 14229 h 40633"/>
              <a:gd name="connsiteX0" fmla="*/ 4729 w 43256"/>
              <a:gd name="connsiteY0" fmla="*/ 26036 h 40633"/>
              <a:gd name="connsiteX1" fmla="*/ 2196 w 43256"/>
              <a:gd name="connsiteY1" fmla="*/ 25239 h 40633"/>
              <a:gd name="connsiteX2" fmla="*/ 6964 w 43256"/>
              <a:gd name="connsiteY2" fmla="*/ 34758 h 40633"/>
              <a:gd name="connsiteX3" fmla="*/ 5856 w 43256"/>
              <a:gd name="connsiteY3" fmla="*/ 35139 h 40633"/>
              <a:gd name="connsiteX4" fmla="*/ 16514 w 43256"/>
              <a:gd name="connsiteY4" fmla="*/ 38949 h 40633"/>
              <a:gd name="connsiteX5" fmla="*/ 15846 w 43256"/>
              <a:gd name="connsiteY5" fmla="*/ 37209 h 40633"/>
              <a:gd name="connsiteX6" fmla="*/ 28863 w 43256"/>
              <a:gd name="connsiteY6" fmla="*/ 34610 h 40633"/>
              <a:gd name="connsiteX7" fmla="*/ 28596 w 43256"/>
              <a:gd name="connsiteY7" fmla="*/ 36519 h 40633"/>
              <a:gd name="connsiteX8" fmla="*/ 34165 w 43256"/>
              <a:gd name="connsiteY8" fmla="*/ 22813 h 40633"/>
              <a:gd name="connsiteX9" fmla="*/ 37416 w 43256"/>
              <a:gd name="connsiteY9" fmla="*/ 29949 h 40633"/>
              <a:gd name="connsiteX10" fmla="*/ 41834 w 43256"/>
              <a:gd name="connsiteY10" fmla="*/ 15213 h 40633"/>
              <a:gd name="connsiteX11" fmla="*/ 40386 w 43256"/>
              <a:gd name="connsiteY11" fmla="*/ 17889 h 40633"/>
              <a:gd name="connsiteX12" fmla="*/ 38360 w 43256"/>
              <a:gd name="connsiteY12" fmla="*/ 5285 h 40633"/>
              <a:gd name="connsiteX13" fmla="*/ 38436 w 43256"/>
              <a:gd name="connsiteY13" fmla="*/ 6549 h 40633"/>
              <a:gd name="connsiteX14" fmla="*/ 29114 w 43256"/>
              <a:gd name="connsiteY14" fmla="*/ 3811 h 40633"/>
              <a:gd name="connsiteX15" fmla="*/ 29856 w 43256"/>
              <a:gd name="connsiteY15" fmla="*/ 2199 h 40633"/>
              <a:gd name="connsiteX16" fmla="*/ 22177 w 43256"/>
              <a:gd name="connsiteY16" fmla="*/ 4579 h 40633"/>
              <a:gd name="connsiteX17" fmla="*/ 22536 w 43256"/>
              <a:gd name="connsiteY17" fmla="*/ 3189 h 40633"/>
              <a:gd name="connsiteX18" fmla="*/ 14036 w 43256"/>
              <a:gd name="connsiteY18" fmla="*/ 5051 h 40633"/>
              <a:gd name="connsiteX19" fmla="*/ 15336 w 43256"/>
              <a:gd name="connsiteY19" fmla="*/ 6399 h 40633"/>
              <a:gd name="connsiteX20" fmla="*/ 4163 w 43256"/>
              <a:gd name="connsiteY20" fmla="*/ 15648 h 40633"/>
              <a:gd name="connsiteX21" fmla="*/ 3936 w 43256"/>
              <a:gd name="connsiteY21" fmla="*/ 14229 h 4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3256" h="40633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443" y="34796"/>
                  <a:pt x="24111" y="35559"/>
                </a:cubicBezTo>
                <a:cubicBezTo>
                  <a:pt x="21363" y="36458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0633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 w="117475">
            <a:gradFill>
              <a:gsLst>
                <a:gs pos="0">
                  <a:srgbClr val="ABD5E7"/>
                </a:gs>
                <a:gs pos="74000">
                  <a:schemeClr val="accent5">
                    <a:lumMod val="60000"/>
                    <a:lumOff val="40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 err="1">
                <a:solidFill>
                  <a:srgbClr val="333F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GB" sz="4400" b="1" dirty="0">
                <a:solidFill>
                  <a:srgbClr val="333F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dirty="0" err="1">
                <a:solidFill>
                  <a:srgbClr val="333F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GB" sz="4400" b="1" dirty="0">
                <a:solidFill>
                  <a:srgbClr val="333F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GB" sz="4400" b="1" dirty="0" err="1">
                <a:solidFill>
                  <a:srgbClr val="333F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GB" sz="4400" b="1" dirty="0">
                <a:solidFill>
                  <a:srgbClr val="333F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dirty="0" err="1">
                <a:solidFill>
                  <a:srgbClr val="333F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endParaRPr lang="en-GB" sz="4400" b="1" dirty="0">
              <a:solidFill>
                <a:srgbClr val="333F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9972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id="{5C3E83F4-23AA-4148-A695-C9C88172E9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9" b="10876"/>
          <a:stretch/>
        </p:blipFill>
        <p:spPr>
          <a:xfrm>
            <a:off x="-344905" y="37088"/>
            <a:ext cx="12536905" cy="6572250"/>
          </a:xfrm>
          <a:prstGeom prst="rect">
            <a:avLst/>
          </a:prstGeom>
          <a:effectLst>
            <a:outerShdw blurRad="25400" algn="ctr" rotWithShape="0">
              <a:prstClr val="black">
                <a:alpha val="70000"/>
              </a:prst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2151646" y="2904113"/>
            <a:ext cx="7543801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8800" dirty="0">
                <a:solidFill>
                  <a:srgbClr val="336753"/>
                </a:solidFill>
                <a:latin typeface="#9Slide07 Crocante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GB" sz="8800" b="1" dirty="0">
                <a:solidFill>
                  <a:srgbClr val="336753"/>
                </a:solidFill>
                <a:latin typeface="#9Slide07 Crocante" panose="02000000000000000000" pitchFamily="2" charset="0"/>
                <a:ea typeface="Cambria" panose="02040503050406030204" pitchFamily="18" charset="0"/>
              </a:rPr>
              <a:t>Chia </a:t>
            </a:r>
            <a:r>
              <a:rPr lang="en-GB" sz="8800" b="1" dirty="0" err="1">
                <a:solidFill>
                  <a:srgbClr val="336753"/>
                </a:solidFill>
                <a:latin typeface="#9Slide07 Crocante" panose="02000000000000000000" pitchFamily="2" charset="0"/>
                <a:ea typeface="Cambria" panose="02040503050406030204" pitchFamily="18" charset="0"/>
              </a:rPr>
              <a:t>sẻ</a:t>
            </a:r>
            <a:r>
              <a:rPr lang="en-GB" sz="8800" b="1" dirty="0">
                <a:solidFill>
                  <a:srgbClr val="336753"/>
                </a:solidFill>
                <a:latin typeface="#9Slide07 Crocante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GB" sz="8800" b="1" dirty="0" err="1">
                <a:solidFill>
                  <a:srgbClr val="336753"/>
                </a:solidFill>
                <a:latin typeface="#9Slide07 Crocante" panose="02000000000000000000" pitchFamily="2" charset="0"/>
                <a:ea typeface="Cambria" panose="02040503050406030204" pitchFamily="18" charset="0"/>
              </a:rPr>
              <a:t>trước</a:t>
            </a:r>
            <a:r>
              <a:rPr lang="en-GB" sz="8800" b="1" dirty="0">
                <a:solidFill>
                  <a:srgbClr val="336753"/>
                </a:solidFill>
                <a:latin typeface="#9Slide07 Crocante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GB" sz="8800" b="1" dirty="0" err="1">
                <a:solidFill>
                  <a:srgbClr val="336753"/>
                </a:solidFill>
                <a:latin typeface="#9Slide07 Crocante" panose="02000000000000000000" pitchFamily="2" charset="0"/>
                <a:ea typeface="Cambria" panose="02040503050406030204" pitchFamily="18" charset="0"/>
              </a:rPr>
              <a:t>lớp</a:t>
            </a:r>
            <a:r>
              <a:rPr lang="en-GB" sz="8800" b="1" dirty="0">
                <a:solidFill>
                  <a:srgbClr val="336753"/>
                </a:solidFill>
                <a:latin typeface="#9Slide07 Crocante" panose="02000000000000000000" pitchFamily="2" charset="0"/>
                <a:ea typeface="Cambria" panose="02040503050406030204" pitchFamily="18" charset="0"/>
              </a:rPr>
              <a:t> </a:t>
            </a:r>
            <a:endParaRPr lang="en-GB" sz="8800" dirty="0">
              <a:solidFill>
                <a:srgbClr val="336753"/>
              </a:solidFill>
              <a:latin typeface="#9Slide07 Crocante" panose="02000000000000000000" pitchFamily="2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6101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42">
            <a:extLst>
              <a:ext uri="{FF2B5EF4-FFF2-40B4-BE49-F238E27FC236}">
                <a16:creationId xmlns:a16="http://schemas.microsoft.com/office/drawing/2014/main" id="{544468FE-C19B-43B7-A184-F9BB086A61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434" y="0"/>
            <a:ext cx="10155837" cy="6947428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1857375" y="3286125"/>
            <a:ext cx="8543925" cy="19002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2280865" y="3473714"/>
            <a:ext cx="757897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4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GB" sz="44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Trao</a:t>
            </a:r>
            <a:r>
              <a:rPr lang="en-GB" sz="44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GB" sz="44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GB" sz="44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GB" sz="44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GB" sz="44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GB" sz="44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GB" sz="44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GB" sz="44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GB" sz="44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góp</a:t>
            </a:r>
            <a:r>
              <a:rPr lang="en-GB" sz="44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GB" sz="44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44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sửa</a:t>
            </a:r>
            <a:r>
              <a:rPr lang="en-GB" sz="44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lỗi</a:t>
            </a:r>
            <a:r>
              <a:rPr lang="en-GB" sz="44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605508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227</TotalTime>
  <Words>280</Words>
  <Application>Microsoft Office PowerPoint</Application>
  <PresentationFormat>Widescreen</PresentationFormat>
  <Paragraphs>23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25" baseType="lpstr">
      <vt:lpstr>SVN-Good Dog</vt:lpstr>
      <vt:lpstr>Arial</vt:lpstr>
      <vt:lpstr>#9Slide07 HoneyCream</vt:lpstr>
      <vt:lpstr>Cambria</vt:lpstr>
      <vt:lpstr>等线 Light</vt:lpstr>
      <vt:lpstr>#9Slide07 Crocante</vt:lpstr>
      <vt:lpstr>Calibri</vt:lpstr>
      <vt:lpstr>Calibri Light</vt:lpstr>
      <vt:lpstr>SVN-Franko</vt:lpstr>
      <vt:lpstr>Times New Roman</vt:lpstr>
      <vt:lpstr>等线</vt:lpstr>
      <vt:lpstr>#9Slide05 SVNVandella</vt:lpstr>
      <vt:lpstr>#9Slide05 Aphrodite Pro</vt:lpstr>
      <vt:lpstr>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ong si</cp:lastModifiedBy>
  <cp:revision>41</cp:revision>
  <dcterms:created xsi:type="dcterms:W3CDTF">2022-10-08T07:46:37Z</dcterms:created>
  <dcterms:modified xsi:type="dcterms:W3CDTF">2025-05-13T11:14:33Z</dcterms:modified>
</cp:coreProperties>
</file>