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</p:sldMasterIdLst>
  <p:notesMasterIdLst>
    <p:notesMasterId r:id="rId12"/>
  </p:notesMasterIdLst>
  <p:sldIdLst>
    <p:sldId id="278" r:id="rId3"/>
    <p:sldId id="257" r:id="rId4"/>
    <p:sldId id="281" r:id="rId5"/>
    <p:sldId id="282" r:id="rId6"/>
    <p:sldId id="283" r:id="rId7"/>
    <p:sldId id="284" r:id="rId8"/>
    <p:sldId id="285" r:id="rId9"/>
    <p:sldId id="286" r:id="rId10"/>
    <p:sldId id="27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76AD"/>
    <a:srgbClr val="F1897A"/>
    <a:srgbClr val="C76CDD"/>
    <a:srgbClr val="FBBB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523" autoAdjust="0"/>
  </p:normalViewPr>
  <p:slideViewPr>
    <p:cSldViewPr snapToGrid="0">
      <p:cViewPr varScale="1">
        <p:scale>
          <a:sx n="75" d="100"/>
          <a:sy n="75" d="100"/>
        </p:scale>
        <p:origin x="145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AC84A-424E-4F62-BD9F-E4F4D09C36FB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E6E9A-B939-441B-8514-F4466F965B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345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9296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Đoàn tàu chở những chủ điểm bài học xuyên suốt sgk lớp 3 Kết nối tri thức đã cập bến và các hành khách đã tới nơi giống như đã đạt được mục tiêu của năm học này.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E6E9A-B939-441B-8514-F4466F965B7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999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E6E9A-B939-441B-8514-F4466F965B7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046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28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8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67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0637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3983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4704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5419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4961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6740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3668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4198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52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7574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3287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1956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63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7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27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7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49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41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43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2992965" y="-930672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919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2992965" y="-930672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192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Bold" panose="020B0800000000000000" charset="-122"/>
          <a:ea typeface="思源黑体 CN Bold" panose="020B0800000000000000" charset="-122"/>
          <a:cs typeface="思源黑体 CN Bold" panose="020B0800000000000000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Bold" panose="020B0800000000000000" charset="-122"/>
          <a:ea typeface="思源黑体 CN Bold" panose="020B0800000000000000" charset="-122"/>
          <a:cs typeface="思源黑体 CN Bold" panose="020B0800000000000000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Bold" panose="020B0800000000000000" charset="-122"/>
          <a:ea typeface="思源黑体 CN Bold" panose="020B0800000000000000" charset="-122"/>
          <a:cs typeface="思源黑体 CN Bold" panose="020B0800000000000000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Bold" panose="020B0800000000000000" charset="-122"/>
          <a:ea typeface="思源黑体 CN Bold" panose="020B0800000000000000" charset="-122"/>
          <a:cs typeface="思源黑体 CN Bold" panose="020B0800000000000000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charset="-122"/>
          <a:ea typeface="思源黑体 CN Bold" panose="020B0800000000000000" charset="-122"/>
          <a:cs typeface="思源黑体 CN Bold" panose="020B0800000000000000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charset="-122"/>
          <a:ea typeface="思源黑体 CN Bold" panose="020B0800000000000000" charset="-122"/>
          <a:cs typeface="思源黑体 CN Bold" panose="020B0800000000000000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0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312420" y="0"/>
            <a:ext cx="11567160" cy="6237605"/>
            <a:chOff x="492" y="0"/>
            <a:chExt cx="18216" cy="9823"/>
          </a:xfrm>
        </p:grpSpPr>
        <p:pic>
          <p:nvPicPr>
            <p:cNvPr id="5" name="图片 4" descr="44"/>
            <p:cNvPicPr>
              <a:picLocks noChangeAspect="1"/>
            </p:cNvPicPr>
            <p:nvPr/>
          </p:nvPicPr>
          <p:blipFill>
            <a:blip r:embed="rId4"/>
            <a:srcRect l="6361" t="16863" r="18978" b="17060"/>
            <a:stretch>
              <a:fillRect/>
            </a:stretch>
          </p:blipFill>
          <p:spPr>
            <a:xfrm>
              <a:off x="492" y="755"/>
              <a:ext cx="18217" cy="9069"/>
            </a:xfrm>
            <a:prstGeom prst="rect">
              <a:avLst/>
            </a:prstGeom>
          </p:spPr>
        </p:pic>
        <p:grpSp>
          <p:nvGrpSpPr>
            <p:cNvPr id="34" name="组合 33"/>
            <p:cNvGrpSpPr/>
            <p:nvPr/>
          </p:nvGrpSpPr>
          <p:grpSpPr>
            <a:xfrm>
              <a:off x="4196" y="0"/>
              <a:ext cx="10640" cy="1290"/>
              <a:chOff x="4196" y="0"/>
              <a:chExt cx="10640" cy="1290"/>
            </a:xfrm>
          </p:grpSpPr>
          <p:grpSp>
            <p:nvGrpSpPr>
              <p:cNvPr id="23" name="组合 22"/>
              <p:cNvGrpSpPr/>
              <p:nvPr/>
            </p:nvGrpSpPr>
            <p:grpSpPr>
              <a:xfrm>
                <a:off x="4196" y="0"/>
                <a:ext cx="577" cy="1291"/>
                <a:chOff x="2851" y="8"/>
                <a:chExt cx="610" cy="1365"/>
              </a:xfrm>
            </p:grpSpPr>
            <p:sp>
              <p:nvSpPr>
                <p:cNvPr id="21" name="矩形 20"/>
                <p:cNvSpPr/>
                <p:nvPr/>
              </p:nvSpPr>
              <p:spPr>
                <a:xfrm>
                  <a:off x="2890" y="8"/>
                  <a:ext cx="531" cy="994"/>
                </a:xfrm>
                <a:prstGeom prst="rect">
                  <a:avLst/>
                </a:prstGeom>
                <a:gradFill>
                  <a:gsLst>
                    <a:gs pos="0">
                      <a:srgbClr val="4B3C2F"/>
                    </a:gs>
                    <a:gs pos="100000">
                      <a:srgbClr val="A97C50"/>
                    </a:gs>
                  </a:gsLst>
                  <a:lin ang="60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  <p:sp>
              <p:nvSpPr>
                <p:cNvPr id="22" name="椭圆 21"/>
                <p:cNvSpPr/>
                <p:nvPr/>
              </p:nvSpPr>
              <p:spPr>
                <a:xfrm>
                  <a:off x="2851" y="763"/>
                  <a:ext cx="610" cy="610"/>
                </a:xfrm>
                <a:prstGeom prst="ellipse">
                  <a:avLst/>
                </a:prstGeom>
                <a:solidFill>
                  <a:srgbClr val="A97C50"/>
                </a:solidFill>
                <a:ln w="44450">
                  <a:solidFill>
                    <a:schemeClr val="bg1"/>
                  </a:solidFill>
                </a:ln>
                <a:effectLst>
                  <a:outerShdw blurRad="4699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</p:grpSp>
          <p:grpSp>
            <p:nvGrpSpPr>
              <p:cNvPr id="24" name="组合 23"/>
              <p:cNvGrpSpPr/>
              <p:nvPr/>
            </p:nvGrpSpPr>
            <p:grpSpPr>
              <a:xfrm>
                <a:off x="14260" y="0"/>
                <a:ext cx="577" cy="1291"/>
                <a:chOff x="2851" y="8"/>
                <a:chExt cx="610" cy="1365"/>
              </a:xfrm>
            </p:grpSpPr>
            <p:sp>
              <p:nvSpPr>
                <p:cNvPr id="25" name="矩形 24"/>
                <p:cNvSpPr/>
                <p:nvPr/>
              </p:nvSpPr>
              <p:spPr>
                <a:xfrm>
                  <a:off x="2890" y="8"/>
                  <a:ext cx="531" cy="994"/>
                </a:xfrm>
                <a:prstGeom prst="rect">
                  <a:avLst/>
                </a:prstGeom>
                <a:gradFill>
                  <a:gsLst>
                    <a:gs pos="0">
                      <a:srgbClr val="4B3C2F"/>
                    </a:gs>
                    <a:gs pos="100000">
                      <a:srgbClr val="A97C50"/>
                    </a:gs>
                  </a:gsLst>
                  <a:lin ang="60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2851" y="763"/>
                  <a:ext cx="610" cy="610"/>
                </a:xfrm>
                <a:prstGeom prst="ellipse">
                  <a:avLst/>
                </a:prstGeom>
                <a:solidFill>
                  <a:srgbClr val="A97C50"/>
                </a:solidFill>
                <a:ln w="44450">
                  <a:solidFill>
                    <a:schemeClr val="bg1"/>
                  </a:solidFill>
                </a:ln>
                <a:effectLst>
                  <a:outerShdw blurRad="4699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</p:grpSp>
        </p:grpSp>
      </p:grpSp>
      <p:sp>
        <p:nvSpPr>
          <p:cNvPr id="31" name="等腰三角形 30"/>
          <p:cNvSpPr/>
          <p:nvPr/>
        </p:nvSpPr>
        <p:spPr>
          <a:xfrm>
            <a:off x="2516505" y="6261735"/>
            <a:ext cx="347980" cy="347980"/>
          </a:xfrm>
          <a:prstGeom prst="triangle">
            <a:avLst/>
          </a:prstGeom>
          <a:noFill/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27710" y="131445"/>
            <a:ext cx="10490200" cy="5297805"/>
            <a:chOff x="1146" y="207"/>
            <a:chExt cx="16520" cy="8343"/>
          </a:xfrm>
        </p:grpSpPr>
        <p:sp>
          <p:nvSpPr>
            <p:cNvPr id="27" name="椭圆 26"/>
            <p:cNvSpPr/>
            <p:nvPr/>
          </p:nvSpPr>
          <p:spPr>
            <a:xfrm>
              <a:off x="2410" y="6567"/>
              <a:ext cx="310" cy="310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1146" y="3095"/>
              <a:ext cx="549" cy="549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15150" y="8002"/>
              <a:ext cx="549" cy="549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30" name="等腰三角形 29"/>
            <p:cNvSpPr/>
            <p:nvPr/>
          </p:nvSpPr>
          <p:spPr>
            <a:xfrm>
              <a:off x="17118" y="207"/>
              <a:ext cx="548" cy="548"/>
            </a:xfrm>
            <a:prstGeom prst="triangl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32" name="等腰三角形 31"/>
            <p:cNvSpPr/>
            <p:nvPr/>
          </p:nvSpPr>
          <p:spPr>
            <a:xfrm rot="8400000">
              <a:off x="2278" y="1410"/>
              <a:ext cx="571" cy="548"/>
            </a:xfrm>
            <a:prstGeom prst="triangle">
              <a:avLst/>
            </a:prstGeom>
            <a:noFill/>
            <a:ln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</p:grpSp>
      <p:cxnSp>
        <p:nvCxnSpPr>
          <p:cNvPr id="33" name="直接连接符 32"/>
          <p:cNvCxnSpPr/>
          <p:nvPr/>
        </p:nvCxnSpPr>
        <p:spPr>
          <a:xfrm>
            <a:off x="2468245" y="4364984"/>
            <a:ext cx="7152005" cy="0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 descr="588ku_8fce8f2a752e40fcc7345577636406eb_12548673"/>
          <p:cNvPicPr>
            <a:picLocks noChangeAspect="1"/>
          </p:cNvPicPr>
          <p:nvPr/>
        </p:nvPicPr>
        <p:blipFill>
          <a:blip r:embed="rId5"/>
          <a:srcRect t="7698" r="7698" b="12538"/>
          <a:stretch>
            <a:fillRect/>
          </a:stretch>
        </p:blipFill>
        <p:spPr>
          <a:xfrm flipH="1">
            <a:off x="130810" y="299578"/>
            <a:ext cx="2482215" cy="214503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5883" y="1164795"/>
            <a:ext cx="5300234" cy="97867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7310" y="2031216"/>
            <a:ext cx="9882473" cy="253005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1986" y="4556806"/>
            <a:ext cx="7864522" cy="652329"/>
          </a:xfrm>
          <a:prstGeom prst="rect">
            <a:avLst/>
          </a:prstGeom>
        </p:spPr>
      </p:pic>
      <p:pic>
        <p:nvPicPr>
          <p:cNvPr id="38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9285154" y="3379035"/>
            <a:ext cx="3299275" cy="3509867"/>
          </a:xfrm>
          <a:prstGeom prst="rect">
            <a:avLst/>
          </a:prstGeom>
        </p:spPr>
      </p:pic>
      <p:pic>
        <p:nvPicPr>
          <p:cNvPr id="39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571636" y="3592725"/>
            <a:ext cx="3436121" cy="3404883"/>
          </a:xfrm>
          <a:prstGeom prst="rect">
            <a:avLst/>
          </a:prstGeom>
        </p:spPr>
      </p:pic>
      <p:pic>
        <p:nvPicPr>
          <p:cNvPr id="9" name="图片 8" descr="千库网_彩色美术画笔_元素编号12899755"/>
          <p:cNvPicPr>
            <a:picLocks noChangeAspect="1"/>
          </p:cNvPicPr>
          <p:nvPr/>
        </p:nvPicPr>
        <p:blipFill>
          <a:blip r:embed="rId11"/>
          <a:srcRect l="16964" r="25281" b="4906"/>
          <a:stretch>
            <a:fillRect/>
          </a:stretch>
        </p:blipFill>
        <p:spPr>
          <a:xfrm>
            <a:off x="2917488" y="4219348"/>
            <a:ext cx="1335444" cy="2199232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01807" y="849784"/>
            <a:ext cx="3401863" cy="153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92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5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2968" y="481080"/>
            <a:ext cx="11147952" cy="5834424"/>
            <a:chOff x="0" y="0"/>
            <a:chExt cx="5656553" cy="29604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56553" cy="2960430"/>
            </a:xfrm>
            <a:custGeom>
              <a:avLst/>
              <a:gdLst/>
              <a:ahLst/>
              <a:cxnLst/>
              <a:rect l="l" t="t" r="r" b="b"/>
              <a:pathLst>
                <a:path w="5656553" h="2960430">
                  <a:moveTo>
                    <a:pt x="0" y="0"/>
                  </a:moveTo>
                  <a:lnTo>
                    <a:pt x="5656553" y="0"/>
                  </a:lnTo>
                  <a:lnTo>
                    <a:pt x="5656553" y="2960430"/>
                  </a:lnTo>
                  <a:lnTo>
                    <a:pt x="0" y="2960430"/>
                  </a:lnTo>
                  <a:close/>
                </a:path>
              </a:pathLst>
            </a:custGeom>
            <a:solidFill>
              <a:srgbClr val="F6EABE"/>
            </a:solidFill>
          </p:spPr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7001" y="1476556"/>
            <a:ext cx="5652637" cy="539349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722051" y="585085"/>
            <a:ext cx="7913577" cy="715089"/>
          </a:xfrm>
          <a:prstGeom prst="roundRect">
            <a:avLst/>
          </a:prstGeom>
          <a:solidFill>
            <a:srgbClr val="2E76AD"/>
          </a:solidFill>
        </p:spPr>
        <p:txBody>
          <a:bodyPr wrap="none">
            <a:spAutoFit/>
          </a:bodyPr>
          <a:lstStyle/>
          <a:p>
            <a:r>
              <a:rPr lang="vi-VN" sz="3600" b="1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Bức tranh dưới đây cho em biết điều gì?</a:t>
            </a:r>
            <a:endParaRPr lang="en-US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7601456" y="1300174"/>
            <a:ext cx="4590544" cy="5557826"/>
            <a:chOff x="7601456" y="1300174"/>
            <a:chExt cx="4590544" cy="5557826"/>
          </a:xfrm>
        </p:grpSpPr>
        <p:sp>
          <p:nvSpPr>
            <p:cNvPr id="17" name="Cloud 16"/>
            <p:cNvSpPr/>
            <p:nvPr/>
          </p:nvSpPr>
          <p:spPr>
            <a:xfrm>
              <a:off x="7601456" y="1300174"/>
              <a:ext cx="4198182" cy="3139023"/>
            </a:xfrm>
            <a:prstGeom prst="cloud">
              <a:avLst/>
            </a:prstGeom>
            <a:solidFill>
              <a:srgbClr val="FBBB68"/>
            </a:solidFill>
          </p:spPr>
          <p:txBody>
            <a:bodyPr wrap="square" lIns="0" rIns="0">
              <a:spAutoFit/>
            </a:bodyPr>
            <a:lstStyle/>
            <a:p>
              <a:pPr algn="ctr"/>
              <a:r>
                <a:rPr lang="en-US" sz="3200" b="0" i="0" dirty="0" err="1">
                  <a:solidFill>
                    <a:schemeClr val="accent4">
                      <a:lumMod val="50000"/>
                    </a:schemeClr>
                  </a:solidFill>
                  <a:effectLst/>
                  <a:latin typeface="+mj-lt"/>
                </a:rPr>
                <a:t>Bức</a:t>
              </a:r>
              <a:r>
                <a:rPr lang="en-US" sz="3200" b="0" i="0" dirty="0">
                  <a:solidFill>
                    <a:schemeClr val="accent4">
                      <a:lumMod val="50000"/>
                    </a:schemeClr>
                  </a:solidFill>
                  <a:effectLst/>
                  <a:latin typeface="+mj-lt"/>
                </a:rPr>
                <a:t> </a:t>
              </a:r>
              <a:r>
                <a:rPr lang="en-US" sz="3200" b="0" i="0" dirty="0" err="1">
                  <a:solidFill>
                    <a:schemeClr val="accent4">
                      <a:lumMod val="50000"/>
                    </a:schemeClr>
                  </a:solidFill>
                  <a:effectLst/>
                  <a:latin typeface="+mj-lt"/>
                </a:rPr>
                <a:t>tranh</a:t>
              </a:r>
              <a:r>
                <a:rPr lang="en-US" sz="3200" b="0" i="0" dirty="0">
                  <a:solidFill>
                    <a:schemeClr val="accent4">
                      <a:lumMod val="50000"/>
                    </a:schemeClr>
                  </a:solidFill>
                  <a:effectLst/>
                  <a:latin typeface="+mj-lt"/>
                </a:rPr>
                <a:t> </a:t>
              </a:r>
              <a:r>
                <a:rPr lang="en-US" sz="3200" b="0" i="0" dirty="0" err="1">
                  <a:solidFill>
                    <a:schemeClr val="accent4">
                      <a:lumMod val="50000"/>
                    </a:schemeClr>
                  </a:solidFill>
                  <a:effectLst/>
                  <a:latin typeface="+mj-lt"/>
                </a:rPr>
                <a:t>trên</a:t>
              </a:r>
              <a:r>
                <a:rPr lang="en-US" sz="3200" b="0" i="0" dirty="0">
                  <a:solidFill>
                    <a:schemeClr val="accent4">
                      <a:lumMod val="50000"/>
                    </a:schemeClr>
                  </a:solidFill>
                  <a:effectLst/>
                  <a:latin typeface="+mj-lt"/>
                </a:rPr>
                <a:t> </a:t>
              </a:r>
              <a:r>
                <a:rPr lang="en-US" sz="3200" b="0" i="0" dirty="0" err="1">
                  <a:solidFill>
                    <a:schemeClr val="accent4">
                      <a:lumMod val="50000"/>
                    </a:schemeClr>
                  </a:solidFill>
                  <a:effectLst/>
                  <a:latin typeface="+mj-lt"/>
                </a:rPr>
                <a:t>cho</a:t>
              </a:r>
              <a:r>
                <a:rPr lang="en-US" sz="3200" b="0" i="0" dirty="0">
                  <a:solidFill>
                    <a:schemeClr val="accent4">
                      <a:lumMod val="50000"/>
                    </a:schemeClr>
                  </a:solidFill>
                  <a:effectLst/>
                  <a:latin typeface="+mj-lt"/>
                </a:rPr>
                <a:t> </a:t>
              </a:r>
              <a:r>
                <a:rPr lang="en-US" sz="3200" b="0" i="0" dirty="0" err="1">
                  <a:solidFill>
                    <a:schemeClr val="accent4">
                      <a:lumMod val="50000"/>
                    </a:schemeClr>
                  </a:solidFill>
                  <a:effectLst/>
                  <a:latin typeface="+mj-lt"/>
                </a:rPr>
                <a:t>em</a:t>
              </a:r>
              <a:r>
                <a:rPr lang="en-US" sz="3200" b="0" i="0" dirty="0">
                  <a:solidFill>
                    <a:schemeClr val="accent4">
                      <a:lumMod val="50000"/>
                    </a:schemeClr>
                  </a:solidFill>
                  <a:effectLst/>
                  <a:latin typeface="+mj-lt"/>
                </a:rPr>
                <a:t> </a:t>
              </a:r>
              <a:r>
                <a:rPr lang="en-US" sz="3200" b="0" i="0" dirty="0" err="1">
                  <a:solidFill>
                    <a:schemeClr val="accent4">
                      <a:lumMod val="50000"/>
                    </a:schemeClr>
                  </a:solidFill>
                  <a:effectLst/>
                  <a:latin typeface="+mj-lt"/>
                </a:rPr>
                <a:t>biết</a:t>
              </a:r>
              <a:r>
                <a:rPr lang="en-US" sz="3200" b="0" i="0" dirty="0">
                  <a:solidFill>
                    <a:schemeClr val="accent4">
                      <a:lumMod val="50000"/>
                    </a:schemeClr>
                  </a:solidFill>
                  <a:effectLst/>
                  <a:latin typeface="+mj-lt"/>
                </a:rPr>
                <a:t> </a:t>
              </a:r>
              <a:r>
                <a:rPr lang="en-US" sz="3200" b="0" i="0" dirty="0" err="1">
                  <a:solidFill>
                    <a:schemeClr val="accent4">
                      <a:lumMod val="50000"/>
                    </a:schemeClr>
                  </a:solidFill>
                  <a:effectLst/>
                  <a:latin typeface="+mj-lt"/>
                </a:rPr>
                <a:t>chủ</a:t>
              </a:r>
              <a:r>
                <a:rPr lang="en-US" sz="3200" b="0" i="0" dirty="0">
                  <a:solidFill>
                    <a:schemeClr val="accent4">
                      <a:lumMod val="50000"/>
                    </a:schemeClr>
                  </a:solidFill>
                  <a:effectLst/>
                  <a:latin typeface="+mj-lt"/>
                </a:rPr>
                <a:t> </a:t>
              </a:r>
              <a:r>
                <a:rPr lang="en-US" sz="3200" b="0" i="0" dirty="0" err="1">
                  <a:solidFill>
                    <a:schemeClr val="accent4">
                      <a:lumMod val="50000"/>
                    </a:schemeClr>
                  </a:solidFill>
                  <a:effectLst/>
                  <a:latin typeface="+mj-lt"/>
                </a:rPr>
                <a:t>đề</a:t>
              </a:r>
              <a:r>
                <a:rPr lang="en-US" sz="3200" b="0" i="0" dirty="0">
                  <a:solidFill>
                    <a:schemeClr val="accent4">
                      <a:lumMod val="50000"/>
                    </a:schemeClr>
                  </a:solidFill>
                  <a:effectLst/>
                  <a:latin typeface="+mj-lt"/>
                </a:rPr>
                <a:t> </a:t>
              </a:r>
              <a:r>
                <a:rPr lang="en-US" sz="3200" b="0" i="0" dirty="0" err="1">
                  <a:solidFill>
                    <a:schemeClr val="accent4">
                      <a:lumMod val="50000"/>
                    </a:schemeClr>
                  </a:solidFill>
                  <a:effectLst/>
                  <a:latin typeface="+mj-lt"/>
                </a:rPr>
                <a:t>của</a:t>
              </a:r>
              <a:r>
                <a:rPr lang="en-US" sz="3200" b="0" i="0" dirty="0">
                  <a:solidFill>
                    <a:schemeClr val="accent4">
                      <a:lumMod val="50000"/>
                    </a:schemeClr>
                  </a:solidFill>
                  <a:effectLst/>
                  <a:latin typeface="+mj-lt"/>
                </a:rPr>
                <a:t> </a:t>
              </a:r>
              <a:r>
                <a:rPr lang="en-US" sz="3200" b="0" i="0" dirty="0" err="1">
                  <a:solidFill>
                    <a:schemeClr val="accent4">
                      <a:lumMod val="50000"/>
                    </a:schemeClr>
                  </a:solidFill>
                  <a:effectLst/>
                  <a:latin typeface="+mj-lt"/>
                </a:rPr>
                <a:t>mỗi</a:t>
              </a:r>
              <a:r>
                <a:rPr lang="en-US" sz="3200" b="0" i="0" dirty="0">
                  <a:solidFill>
                    <a:schemeClr val="accent4">
                      <a:lumMod val="50000"/>
                    </a:schemeClr>
                  </a:solidFill>
                  <a:effectLst/>
                  <a:latin typeface="+mj-lt"/>
                </a:rPr>
                <a:t> </a:t>
              </a:r>
              <a:r>
                <a:rPr lang="en-US" sz="3200" b="0" i="0" dirty="0" err="1">
                  <a:solidFill>
                    <a:schemeClr val="accent4">
                      <a:lumMod val="50000"/>
                    </a:schemeClr>
                  </a:solidFill>
                  <a:effectLst/>
                  <a:latin typeface="+mj-lt"/>
                </a:rPr>
                <a:t>bài</a:t>
              </a:r>
              <a:r>
                <a:rPr lang="en-US" sz="3200" b="0" i="0" dirty="0">
                  <a:solidFill>
                    <a:schemeClr val="accent4">
                      <a:lumMod val="50000"/>
                    </a:schemeClr>
                  </a:solidFill>
                  <a:effectLst/>
                  <a:latin typeface="+mj-lt"/>
                </a:rPr>
                <a:t> </a:t>
              </a:r>
              <a:r>
                <a:rPr lang="en-US" sz="3200" b="0" i="0" dirty="0" err="1">
                  <a:solidFill>
                    <a:schemeClr val="accent4">
                      <a:lumMod val="50000"/>
                    </a:schemeClr>
                  </a:solidFill>
                  <a:effectLst/>
                  <a:latin typeface="+mj-lt"/>
                </a:rPr>
                <a:t>học</a:t>
              </a:r>
              <a:r>
                <a:rPr lang="en-US" sz="3200" b="0" i="0" dirty="0">
                  <a:solidFill>
                    <a:schemeClr val="accent4">
                      <a:lumMod val="50000"/>
                    </a:schemeClr>
                  </a:solidFill>
                  <a:effectLst/>
                  <a:latin typeface="+mj-lt"/>
                </a:rPr>
                <a:t>.</a:t>
              </a:r>
              <a:endParaRPr lang="en-US" sz="3200" dirty="0">
                <a:solidFill>
                  <a:schemeClr val="accent4">
                    <a:lumMod val="50000"/>
                  </a:schemeClr>
                </a:solidFill>
                <a:latin typeface="+mj-lt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9848995" y="3098014"/>
              <a:ext cx="2343005" cy="3759986"/>
              <a:chOff x="450995" y="726345"/>
              <a:chExt cx="3820891" cy="6131655"/>
            </a:xfrm>
          </p:grpSpPr>
          <p:pic>
            <p:nvPicPr>
              <p:cNvPr id="14" name="Picture 4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50995" y="2239341"/>
                <a:ext cx="3820891" cy="4618659"/>
              </a:xfrm>
              <a:prstGeom prst="rect">
                <a:avLst/>
              </a:prstGeom>
            </p:spPr>
          </p:pic>
          <p:pic>
            <p:nvPicPr>
              <p:cNvPr id="15" name="Picture 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 rot="20843023" flipH="1">
                <a:off x="1120401" y="726345"/>
                <a:ext cx="1537325" cy="1583387"/>
              </a:xfrm>
              <a:prstGeom prst="rect">
                <a:avLst/>
              </a:prstGeom>
            </p:spPr>
          </p:pic>
        </p:grp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60668" y="-139648"/>
            <a:ext cx="2645893" cy="274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39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5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2968" y="481080"/>
            <a:ext cx="11147952" cy="5834424"/>
            <a:chOff x="0" y="0"/>
            <a:chExt cx="5656553" cy="29604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56553" cy="2960430"/>
            </a:xfrm>
            <a:custGeom>
              <a:avLst/>
              <a:gdLst/>
              <a:ahLst/>
              <a:cxnLst/>
              <a:rect l="l" t="t" r="r" b="b"/>
              <a:pathLst>
                <a:path w="5656553" h="2960430">
                  <a:moveTo>
                    <a:pt x="0" y="0"/>
                  </a:moveTo>
                  <a:lnTo>
                    <a:pt x="5656553" y="0"/>
                  </a:lnTo>
                  <a:lnTo>
                    <a:pt x="5656553" y="2960430"/>
                  </a:lnTo>
                  <a:lnTo>
                    <a:pt x="0" y="2960430"/>
                  </a:lnTo>
                  <a:close/>
                </a:path>
              </a:pathLst>
            </a:custGeom>
            <a:solidFill>
              <a:srgbClr val="F6EABE"/>
            </a:solidFill>
          </p:spPr>
        </p:sp>
      </p:grpSp>
      <p:sp>
        <p:nvSpPr>
          <p:cNvPr id="6" name="Rounded Rectangle 5"/>
          <p:cNvSpPr/>
          <p:nvPr/>
        </p:nvSpPr>
        <p:spPr>
          <a:xfrm>
            <a:off x="1622057" y="640500"/>
            <a:ext cx="9958560" cy="715089"/>
          </a:xfrm>
          <a:prstGeom prst="roundRect">
            <a:avLst/>
          </a:prstGeom>
          <a:solidFill>
            <a:srgbClr val="C76CDD"/>
          </a:solidFill>
        </p:spPr>
        <p:txBody>
          <a:bodyPr wrap="none">
            <a:spAutoFit/>
          </a:bodyPr>
          <a:lstStyle/>
          <a:p>
            <a:r>
              <a:rPr lang="vi-VN" sz="3600" b="1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Nêu tên 1 - 2 bài đọc em yêu thích ở mỗi chủ điểm.</a:t>
            </a:r>
            <a:endParaRPr lang="en-US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2975" y="-139648"/>
            <a:ext cx="2645893" cy="27434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42613" y="3604323"/>
            <a:ext cx="2188662" cy="271118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21438" y="1895194"/>
            <a:ext cx="537484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vi-VN" sz="2400" b="1" i="0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Chủ điểm</a:t>
            </a:r>
            <a:r>
              <a:rPr lang="en-US" sz="2400" b="1" i="0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vi-VN" sz="2400" b="1" i="0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Những sắc màu thiên nhiên: 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vi-VN" sz="2400" b="1" i="0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Bầu trời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vi-VN" sz="2400" b="1" i="0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sz="2400" b="1" i="0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Chủ điểm</a:t>
            </a:r>
            <a:r>
              <a:rPr lang="en-US" sz="2400" b="1" i="0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vi-VN" sz="2400" b="1" i="0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Bài học từ cuộc sống: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vi-VN" sz="2400" b="1" i="0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Lời kêu gọi toàn dân tập thể dục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400" b="1" i="0" dirty="0" err="1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vi-VN" sz="2400" b="1" i="0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hồng của thỏ con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sz="2400" b="1" i="0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Chủ điểm</a:t>
            </a:r>
            <a:r>
              <a:rPr lang="en-US" sz="2400" b="1" i="0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vi-VN" sz="2400" b="1" i="0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Đất nước ngàn năm: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vi-VN" sz="2400" b="1" i="0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Đất nước là gì?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vi-VN" sz="2400" b="1" i="0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Núi quê tôi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sz="2400" b="1" i="0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Chủ điểm</a:t>
            </a:r>
            <a:r>
              <a:rPr lang="en-US" sz="2400" b="1" i="0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vi-VN" sz="2400" b="1" i="0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Trái đất của chúng mình: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vi-VN" sz="2400" b="1" i="0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Ngọn lửa Ô-lim-pích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vi-VN" sz="2400" b="1" i="0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Rô-bốt ở quanh ta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920696" y="1852609"/>
            <a:ext cx="494335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Font typeface="Arial" panose="020B0604020202020204" pitchFamily="34" charset="0"/>
              <a:buChar char="•"/>
            </a:pPr>
            <a:r>
              <a:rPr lang="vi-VN" sz="2400" b="1" i="0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Chủ điểm</a:t>
            </a:r>
            <a:r>
              <a:rPr lang="en-US" sz="2400" b="1" i="0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vi-VN" sz="24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 trải nghiệm thú vị: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 gặp lại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 thăm quê</a:t>
            </a:r>
          </a:p>
          <a:p>
            <a:pPr lvl="0" algn="just">
              <a:buFont typeface="Arial" panose="020B0604020202020204" pitchFamily="34" charset="0"/>
              <a:buChar char="•"/>
            </a:pPr>
            <a:r>
              <a:rPr lang="vi-VN" sz="2400" b="1" i="0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Chủ điểm</a:t>
            </a:r>
            <a:r>
              <a:rPr lang="en-US" sz="2400" b="1" i="0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vi-VN" sz="24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Cổng trường rộng mở: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 học vui sao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 đường đến trường</a:t>
            </a:r>
          </a:p>
          <a:p>
            <a:pPr lvl="0" algn="just">
              <a:buFont typeface="Arial" panose="020B0604020202020204" pitchFamily="34" charset="0"/>
              <a:buChar char="•"/>
            </a:pPr>
            <a:r>
              <a:rPr lang="vi-VN" sz="2400" b="1" i="0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Chủ điểm</a:t>
            </a:r>
            <a:r>
              <a:rPr lang="en-US" sz="2400" b="1" i="0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vi-VN" sz="24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Mái nhà yêu thương: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Ngưỡng cửa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Món quà đặc biết</a:t>
            </a:r>
          </a:p>
          <a:p>
            <a:pPr lvl="0" algn="just">
              <a:buFont typeface="Arial" panose="020B0604020202020204" pitchFamily="34" charset="0"/>
              <a:buChar char="•"/>
            </a:pPr>
            <a:r>
              <a:rPr lang="vi-VN" sz="2400" b="1" i="0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Chủ điểm</a:t>
            </a:r>
            <a:r>
              <a:rPr lang="en-US" sz="2400" b="1" i="0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vi-VN" sz="24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Cộng đồng gắn bó: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 bậc đá chạm mây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 chiếc áo ấm</a:t>
            </a:r>
          </a:p>
        </p:txBody>
      </p:sp>
    </p:spTree>
    <p:extLst>
      <p:ext uri="{BB962C8B-B14F-4D97-AF65-F5344CB8AC3E}">
        <p14:creationId xmlns:p14="http://schemas.microsoft.com/office/powerpoint/2010/main" val="352418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5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2968" y="481080"/>
            <a:ext cx="11147952" cy="5834424"/>
            <a:chOff x="0" y="0"/>
            <a:chExt cx="5656553" cy="29604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56553" cy="2960430"/>
            </a:xfrm>
            <a:custGeom>
              <a:avLst/>
              <a:gdLst/>
              <a:ahLst/>
              <a:cxnLst/>
              <a:rect l="l" t="t" r="r" b="b"/>
              <a:pathLst>
                <a:path w="5656553" h="2960430">
                  <a:moveTo>
                    <a:pt x="0" y="0"/>
                  </a:moveTo>
                  <a:lnTo>
                    <a:pt x="5656553" y="0"/>
                  </a:lnTo>
                  <a:lnTo>
                    <a:pt x="5656553" y="2960430"/>
                  </a:lnTo>
                  <a:lnTo>
                    <a:pt x="0" y="2960430"/>
                  </a:lnTo>
                  <a:close/>
                </a:path>
              </a:pathLst>
            </a:custGeom>
            <a:solidFill>
              <a:srgbClr val="F6EABE"/>
            </a:solidFill>
          </p:spPr>
        </p:sp>
      </p:grpSp>
      <p:sp>
        <p:nvSpPr>
          <p:cNvPr id="8" name="Rounded Rectangle 7"/>
          <p:cNvSpPr/>
          <p:nvPr/>
        </p:nvSpPr>
        <p:spPr>
          <a:xfrm>
            <a:off x="2142918" y="736707"/>
            <a:ext cx="8505149" cy="715089"/>
          </a:xfrm>
          <a:prstGeom prst="roundRect">
            <a:avLst/>
          </a:prstGeom>
          <a:solidFill>
            <a:srgbClr val="F1897A"/>
          </a:solidFill>
        </p:spPr>
        <p:txBody>
          <a:bodyPr wrap="none">
            <a:spAutoFit/>
          </a:bodyPr>
          <a:lstStyle/>
          <a:p>
            <a:r>
              <a:rPr lang="vi-VN" sz="3600" b="1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Đọc một bài em yêu thích và trả lời câu hỏi.</a:t>
            </a:r>
            <a:endParaRPr lang="en-US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52046" y="3368233"/>
            <a:ext cx="2754359" cy="29472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7681" y="80077"/>
            <a:ext cx="2645893" cy="27434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36203" y="1707423"/>
            <a:ext cx="988211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i="0" dirty="0">
                <a:solidFill>
                  <a:srgbClr val="2E76AD"/>
                </a:solidFill>
                <a:effectLst/>
                <a:latin typeface="+mj-lt"/>
              </a:rPr>
              <a:t>a. </a:t>
            </a:r>
            <a:r>
              <a:rPr lang="en-US" sz="3600" i="0" dirty="0" err="1">
                <a:solidFill>
                  <a:srgbClr val="2E76AD"/>
                </a:solidFill>
                <a:effectLst/>
                <a:latin typeface="+mj-lt"/>
              </a:rPr>
              <a:t>Bài</a:t>
            </a:r>
            <a:r>
              <a:rPr lang="en-US" sz="3600" i="0" dirty="0">
                <a:solidFill>
                  <a:srgbClr val="2E76AD"/>
                </a:solidFill>
                <a:effectLst/>
                <a:latin typeface="+mj-lt"/>
              </a:rPr>
              <a:t> </a:t>
            </a:r>
            <a:r>
              <a:rPr lang="en-US" sz="3600" i="0" dirty="0" err="1">
                <a:solidFill>
                  <a:srgbClr val="2E76AD"/>
                </a:solidFill>
                <a:effectLst/>
                <a:latin typeface="+mj-lt"/>
              </a:rPr>
              <a:t>đọc</a:t>
            </a:r>
            <a:r>
              <a:rPr lang="en-US" sz="3600" i="0" dirty="0">
                <a:solidFill>
                  <a:srgbClr val="2E76AD"/>
                </a:solidFill>
                <a:effectLst/>
                <a:latin typeface="+mj-lt"/>
              </a:rPr>
              <a:t> </a:t>
            </a:r>
            <a:r>
              <a:rPr lang="en-US" sz="3600" i="0" dirty="0" err="1">
                <a:solidFill>
                  <a:srgbClr val="2E76AD"/>
                </a:solidFill>
                <a:effectLst/>
                <a:latin typeface="+mj-lt"/>
              </a:rPr>
              <a:t>đó</a:t>
            </a:r>
            <a:r>
              <a:rPr lang="en-US" sz="3600" i="0" dirty="0">
                <a:solidFill>
                  <a:srgbClr val="2E76AD"/>
                </a:solidFill>
                <a:effectLst/>
                <a:latin typeface="+mj-lt"/>
              </a:rPr>
              <a:t> </a:t>
            </a:r>
            <a:r>
              <a:rPr lang="en-US" sz="3600" i="0" dirty="0" err="1">
                <a:solidFill>
                  <a:srgbClr val="2E76AD"/>
                </a:solidFill>
                <a:effectLst/>
                <a:latin typeface="+mj-lt"/>
              </a:rPr>
              <a:t>thuộc</a:t>
            </a:r>
            <a:r>
              <a:rPr lang="en-US" sz="3600" i="0" dirty="0">
                <a:solidFill>
                  <a:srgbClr val="2E76AD"/>
                </a:solidFill>
                <a:effectLst/>
                <a:latin typeface="+mj-lt"/>
              </a:rPr>
              <a:t> </a:t>
            </a:r>
            <a:r>
              <a:rPr lang="en-US" sz="3600" i="0" dirty="0" err="1">
                <a:solidFill>
                  <a:srgbClr val="2E76AD"/>
                </a:solidFill>
                <a:effectLst/>
                <a:latin typeface="+mj-lt"/>
              </a:rPr>
              <a:t>chủ</a:t>
            </a:r>
            <a:r>
              <a:rPr lang="en-US" sz="3600" i="0" dirty="0">
                <a:solidFill>
                  <a:srgbClr val="2E76AD"/>
                </a:solidFill>
                <a:effectLst/>
                <a:latin typeface="+mj-lt"/>
              </a:rPr>
              <a:t> </a:t>
            </a:r>
            <a:r>
              <a:rPr lang="en-US" sz="3600" i="0" dirty="0" err="1">
                <a:solidFill>
                  <a:srgbClr val="2E76AD"/>
                </a:solidFill>
                <a:effectLst/>
                <a:latin typeface="+mj-lt"/>
              </a:rPr>
              <a:t>điểm</a:t>
            </a:r>
            <a:r>
              <a:rPr lang="en-US" sz="3600" i="0" dirty="0">
                <a:solidFill>
                  <a:srgbClr val="2E76AD"/>
                </a:solidFill>
                <a:effectLst/>
                <a:latin typeface="+mj-lt"/>
              </a:rPr>
              <a:t> </a:t>
            </a:r>
            <a:r>
              <a:rPr lang="en-US" sz="3600" i="0" dirty="0" err="1">
                <a:solidFill>
                  <a:srgbClr val="2E76AD"/>
                </a:solidFill>
                <a:effectLst/>
                <a:latin typeface="+mj-lt"/>
              </a:rPr>
              <a:t>nào</a:t>
            </a:r>
            <a:r>
              <a:rPr lang="en-US" sz="3600" i="0" dirty="0">
                <a:solidFill>
                  <a:srgbClr val="2E76AD"/>
                </a:solidFill>
                <a:effectLst/>
                <a:latin typeface="+mj-lt"/>
              </a:rPr>
              <a:t>?</a:t>
            </a:r>
          </a:p>
          <a:p>
            <a:pPr algn="just"/>
            <a:r>
              <a:rPr lang="en-US" sz="3600" i="0" dirty="0">
                <a:solidFill>
                  <a:srgbClr val="2E76AD"/>
                </a:solidFill>
                <a:effectLst/>
                <a:latin typeface="+mj-lt"/>
              </a:rPr>
              <a:t>b. </a:t>
            </a:r>
            <a:r>
              <a:rPr lang="en-US" sz="3600" i="0" dirty="0" err="1">
                <a:solidFill>
                  <a:srgbClr val="2E76AD"/>
                </a:solidFill>
                <a:effectLst/>
                <a:latin typeface="+mj-lt"/>
              </a:rPr>
              <a:t>Bài</a:t>
            </a:r>
            <a:r>
              <a:rPr lang="en-US" sz="3600" i="0" dirty="0">
                <a:solidFill>
                  <a:srgbClr val="2E76AD"/>
                </a:solidFill>
                <a:effectLst/>
                <a:latin typeface="+mj-lt"/>
              </a:rPr>
              <a:t> </a:t>
            </a:r>
            <a:r>
              <a:rPr lang="en-US" sz="3600" i="0" dirty="0" err="1">
                <a:solidFill>
                  <a:srgbClr val="2E76AD"/>
                </a:solidFill>
                <a:effectLst/>
                <a:latin typeface="+mj-lt"/>
              </a:rPr>
              <a:t>đó</a:t>
            </a:r>
            <a:r>
              <a:rPr lang="en-US" sz="3600" i="0" dirty="0">
                <a:solidFill>
                  <a:srgbClr val="2E76AD"/>
                </a:solidFill>
                <a:effectLst/>
                <a:latin typeface="+mj-lt"/>
              </a:rPr>
              <a:t> </a:t>
            </a:r>
            <a:r>
              <a:rPr lang="en-US" sz="3600" i="0" dirty="0" err="1">
                <a:solidFill>
                  <a:srgbClr val="2E76AD"/>
                </a:solidFill>
                <a:effectLst/>
                <a:latin typeface="+mj-lt"/>
              </a:rPr>
              <a:t>viết</a:t>
            </a:r>
            <a:r>
              <a:rPr lang="en-US" sz="3600" i="0" dirty="0">
                <a:solidFill>
                  <a:srgbClr val="2E76AD"/>
                </a:solidFill>
                <a:effectLst/>
                <a:latin typeface="+mj-lt"/>
              </a:rPr>
              <a:t> </a:t>
            </a:r>
            <a:r>
              <a:rPr lang="en-US" sz="3600" i="0" dirty="0" err="1">
                <a:solidFill>
                  <a:srgbClr val="2E76AD"/>
                </a:solidFill>
                <a:effectLst/>
                <a:latin typeface="+mj-lt"/>
              </a:rPr>
              <a:t>về</a:t>
            </a:r>
            <a:r>
              <a:rPr lang="en-US" sz="3600" i="0" dirty="0">
                <a:solidFill>
                  <a:srgbClr val="2E76AD"/>
                </a:solidFill>
                <a:effectLst/>
                <a:latin typeface="+mj-lt"/>
              </a:rPr>
              <a:t> </a:t>
            </a:r>
            <a:r>
              <a:rPr lang="en-US" sz="3600" i="0" dirty="0" err="1">
                <a:solidFill>
                  <a:srgbClr val="2E76AD"/>
                </a:solidFill>
                <a:effectLst/>
                <a:latin typeface="+mj-lt"/>
              </a:rPr>
              <a:t>ai</a:t>
            </a:r>
            <a:r>
              <a:rPr lang="en-US" sz="3600" i="0" dirty="0">
                <a:solidFill>
                  <a:srgbClr val="2E76AD"/>
                </a:solidFill>
                <a:effectLst/>
                <a:latin typeface="+mj-lt"/>
              </a:rPr>
              <a:t> </a:t>
            </a:r>
            <a:r>
              <a:rPr lang="en-US" sz="3600" i="0" dirty="0" err="1">
                <a:solidFill>
                  <a:srgbClr val="2E76AD"/>
                </a:solidFill>
                <a:effectLst/>
                <a:latin typeface="+mj-lt"/>
              </a:rPr>
              <a:t>hoặc</a:t>
            </a:r>
            <a:r>
              <a:rPr lang="en-US" sz="3600" i="0" dirty="0">
                <a:solidFill>
                  <a:srgbClr val="2E76AD"/>
                </a:solidFill>
                <a:effectLst/>
                <a:latin typeface="+mj-lt"/>
              </a:rPr>
              <a:t> </a:t>
            </a:r>
            <a:r>
              <a:rPr lang="en-US" sz="3600" i="0" dirty="0" err="1">
                <a:solidFill>
                  <a:srgbClr val="2E76AD"/>
                </a:solidFill>
                <a:effectLst/>
                <a:latin typeface="+mj-lt"/>
              </a:rPr>
              <a:t>viết</a:t>
            </a:r>
            <a:r>
              <a:rPr lang="en-US" sz="3600" i="0" dirty="0">
                <a:solidFill>
                  <a:srgbClr val="2E76AD"/>
                </a:solidFill>
                <a:effectLst/>
                <a:latin typeface="+mj-lt"/>
              </a:rPr>
              <a:t> </a:t>
            </a:r>
            <a:r>
              <a:rPr lang="en-US" sz="3600" i="0" dirty="0" err="1">
                <a:solidFill>
                  <a:srgbClr val="2E76AD"/>
                </a:solidFill>
                <a:effectLst/>
                <a:latin typeface="+mj-lt"/>
              </a:rPr>
              <a:t>về</a:t>
            </a:r>
            <a:r>
              <a:rPr lang="en-US" sz="3600" i="0" dirty="0">
                <a:solidFill>
                  <a:srgbClr val="2E76AD"/>
                </a:solidFill>
                <a:effectLst/>
                <a:latin typeface="+mj-lt"/>
              </a:rPr>
              <a:t> </a:t>
            </a:r>
            <a:r>
              <a:rPr lang="en-US" sz="3600" i="0" dirty="0" err="1">
                <a:solidFill>
                  <a:srgbClr val="2E76AD"/>
                </a:solidFill>
                <a:effectLst/>
                <a:latin typeface="+mj-lt"/>
              </a:rPr>
              <a:t>sự</a:t>
            </a:r>
            <a:r>
              <a:rPr lang="en-US" sz="3600" i="0" dirty="0">
                <a:solidFill>
                  <a:srgbClr val="2E76AD"/>
                </a:solidFill>
                <a:effectLst/>
                <a:latin typeface="+mj-lt"/>
              </a:rPr>
              <a:t> </a:t>
            </a:r>
            <a:r>
              <a:rPr lang="en-US" sz="3600" i="0" dirty="0" err="1">
                <a:solidFill>
                  <a:srgbClr val="2E76AD"/>
                </a:solidFill>
                <a:effectLst/>
                <a:latin typeface="+mj-lt"/>
              </a:rPr>
              <a:t>vật</a:t>
            </a:r>
            <a:r>
              <a:rPr lang="en-US" sz="3600" i="0" dirty="0">
                <a:solidFill>
                  <a:srgbClr val="2E76AD"/>
                </a:solidFill>
                <a:effectLst/>
                <a:latin typeface="+mj-lt"/>
              </a:rPr>
              <a:t> </a:t>
            </a:r>
            <a:r>
              <a:rPr lang="en-US" sz="3600" i="0" dirty="0" err="1">
                <a:solidFill>
                  <a:srgbClr val="2E76AD"/>
                </a:solidFill>
                <a:effectLst/>
                <a:latin typeface="+mj-lt"/>
              </a:rPr>
              <a:t>gì</a:t>
            </a:r>
            <a:r>
              <a:rPr lang="en-US" sz="3600" i="0" dirty="0">
                <a:solidFill>
                  <a:srgbClr val="2E76AD"/>
                </a:solidFill>
                <a:effectLst/>
                <a:latin typeface="+mj-lt"/>
              </a:rPr>
              <a:t>?</a:t>
            </a:r>
          </a:p>
          <a:p>
            <a:pPr algn="just"/>
            <a:r>
              <a:rPr lang="en-US" sz="3600" i="0" dirty="0">
                <a:solidFill>
                  <a:srgbClr val="2E76AD"/>
                </a:solidFill>
                <a:effectLst/>
                <a:latin typeface="+mj-lt"/>
              </a:rPr>
              <a:t>c. Chi </a:t>
            </a:r>
            <a:r>
              <a:rPr lang="en-US" sz="3600" i="0" dirty="0" err="1">
                <a:solidFill>
                  <a:srgbClr val="2E76AD"/>
                </a:solidFill>
                <a:effectLst/>
                <a:latin typeface="+mj-lt"/>
              </a:rPr>
              <a:t>tiết</a:t>
            </a:r>
            <a:r>
              <a:rPr lang="en-US" sz="3600" i="0" dirty="0">
                <a:solidFill>
                  <a:srgbClr val="2E76AD"/>
                </a:solidFill>
                <a:effectLst/>
                <a:latin typeface="+mj-lt"/>
              </a:rPr>
              <a:t> </a:t>
            </a:r>
            <a:r>
              <a:rPr lang="en-US" sz="3600" i="0" dirty="0" err="1">
                <a:solidFill>
                  <a:srgbClr val="2E76AD"/>
                </a:solidFill>
                <a:effectLst/>
                <a:latin typeface="+mj-lt"/>
              </a:rPr>
              <a:t>nào</a:t>
            </a:r>
            <a:r>
              <a:rPr lang="en-US" sz="3600" i="0" dirty="0">
                <a:solidFill>
                  <a:srgbClr val="2E76AD"/>
                </a:solidFill>
                <a:effectLst/>
                <a:latin typeface="+mj-lt"/>
              </a:rPr>
              <a:t> </a:t>
            </a:r>
            <a:r>
              <a:rPr lang="en-US" sz="3600" i="0" dirty="0" err="1">
                <a:solidFill>
                  <a:srgbClr val="2E76AD"/>
                </a:solidFill>
                <a:effectLst/>
                <a:latin typeface="+mj-lt"/>
              </a:rPr>
              <a:t>trong</a:t>
            </a:r>
            <a:r>
              <a:rPr lang="en-US" sz="3600" i="0" dirty="0">
                <a:solidFill>
                  <a:srgbClr val="2E76AD"/>
                </a:solidFill>
                <a:effectLst/>
                <a:latin typeface="+mj-lt"/>
              </a:rPr>
              <a:t> </a:t>
            </a:r>
            <a:r>
              <a:rPr lang="en-US" sz="3600" i="0" dirty="0" err="1">
                <a:solidFill>
                  <a:srgbClr val="2E76AD"/>
                </a:solidFill>
                <a:effectLst/>
                <a:latin typeface="+mj-lt"/>
              </a:rPr>
              <a:t>bài</a:t>
            </a:r>
            <a:r>
              <a:rPr lang="en-US" sz="3600" i="0" dirty="0">
                <a:solidFill>
                  <a:srgbClr val="2E76AD"/>
                </a:solidFill>
                <a:effectLst/>
                <a:latin typeface="+mj-lt"/>
              </a:rPr>
              <a:t> </a:t>
            </a:r>
            <a:r>
              <a:rPr lang="en-US" sz="3600" i="0" dirty="0" err="1">
                <a:solidFill>
                  <a:srgbClr val="2E76AD"/>
                </a:solidFill>
                <a:effectLst/>
                <a:latin typeface="+mj-lt"/>
              </a:rPr>
              <a:t>đọc</a:t>
            </a:r>
            <a:r>
              <a:rPr lang="en-US" sz="3600" i="0" dirty="0">
                <a:solidFill>
                  <a:srgbClr val="2E76AD"/>
                </a:solidFill>
                <a:effectLst/>
                <a:latin typeface="+mj-lt"/>
              </a:rPr>
              <a:t> </a:t>
            </a:r>
            <a:r>
              <a:rPr lang="en-US" sz="3600" i="0" dirty="0" err="1">
                <a:solidFill>
                  <a:srgbClr val="2E76AD"/>
                </a:solidFill>
                <a:effectLst/>
                <a:latin typeface="+mj-lt"/>
              </a:rPr>
              <a:t>khiến</a:t>
            </a:r>
            <a:r>
              <a:rPr lang="en-US" sz="3600" i="0" dirty="0">
                <a:solidFill>
                  <a:srgbClr val="2E76AD"/>
                </a:solidFill>
                <a:effectLst/>
                <a:latin typeface="+mj-lt"/>
              </a:rPr>
              <a:t> </a:t>
            </a:r>
            <a:r>
              <a:rPr lang="en-US" sz="3600" i="0" dirty="0" err="1">
                <a:solidFill>
                  <a:srgbClr val="2E76AD"/>
                </a:solidFill>
                <a:effectLst/>
                <a:latin typeface="+mj-lt"/>
              </a:rPr>
              <a:t>em</a:t>
            </a:r>
            <a:r>
              <a:rPr lang="en-US" sz="3600" i="0" dirty="0">
                <a:solidFill>
                  <a:srgbClr val="2E76AD"/>
                </a:solidFill>
                <a:effectLst/>
                <a:latin typeface="+mj-lt"/>
              </a:rPr>
              <a:t> </a:t>
            </a:r>
            <a:r>
              <a:rPr lang="en-US" sz="3600" i="0" dirty="0" err="1">
                <a:solidFill>
                  <a:srgbClr val="2E76AD"/>
                </a:solidFill>
                <a:effectLst/>
                <a:latin typeface="+mj-lt"/>
              </a:rPr>
              <a:t>thấy</a:t>
            </a:r>
            <a:r>
              <a:rPr lang="en-US" sz="3600" i="0" dirty="0">
                <a:solidFill>
                  <a:srgbClr val="2E76AD"/>
                </a:solidFill>
                <a:effectLst/>
                <a:latin typeface="+mj-lt"/>
              </a:rPr>
              <a:t> </a:t>
            </a:r>
            <a:r>
              <a:rPr lang="en-US" sz="3600" i="0" dirty="0" err="1">
                <a:solidFill>
                  <a:srgbClr val="2E76AD"/>
                </a:solidFill>
                <a:effectLst/>
                <a:latin typeface="+mj-lt"/>
              </a:rPr>
              <a:t>thú</a:t>
            </a:r>
            <a:r>
              <a:rPr lang="en-US" sz="3600" i="0" dirty="0">
                <a:solidFill>
                  <a:srgbClr val="2E76AD"/>
                </a:solidFill>
                <a:effectLst/>
                <a:latin typeface="+mj-lt"/>
              </a:rPr>
              <a:t> </a:t>
            </a:r>
            <a:r>
              <a:rPr lang="en-US" sz="3600" i="0" dirty="0" err="1">
                <a:solidFill>
                  <a:srgbClr val="2E76AD"/>
                </a:solidFill>
                <a:effectLst/>
                <a:latin typeface="+mj-lt"/>
              </a:rPr>
              <a:t>vị</a:t>
            </a:r>
            <a:r>
              <a:rPr lang="en-US" sz="3600" i="0" dirty="0">
                <a:solidFill>
                  <a:srgbClr val="2E76AD"/>
                </a:solidFill>
                <a:effectLst/>
                <a:latin typeface="+mj-lt"/>
              </a:rPr>
              <a:t>?</a:t>
            </a:r>
          </a:p>
        </p:txBody>
      </p:sp>
      <p:sp>
        <p:nvSpPr>
          <p:cNvPr id="12" name="Cloud 11"/>
          <p:cNvSpPr/>
          <p:nvPr/>
        </p:nvSpPr>
        <p:spPr>
          <a:xfrm>
            <a:off x="1736203" y="3717376"/>
            <a:ext cx="2720050" cy="1990846"/>
          </a:xfrm>
          <a:prstGeom prst="cloud">
            <a:avLst/>
          </a:prstGeom>
          <a:solidFill>
            <a:srgbClr val="C76CDD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Thảo</a:t>
            </a:r>
            <a:r>
              <a:rPr lang="en-US" sz="2800" b="1" dirty="0"/>
              <a:t> </a:t>
            </a:r>
            <a:r>
              <a:rPr lang="en-US" sz="2800" b="1" dirty="0" err="1"/>
              <a:t>luận</a:t>
            </a:r>
            <a:endParaRPr lang="en-US" sz="2800" b="1" dirty="0"/>
          </a:p>
        </p:txBody>
      </p:sp>
      <p:sp>
        <p:nvSpPr>
          <p:cNvPr id="13" name="Cloud 12"/>
          <p:cNvSpPr/>
          <p:nvPr/>
        </p:nvSpPr>
        <p:spPr>
          <a:xfrm>
            <a:off x="7791693" y="3717376"/>
            <a:ext cx="2720050" cy="1990846"/>
          </a:xfrm>
          <a:prstGeom prst="cloud">
            <a:avLst/>
          </a:prstGeom>
          <a:solidFill>
            <a:srgbClr val="C76CDD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Chia </a:t>
            </a:r>
            <a:r>
              <a:rPr lang="en-US" sz="2800" b="1" dirty="0" err="1"/>
              <a:t>sẻ</a:t>
            </a:r>
            <a:r>
              <a:rPr lang="en-US" sz="2800" b="1" dirty="0"/>
              <a:t> </a:t>
            </a:r>
            <a:r>
              <a:rPr lang="en-US" sz="2800" b="1" dirty="0" err="1"/>
              <a:t>trước</a:t>
            </a:r>
            <a:r>
              <a:rPr lang="en-US" sz="2800" b="1" dirty="0"/>
              <a:t> </a:t>
            </a:r>
            <a:r>
              <a:rPr lang="en-US" sz="2800" b="1" dirty="0" err="1"/>
              <a:t>lớp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72834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build="p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5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2968" y="481080"/>
            <a:ext cx="11147952" cy="5834424"/>
            <a:chOff x="0" y="0"/>
            <a:chExt cx="5656553" cy="29604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56553" cy="2960430"/>
            </a:xfrm>
            <a:custGeom>
              <a:avLst/>
              <a:gdLst/>
              <a:ahLst/>
              <a:cxnLst/>
              <a:rect l="l" t="t" r="r" b="b"/>
              <a:pathLst>
                <a:path w="5656553" h="2960430">
                  <a:moveTo>
                    <a:pt x="0" y="0"/>
                  </a:moveTo>
                  <a:lnTo>
                    <a:pt x="5656553" y="0"/>
                  </a:lnTo>
                  <a:lnTo>
                    <a:pt x="5656553" y="2960430"/>
                  </a:lnTo>
                  <a:lnTo>
                    <a:pt x="0" y="2960430"/>
                  </a:lnTo>
                  <a:close/>
                </a:path>
              </a:pathLst>
            </a:custGeom>
            <a:solidFill>
              <a:srgbClr val="F6EABE"/>
            </a:solidFill>
          </p:spPr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4451" y="0"/>
            <a:ext cx="2645893" cy="274343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666327" y="603538"/>
            <a:ext cx="6991535" cy="715089"/>
          </a:xfrm>
          <a:prstGeom prst="roundRect">
            <a:avLst/>
          </a:prstGeom>
          <a:solidFill>
            <a:srgbClr val="FBBB68"/>
          </a:solidFill>
        </p:spPr>
        <p:txBody>
          <a:bodyPr wrap="square">
            <a:spAutoFit/>
          </a:bodyPr>
          <a:lstStyle/>
          <a:p>
            <a:pPr algn="ctr"/>
            <a:r>
              <a:rPr lang="vi-VN" sz="3600" b="1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Trò chơi: Ghép từ ngữ để tạo câu.</a:t>
            </a:r>
            <a:endParaRPr lang="en-US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2909"/>
          <a:stretch/>
        </p:blipFill>
        <p:spPr>
          <a:xfrm>
            <a:off x="1909321" y="2579081"/>
            <a:ext cx="7338350" cy="42925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3062" y="1371719"/>
            <a:ext cx="112663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err="1">
                <a:solidFill>
                  <a:srgbClr val="2E76AD"/>
                </a:solidFill>
              </a:rPr>
              <a:t>Cách</a:t>
            </a:r>
            <a:r>
              <a:rPr lang="en-US" sz="3600" b="1" i="1" dirty="0">
                <a:solidFill>
                  <a:srgbClr val="2E76AD"/>
                </a:solidFill>
              </a:rPr>
              <a:t> </a:t>
            </a:r>
            <a:r>
              <a:rPr lang="en-US" sz="3600" b="1" i="1" dirty="0" err="1">
                <a:solidFill>
                  <a:srgbClr val="2E76AD"/>
                </a:solidFill>
              </a:rPr>
              <a:t>thực</a:t>
            </a:r>
            <a:r>
              <a:rPr lang="en-US" sz="3600" b="1" i="1" dirty="0">
                <a:solidFill>
                  <a:srgbClr val="2E76AD"/>
                </a:solidFill>
              </a:rPr>
              <a:t> </a:t>
            </a:r>
            <a:r>
              <a:rPr lang="en-US" sz="3600" b="1" i="1" dirty="0" err="1">
                <a:solidFill>
                  <a:srgbClr val="2E76AD"/>
                </a:solidFill>
              </a:rPr>
              <a:t>hiện</a:t>
            </a:r>
            <a:r>
              <a:rPr lang="en-US" sz="3600" b="1" i="1" dirty="0">
                <a:solidFill>
                  <a:srgbClr val="2E76AD"/>
                </a:solidFill>
              </a:rPr>
              <a:t>:</a:t>
            </a:r>
            <a:r>
              <a:rPr lang="en-US" sz="3600" dirty="0">
                <a:solidFill>
                  <a:srgbClr val="2E76AD"/>
                </a:solidFill>
              </a:rPr>
              <a:t> </a:t>
            </a:r>
            <a:r>
              <a:rPr lang="en-US" sz="3600" dirty="0" err="1">
                <a:solidFill>
                  <a:srgbClr val="2E76AD"/>
                </a:solidFill>
              </a:rPr>
              <a:t>bạn</a:t>
            </a:r>
            <a:r>
              <a:rPr lang="en-US" sz="3600" dirty="0">
                <a:solidFill>
                  <a:srgbClr val="2E76AD"/>
                </a:solidFill>
              </a:rPr>
              <a:t> </a:t>
            </a:r>
            <a:r>
              <a:rPr lang="en-US" sz="3600" dirty="0" err="1">
                <a:solidFill>
                  <a:srgbClr val="2E76AD"/>
                </a:solidFill>
              </a:rPr>
              <a:t>thứ</a:t>
            </a:r>
            <a:r>
              <a:rPr lang="en-US" sz="3600" dirty="0">
                <a:solidFill>
                  <a:srgbClr val="2E76AD"/>
                </a:solidFill>
              </a:rPr>
              <a:t> </a:t>
            </a:r>
            <a:r>
              <a:rPr lang="en-US" sz="3600" dirty="0" err="1">
                <a:solidFill>
                  <a:srgbClr val="2E76AD"/>
                </a:solidFill>
              </a:rPr>
              <a:t>nhất</a:t>
            </a:r>
            <a:r>
              <a:rPr lang="en-US" sz="3600" dirty="0">
                <a:solidFill>
                  <a:srgbClr val="2E76AD"/>
                </a:solidFill>
              </a:rPr>
              <a:t> </a:t>
            </a:r>
            <a:r>
              <a:rPr lang="en-US" sz="3600" dirty="0" err="1">
                <a:solidFill>
                  <a:srgbClr val="2E76AD"/>
                </a:solidFill>
              </a:rPr>
              <a:t>nêu</a:t>
            </a:r>
            <a:r>
              <a:rPr lang="en-US" sz="3600" dirty="0">
                <a:solidFill>
                  <a:srgbClr val="2E76AD"/>
                </a:solidFill>
              </a:rPr>
              <a:t> </a:t>
            </a:r>
            <a:r>
              <a:rPr lang="en-US" sz="3600" dirty="0" err="1">
                <a:solidFill>
                  <a:srgbClr val="2E76AD"/>
                </a:solidFill>
              </a:rPr>
              <a:t>từ</a:t>
            </a:r>
            <a:r>
              <a:rPr lang="en-US" sz="3600" dirty="0">
                <a:solidFill>
                  <a:srgbClr val="2E76AD"/>
                </a:solidFill>
              </a:rPr>
              <a:t> </a:t>
            </a:r>
            <a:r>
              <a:rPr lang="en-US" sz="3600" dirty="0" err="1">
                <a:solidFill>
                  <a:srgbClr val="2E76AD"/>
                </a:solidFill>
              </a:rPr>
              <a:t>ngữ</a:t>
            </a:r>
            <a:r>
              <a:rPr lang="en-US" sz="3600" dirty="0">
                <a:solidFill>
                  <a:srgbClr val="2E76AD"/>
                </a:solidFill>
              </a:rPr>
              <a:t> </a:t>
            </a:r>
            <a:r>
              <a:rPr lang="en-US" sz="3600" dirty="0" err="1">
                <a:solidFill>
                  <a:srgbClr val="2E76AD"/>
                </a:solidFill>
              </a:rPr>
              <a:t>chỉ</a:t>
            </a:r>
            <a:r>
              <a:rPr lang="en-US" sz="3600" dirty="0">
                <a:solidFill>
                  <a:srgbClr val="2E76AD"/>
                </a:solidFill>
              </a:rPr>
              <a:t> </a:t>
            </a:r>
            <a:r>
              <a:rPr lang="en-US" sz="3600" dirty="0" err="1">
                <a:solidFill>
                  <a:srgbClr val="2E76AD"/>
                </a:solidFill>
              </a:rPr>
              <a:t>sự</a:t>
            </a:r>
            <a:r>
              <a:rPr lang="en-US" sz="3600" dirty="0">
                <a:solidFill>
                  <a:srgbClr val="2E76AD"/>
                </a:solidFill>
              </a:rPr>
              <a:t> </a:t>
            </a:r>
            <a:r>
              <a:rPr lang="en-US" sz="3600" dirty="0" err="1">
                <a:solidFill>
                  <a:srgbClr val="2E76AD"/>
                </a:solidFill>
              </a:rPr>
              <a:t>vật</a:t>
            </a:r>
            <a:r>
              <a:rPr lang="en-US" sz="3600" dirty="0">
                <a:solidFill>
                  <a:srgbClr val="2E76AD"/>
                </a:solidFill>
              </a:rPr>
              <a:t>, </a:t>
            </a:r>
            <a:r>
              <a:rPr lang="en-US" sz="3600" dirty="0" err="1">
                <a:solidFill>
                  <a:srgbClr val="2E76AD"/>
                </a:solidFill>
              </a:rPr>
              <a:t>bạn</a:t>
            </a:r>
            <a:r>
              <a:rPr lang="en-US" sz="3600" dirty="0">
                <a:solidFill>
                  <a:srgbClr val="2E76AD"/>
                </a:solidFill>
              </a:rPr>
              <a:t> </a:t>
            </a:r>
            <a:r>
              <a:rPr lang="en-US" sz="3600" dirty="0" err="1">
                <a:solidFill>
                  <a:srgbClr val="2E76AD"/>
                </a:solidFill>
              </a:rPr>
              <a:t>thứ</a:t>
            </a:r>
            <a:r>
              <a:rPr lang="en-US" sz="3600" dirty="0">
                <a:solidFill>
                  <a:srgbClr val="2E76AD"/>
                </a:solidFill>
              </a:rPr>
              <a:t> </a:t>
            </a:r>
            <a:r>
              <a:rPr lang="en-US" sz="3600" dirty="0" err="1">
                <a:solidFill>
                  <a:srgbClr val="2E76AD"/>
                </a:solidFill>
              </a:rPr>
              <a:t>hai</a:t>
            </a:r>
            <a:r>
              <a:rPr lang="en-US" sz="3600" dirty="0">
                <a:solidFill>
                  <a:srgbClr val="2E76AD"/>
                </a:solidFill>
              </a:rPr>
              <a:t> </a:t>
            </a:r>
            <a:r>
              <a:rPr lang="en-US" sz="3600" dirty="0" err="1">
                <a:solidFill>
                  <a:srgbClr val="2E76AD"/>
                </a:solidFill>
              </a:rPr>
              <a:t>nêu</a:t>
            </a:r>
            <a:r>
              <a:rPr lang="en-US" sz="3600" dirty="0">
                <a:solidFill>
                  <a:srgbClr val="2E76AD"/>
                </a:solidFill>
              </a:rPr>
              <a:t> </a:t>
            </a:r>
            <a:r>
              <a:rPr lang="en-US" sz="3600" dirty="0" err="1">
                <a:solidFill>
                  <a:srgbClr val="2E76AD"/>
                </a:solidFill>
              </a:rPr>
              <a:t>từ</a:t>
            </a:r>
            <a:r>
              <a:rPr lang="en-US" sz="3600" dirty="0">
                <a:solidFill>
                  <a:srgbClr val="2E76AD"/>
                </a:solidFill>
              </a:rPr>
              <a:t> </a:t>
            </a:r>
            <a:r>
              <a:rPr lang="en-US" sz="3600" dirty="0" err="1">
                <a:solidFill>
                  <a:srgbClr val="2E76AD"/>
                </a:solidFill>
              </a:rPr>
              <a:t>ngữ</a:t>
            </a:r>
            <a:r>
              <a:rPr lang="en-US" sz="3600" dirty="0">
                <a:solidFill>
                  <a:srgbClr val="2E76AD"/>
                </a:solidFill>
              </a:rPr>
              <a:t> </a:t>
            </a:r>
            <a:r>
              <a:rPr lang="en-US" sz="3600" dirty="0" err="1">
                <a:solidFill>
                  <a:srgbClr val="2E76AD"/>
                </a:solidFill>
              </a:rPr>
              <a:t>chỉ</a:t>
            </a:r>
            <a:r>
              <a:rPr lang="en-US" sz="3600" dirty="0">
                <a:solidFill>
                  <a:srgbClr val="2E76AD"/>
                </a:solidFill>
              </a:rPr>
              <a:t> </a:t>
            </a:r>
            <a:r>
              <a:rPr lang="en-US" sz="3600" dirty="0" err="1">
                <a:solidFill>
                  <a:srgbClr val="2E76AD"/>
                </a:solidFill>
              </a:rPr>
              <a:t>đặc</a:t>
            </a:r>
            <a:r>
              <a:rPr lang="en-US" sz="3600" dirty="0">
                <a:solidFill>
                  <a:srgbClr val="2E76AD"/>
                </a:solidFill>
              </a:rPr>
              <a:t> </a:t>
            </a:r>
            <a:r>
              <a:rPr lang="en-US" sz="3600" dirty="0" err="1">
                <a:solidFill>
                  <a:srgbClr val="2E76AD"/>
                </a:solidFill>
              </a:rPr>
              <a:t>điểm</a:t>
            </a:r>
            <a:r>
              <a:rPr lang="en-US" sz="3600" dirty="0">
                <a:solidFill>
                  <a:srgbClr val="2E76AD"/>
                </a:solidFill>
              </a:rPr>
              <a:t> </a:t>
            </a:r>
            <a:r>
              <a:rPr lang="en-US" sz="3600" dirty="0" err="1">
                <a:solidFill>
                  <a:srgbClr val="2E76AD"/>
                </a:solidFill>
              </a:rPr>
              <a:t>hoặc</a:t>
            </a:r>
            <a:r>
              <a:rPr lang="en-US" sz="3600" dirty="0">
                <a:solidFill>
                  <a:srgbClr val="2E76AD"/>
                </a:solidFill>
              </a:rPr>
              <a:t> </a:t>
            </a:r>
            <a:r>
              <a:rPr lang="en-US" sz="3600" dirty="0" err="1">
                <a:solidFill>
                  <a:srgbClr val="2E76AD"/>
                </a:solidFill>
              </a:rPr>
              <a:t>hoạt</a:t>
            </a:r>
            <a:r>
              <a:rPr lang="en-US" sz="3600" dirty="0">
                <a:solidFill>
                  <a:srgbClr val="2E76AD"/>
                </a:solidFill>
              </a:rPr>
              <a:t> </a:t>
            </a:r>
            <a:r>
              <a:rPr lang="en-US" sz="3600" dirty="0" err="1">
                <a:solidFill>
                  <a:srgbClr val="2E76AD"/>
                </a:solidFill>
              </a:rPr>
              <a:t>động</a:t>
            </a:r>
            <a:r>
              <a:rPr lang="en-US" sz="3600" dirty="0">
                <a:solidFill>
                  <a:srgbClr val="2E76AD"/>
                </a:solidFill>
              </a:rPr>
              <a:t> </a:t>
            </a:r>
            <a:r>
              <a:rPr lang="en-US" sz="3600" dirty="0" err="1">
                <a:solidFill>
                  <a:srgbClr val="2E76AD"/>
                </a:solidFill>
              </a:rPr>
              <a:t>phù</a:t>
            </a:r>
            <a:r>
              <a:rPr lang="en-US" sz="3600" dirty="0">
                <a:solidFill>
                  <a:srgbClr val="2E76AD"/>
                </a:solidFill>
              </a:rPr>
              <a:t> </a:t>
            </a:r>
            <a:r>
              <a:rPr lang="en-US" sz="3600" dirty="0" err="1">
                <a:solidFill>
                  <a:srgbClr val="2E76AD"/>
                </a:solidFill>
              </a:rPr>
              <a:t>hợp</a:t>
            </a:r>
            <a:r>
              <a:rPr lang="en-US" sz="3600" dirty="0">
                <a:solidFill>
                  <a:srgbClr val="2E76AD"/>
                </a:solidFill>
              </a:rPr>
              <a:t>.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9247671" y="3601306"/>
            <a:ext cx="3436121" cy="340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75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5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2968" y="481080"/>
            <a:ext cx="11147952" cy="5834424"/>
            <a:chOff x="0" y="0"/>
            <a:chExt cx="5656553" cy="29604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56553" cy="2960430"/>
            </a:xfrm>
            <a:custGeom>
              <a:avLst/>
              <a:gdLst/>
              <a:ahLst/>
              <a:cxnLst/>
              <a:rect l="l" t="t" r="r" b="b"/>
              <a:pathLst>
                <a:path w="5656553" h="2960430">
                  <a:moveTo>
                    <a:pt x="0" y="0"/>
                  </a:moveTo>
                  <a:lnTo>
                    <a:pt x="5656553" y="0"/>
                  </a:lnTo>
                  <a:lnTo>
                    <a:pt x="5656553" y="2960430"/>
                  </a:lnTo>
                  <a:lnTo>
                    <a:pt x="0" y="2960430"/>
                  </a:lnTo>
                  <a:close/>
                </a:path>
              </a:pathLst>
            </a:custGeom>
            <a:solidFill>
              <a:srgbClr val="F6EABE"/>
            </a:solidFill>
          </p:spPr>
        </p:sp>
      </p:grpSp>
      <p:grpSp>
        <p:nvGrpSpPr>
          <p:cNvPr id="15" name="Group 14"/>
          <p:cNvGrpSpPr/>
          <p:nvPr/>
        </p:nvGrpSpPr>
        <p:grpSpPr>
          <a:xfrm>
            <a:off x="1960598" y="2059675"/>
            <a:ext cx="3572102" cy="4255829"/>
            <a:chOff x="1960598" y="2059675"/>
            <a:chExt cx="3572102" cy="4255829"/>
          </a:xfrm>
        </p:grpSpPr>
        <p:sp>
          <p:nvSpPr>
            <p:cNvPr id="8" name="Cloud 7"/>
            <p:cNvSpPr/>
            <p:nvPr/>
          </p:nvSpPr>
          <p:spPr>
            <a:xfrm>
              <a:off x="1960598" y="2059675"/>
              <a:ext cx="3572102" cy="1990846"/>
            </a:xfrm>
            <a:prstGeom prst="cloud">
              <a:avLst/>
            </a:prstGeom>
            <a:solidFill>
              <a:srgbClr val="2E76AD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err="1"/>
                <a:t>bầu</a:t>
              </a:r>
              <a:r>
                <a:rPr lang="en-US" sz="4000" b="1" dirty="0"/>
                <a:t> </a:t>
              </a:r>
              <a:r>
                <a:rPr lang="en-US" sz="4000" b="1" dirty="0" err="1"/>
                <a:t>trời</a:t>
              </a:r>
              <a:endParaRPr lang="en-US" sz="4000" b="1" dirty="0"/>
            </a:p>
          </p:txBody>
        </p:sp>
        <p:pic>
          <p:nvPicPr>
            <p:cNvPr id="13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592730" y="4227586"/>
              <a:ext cx="2087918" cy="2087918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6832922" y="2059675"/>
            <a:ext cx="3862085" cy="4255829"/>
            <a:chOff x="6832922" y="2059675"/>
            <a:chExt cx="3862085" cy="4255829"/>
          </a:xfrm>
        </p:grpSpPr>
        <p:sp>
          <p:nvSpPr>
            <p:cNvPr id="9" name="Cloud 8"/>
            <p:cNvSpPr/>
            <p:nvPr/>
          </p:nvSpPr>
          <p:spPr>
            <a:xfrm>
              <a:off x="6832922" y="2059675"/>
              <a:ext cx="3862085" cy="1990846"/>
            </a:xfrm>
            <a:prstGeom prst="cloud">
              <a:avLst/>
            </a:prstGeom>
            <a:solidFill>
              <a:srgbClr val="2E76AD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err="1"/>
                <a:t>trong</a:t>
              </a:r>
              <a:r>
                <a:rPr lang="en-US" sz="4000" b="1" dirty="0"/>
                <a:t> </a:t>
              </a:r>
              <a:r>
                <a:rPr lang="en-US" sz="4000" b="1" dirty="0" err="1"/>
                <a:t>xanh</a:t>
              </a:r>
              <a:endParaRPr lang="en-US" sz="4000" b="1" dirty="0"/>
            </a:p>
          </p:txBody>
        </p:sp>
        <p:pic>
          <p:nvPicPr>
            <p:cNvPr id="14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056707" y="4184811"/>
              <a:ext cx="1894381" cy="2130693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6544167" y="2056896"/>
            <a:ext cx="3572102" cy="4255829"/>
            <a:chOff x="1960598" y="2059675"/>
            <a:chExt cx="3572102" cy="4255829"/>
          </a:xfrm>
        </p:grpSpPr>
        <p:sp>
          <p:nvSpPr>
            <p:cNvPr id="18" name="Cloud 17"/>
            <p:cNvSpPr/>
            <p:nvPr/>
          </p:nvSpPr>
          <p:spPr>
            <a:xfrm>
              <a:off x="1960598" y="2059675"/>
              <a:ext cx="3572102" cy="1990846"/>
            </a:xfrm>
            <a:prstGeom prst="cloud">
              <a:avLst/>
            </a:prstGeom>
            <a:solidFill>
              <a:srgbClr val="C76CDD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err="1"/>
                <a:t>líu</a:t>
              </a:r>
              <a:r>
                <a:rPr lang="en-US" sz="4000" b="1" dirty="0"/>
                <a:t> lo</a:t>
              </a:r>
            </a:p>
          </p:txBody>
        </p:sp>
        <p:pic>
          <p:nvPicPr>
            <p:cNvPr id="19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592730" y="4227586"/>
              <a:ext cx="2087918" cy="2087918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1954924" y="2059675"/>
            <a:ext cx="3862085" cy="4255829"/>
            <a:chOff x="6832922" y="2059675"/>
            <a:chExt cx="3862085" cy="4255829"/>
          </a:xfrm>
        </p:grpSpPr>
        <p:sp>
          <p:nvSpPr>
            <p:cNvPr id="21" name="Cloud 20"/>
            <p:cNvSpPr/>
            <p:nvPr/>
          </p:nvSpPr>
          <p:spPr>
            <a:xfrm>
              <a:off x="6832922" y="2059675"/>
              <a:ext cx="3862085" cy="1990846"/>
            </a:xfrm>
            <a:prstGeom prst="cloud">
              <a:avLst/>
            </a:prstGeom>
            <a:solidFill>
              <a:srgbClr val="C76CDD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err="1"/>
                <a:t>chim</a:t>
              </a:r>
              <a:r>
                <a:rPr lang="en-US" sz="4000" b="1" dirty="0"/>
                <a:t> </a:t>
              </a:r>
              <a:r>
                <a:rPr lang="en-US" sz="4000" b="1" dirty="0" err="1"/>
                <a:t>hót</a:t>
              </a:r>
              <a:endParaRPr lang="en-US" sz="4000" b="1" dirty="0"/>
            </a:p>
          </p:txBody>
        </p:sp>
        <p:pic>
          <p:nvPicPr>
            <p:cNvPr id="22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056707" y="4184811"/>
              <a:ext cx="1894381" cy="2130693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6656546" y="2061064"/>
            <a:ext cx="3572102" cy="4255829"/>
            <a:chOff x="1960598" y="2059675"/>
            <a:chExt cx="3572102" cy="4255829"/>
          </a:xfrm>
        </p:grpSpPr>
        <p:sp>
          <p:nvSpPr>
            <p:cNvPr id="24" name="Cloud 23"/>
            <p:cNvSpPr/>
            <p:nvPr/>
          </p:nvSpPr>
          <p:spPr>
            <a:xfrm>
              <a:off x="1960598" y="2059675"/>
              <a:ext cx="3572102" cy="1990846"/>
            </a:xfrm>
            <a:prstGeom prst="cloud">
              <a:avLst/>
            </a:prstGeom>
            <a:solidFill>
              <a:srgbClr val="F1897A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err="1"/>
                <a:t>đến</a:t>
              </a:r>
              <a:r>
                <a:rPr lang="en-US" sz="4000" b="1" dirty="0"/>
                <a:t> </a:t>
              </a:r>
              <a:r>
                <a:rPr lang="en-US" sz="4000" b="1" dirty="0" err="1"/>
                <a:t>trường</a:t>
              </a:r>
              <a:endParaRPr lang="en-US" sz="4000" b="1" dirty="0"/>
            </a:p>
          </p:txBody>
        </p:sp>
        <p:pic>
          <p:nvPicPr>
            <p:cNvPr id="2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592730" y="4227586"/>
              <a:ext cx="2087918" cy="2087918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1911226" y="2056896"/>
            <a:ext cx="3862085" cy="4255829"/>
            <a:chOff x="6832922" y="2059675"/>
            <a:chExt cx="3862085" cy="4255829"/>
          </a:xfrm>
        </p:grpSpPr>
        <p:sp>
          <p:nvSpPr>
            <p:cNvPr id="27" name="Cloud 26"/>
            <p:cNvSpPr/>
            <p:nvPr/>
          </p:nvSpPr>
          <p:spPr>
            <a:xfrm>
              <a:off x="6832922" y="2059675"/>
              <a:ext cx="3862085" cy="1990846"/>
            </a:xfrm>
            <a:prstGeom prst="cloud">
              <a:avLst/>
            </a:prstGeom>
            <a:solidFill>
              <a:srgbClr val="F1897A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err="1"/>
                <a:t>học</a:t>
              </a:r>
              <a:r>
                <a:rPr lang="en-US" sz="4000" b="1" dirty="0"/>
                <a:t> </a:t>
              </a:r>
              <a:r>
                <a:rPr lang="en-US" sz="4000" b="1" dirty="0" err="1"/>
                <a:t>sinh</a:t>
              </a:r>
              <a:endParaRPr lang="en-US" sz="4000" b="1" dirty="0"/>
            </a:p>
          </p:txBody>
        </p:sp>
        <p:pic>
          <p:nvPicPr>
            <p:cNvPr id="28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056707" y="4184811"/>
              <a:ext cx="1894381" cy="2130693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1896415" y="2054117"/>
            <a:ext cx="3572102" cy="4255829"/>
            <a:chOff x="1960598" y="2059675"/>
            <a:chExt cx="3572102" cy="4255829"/>
          </a:xfrm>
        </p:grpSpPr>
        <p:sp>
          <p:nvSpPr>
            <p:cNvPr id="30" name="Cloud 29"/>
            <p:cNvSpPr/>
            <p:nvPr/>
          </p:nvSpPr>
          <p:spPr>
            <a:xfrm>
              <a:off x="1960598" y="2059675"/>
              <a:ext cx="3572102" cy="1990846"/>
            </a:xfrm>
            <a:prstGeom prst="cloud">
              <a:avLst/>
            </a:prstGeom>
            <a:solidFill>
              <a:srgbClr val="FBBB68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err="1"/>
                <a:t>công</a:t>
              </a:r>
              <a:r>
                <a:rPr lang="en-US" sz="4000" b="1" dirty="0"/>
                <a:t> </a:t>
              </a:r>
              <a:r>
                <a:rPr lang="en-US" sz="4000" b="1" dirty="0" err="1"/>
                <a:t>nhân</a:t>
              </a:r>
              <a:endParaRPr lang="en-US" sz="4000" b="1" dirty="0"/>
            </a:p>
          </p:txBody>
        </p:sp>
        <p:pic>
          <p:nvPicPr>
            <p:cNvPr id="31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592730" y="4227586"/>
              <a:ext cx="2087918" cy="2087918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7040560" y="2061064"/>
            <a:ext cx="3862085" cy="4255829"/>
            <a:chOff x="6832922" y="2059675"/>
            <a:chExt cx="3862085" cy="4255829"/>
          </a:xfrm>
        </p:grpSpPr>
        <p:sp>
          <p:nvSpPr>
            <p:cNvPr id="33" name="Cloud 32"/>
            <p:cNvSpPr/>
            <p:nvPr/>
          </p:nvSpPr>
          <p:spPr>
            <a:xfrm>
              <a:off x="6832922" y="2059675"/>
              <a:ext cx="3862085" cy="1990846"/>
            </a:xfrm>
            <a:prstGeom prst="cloud">
              <a:avLst/>
            </a:prstGeom>
            <a:solidFill>
              <a:srgbClr val="FBBB68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err="1"/>
                <a:t>sửa</a:t>
              </a:r>
              <a:r>
                <a:rPr lang="en-US" sz="4000" b="1" dirty="0"/>
                <a:t> </a:t>
              </a:r>
              <a:r>
                <a:rPr lang="en-US" sz="4000" b="1" dirty="0" err="1"/>
                <a:t>đường</a:t>
              </a:r>
              <a:endParaRPr lang="en-US" sz="4000" b="1" dirty="0"/>
            </a:p>
          </p:txBody>
        </p:sp>
        <p:pic>
          <p:nvPicPr>
            <p:cNvPr id="34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056707" y="4184811"/>
              <a:ext cx="1894381" cy="21306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178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5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2968" y="481080"/>
            <a:ext cx="11147952" cy="5834424"/>
            <a:chOff x="0" y="0"/>
            <a:chExt cx="5656553" cy="29604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56553" cy="2960430"/>
            </a:xfrm>
            <a:custGeom>
              <a:avLst/>
              <a:gdLst/>
              <a:ahLst/>
              <a:cxnLst/>
              <a:rect l="l" t="t" r="r" b="b"/>
              <a:pathLst>
                <a:path w="5656553" h="2960430">
                  <a:moveTo>
                    <a:pt x="0" y="0"/>
                  </a:moveTo>
                  <a:lnTo>
                    <a:pt x="5656553" y="0"/>
                  </a:lnTo>
                  <a:lnTo>
                    <a:pt x="5656553" y="2960430"/>
                  </a:lnTo>
                  <a:lnTo>
                    <a:pt x="0" y="2960430"/>
                  </a:lnTo>
                  <a:close/>
                </a:path>
              </a:pathLst>
            </a:custGeom>
            <a:solidFill>
              <a:srgbClr val="F6EABE"/>
            </a:solidFill>
          </p:spPr>
        </p:sp>
      </p:grpSp>
      <p:sp>
        <p:nvSpPr>
          <p:cNvPr id="6" name="Rounded Rectangle 5"/>
          <p:cNvSpPr/>
          <p:nvPr/>
        </p:nvSpPr>
        <p:spPr>
          <a:xfrm>
            <a:off x="1944119" y="702655"/>
            <a:ext cx="8658291" cy="715089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vi-VN" sz="3600" b="1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Chọn dấu câu thích hợp thay cho ô vuông.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2957" y="80888"/>
            <a:ext cx="2645893" cy="27434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62858" y="2016102"/>
            <a:ext cx="1071258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vi-VN" sz="3600" b="1" i="0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Anh: - Sao em không uống thuốc đúng giờ thế</a:t>
            </a:r>
            <a:r>
              <a:rPr lang="en-US" sz="3600" b="1" i="0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algn="just">
              <a:lnSpc>
                <a:spcPct val="125000"/>
              </a:lnSpc>
            </a:pPr>
            <a:r>
              <a:rPr lang="vi-VN" sz="3600" b="1" i="0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 : - Thuốc đó đắng lắm </a:t>
            </a:r>
            <a:r>
              <a:rPr lang="vi-VN" sz="36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  <a:p>
            <a:pPr algn="just">
              <a:lnSpc>
                <a:spcPct val="125000"/>
              </a:lnSpc>
            </a:pPr>
            <a:r>
              <a:rPr lang="vi-VN" sz="3600" b="1" i="0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Anh : - Hãy tưởng tượng thuốc rất ngọt</a:t>
            </a:r>
            <a:r>
              <a:rPr lang="en-US" sz="3600" b="1" i="0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r>
              <a:rPr lang="vi-VN" sz="3600" b="1" i="0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 sẽ uống dễ dàng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25000"/>
              </a:lnSpc>
            </a:pPr>
            <a:r>
              <a:rPr lang="vi-VN" sz="3600" b="1" i="0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 : - Hay là anh cứ tưởng tượng em đã uống thuốc rồi, được không ạ</a:t>
            </a:r>
            <a:r>
              <a:rPr lang="en-US" sz="3600" b="1" i="0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9618562" y="2160856"/>
            <a:ext cx="486137" cy="48613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718661" y="2845692"/>
            <a:ext cx="486137" cy="48613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625069" y="3540172"/>
            <a:ext cx="486137" cy="48613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432613" y="4246229"/>
            <a:ext cx="486137" cy="48613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354010" y="5565742"/>
            <a:ext cx="486137" cy="48613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0888" y="5745557"/>
            <a:ext cx="6400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(Theo </a:t>
            </a:r>
            <a:r>
              <a:rPr lang="en-US" sz="2800" i="1" dirty="0" err="1">
                <a:solidFill>
                  <a:schemeClr val="accent2">
                    <a:lumMod val="75000"/>
                  </a:schemeClr>
                </a:solidFill>
              </a:rPr>
              <a:t>Truyện</a:t>
            </a:r>
            <a:r>
              <a:rPr lang="en-US" sz="2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accent2">
                    <a:lumMod val="75000"/>
                  </a:schemeClr>
                </a:solidFill>
              </a:rPr>
              <a:t>cười</a:t>
            </a:r>
            <a:r>
              <a:rPr lang="en-US" sz="2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accent2">
                    <a:lumMod val="75000"/>
                  </a:schemeClr>
                </a:solidFill>
              </a:rPr>
              <a:t>thông</a:t>
            </a:r>
            <a:r>
              <a:rPr lang="en-US" sz="2800" i="1" dirty="0">
                <a:solidFill>
                  <a:schemeClr val="accent2">
                    <a:lumMod val="75000"/>
                  </a:schemeClr>
                </a:solidFill>
              </a:rPr>
              <a:t> minh </a:t>
            </a:r>
            <a:r>
              <a:rPr lang="en-US" sz="2800" i="1" dirty="0" err="1">
                <a:solidFill>
                  <a:schemeClr val="accent2">
                    <a:lumMod val="75000"/>
                  </a:schemeClr>
                </a:solidFill>
              </a:rPr>
              <a:t>dí</a:t>
            </a:r>
            <a:r>
              <a:rPr lang="en-US" sz="2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accent2">
                    <a:lumMod val="75000"/>
                  </a:schemeClr>
                </a:solidFill>
              </a:rPr>
              <a:t>dỏm</a:t>
            </a:r>
            <a:r>
              <a:rPr lang="en-US" sz="2800" i="1" dirty="0">
                <a:solidFill>
                  <a:schemeClr val="accent2">
                    <a:lumMod val="75000"/>
                  </a:schemeClr>
                </a:solidFill>
              </a:rPr>
              <a:t>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733802" y="1503364"/>
            <a:ext cx="27706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i="0" dirty="0">
                <a:solidFill>
                  <a:srgbClr val="2E76A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Tưởng tượng</a:t>
            </a:r>
            <a:endParaRPr lang="en-US" sz="3600" dirty="0">
              <a:solidFill>
                <a:srgbClr val="2E76A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2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  <p:bldP spid="5" grpId="0" animBg="1"/>
      <p:bldP spid="5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5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2968" y="481080"/>
            <a:ext cx="11147952" cy="5834424"/>
            <a:chOff x="0" y="0"/>
            <a:chExt cx="5656553" cy="29604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56553" cy="2960430"/>
            </a:xfrm>
            <a:custGeom>
              <a:avLst/>
              <a:gdLst/>
              <a:ahLst/>
              <a:cxnLst/>
              <a:rect l="l" t="t" r="r" b="b"/>
              <a:pathLst>
                <a:path w="5656553" h="2960430">
                  <a:moveTo>
                    <a:pt x="0" y="0"/>
                  </a:moveTo>
                  <a:lnTo>
                    <a:pt x="5656553" y="0"/>
                  </a:lnTo>
                  <a:lnTo>
                    <a:pt x="5656553" y="2960430"/>
                  </a:lnTo>
                  <a:lnTo>
                    <a:pt x="0" y="2960430"/>
                  </a:lnTo>
                  <a:close/>
                </a:path>
              </a:pathLst>
            </a:custGeom>
            <a:solidFill>
              <a:srgbClr val="F6EABE"/>
            </a:solidFill>
          </p:spPr>
        </p:sp>
      </p:grpSp>
      <p:sp>
        <p:nvSpPr>
          <p:cNvPr id="9" name="Rounded Rectangle 8"/>
          <p:cNvSpPr/>
          <p:nvPr/>
        </p:nvSpPr>
        <p:spPr>
          <a:xfrm>
            <a:off x="1816797" y="295885"/>
            <a:ext cx="9607415" cy="1328023"/>
          </a:xfrm>
          <a:prstGeom prst="round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vi-VN" sz="3600" b="1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Tìm câu kể, câu hỏi, câu cảm, câu khiến trong truyện vui ở trên.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3509" y="127932"/>
            <a:ext cx="2403251" cy="2569374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780651" y="1992610"/>
            <a:ext cx="8067555" cy="51150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2E76A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780651" y="4730719"/>
            <a:ext cx="10884362" cy="126192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2E76A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780652" y="2650674"/>
            <a:ext cx="4277486" cy="5115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C76CD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780650" y="3347370"/>
            <a:ext cx="6777618" cy="51150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F1897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780650" y="4044066"/>
            <a:ext cx="4277486" cy="51150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80651" y="1846047"/>
            <a:ext cx="1071258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vi-VN" sz="3600" b="1" i="0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Sao em không uống thuốc đúng giờ thế?</a:t>
            </a:r>
          </a:p>
          <a:p>
            <a:pPr algn="just">
              <a:lnSpc>
                <a:spcPct val="125000"/>
              </a:lnSpc>
            </a:pPr>
            <a:r>
              <a:rPr lang="vi-VN" sz="3600" b="1" i="0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Thuốc đó đắng lắm!</a:t>
            </a:r>
          </a:p>
          <a:p>
            <a:pPr algn="just">
              <a:lnSpc>
                <a:spcPct val="125000"/>
              </a:lnSpc>
            </a:pPr>
            <a:r>
              <a:rPr lang="en-US" sz="3600" b="1" i="0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3600" b="1" i="0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Hãy tưởng tượng thuốc rất ngọt! </a:t>
            </a:r>
            <a:endParaRPr lang="en-US" sz="3600" b="1" i="0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25000"/>
              </a:lnSpc>
            </a:pP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3600" b="1" i="0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 sẽ uống dễ dàng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600" b="1" i="0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25000"/>
              </a:lnSpc>
            </a:pPr>
            <a:r>
              <a:rPr lang="vi-VN" sz="3600" b="1" i="0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Hay là anh cứ tưởng tượng em đã uống thuốc rồi, được không ạ?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078914" y="1917418"/>
            <a:ext cx="1827232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</a:rPr>
              <a:t>Câu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hỏi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34839" y="2563749"/>
            <a:ext cx="1827232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</a:rPr>
              <a:t>Câu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cảm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773313" y="3279954"/>
            <a:ext cx="2331385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</a:rPr>
              <a:t>Câu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khiến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09216" y="3928716"/>
            <a:ext cx="1827232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</a:rPr>
              <a:t>Câu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kể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987982" y="5309525"/>
            <a:ext cx="1827232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</a:rPr>
              <a:t>Câu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hỏi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58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1" grpId="0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1411605" y="2347"/>
            <a:ext cx="9368669" cy="5835722"/>
            <a:chOff x="492" y="-1523"/>
            <a:chExt cx="18217" cy="11347"/>
          </a:xfrm>
        </p:grpSpPr>
        <p:pic>
          <p:nvPicPr>
            <p:cNvPr id="5" name="图片 4" descr="44"/>
            <p:cNvPicPr>
              <a:picLocks noChangeAspect="1"/>
            </p:cNvPicPr>
            <p:nvPr/>
          </p:nvPicPr>
          <p:blipFill>
            <a:blip r:embed="rId3"/>
            <a:srcRect l="6361" t="16863" r="18978" b="17060"/>
            <a:stretch>
              <a:fillRect/>
            </a:stretch>
          </p:blipFill>
          <p:spPr>
            <a:xfrm>
              <a:off x="492" y="755"/>
              <a:ext cx="18217" cy="9069"/>
            </a:xfrm>
            <a:prstGeom prst="rect">
              <a:avLst/>
            </a:prstGeom>
          </p:spPr>
        </p:pic>
        <p:grpSp>
          <p:nvGrpSpPr>
            <p:cNvPr id="34" name="组合 33"/>
            <p:cNvGrpSpPr/>
            <p:nvPr/>
          </p:nvGrpSpPr>
          <p:grpSpPr>
            <a:xfrm>
              <a:off x="4196" y="-1523"/>
              <a:ext cx="10641" cy="2814"/>
              <a:chOff x="4196" y="-1523"/>
              <a:chExt cx="10641" cy="2814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4196" y="-1523"/>
                <a:ext cx="577" cy="2814"/>
                <a:chOff x="2851" y="-1602"/>
                <a:chExt cx="610" cy="2975"/>
              </a:xfrm>
            </p:grpSpPr>
            <p:sp>
              <p:nvSpPr>
                <p:cNvPr id="8" name="矩形 7"/>
                <p:cNvSpPr/>
                <p:nvPr/>
              </p:nvSpPr>
              <p:spPr>
                <a:xfrm>
                  <a:off x="2890" y="-1602"/>
                  <a:ext cx="531" cy="2603"/>
                </a:xfrm>
                <a:prstGeom prst="rect">
                  <a:avLst/>
                </a:prstGeom>
                <a:gradFill>
                  <a:gsLst>
                    <a:gs pos="0">
                      <a:srgbClr val="4B3C2F"/>
                    </a:gs>
                    <a:gs pos="100000">
                      <a:srgbClr val="A97C50"/>
                    </a:gs>
                  </a:gsLst>
                  <a:lin ang="60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  <p:sp>
              <p:nvSpPr>
                <p:cNvPr id="22" name="椭圆 21"/>
                <p:cNvSpPr/>
                <p:nvPr/>
              </p:nvSpPr>
              <p:spPr>
                <a:xfrm>
                  <a:off x="2851" y="763"/>
                  <a:ext cx="610" cy="610"/>
                </a:xfrm>
                <a:prstGeom prst="ellipse">
                  <a:avLst/>
                </a:prstGeom>
                <a:solidFill>
                  <a:srgbClr val="A97C50"/>
                </a:solidFill>
                <a:ln w="44450">
                  <a:solidFill>
                    <a:schemeClr val="bg1"/>
                  </a:solidFill>
                </a:ln>
                <a:effectLst>
                  <a:outerShdw blurRad="4699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14260" y="-1523"/>
                <a:ext cx="577" cy="2814"/>
                <a:chOff x="2851" y="-1602"/>
                <a:chExt cx="610" cy="2975"/>
              </a:xfrm>
            </p:grpSpPr>
            <p:sp>
              <p:nvSpPr>
                <p:cNvPr id="3" name="矩形 2"/>
                <p:cNvSpPr/>
                <p:nvPr/>
              </p:nvSpPr>
              <p:spPr>
                <a:xfrm>
                  <a:off x="2890" y="-1602"/>
                  <a:ext cx="531" cy="2603"/>
                </a:xfrm>
                <a:prstGeom prst="rect">
                  <a:avLst/>
                </a:prstGeom>
                <a:gradFill>
                  <a:gsLst>
                    <a:gs pos="0">
                      <a:srgbClr val="4B3C2F"/>
                    </a:gs>
                    <a:gs pos="100000">
                      <a:srgbClr val="A97C50"/>
                    </a:gs>
                  </a:gsLst>
                  <a:lin ang="60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2851" y="763"/>
                  <a:ext cx="610" cy="610"/>
                </a:xfrm>
                <a:prstGeom prst="ellipse">
                  <a:avLst/>
                </a:prstGeom>
                <a:solidFill>
                  <a:srgbClr val="A97C50"/>
                </a:solidFill>
                <a:ln w="44450">
                  <a:solidFill>
                    <a:schemeClr val="bg1"/>
                  </a:solidFill>
                </a:ln>
                <a:effectLst>
                  <a:outerShdw blurRad="4699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</p:grpSp>
        </p:grpSp>
      </p:grpSp>
      <p:pic>
        <p:nvPicPr>
          <p:cNvPr id="4" name="图片 3" descr="千库网_彩色美术画笔_元素编号12899755"/>
          <p:cNvPicPr>
            <a:picLocks noChangeAspect="1"/>
          </p:cNvPicPr>
          <p:nvPr/>
        </p:nvPicPr>
        <p:blipFill>
          <a:blip r:embed="rId4"/>
          <a:srcRect l="16964" r="25281" b="4906"/>
          <a:stretch>
            <a:fillRect/>
          </a:stretch>
        </p:blipFill>
        <p:spPr>
          <a:xfrm>
            <a:off x="8914742" y="514739"/>
            <a:ext cx="1493525" cy="2460545"/>
          </a:xfrm>
          <a:prstGeom prst="rect">
            <a:avLst/>
          </a:prstGeom>
        </p:spPr>
      </p:pic>
      <p:grpSp>
        <p:nvGrpSpPr>
          <p:cNvPr id="36" name="组合 35"/>
          <p:cNvGrpSpPr/>
          <p:nvPr/>
        </p:nvGrpSpPr>
        <p:grpSpPr>
          <a:xfrm>
            <a:off x="455930" y="131445"/>
            <a:ext cx="11328400" cy="4235450"/>
            <a:chOff x="718" y="207"/>
            <a:chExt cx="17840" cy="6670"/>
          </a:xfrm>
        </p:grpSpPr>
        <p:sp>
          <p:nvSpPr>
            <p:cNvPr id="27" name="椭圆 26"/>
            <p:cNvSpPr/>
            <p:nvPr/>
          </p:nvSpPr>
          <p:spPr>
            <a:xfrm>
              <a:off x="2410" y="6567"/>
              <a:ext cx="310" cy="310"/>
            </a:xfrm>
            <a:prstGeom prst="ellips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718" y="4046"/>
              <a:ext cx="549" cy="549"/>
            </a:xfrm>
            <a:prstGeom prst="ellips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18009" y="3931"/>
              <a:ext cx="549" cy="549"/>
            </a:xfrm>
            <a:prstGeom prst="ellips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30" name="等腰三角形 29"/>
            <p:cNvSpPr/>
            <p:nvPr/>
          </p:nvSpPr>
          <p:spPr>
            <a:xfrm>
              <a:off x="17118" y="207"/>
              <a:ext cx="548" cy="548"/>
            </a:xfrm>
            <a:prstGeom prst="triangl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32" name="等腰三角形 31"/>
            <p:cNvSpPr/>
            <p:nvPr/>
          </p:nvSpPr>
          <p:spPr>
            <a:xfrm rot="8400000">
              <a:off x="1901" y="874"/>
              <a:ext cx="571" cy="548"/>
            </a:xfrm>
            <a:prstGeom prst="triangl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</p:grpSp>
      <p:cxnSp>
        <p:nvCxnSpPr>
          <p:cNvPr id="33" name="直接连接符 32"/>
          <p:cNvCxnSpPr/>
          <p:nvPr/>
        </p:nvCxnSpPr>
        <p:spPr>
          <a:xfrm>
            <a:off x="2520315" y="4177030"/>
            <a:ext cx="7152005" cy="0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图片 17" descr="45"/>
          <p:cNvPicPr>
            <a:picLocks noChangeAspect="1"/>
          </p:cNvPicPr>
          <p:nvPr/>
        </p:nvPicPr>
        <p:blipFill>
          <a:blip r:embed="rId5"/>
          <a:srcRect l="56250" t="57535" r="19753" b="25000"/>
          <a:stretch>
            <a:fillRect/>
          </a:stretch>
        </p:blipFill>
        <p:spPr>
          <a:xfrm>
            <a:off x="6186805" y="973455"/>
            <a:ext cx="2340610" cy="9582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2896" y="2620403"/>
            <a:ext cx="7724301" cy="20057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4817" y="1931670"/>
            <a:ext cx="3060457" cy="1133954"/>
          </a:xfrm>
          <a:prstGeom prst="rect">
            <a:avLst/>
          </a:prstGeom>
        </p:spPr>
      </p:pic>
      <p:pic>
        <p:nvPicPr>
          <p:cNvPr id="3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60" y="3474859"/>
            <a:ext cx="2731117" cy="33831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9065474" y="3126471"/>
            <a:ext cx="3126526" cy="373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40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思源黑体 CN Bold"/>
        <a:font script="Hebr" typeface="思源黑体 CN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470</Words>
  <Application>Microsoft Office PowerPoint</Application>
  <PresentationFormat>Widescreen</PresentationFormat>
  <Paragraphs>64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思源黑体 CN Bold</vt:lpstr>
      <vt:lpstr>Calibri</vt:lpstr>
      <vt:lpstr>1_Office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ong si</cp:lastModifiedBy>
  <cp:revision>16</cp:revision>
  <dcterms:created xsi:type="dcterms:W3CDTF">2023-05-07T10:07:24Z</dcterms:created>
  <dcterms:modified xsi:type="dcterms:W3CDTF">2025-05-13T11:13:20Z</dcterms:modified>
</cp:coreProperties>
</file>