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60" r:id="rId1"/>
  </p:sldMasterIdLst>
  <p:notesMasterIdLst>
    <p:notesMasterId r:id="rId21"/>
  </p:notesMasterIdLst>
  <p:sldIdLst>
    <p:sldId id="257" r:id="rId2"/>
    <p:sldId id="298" r:id="rId3"/>
    <p:sldId id="299" r:id="rId4"/>
    <p:sldId id="311" r:id="rId5"/>
    <p:sldId id="301" r:id="rId6"/>
    <p:sldId id="304" r:id="rId7"/>
    <p:sldId id="310" r:id="rId8"/>
    <p:sldId id="312" r:id="rId9"/>
    <p:sldId id="303" r:id="rId10"/>
    <p:sldId id="313" r:id="rId11"/>
    <p:sldId id="314" r:id="rId12"/>
    <p:sldId id="302" r:id="rId13"/>
    <p:sldId id="306" r:id="rId14"/>
    <p:sldId id="315" r:id="rId15"/>
    <p:sldId id="305" r:id="rId16"/>
    <p:sldId id="316" r:id="rId17"/>
    <p:sldId id="309" r:id="rId18"/>
    <p:sldId id="258" r:id="rId19"/>
    <p:sldId id="300" r:id="rId20"/>
  </p:sldIdLst>
  <p:sldSz cx="12192000" cy="6858000"/>
  <p:notesSz cx="6858000" cy="9144000"/>
  <p:embeddedFontLst>
    <p:embeddedFont>
      <p:font typeface="Cambria Math" panose="02040503050406030204" pitchFamily="18" charset="0"/>
      <p:regular r:id="rId22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3D477"/>
    <a:srgbClr val="E86173"/>
    <a:srgbClr val="FAEDB9"/>
    <a:srgbClr val="FFE1C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 varScale="1">
        <p:scale>
          <a:sx n="76" d="100"/>
          <a:sy n="76" d="100"/>
        </p:scale>
        <p:origin x="1440" y="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1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1BD7585-567F-4EB6-B05C-8C1F0EEA95D5}" type="datetimeFigureOut">
              <a:rPr lang="en-US" smtClean="0"/>
              <a:t>5/13/2025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3DD2BA4-DFA6-4553-B27B-83A1883645B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66236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50" name="Google Shape;3950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51" name="Google Shape;3951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2745361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50" name="Google Shape;3950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51" name="Google Shape;3951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325945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79" name="Google Shape;3979;ge1d838b627_4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80" name="Google Shape;3980;ge1d838b627_4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95692498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DD2BA4-DFA6-4553-B27B-83A1883645B7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245532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56" name="Google Shape;3956;ge1d838b627_0_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57" name="Google Shape;3957;ge1d838b627_0_2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55934283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79" name="Google Shape;3979;ge1d838b627_4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80" name="Google Shape;3980;ge1d838b627_4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3491717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/>
          <p:nvPr/>
        </p:nvSpPr>
        <p:spPr>
          <a:xfrm>
            <a:off x="4867" y="-73767"/>
            <a:ext cx="12403861" cy="3101245"/>
          </a:xfrm>
          <a:custGeom>
            <a:avLst/>
            <a:gdLst/>
            <a:ahLst/>
            <a:cxnLst/>
            <a:rect l="l" t="t" r="r" b="b"/>
            <a:pathLst>
              <a:path w="286287" h="85988" extrusionOk="0">
                <a:moveTo>
                  <a:pt x="1" y="0"/>
                </a:moveTo>
                <a:lnTo>
                  <a:pt x="1" y="85987"/>
                </a:lnTo>
                <a:lnTo>
                  <a:pt x="286287" y="85987"/>
                </a:lnTo>
                <a:lnTo>
                  <a:pt x="286287" y="0"/>
                </a:lnTo>
                <a:close/>
              </a:path>
            </a:pathLst>
          </a:custGeom>
          <a:solidFill>
            <a:srgbClr val="95E1D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0" name="Google Shape;10;p2"/>
          <p:cNvSpPr/>
          <p:nvPr/>
        </p:nvSpPr>
        <p:spPr>
          <a:xfrm>
            <a:off x="-214886" y="1534903"/>
            <a:ext cx="12672617" cy="5475884"/>
          </a:xfrm>
          <a:custGeom>
            <a:avLst/>
            <a:gdLst/>
            <a:ahLst/>
            <a:cxnLst/>
            <a:rect l="l" t="t" r="r" b="b"/>
            <a:pathLst>
              <a:path w="292490" h="136363" extrusionOk="0">
                <a:moveTo>
                  <a:pt x="1" y="0"/>
                </a:moveTo>
                <a:lnTo>
                  <a:pt x="1" y="136362"/>
                </a:lnTo>
                <a:lnTo>
                  <a:pt x="289287" y="136362"/>
                </a:lnTo>
                <a:lnTo>
                  <a:pt x="292490" y="1786"/>
                </a:lnTo>
                <a:lnTo>
                  <a:pt x="267856" y="8287"/>
                </a:lnTo>
                <a:lnTo>
                  <a:pt x="250044" y="7060"/>
                </a:lnTo>
                <a:lnTo>
                  <a:pt x="237959" y="11382"/>
                </a:lnTo>
                <a:lnTo>
                  <a:pt x="226648" y="17431"/>
                </a:lnTo>
                <a:lnTo>
                  <a:pt x="216337" y="17621"/>
                </a:lnTo>
                <a:cubicBezTo>
                  <a:pt x="216174" y="17645"/>
                  <a:pt x="215999" y="17655"/>
                  <a:pt x="215813" y="17655"/>
                </a:cubicBezTo>
                <a:cubicBezTo>
                  <a:pt x="213147" y="17655"/>
                  <a:pt x="208269" y="15419"/>
                  <a:pt x="205431" y="15419"/>
                </a:cubicBezTo>
                <a:cubicBezTo>
                  <a:pt x="204999" y="15277"/>
                  <a:pt x="204527" y="15212"/>
                  <a:pt x="204019" y="15212"/>
                </a:cubicBezTo>
                <a:cubicBezTo>
                  <a:pt x="200086" y="15212"/>
                  <a:pt x="194049" y="19089"/>
                  <a:pt x="188703" y="21145"/>
                </a:cubicBezTo>
                <a:cubicBezTo>
                  <a:pt x="187966" y="21428"/>
                  <a:pt x="187184" y="21547"/>
                  <a:pt x="186374" y="21547"/>
                </a:cubicBezTo>
                <a:cubicBezTo>
                  <a:pt x="182236" y="21547"/>
                  <a:pt x="177376" y="18442"/>
                  <a:pt x="174189" y="18193"/>
                </a:cubicBezTo>
                <a:lnTo>
                  <a:pt x="132232" y="9561"/>
                </a:lnTo>
                <a:lnTo>
                  <a:pt x="115134" y="10692"/>
                </a:lnTo>
                <a:lnTo>
                  <a:pt x="98668" y="11632"/>
                </a:lnTo>
                <a:lnTo>
                  <a:pt x="84845" y="12680"/>
                </a:lnTo>
                <a:lnTo>
                  <a:pt x="73903" y="6013"/>
                </a:lnTo>
                <a:lnTo>
                  <a:pt x="58222" y="5536"/>
                </a:lnTo>
                <a:lnTo>
                  <a:pt x="45852" y="8799"/>
                </a:lnTo>
                <a:lnTo>
                  <a:pt x="34898" y="7549"/>
                </a:lnTo>
                <a:lnTo>
                  <a:pt x="26075" y="2655"/>
                </a:lnTo>
                <a:lnTo>
                  <a:pt x="1" y="0"/>
                </a:lnTo>
                <a:close/>
              </a:path>
            </a:pathLst>
          </a:custGeom>
          <a:solidFill>
            <a:srgbClr val="FFE1C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1" name="Google Shape;11;p2"/>
          <p:cNvSpPr/>
          <p:nvPr/>
        </p:nvSpPr>
        <p:spPr>
          <a:xfrm>
            <a:off x="8314300" y="2455657"/>
            <a:ext cx="124391" cy="69497"/>
          </a:xfrm>
          <a:custGeom>
            <a:avLst/>
            <a:gdLst/>
            <a:ahLst/>
            <a:cxnLst/>
            <a:rect l="l" t="t" r="r" b="b"/>
            <a:pathLst>
              <a:path w="2871" h="1667" fill="none" extrusionOk="0">
                <a:moveTo>
                  <a:pt x="2822" y="679"/>
                </a:moveTo>
                <a:cubicBezTo>
                  <a:pt x="2870" y="1072"/>
                  <a:pt x="2287" y="1476"/>
                  <a:pt x="1513" y="1584"/>
                </a:cubicBezTo>
                <a:cubicBezTo>
                  <a:pt x="739" y="1667"/>
                  <a:pt x="84" y="1417"/>
                  <a:pt x="36" y="1000"/>
                </a:cubicBezTo>
                <a:cubicBezTo>
                  <a:pt x="1" y="595"/>
                  <a:pt x="572" y="202"/>
                  <a:pt x="1346" y="95"/>
                </a:cubicBezTo>
                <a:cubicBezTo>
                  <a:pt x="2120" y="0"/>
                  <a:pt x="2775" y="262"/>
                  <a:pt x="2822" y="679"/>
                </a:cubicBezTo>
                <a:close/>
              </a:path>
            </a:pathLst>
          </a:custGeom>
          <a:noFill/>
          <a:ln w="3875" cap="flat" cmpd="sng">
            <a:solidFill>
              <a:srgbClr val="D4C599"/>
            </a:solidFill>
            <a:prstDash val="solid"/>
            <a:miter lim="11906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2" name="Google Shape;12;p2"/>
          <p:cNvSpPr/>
          <p:nvPr/>
        </p:nvSpPr>
        <p:spPr>
          <a:xfrm>
            <a:off x="8179164" y="2555921"/>
            <a:ext cx="72269" cy="39731"/>
          </a:xfrm>
          <a:custGeom>
            <a:avLst/>
            <a:gdLst/>
            <a:ahLst/>
            <a:cxnLst/>
            <a:rect l="l" t="t" r="r" b="b"/>
            <a:pathLst>
              <a:path w="1668" h="953" fill="none" extrusionOk="0">
                <a:moveTo>
                  <a:pt x="1643" y="381"/>
                </a:moveTo>
                <a:cubicBezTo>
                  <a:pt x="1667" y="619"/>
                  <a:pt x="1334" y="845"/>
                  <a:pt x="881" y="905"/>
                </a:cubicBezTo>
                <a:cubicBezTo>
                  <a:pt x="441" y="953"/>
                  <a:pt x="48" y="798"/>
                  <a:pt x="36" y="572"/>
                </a:cubicBezTo>
                <a:cubicBezTo>
                  <a:pt x="0" y="334"/>
                  <a:pt x="346" y="119"/>
                  <a:pt x="786" y="60"/>
                </a:cubicBezTo>
                <a:cubicBezTo>
                  <a:pt x="1227" y="0"/>
                  <a:pt x="1608" y="143"/>
                  <a:pt x="1643" y="381"/>
                </a:cubicBezTo>
                <a:close/>
              </a:path>
            </a:pathLst>
          </a:custGeom>
          <a:noFill/>
          <a:ln w="4175" cap="flat" cmpd="sng">
            <a:solidFill>
              <a:srgbClr val="D4C599"/>
            </a:solidFill>
            <a:prstDash val="solid"/>
            <a:miter lim="11906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3" name="Google Shape;13;p2"/>
          <p:cNvSpPr/>
          <p:nvPr/>
        </p:nvSpPr>
        <p:spPr>
          <a:xfrm>
            <a:off x="9517786" y="2794181"/>
            <a:ext cx="72269" cy="39231"/>
          </a:xfrm>
          <a:custGeom>
            <a:avLst/>
            <a:gdLst/>
            <a:ahLst/>
            <a:cxnLst/>
            <a:rect l="l" t="t" r="r" b="b"/>
            <a:pathLst>
              <a:path w="1668" h="941" fill="none" extrusionOk="0">
                <a:moveTo>
                  <a:pt x="1644" y="381"/>
                </a:moveTo>
                <a:cubicBezTo>
                  <a:pt x="1668" y="619"/>
                  <a:pt x="1334" y="845"/>
                  <a:pt x="882" y="905"/>
                </a:cubicBezTo>
                <a:cubicBezTo>
                  <a:pt x="441" y="941"/>
                  <a:pt x="49" y="798"/>
                  <a:pt x="37" y="572"/>
                </a:cubicBezTo>
                <a:cubicBezTo>
                  <a:pt x="1" y="333"/>
                  <a:pt x="346" y="107"/>
                  <a:pt x="799" y="48"/>
                </a:cubicBezTo>
                <a:cubicBezTo>
                  <a:pt x="1239" y="0"/>
                  <a:pt x="1608" y="143"/>
                  <a:pt x="1644" y="381"/>
                </a:cubicBezTo>
                <a:close/>
              </a:path>
            </a:pathLst>
          </a:custGeom>
          <a:noFill/>
          <a:ln w="4175" cap="flat" cmpd="sng">
            <a:solidFill>
              <a:srgbClr val="D4C599"/>
            </a:solidFill>
            <a:prstDash val="solid"/>
            <a:miter lim="11906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4" name="Google Shape;14;p2"/>
          <p:cNvSpPr/>
          <p:nvPr/>
        </p:nvSpPr>
        <p:spPr>
          <a:xfrm>
            <a:off x="9068489" y="2661147"/>
            <a:ext cx="82580" cy="46192"/>
          </a:xfrm>
          <a:custGeom>
            <a:avLst/>
            <a:gdLst/>
            <a:ahLst/>
            <a:cxnLst/>
            <a:rect l="l" t="t" r="r" b="b"/>
            <a:pathLst>
              <a:path w="1906" h="1108" fill="none" extrusionOk="0">
                <a:moveTo>
                  <a:pt x="1882" y="453"/>
                </a:moveTo>
                <a:cubicBezTo>
                  <a:pt x="1906" y="715"/>
                  <a:pt x="1525" y="988"/>
                  <a:pt x="1013" y="1048"/>
                </a:cubicBezTo>
                <a:cubicBezTo>
                  <a:pt x="513" y="1108"/>
                  <a:pt x="60" y="929"/>
                  <a:pt x="36" y="655"/>
                </a:cubicBezTo>
                <a:cubicBezTo>
                  <a:pt x="1" y="393"/>
                  <a:pt x="394" y="119"/>
                  <a:pt x="894" y="60"/>
                </a:cubicBezTo>
                <a:cubicBezTo>
                  <a:pt x="1406" y="0"/>
                  <a:pt x="1846" y="179"/>
                  <a:pt x="1882" y="453"/>
                </a:cubicBezTo>
                <a:close/>
              </a:path>
            </a:pathLst>
          </a:custGeom>
          <a:noFill/>
          <a:ln w="3575" cap="flat" cmpd="sng">
            <a:solidFill>
              <a:srgbClr val="D4C599"/>
            </a:solidFill>
            <a:prstDash val="solid"/>
            <a:miter lim="11906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5" name="Google Shape;15;p2"/>
          <p:cNvSpPr/>
          <p:nvPr/>
        </p:nvSpPr>
        <p:spPr>
          <a:xfrm>
            <a:off x="8030077" y="3318807"/>
            <a:ext cx="99608" cy="54656"/>
          </a:xfrm>
          <a:custGeom>
            <a:avLst/>
            <a:gdLst/>
            <a:ahLst/>
            <a:cxnLst/>
            <a:rect l="l" t="t" r="r" b="b"/>
            <a:pathLst>
              <a:path w="2299" h="1311" fill="none" extrusionOk="0">
                <a:moveTo>
                  <a:pt x="2251" y="525"/>
                </a:moveTo>
                <a:cubicBezTo>
                  <a:pt x="2298" y="846"/>
                  <a:pt x="1822" y="1156"/>
                  <a:pt x="1227" y="1239"/>
                </a:cubicBezTo>
                <a:cubicBezTo>
                  <a:pt x="619" y="1311"/>
                  <a:pt x="96" y="1108"/>
                  <a:pt x="48" y="775"/>
                </a:cubicBezTo>
                <a:cubicBezTo>
                  <a:pt x="0" y="442"/>
                  <a:pt x="477" y="132"/>
                  <a:pt x="1072" y="61"/>
                </a:cubicBezTo>
                <a:cubicBezTo>
                  <a:pt x="1691" y="1"/>
                  <a:pt x="2215" y="191"/>
                  <a:pt x="2251" y="525"/>
                </a:cubicBezTo>
                <a:close/>
              </a:path>
            </a:pathLst>
          </a:custGeom>
          <a:noFill/>
          <a:ln w="4175" cap="flat" cmpd="sng">
            <a:solidFill>
              <a:srgbClr val="D4C599"/>
            </a:solidFill>
            <a:prstDash val="solid"/>
            <a:miter lim="11906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6" name="Google Shape;16;p2"/>
          <p:cNvSpPr/>
          <p:nvPr/>
        </p:nvSpPr>
        <p:spPr>
          <a:xfrm>
            <a:off x="8725427" y="3076087"/>
            <a:ext cx="99608" cy="54656"/>
          </a:xfrm>
          <a:custGeom>
            <a:avLst/>
            <a:gdLst/>
            <a:ahLst/>
            <a:cxnLst/>
            <a:rect l="l" t="t" r="r" b="b"/>
            <a:pathLst>
              <a:path w="2299" h="1311" fill="none" extrusionOk="0">
                <a:moveTo>
                  <a:pt x="2251" y="525"/>
                </a:moveTo>
                <a:cubicBezTo>
                  <a:pt x="2299" y="858"/>
                  <a:pt x="1811" y="1168"/>
                  <a:pt x="1215" y="1239"/>
                </a:cubicBezTo>
                <a:cubicBezTo>
                  <a:pt x="608" y="1311"/>
                  <a:pt x="96" y="1108"/>
                  <a:pt x="49" y="775"/>
                </a:cubicBezTo>
                <a:cubicBezTo>
                  <a:pt x="1" y="453"/>
                  <a:pt x="477" y="132"/>
                  <a:pt x="1073" y="60"/>
                </a:cubicBezTo>
                <a:cubicBezTo>
                  <a:pt x="1680" y="1"/>
                  <a:pt x="2204" y="215"/>
                  <a:pt x="2251" y="525"/>
                </a:cubicBezTo>
                <a:close/>
              </a:path>
            </a:pathLst>
          </a:custGeom>
          <a:noFill/>
          <a:ln w="4175" cap="flat" cmpd="sng">
            <a:solidFill>
              <a:srgbClr val="D4C599"/>
            </a:solidFill>
            <a:prstDash val="solid"/>
            <a:miter lim="11906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7" name="Google Shape;17;p2"/>
          <p:cNvSpPr/>
          <p:nvPr/>
        </p:nvSpPr>
        <p:spPr>
          <a:xfrm>
            <a:off x="8388085" y="2624417"/>
            <a:ext cx="87736" cy="49152"/>
          </a:xfrm>
          <a:custGeom>
            <a:avLst/>
            <a:gdLst/>
            <a:ahLst/>
            <a:cxnLst/>
            <a:rect l="l" t="t" r="r" b="b"/>
            <a:pathLst>
              <a:path w="2025" h="1179" fill="none" extrusionOk="0">
                <a:moveTo>
                  <a:pt x="2001" y="476"/>
                </a:moveTo>
                <a:cubicBezTo>
                  <a:pt x="2024" y="762"/>
                  <a:pt x="1631" y="1048"/>
                  <a:pt x="1072" y="1119"/>
                </a:cubicBezTo>
                <a:cubicBezTo>
                  <a:pt x="536" y="1179"/>
                  <a:pt x="60" y="1000"/>
                  <a:pt x="36" y="715"/>
                </a:cubicBezTo>
                <a:cubicBezTo>
                  <a:pt x="0" y="441"/>
                  <a:pt x="405" y="155"/>
                  <a:pt x="953" y="84"/>
                </a:cubicBezTo>
                <a:cubicBezTo>
                  <a:pt x="1512" y="0"/>
                  <a:pt x="1965" y="203"/>
                  <a:pt x="2001" y="476"/>
                </a:cubicBezTo>
                <a:close/>
              </a:path>
            </a:pathLst>
          </a:custGeom>
          <a:noFill/>
          <a:ln w="3875" cap="flat" cmpd="sng">
            <a:solidFill>
              <a:srgbClr val="D4C599"/>
            </a:solidFill>
            <a:prstDash val="solid"/>
            <a:miter lim="11906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8" name="Google Shape;18;p2"/>
          <p:cNvSpPr/>
          <p:nvPr/>
        </p:nvSpPr>
        <p:spPr>
          <a:xfrm>
            <a:off x="9776748" y="3077089"/>
            <a:ext cx="117675" cy="65079"/>
          </a:xfrm>
          <a:custGeom>
            <a:avLst/>
            <a:gdLst/>
            <a:ahLst/>
            <a:cxnLst/>
            <a:rect l="l" t="t" r="r" b="b"/>
            <a:pathLst>
              <a:path w="2716" h="1561" fill="none" extrusionOk="0">
                <a:moveTo>
                  <a:pt x="2680" y="632"/>
                </a:moveTo>
                <a:cubicBezTo>
                  <a:pt x="2716" y="1025"/>
                  <a:pt x="2168" y="1406"/>
                  <a:pt x="1442" y="1489"/>
                </a:cubicBezTo>
                <a:cubicBezTo>
                  <a:pt x="715" y="1560"/>
                  <a:pt x="84" y="1322"/>
                  <a:pt x="37" y="929"/>
                </a:cubicBezTo>
                <a:cubicBezTo>
                  <a:pt x="1" y="548"/>
                  <a:pt x="549" y="155"/>
                  <a:pt x="1275" y="84"/>
                </a:cubicBezTo>
                <a:cubicBezTo>
                  <a:pt x="1989" y="1"/>
                  <a:pt x="2632" y="251"/>
                  <a:pt x="2680" y="632"/>
                </a:cubicBezTo>
                <a:close/>
              </a:path>
            </a:pathLst>
          </a:custGeom>
          <a:noFill/>
          <a:ln w="2975" cap="flat" cmpd="sng">
            <a:solidFill>
              <a:srgbClr val="D4C599"/>
            </a:solidFill>
            <a:prstDash val="solid"/>
            <a:miter lim="11906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9" name="Google Shape;19;p2"/>
          <p:cNvSpPr/>
          <p:nvPr/>
        </p:nvSpPr>
        <p:spPr>
          <a:xfrm>
            <a:off x="9907293" y="3146585"/>
            <a:ext cx="84097" cy="46192"/>
          </a:xfrm>
          <a:custGeom>
            <a:avLst/>
            <a:gdLst/>
            <a:ahLst/>
            <a:cxnLst/>
            <a:rect l="l" t="t" r="r" b="b"/>
            <a:pathLst>
              <a:path w="1941" h="1108" fill="none" extrusionOk="0">
                <a:moveTo>
                  <a:pt x="1905" y="441"/>
                </a:moveTo>
                <a:cubicBezTo>
                  <a:pt x="1941" y="715"/>
                  <a:pt x="1548" y="989"/>
                  <a:pt x="1024" y="1048"/>
                </a:cubicBezTo>
                <a:cubicBezTo>
                  <a:pt x="512" y="1108"/>
                  <a:pt x="72" y="929"/>
                  <a:pt x="36" y="667"/>
                </a:cubicBezTo>
                <a:cubicBezTo>
                  <a:pt x="0" y="393"/>
                  <a:pt x="393" y="120"/>
                  <a:pt x="917" y="60"/>
                </a:cubicBezTo>
                <a:cubicBezTo>
                  <a:pt x="1429" y="1"/>
                  <a:pt x="1881" y="179"/>
                  <a:pt x="1905" y="441"/>
                </a:cubicBezTo>
                <a:close/>
              </a:path>
            </a:pathLst>
          </a:custGeom>
          <a:noFill/>
          <a:ln w="2975" cap="flat" cmpd="sng">
            <a:solidFill>
              <a:srgbClr val="D4C599"/>
            </a:solidFill>
            <a:prstDash val="solid"/>
            <a:miter lim="11906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0" name="Google Shape;20;p2"/>
          <p:cNvSpPr/>
          <p:nvPr/>
        </p:nvSpPr>
        <p:spPr>
          <a:xfrm>
            <a:off x="8487651" y="3310302"/>
            <a:ext cx="39253" cy="36061"/>
          </a:xfrm>
          <a:custGeom>
            <a:avLst/>
            <a:gdLst/>
            <a:ahLst/>
            <a:cxnLst/>
            <a:rect l="l" t="t" r="r" b="b"/>
            <a:pathLst>
              <a:path w="906" h="865" extrusionOk="0">
                <a:moveTo>
                  <a:pt x="450" y="0"/>
                </a:moveTo>
                <a:cubicBezTo>
                  <a:pt x="435" y="0"/>
                  <a:pt x="420" y="1"/>
                  <a:pt x="405" y="3"/>
                </a:cubicBezTo>
                <a:cubicBezTo>
                  <a:pt x="167" y="14"/>
                  <a:pt x="0" y="241"/>
                  <a:pt x="12" y="479"/>
                </a:cubicBezTo>
                <a:cubicBezTo>
                  <a:pt x="23" y="696"/>
                  <a:pt x="213" y="864"/>
                  <a:pt x="427" y="864"/>
                </a:cubicBezTo>
                <a:cubicBezTo>
                  <a:pt x="447" y="864"/>
                  <a:pt x="468" y="863"/>
                  <a:pt x="488" y="860"/>
                </a:cubicBezTo>
                <a:cubicBezTo>
                  <a:pt x="726" y="848"/>
                  <a:pt x="905" y="622"/>
                  <a:pt x="881" y="384"/>
                </a:cubicBezTo>
                <a:cubicBezTo>
                  <a:pt x="848" y="161"/>
                  <a:pt x="668" y="0"/>
                  <a:pt x="450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1" name="Google Shape;21;p2"/>
          <p:cNvSpPr/>
          <p:nvPr/>
        </p:nvSpPr>
        <p:spPr>
          <a:xfrm>
            <a:off x="9421341" y="2422347"/>
            <a:ext cx="37175" cy="33519"/>
          </a:xfrm>
          <a:custGeom>
            <a:avLst/>
            <a:gdLst/>
            <a:ahLst/>
            <a:cxnLst/>
            <a:rect l="l" t="t" r="r" b="b"/>
            <a:pathLst>
              <a:path w="858" h="804" extrusionOk="0">
                <a:moveTo>
                  <a:pt x="406" y="1"/>
                </a:moveTo>
                <a:cubicBezTo>
                  <a:pt x="398" y="1"/>
                  <a:pt x="390" y="1"/>
                  <a:pt x="381" y="1"/>
                </a:cubicBezTo>
                <a:cubicBezTo>
                  <a:pt x="167" y="25"/>
                  <a:pt x="0" y="228"/>
                  <a:pt x="24" y="442"/>
                </a:cubicBezTo>
                <a:cubicBezTo>
                  <a:pt x="57" y="647"/>
                  <a:pt x="217" y="804"/>
                  <a:pt x="416" y="804"/>
                </a:cubicBezTo>
                <a:cubicBezTo>
                  <a:pt x="436" y="804"/>
                  <a:pt x="456" y="802"/>
                  <a:pt x="477" y="799"/>
                </a:cubicBezTo>
                <a:cubicBezTo>
                  <a:pt x="703" y="775"/>
                  <a:pt x="858" y="585"/>
                  <a:pt x="834" y="359"/>
                </a:cubicBezTo>
                <a:cubicBezTo>
                  <a:pt x="799" y="152"/>
                  <a:pt x="621" y="1"/>
                  <a:pt x="406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2" name="Google Shape;22;p2"/>
          <p:cNvSpPr/>
          <p:nvPr/>
        </p:nvSpPr>
        <p:spPr>
          <a:xfrm>
            <a:off x="8092989" y="2862092"/>
            <a:ext cx="57841" cy="52488"/>
          </a:xfrm>
          <a:custGeom>
            <a:avLst/>
            <a:gdLst/>
            <a:ahLst/>
            <a:cxnLst/>
            <a:rect l="l" t="t" r="r" b="b"/>
            <a:pathLst>
              <a:path w="1335" h="1259" extrusionOk="0">
                <a:moveTo>
                  <a:pt x="648" y="1"/>
                </a:moveTo>
                <a:cubicBezTo>
                  <a:pt x="631" y="1"/>
                  <a:pt x="613" y="1"/>
                  <a:pt x="596" y="2"/>
                </a:cubicBezTo>
                <a:cubicBezTo>
                  <a:pt x="251" y="50"/>
                  <a:pt x="1" y="359"/>
                  <a:pt x="37" y="705"/>
                </a:cubicBezTo>
                <a:cubicBezTo>
                  <a:pt x="80" y="1022"/>
                  <a:pt x="345" y="1258"/>
                  <a:pt x="655" y="1258"/>
                </a:cubicBezTo>
                <a:cubicBezTo>
                  <a:pt x="682" y="1258"/>
                  <a:pt x="711" y="1256"/>
                  <a:pt x="739" y="1252"/>
                </a:cubicBezTo>
                <a:cubicBezTo>
                  <a:pt x="1084" y="1205"/>
                  <a:pt x="1334" y="895"/>
                  <a:pt x="1287" y="550"/>
                </a:cubicBezTo>
                <a:cubicBezTo>
                  <a:pt x="1264" y="221"/>
                  <a:pt x="983" y="1"/>
                  <a:pt x="648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3" name="Google Shape;23;p2"/>
          <p:cNvSpPr/>
          <p:nvPr/>
        </p:nvSpPr>
        <p:spPr>
          <a:xfrm>
            <a:off x="9274852" y="3097934"/>
            <a:ext cx="40251" cy="36396"/>
          </a:xfrm>
          <a:custGeom>
            <a:avLst/>
            <a:gdLst/>
            <a:ahLst/>
            <a:cxnLst/>
            <a:rect l="l" t="t" r="r" b="b"/>
            <a:pathLst>
              <a:path w="929" h="873" extrusionOk="0">
                <a:moveTo>
                  <a:pt x="440" y="0"/>
                </a:moveTo>
                <a:cubicBezTo>
                  <a:pt x="432" y="0"/>
                  <a:pt x="424" y="0"/>
                  <a:pt x="417" y="1"/>
                </a:cubicBezTo>
                <a:cubicBezTo>
                  <a:pt x="179" y="36"/>
                  <a:pt x="0" y="239"/>
                  <a:pt x="36" y="477"/>
                </a:cubicBezTo>
                <a:cubicBezTo>
                  <a:pt x="58" y="701"/>
                  <a:pt x="249" y="872"/>
                  <a:pt x="469" y="872"/>
                </a:cubicBezTo>
                <a:cubicBezTo>
                  <a:pt x="484" y="872"/>
                  <a:pt x="498" y="871"/>
                  <a:pt x="512" y="870"/>
                </a:cubicBezTo>
                <a:cubicBezTo>
                  <a:pt x="750" y="834"/>
                  <a:pt x="929" y="632"/>
                  <a:pt x="893" y="394"/>
                </a:cubicBezTo>
                <a:cubicBezTo>
                  <a:pt x="870" y="164"/>
                  <a:pt x="658" y="0"/>
                  <a:pt x="440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4" name="Google Shape;24;p2"/>
          <p:cNvSpPr/>
          <p:nvPr/>
        </p:nvSpPr>
        <p:spPr>
          <a:xfrm>
            <a:off x="9996502" y="2425307"/>
            <a:ext cx="57841" cy="52447"/>
          </a:xfrm>
          <a:custGeom>
            <a:avLst/>
            <a:gdLst/>
            <a:ahLst/>
            <a:cxnLst/>
            <a:rect l="l" t="t" r="r" b="b"/>
            <a:pathLst>
              <a:path w="1335" h="1258" extrusionOk="0">
                <a:moveTo>
                  <a:pt x="644" y="0"/>
                </a:moveTo>
                <a:cubicBezTo>
                  <a:pt x="628" y="0"/>
                  <a:pt x="612" y="1"/>
                  <a:pt x="596" y="2"/>
                </a:cubicBezTo>
                <a:cubicBezTo>
                  <a:pt x="251" y="49"/>
                  <a:pt x="1" y="359"/>
                  <a:pt x="49" y="704"/>
                </a:cubicBezTo>
                <a:cubicBezTo>
                  <a:pt x="81" y="1021"/>
                  <a:pt x="355" y="1258"/>
                  <a:pt x="657" y="1258"/>
                </a:cubicBezTo>
                <a:cubicBezTo>
                  <a:pt x="684" y="1258"/>
                  <a:pt x="712" y="1256"/>
                  <a:pt x="739" y="1252"/>
                </a:cubicBezTo>
                <a:cubicBezTo>
                  <a:pt x="1084" y="1204"/>
                  <a:pt x="1334" y="895"/>
                  <a:pt x="1299" y="549"/>
                </a:cubicBezTo>
                <a:cubicBezTo>
                  <a:pt x="1253" y="231"/>
                  <a:pt x="970" y="0"/>
                  <a:pt x="644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5" name="Google Shape;25;p2"/>
          <p:cNvSpPr/>
          <p:nvPr/>
        </p:nvSpPr>
        <p:spPr>
          <a:xfrm>
            <a:off x="9973322" y="2842249"/>
            <a:ext cx="57797" cy="52447"/>
          </a:xfrm>
          <a:custGeom>
            <a:avLst/>
            <a:gdLst/>
            <a:ahLst/>
            <a:cxnLst/>
            <a:rect l="l" t="t" r="r" b="b"/>
            <a:pathLst>
              <a:path w="1334" h="1258" extrusionOk="0">
                <a:moveTo>
                  <a:pt x="645" y="0"/>
                </a:moveTo>
                <a:cubicBezTo>
                  <a:pt x="628" y="0"/>
                  <a:pt x="612" y="1"/>
                  <a:pt x="595" y="2"/>
                </a:cubicBezTo>
                <a:cubicBezTo>
                  <a:pt x="250" y="50"/>
                  <a:pt x="0" y="359"/>
                  <a:pt x="48" y="704"/>
                </a:cubicBezTo>
                <a:cubicBezTo>
                  <a:pt x="81" y="1021"/>
                  <a:pt x="354" y="1258"/>
                  <a:pt x="656" y="1258"/>
                </a:cubicBezTo>
                <a:cubicBezTo>
                  <a:pt x="684" y="1258"/>
                  <a:pt x="711" y="1256"/>
                  <a:pt x="738" y="1252"/>
                </a:cubicBezTo>
                <a:cubicBezTo>
                  <a:pt x="1084" y="1205"/>
                  <a:pt x="1334" y="895"/>
                  <a:pt x="1298" y="550"/>
                </a:cubicBezTo>
                <a:cubicBezTo>
                  <a:pt x="1264" y="232"/>
                  <a:pt x="981" y="0"/>
                  <a:pt x="645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6" name="Google Shape;26;p2"/>
          <p:cNvSpPr/>
          <p:nvPr/>
        </p:nvSpPr>
        <p:spPr>
          <a:xfrm>
            <a:off x="8630022" y="2391871"/>
            <a:ext cx="36135" cy="32227"/>
          </a:xfrm>
          <a:custGeom>
            <a:avLst/>
            <a:gdLst/>
            <a:ahLst/>
            <a:cxnLst/>
            <a:rect l="l" t="t" r="r" b="b"/>
            <a:pathLst>
              <a:path w="834" h="773" extrusionOk="0">
                <a:moveTo>
                  <a:pt x="431" y="1"/>
                </a:moveTo>
                <a:cubicBezTo>
                  <a:pt x="411" y="1"/>
                  <a:pt x="390" y="3"/>
                  <a:pt x="369" y="6"/>
                </a:cubicBezTo>
                <a:cubicBezTo>
                  <a:pt x="167" y="30"/>
                  <a:pt x="0" y="220"/>
                  <a:pt x="36" y="435"/>
                </a:cubicBezTo>
                <a:cubicBezTo>
                  <a:pt x="58" y="619"/>
                  <a:pt x="217" y="773"/>
                  <a:pt x="406" y="773"/>
                </a:cubicBezTo>
                <a:cubicBezTo>
                  <a:pt x="426" y="773"/>
                  <a:pt x="445" y="771"/>
                  <a:pt x="465" y="768"/>
                </a:cubicBezTo>
                <a:cubicBezTo>
                  <a:pt x="667" y="744"/>
                  <a:pt x="834" y="554"/>
                  <a:pt x="810" y="339"/>
                </a:cubicBezTo>
                <a:cubicBezTo>
                  <a:pt x="778" y="146"/>
                  <a:pt x="619" y="1"/>
                  <a:pt x="431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7" name="Google Shape;27;p2"/>
          <p:cNvSpPr/>
          <p:nvPr/>
        </p:nvSpPr>
        <p:spPr>
          <a:xfrm>
            <a:off x="8436568" y="2336382"/>
            <a:ext cx="58317" cy="52529"/>
          </a:xfrm>
          <a:custGeom>
            <a:avLst/>
            <a:gdLst/>
            <a:ahLst/>
            <a:cxnLst/>
            <a:rect l="l" t="t" r="r" b="b"/>
            <a:pathLst>
              <a:path w="1346" h="1260" extrusionOk="0">
                <a:moveTo>
                  <a:pt x="661" y="0"/>
                </a:moveTo>
                <a:cubicBezTo>
                  <a:pt x="640" y="0"/>
                  <a:pt x="618" y="1"/>
                  <a:pt x="596" y="4"/>
                </a:cubicBezTo>
                <a:cubicBezTo>
                  <a:pt x="250" y="51"/>
                  <a:pt x="0" y="361"/>
                  <a:pt x="48" y="706"/>
                </a:cubicBezTo>
                <a:cubicBezTo>
                  <a:pt x="92" y="1023"/>
                  <a:pt x="356" y="1260"/>
                  <a:pt x="666" y="1260"/>
                </a:cubicBezTo>
                <a:cubicBezTo>
                  <a:pt x="694" y="1260"/>
                  <a:pt x="722" y="1258"/>
                  <a:pt x="751" y="1254"/>
                </a:cubicBezTo>
                <a:cubicBezTo>
                  <a:pt x="1084" y="1206"/>
                  <a:pt x="1346" y="897"/>
                  <a:pt x="1298" y="563"/>
                </a:cubicBezTo>
                <a:cubicBezTo>
                  <a:pt x="1254" y="240"/>
                  <a:pt x="980" y="0"/>
                  <a:pt x="661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8" name="Google Shape;28;p2"/>
          <p:cNvSpPr/>
          <p:nvPr/>
        </p:nvSpPr>
        <p:spPr>
          <a:xfrm>
            <a:off x="11741136" y="2299278"/>
            <a:ext cx="125907" cy="72999"/>
          </a:xfrm>
          <a:custGeom>
            <a:avLst/>
            <a:gdLst/>
            <a:ahLst/>
            <a:cxnLst/>
            <a:rect l="l" t="t" r="r" b="b"/>
            <a:pathLst>
              <a:path w="2906" h="1751" fill="none" extrusionOk="0">
                <a:moveTo>
                  <a:pt x="84" y="1120"/>
                </a:moveTo>
                <a:cubicBezTo>
                  <a:pt x="1" y="715"/>
                  <a:pt x="572" y="274"/>
                  <a:pt x="1334" y="143"/>
                </a:cubicBezTo>
                <a:cubicBezTo>
                  <a:pt x="2084" y="1"/>
                  <a:pt x="2775" y="227"/>
                  <a:pt x="2835" y="632"/>
                </a:cubicBezTo>
                <a:cubicBezTo>
                  <a:pt x="2906" y="1036"/>
                  <a:pt x="2346" y="1477"/>
                  <a:pt x="1584" y="1608"/>
                </a:cubicBezTo>
                <a:cubicBezTo>
                  <a:pt x="834" y="1751"/>
                  <a:pt x="156" y="1525"/>
                  <a:pt x="84" y="1120"/>
                </a:cubicBezTo>
                <a:close/>
              </a:path>
            </a:pathLst>
          </a:custGeom>
          <a:noFill/>
          <a:ln w="3875" cap="flat" cmpd="sng">
            <a:solidFill>
              <a:srgbClr val="D4C599"/>
            </a:solidFill>
            <a:prstDash val="solid"/>
            <a:miter lim="11906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9" name="Google Shape;29;p2"/>
          <p:cNvSpPr/>
          <p:nvPr/>
        </p:nvSpPr>
        <p:spPr>
          <a:xfrm>
            <a:off x="11923759" y="2220859"/>
            <a:ext cx="72789" cy="41232"/>
          </a:xfrm>
          <a:custGeom>
            <a:avLst/>
            <a:gdLst/>
            <a:ahLst/>
            <a:cxnLst/>
            <a:rect l="l" t="t" r="r" b="b"/>
            <a:pathLst>
              <a:path w="1680" h="989" fill="none" extrusionOk="0">
                <a:moveTo>
                  <a:pt x="48" y="631"/>
                </a:moveTo>
                <a:cubicBezTo>
                  <a:pt x="1" y="393"/>
                  <a:pt x="334" y="143"/>
                  <a:pt x="763" y="72"/>
                </a:cubicBezTo>
                <a:cubicBezTo>
                  <a:pt x="1203" y="0"/>
                  <a:pt x="1596" y="119"/>
                  <a:pt x="1644" y="358"/>
                </a:cubicBezTo>
                <a:cubicBezTo>
                  <a:pt x="1679" y="596"/>
                  <a:pt x="1358" y="846"/>
                  <a:pt x="929" y="917"/>
                </a:cubicBezTo>
                <a:cubicBezTo>
                  <a:pt x="477" y="989"/>
                  <a:pt x="96" y="870"/>
                  <a:pt x="48" y="631"/>
                </a:cubicBezTo>
                <a:close/>
              </a:path>
            </a:pathLst>
          </a:custGeom>
          <a:noFill/>
          <a:ln w="4175" cap="flat" cmpd="sng">
            <a:solidFill>
              <a:srgbClr val="D4C599"/>
            </a:solidFill>
            <a:prstDash val="solid"/>
            <a:miter lim="11906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0" name="Google Shape;30;p2"/>
          <p:cNvSpPr/>
          <p:nvPr/>
        </p:nvSpPr>
        <p:spPr>
          <a:xfrm>
            <a:off x="10769796" y="2227321"/>
            <a:ext cx="72789" cy="41732"/>
          </a:xfrm>
          <a:custGeom>
            <a:avLst/>
            <a:gdLst/>
            <a:ahLst/>
            <a:cxnLst/>
            <a:rect l="l" t="t" r="r" b="b"/>
            <a:pathLst>
              <a:path w="1680" h="1001" fill="none" extrusionOk="0">
                <a:moveTo>
                  <a:pt x="36" y="643"/>
                </a:moveTo>
                <a:cubicBezTo>
                  <a:pt x="0" y="405"/>
                  <a:pt x="322" y="155"/>
                  <a:pt x="751" y="84"/>
                </a:cubicBezTo>
                <a:cubicBezTo>
                  <a:pt x="1203" y="0"/>
                  <a:pt x="1584" y="119"/>
                  <a:pt x="1632" y="357"/>
                </a:cubicBezTo>
                <a:cubicBezTo>
                  <a:pt x="1679" y="596"/>
                  <a:pt x="1346" y="846"/>
                  <a:pt x="917" y="929"/>
                </a:cubicBezTo>
                <a:cubicBezTo>
                  <a:pt x="477" y="1000"/>
                  <a:pt x="84" y="869"/>
                  <a:pt x="36" y="643"/>
                </a:cubicBezTo>
                <a:close/>
              </a:path>
            </a:pathLst>
          </a:custGeom>
          <a:noFill/>
          <a:ln w="4175" cap="flat" cmpd="sng">
            <a:solidFill>
              <a:srgbClr val="D4C599"/>
            </a:solidFill>
            <a:prstDash val="solid"/>
            <a:miter lim="11906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1" name="Google Shape;31;p2"/>
          <p:cNvSpPr/>
          <p:nvPr/>
        </p:nvSpPr>
        <p:spPr>
          <a:xfrm>
            <a:off x="9649369" y="2398542"/>
            <a:ext cx="73265" cy="41732"/>
          </a:xfrm>
          <a:custGeom>
            <a:avLst/>
            <a:gdLst/>
            <a:ahLst/>
            <a:cxnLst/>
            <a:rect l="l" t="t" r="r" b="b"/>
            <a:pathLst>
              <a:path w="1691" h="1001" fill="none" extrusionOk="0">
                <a:moveTo>
                  <a:pt x="48" y="644"/>
                </a:moveTo>
                <a:cubicBezTo>
                  <a:pt x="0" y="406"/>
                  <a:pt x="333" y="156"/>
                  <a:pt x="762" y="84"/>
                </a:cubicBezTo>
                <a:cubicBezTo>
                  <a:pt x="1214" y="1"/>
                  <a:pt x="1595" y="120"/>
                  <a:pt x="1643" y="358"/>
                </a:cubicBezTo>
                <a:cubicBezTo>
                  <a:pt x="1691" y="596"/>
                  <a:pt x="1357" y="858"/>
                  <a:pt x="929" y="930"/>
                </a:cubicBezTo>
                <a:cubicBezTo>
                  <a:pt x="476" y="1001"/>
                  <a:pt x="95" y="882"/>
                  <a:pt x="48" y="644"/>
                </a:cubicBezTo>
                <a:close/>
              </a:path>
            </a:pathLst>
          </a:custGeom>
          <a:noFill/>
          <a:ln w="4175" cap="flat" cmpd="sng">
            <a:solidFill>
              <a:srgbClr val="D4C599"/>
            </a:solidFill>
            <a:prstDash val="solid"/>
            <a:miter lim="11906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2" name="Google Shape;32;p2"/>
          <p:cNvSpPr/>
          <p:nvPr/>
        </p:nvSpPr>
        <p:spPr>
          <a:xfrm>
            <a:off x="10633621" y="2310201"/>
            <a:ext cx="83577" cy="48193"/>
          </a:xfrm>
          <a:custGeom>
            <a:avLst/>
            <a:gdLst/>
            <a:ahLst/>
            <a:cxnLst/>
            <a:rect l="l" t="t" r="r" b="b"/>
            <a:pathLst>
              <a:path w="1929" h="1156" fill="none" extrusionOk="0">
                <a:moveTo>
                  <a:pt x="48" y="739"/>
                </a:moveTo>
                <a:cubicBezTo>
                  <a:pt x="0" y="477"/>
                  <a:pt x="369" y="179"/>
                  <a:pt x="881" y="84"/>
                </a:cubicBezTo>
                <a:cubicBezTo>
                  <a:pt x="1381" y="1"/>
                  <a:pt x="1834" y="143"/>
                  <a:pt x="1893" y="417"/>
                </a:cubicBezTo>
                <a:cubicBezTo>
                  <a:pt x="1929" y="679"/>
                  <a:pt x="1560" y="977"/>
                  <a:pt x="1060" y="1072"/>
                </a:cubicBezTo>
                <a:cubicBezTo>
                  <a:pt x="548" y="1155"/>
                  <a:pt x="107" y="1024"/>
                  <a:pt x="48" y="739"/>
                </a:cubicBezTo>
                <a:close/>
              </a:path>
            </a:pathLst>
          </a:custGeom>
          <a:noFill/>
          <a:ln w="3575" cap="flat" cmpd="sng">
            <a:solidFill>
              <a:srgbClr val="D4C599"/>
            </a:solidFill>
            <a:prstDash val="solid"/>
            <a:miter lim="11906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3" name="Google Shape;33;p2"/>
          <p:cNvSpPr/>
          <p:nvPr/>
        </p:nvSpPr>
        <p:spPr>
          <a:xfrm>
            <a:off x="9893860" y="2841831"/>
            <a:ext cx="99608" cy="57115"/>
          </a:xfrm>
          <a:custGeom>
            <a:avLst/>
            <a:gdLst/>
            <a:ahLst/>
            <a:cxnLst/>
            <a:rect l="l" t="t" r="r" b="b"/>
            <a:pathLst>
              <a:path w="2299" h="1370" fill="none" extrusionOk="0">
                <a:moveTo>
                  <a:pt x="60" y="881"/>
                </a:moveTo>
                <a:cubicBezTo>
                  <a:pt x="1" y="548"/>
                  <a:pt x="441" y="203"/>
                  <a:pt x="1036" y="95"/>
                </a:cubicBezTo>
                <a:cubicBezTo>
                  <a:pt x="1656" y="0"/>
                  <a:pt x="2191" y="155"/>
                  <a:pt x="2227" y="488"/>
                </a:cubicBezTo>
                <a:cubicBezTo>
                  <a:pt x="2299" y="822"/>
                  <a:pt x="1846" y="1155"/>
                  <a:pt x="1251" y="1262"/>
                </a:cubicBezTo>
                <a:cubicBezTo>
                  <a:pt x="655" y="1369"/>
                  <a:pt x="120" y="1191"/>
                  <a:pt x="60" y="881"/>
                </a:cubicBezTo>
                <a:close/>
              </a:path>
            </a:pathLst>
          </a:custGeom>
          <a:noFill/>
          <a:ln w="4175" cap="flat" cmpd="sng">
            <a:solidFill>
              <a:srgbClr val="D4C599"/>
            </a:solidFill>
            <a:prstDash val="solid"/>
            <a:miter lim="11906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4" name="Google Shape;34;p2"/>
          <p:cNvSpPr/>
          <p:nvPr/>
        </p:nvSpPr>
        <p:spPr>
          <a:xfrm>
            <a:off x="9160296" y="3562068"/>
            <a:ext cx="99608" cy="57115"/>
          </a:xfrm>
          <a:custGeom>
            <a:avLst/>
            <a:gdLst/>
            <a:ahLst/>
            <a:cxnLst/>
            <a:rect l="l" t="t" r="r" b="b"/>
            <a:pathLst>
              <a:path w="2299" h="1370" fill="none" extrusionOk="0">
                <a:moveTo>
                  <a:pt x="60" y="881"/>
                </a:moveTo>
                <a:cubicBezTo>
                  <a:pt x="1" y="548"/>
                  <a:pt x="441" y="214"/>
                  <a:pt x="1049" y="107"/>
                </a:cubicBezTo>
                <a:cubicBezTo>
                  <a:pt x="1668" y="0"/>
                  <a:pt x="2204" y="167"/>
                  <a:pt x="2239" y="488"/>
                </a:cubicBezTo>
                <a:cubicBezTo>
                  <a:pt x="2299" y="822"/>
                  <a:pt x="1858" y="1167"/>
                  <a:pt x="1263" y="1262"/>
                </a:cubicBezTo>
                <a:cubicBezTo>
                  <a:pt x="656" y="1369"/>
                  <a:pt x="120" y="1203"/>
                  <a:pt x="60" y="881"/>
                </a:cubicBezTo>
                <a:close/>
              </a:path>
            </a:pathLst>
          </a:custGeom>
          <a:noFill/>
          <a:ln w="4175" cap="flat" cmpd="sng">
            <a:solidFill>
              <a:srgbClr val="D4C599"/>
            </a:solidFill>
            <a:prstDash val="solid"/>
            <a:miter lim="11906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5" name="Google Shape;35;p2"/>
          <p:cNvSpPr/>
          <p:nvPr/>
        </p:nvSpPr>
        <p:spPr>
          <a:xfrm>
            <a:off x="11694733" y="2154821"/>
            <a:ext cx="88776" cy="50195"/>
          </a:xfrm>
          <a:custGeom>
            <a:avLst/>
            <a:gdLst/>
            <a:ahLst/>
            <a:cxnLst/>
            <a:rect l="l" t="t" r="r" b="b"/>
            <a:pathLst>
              <a:path w="2049" h="1204" fill="none" extrusionOk="0">
                <a:moveTo>
                  <a:pt x="48" y="775"/>
                </a:moveTo>
                <a:cubicBezTo>
                  <a:pt x="0" y="489"/>
                  <a:pt x="393" y="179"/>
                  <a:pt x="929" y="96"/>
                </a:cubicBezTo>
                <a:cubicBezTo>
                  <a:pt x="1465" y="1"/>
                  <a:pt x="1941" y="156"/>
                  <a:pt x="2001" y="430"/>
                </a:cubicBezTo>
                <a:cubicBezTo>
                  <a:pt x="2048" y="715"/>
                  <a:pt x="1655" y="1025"/>
                  <a:pt x="1120" y="1120"/>
                </a:cubicBezTo>
                <a:cubicBezTo>
                  <a:pt x="584" y="1203"/>
                  <a:pt x="107" y="1072"/>
                  <a:pt x="48" y="775"/>
                </a:cubicBezTo>
                <a:close/>
              </a:path>
            </a:pathLst>
          </a:custGeom>
          <a:noFill/>
          <a:ln w="3875" cap="flat" cmpd="sng">
            <a:solidFill>
              <a:srgbClr val="D4C599"/>
            </a:solidFill>
            <a:prstDash val="solid"/>
            <a:miter lim="11906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6" name="Google Shape;36;p2"/>
          <p:cNvSpPr/>
          <p:nvPr/>
        </p:nvSpPr>
        <p:spPr>
          <a:xfrm>
            <a:off x="10522705" y="2237118"/>
            <a:ext cx="38215" cy="33519"/>
          </a:xfrm>
          <a:custGeom>
            <a:avLst/>
            <a:gdLst/>
            <a:ahLst/>
            <a:cxnLst/>
            <a:rect l="l" t="t" r="r" b="b"/>
            <a:pathLst>
              <a:path w="882" h="804" extrusionOk="0">
                <a:moveTo>
                  <a:pt x="422" y="1"/>
                </a:moveTo>
                <a:cubicBezTo>
                  <a:pt x="405" y="1"/>
                  <a:pt x="387" y="1"/>
                  <a:pt x="369" y="3"/>
                </a:cubicBezTo>
                <a:cubicBezTo>
                  <a:pt x="143" y="39"/>
                  <a:pt x="0" y="241"/>
                  <a:pt x="48" y="468"/>
                </a:cubicBezTo>
                <a:cubicBezTo>
                  <a:pt x="70" y="676"/>
                  <a:pt x="254" y="804"/>
                  <a:pt x="450" y="804"/>
                </a:cubicBezTo>
                <a:cubicBezTo>
                  <a:pt x="467" y="804"/>
                  <a:pt x="484" y="803"/>
                  <a:pt x="500" y="801"/>
                </a:cubicBezTo>
                <a:cubicBezTo>
                  <a:pt x="727" y="765"/>
                  <a:pt x="881" y="563"/>
                  <a:pt x="834" y="337"/>
                </a:cubicBezTo>
                <a:cubicBezTo>
                  <a:pt x="801" y="128"/>
                  <a:pt x="626" y="1"/>
                  <a:pt x="422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7" name="Google Shape;37;p2"/>
          <p:cNvSpPr/>
          <p:nvPr/>
        </p:nvSpPr>
        <p:spPr>
          <a:xfrm>
            <a:off x="11195394" y="2204099"/>
            <a:ext cx="58317" cy="52447"/>
          </a:xfrm>
          <a:custGeom>
            <a:avLst/>
            <a:gdLst/>
            <a:ahLst/>
            <a:cxnLst/>
            <a:rect l="l" t="t" r="r" b="b"/>
            <a:pathLst>
              <a:path w="1346" h="1258" extrusionOk="0">
                <a:moveTo>
                  <a:pt x="670" y="0"/>
                </a:moveTo>
                <a:cubicBezTo>
                  <a:pt x="634" y="0"/>
                  <a:pt x="597" y="3"/>
                  <a:pt x="560" y="10"/>
                </a:cubicBezTo>
                <a:cubicBezTo>
                  <a:pt x="214" y="69"/>
                  <a:pt x="0" y="402"/>
                  <a:pt x="60" y="736"/>
                </a:cubicBezTo>
                <a:cubicBezTo>
                  <a:pt x="123" y="1044"/>
                  <a:pt x="377" y="1257"/>
                  <a:pt x="676" y="1257"/>
                </a:cubicBezTo>
                <a:cubicBezTo>
                  <a:pt x="712" y="1257"/>
                  <a:pt x="749" y="1254"/>
                  <a:pt x="786" y="1248"/>
                </a:cubicBezTo>
                <a:cubicBezTo>
                  <a:pt x="1131" y="1188"/>
                  <a:pt x="1345" y="855"/>
                  <a:pt x="1286" y="521"/>
                </a:cubicBezTo>
                <a:cubicBezTo>
                  <a:pt x="1233" y="213"/>
                  <a:pt x="971" y="0"/>
                  <a:pt x="670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8" name="Google Shape;38;p2"/>
          <p:cNvSpPr/>
          <p:nvPr/>
        </p:nvSpPr>
        <p:spPr>
          <a:xfrm>
            <a:off x="9323335" y="2750071"/>
            <a:ext cx="58837" cy="52447"/>
          </a:xfrm>
          <a:custGeom>
            <a:avLst/>
            <a:gdLst/>
            <a:ahLst/>
            <a:cxnLst/>
            <a:rect l="l" t="t" r="r" b="b"/>
            <a:pathLst>
              <a:path w="1358" h="1258" extrusionOk="0">
                <a:moveTo>
                  <a:pt x="671" y="1"/>
                </a:moveTo>
                <a:cubicBezTo>
                  <a:pt x="634" y="1"/>
                  <a:pt x="597" y="4"/>
                  <a:pt x="560" y="10"/>
                </a:cubicBezTo>
                <a:cubicBezTo>
                  <a:pt x="215" y="70"/>
                  <a:pt x="0" y="403"/>
                  <a:pt x="60" y="737"/>
                </a:cubicBezTo>
                <a:cubicBezTo>
                  <a:pt x="113" y="1035"/>
                  <a:pt x="367" y="1258"/>
                  <a:pt x="677" y="1258"/>
                </a:cubicBezTo>
                <a:cubicBezTo>
                  <a:pt x="713" y="1258"/>
                  <a:pt x="749" y="1255"/>
                  <a:pt x="786" y="1249"/>
                </a:cubicBezTo>
                <a:cubicBezTo>
                  <a:pt x="1131" y="1189"/>
                  <a:pt x="1358" y="856"/>
                  <a:pt x="1298" y="510"/>
                </a:cubicBezTo>
                <a:cubicBezTo>
                  <a:pt x="1245" y="213"/>
                  <a:pt x="974" y="1"/>
                  <a:pt x="671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9" name="Google Shape;39;p2"/>
          <p:cNvSpPr/>
          <p:nvPr/>
        </p:nvSpPr>
        <p:spPr>
          <a:xfrm>
            <a:off x="9333127" y="2488925"/>
            <a:ext cx="60397" cy="52112"/>
          </a:xfrm>
          <a:custGeom>
            <a:avLst/>
            <a:gdLst/>
            <a:ahLst/>
            <a:cxnLst/>
            <a:rect l="l" t="t" r="r" b="b"/>
            <a:pathLst>
              <a:path w="1394" h="1250" extrusionOk="0">
                <a:moveTo>
                  <a:pt x="704" y="0"/>
                </a:moveTo>
                <a:cubicBezTo>
                  <a:pt x="649" y="0"/>
                  <a:pt x="592" y="8"/>
                  <a:pt x="536" y="24"/>
                </a:cubicBezTo>
                <a:cubicBezTo>
                  <a:pt x="203" y="107"/>
                  <a:pt x="1" y="452"/>
                  <a:pt x="96" y="786"/>
                </a:cubicBezTo>
                <a:cubicBezTo>
                  <a:pt x="165" y="1063"/>
                  <a:pt x="416" y="1250"/>
                  <a:pt x="690" y="1250"/>
                </a:cubicBezTo>
                <a:cubicBezTo>
                  <a:pt x="745" y="1250"/>
                  <a:pt x="802" y="1242"/>
                  <a:pt x="858" y="1226"/>
                </a:cubicBezTo>
                <a:cubicBezTo>
                  <a:pt x="1191" y="1143"/>
                  <a:pt x="1394" y="798"/>
                  <a:pt x="1298" y="464"/>
                </a:cubicBezTo>
                <a:cubicBezTo>
                  <a:pt x="1229" y="187"/>
                  <a:pt x="978" y="0"/>
                  <a:pt x="704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0" name="Google Shape;40;p2"/>
          <p:cNvSpPr/>
          <p:nvPr/>
        </p:nvSpPr>
        <p:spPr>
          <a:xfrm>
            <a:off x="10695492" y="2414593"/>
            <a:ext cx="36697" cy="32268"/>
          </a:xfrm>
          <a:custGeom>
            <a:avLst/>
            <a:gdLst/>
            <a:ahLst/>
            <a:cxnLst/>
            <a:rect l="l" t="t" r="r" b="b"/>
            <a:pathLst>
              <a:path w="847" h="774" extrusionOk="0">
                <a:moveTo>
                  <a:pt x="433" y="0"/>
                </a:moveTo>
                <a:cubicBezTo>
                  <a:pt x="408" y="0"/>
                  <a:pt x="383" y="3"/>
                  <a:pt x="358" y="9"/>
                </a:cubicBezTo>
                <a:cubicBezTo>
                  <a:pt x="144" y="33"/>
                  <a:pt x="1" y="247"/>
                  <a:pt x="49" y="449"/>
                </a:cubicBezTo>
                <a:cubicBezTo>
                  <a:pt x="81" y="647"/>
                  <a:pt x="256" y="774"/>
                  <a:pt x="442" y="774"/>
                </a:cubicBezTo>
                <a:cubicBezTo>
                  <a:pt x="457" y="774"/>
                  <a:pt x="473" y="773"/>
                  <a:pt x="489" y="771"/>
                </a:cubicBezTo>
                <a:cubicBezTo>
                  <a:pt x="691" y="735"/>
                  <a:pt x="846" y="533"/>
                  <a:pt x="799" y="318"/>
                </a:cubicBezTo>
                <a:cubicBezTo>
                  <a:pt x="778" y="141"/>
                  <a:pt x="611" y="0"/>
                  <a:pt x="433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1" name="Google Shape;41;p2"/>
          <p:cNvSpPr/>
          <p:nvPr/>
        </p:nvSpPr>
        <p:spPr>
          <a:xfrm>
            <a:off x="11786543" y="2500891"/>
            <a:ext cx="58837" cy="51988"/>
          </a:xfrm>
          <a:custGeom>
            <a:avLst/>
            <a:gdLst/>
            <a:ahLst/>
            <a:cxnLst/>
            <a:rect l="l" t="t" r="r" b="b"/>
            <a:pathLst>
              <a:path w="1358" h="1247" extrusionOk="0">
                <a:moveTo>
                  <a:pt x="675" y="1"/>
                </a:moveTo>
                <a:cubicBezTo>
                  <a:pt x="637" y="1"/>
                  <a:pt x="599" y="4"/>
                  <a:pt x="560" y="10"/>
                </a:cubicBezTo>
                <a:cubicBezTo>
                  <a:pt x="215" y="70"/>
                  <a:pt x="1" y="391"/>
                  <a:pt x="60" y="737"/>
                </a:cubicBezTo>
                <a:cubicBezTo>
                  <a:pt x="113" y="1043"/>
                  <a:pt x="363" y="1247"/>
                  <a:pt x="669" y="1247"/>
                </a:cubicBezTo>
                <a:cubicBezTo>
                  <a:pt x="707" y="1247"/>
                  <a:pt x="746" y="1243"/>
                  <a:pt x="786" y="1237"/>
                </a:cubicBezTo>
                <a:cubicBezTo>
                  <a:pt x="1132" y="1177"/>
                  <a:pt x="1358" y="856"/>
                  <a:pt x="1298" y="511"/>
                </a:cubicBezTo>
                <a:cubicBezTo>
                  <a:pt x="1246" y="204"/>
                  <a:pt x="977" y="1"/>
                  <a:pt x="675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2" name="Google Shape;42;p2"/>
          <p:cNvSpPr/>
          <p:nvPr/>
        </p:nvSpPr>
        <p:spPr>
          <a:xfrm>
            <a:off x="1572022" y="2799642"/>
            <a:ext cx="123871" cy="65537"/>
          </a:xfrm>
          <a:custGeom>
            <a:avLst/>
            <a:gdLst/>
            <a:ahLst/>
            <a:cxnLst/>
            <a:rect l="l" t="t" r="r" b="b"/>
            <a:pathLst>
              <a:path w="2859" h="1572" fill="none" extrusionOk="0">
                <a:moveTo>
                  <a:pt x="25" y="703"/>
                </a:moveTo>
                <a:cubicBezTo>
                  <a:pt x="61" y="286"/>
                  <a:pt x="692" y="0"/>
                  <a:pt x="1465" y="48"/>
                </a:cubicBezTo>
                <a:cubicBezTo>
                  <a:pt x="2239" y="83"/>
                  <a:pt x="2858" y="464"/>
                  <a:pt x="2823" y="881"/>
                </a:cubicBezTo>
                <a:cubicBezTo>
                  <a:pt x="2799" y="1298"/>
                  <a:pt x="2156" y="1572"/>
                  <a:pt x="1382" y="1536"/>
                </a:cubicBezTo>
                <a:cubicBezTo>
                  <a:pt x="608" y="1488"/>
                  <a:pt x="1" y="1107"/>
                  <a:pt x="25" y="703"/>
                </a:cubicBezTo>
                <a:close/>
              </a:path>
            </a:pathLst>
          </a:custGeom>
          <a:noFill/>
          <a:ln w="3875" cap="flat" cmpd="sng">
            <a:solidFill>
              <a:srgbClr val="D4C599"/>
            </a:solidFill>
            <a:prstDash val="solid"/>
            <a:miter lim="11906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3" name="Google Shape;43;p2"/>
          <p:cNvSpPr/>
          <p:nvPr/>
        </p:nvSpPr>
        <p:spPr>
          <a:xfrm>
            <a:off x="1773229" y="2757909"/>
            <a:ext cx="70709" cy="37771"/>
          </a:xfrm>
          <a:custGeom>
            <a:avLst/>
            <a:gdLst/>
            <a:ahLst/>
            <a:cxnLst/>
            <a:rect l="l" t="t" r="r" b="b"/>
            <a:pathLst>
              <a:path w="1632" h="906" fill="none" extrusionOk="0">
                <a:moveTo>
                  <a:pt x="12" y="406"/>
                </a:moveTo>
                <a:cubicBezTo>
                  <a:pt x="24" y="168"/>
                  <a:pt x="393" y="1"/>
                  <a:pt x="846" y="25"/>
                </a:cubicBezTo>
                <a:cubicBezTo>
                  <a:pt x="1286" y="60"/>
                  <a:pt x="1632" y="275"/>
                  <a:pt x="1620" y="513"/>
                </a:cubicBezTo>
                <a:cubicBezTo>
                  <a:pt x="1596" y="751"/>
                  <a:pt x="1227" y="906"/>
                  <a:pt x="786" y="882"/>
                </a:cubicBezTo>
                <a:cubicBezTo>
                  <a:pt x="334" y="846"/>
                  <a:pt x="0" y="644"/>
                  <a:pt x="12" y="406"/>
                </a:cubicBezTo>
                <a:close/>
              </a:path>
            </a:pathLst>
          </a:custGeom>
          <a:noFill/>
          <a:ln w="4175" cap="flat" cmpd="sng">
            <a:solidFill>
              <a:srgbClr val="D4C599"/>
            </a:solidFill>
            <a:prstDash val="solid"/>
            <a:miter lim="11906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4" name="Google Shape;44;p2"/>
          <p:cNvSpPr/>
          <p:nvPr/>
        </p:nvSpPr>
        <p:spPr>
          <a:xfrm>
            <a:off x="500596" y="2290856"/>
            <a:ext cx="71229" cy="37771"/>
          </a:xfrm>
          <a:custGeom>
            <a:avLst/>
            <a:gdLst/>
            <a:ahLst/>
            <a:cxnLst/>
            <a:rect l="l" t="t" r="r" b="b"/>
            <a:pathLst>
              <a:path w="1644" h="906" fill="none" extrusionOk="0">
                <a:moveTo>
                  <a:pt x="13" y="405"/>
                </a:moveTo>
                <a:cubicBezTo>
                  <a:pt x="36" y="167"/>
                  <a:pt x="406" y="0"/>
                  <a:pt x="846" y="24"/>
                </a:cubicBezTo>
                <a:cubicBezTo>
                  <a:pt x="1298" y="60"/>
                  <a:pt x="1644" y="262"/>
                  <a:pt x="1632" y="500"/>
                </a:cubicBezTo>
                <a:cubicBezTo>
                  <a:pt x="1608" y="738"/>
                  <a:pt x="1239" y="905"/>
                  <a:pt x="798" y="881"/>
                </a:cubicBezTo>
                <a:cubicBezTo>
                  <a:pt x="346" y="846"/>
                  <a:pt x="1" y="643"/>
                  <a:pt x="13" y="405"/>
                </a:cubicBezTo>
                <a:close/>
              </a:path>
            </a:pathLst>
          </a:custGeom>
          <a:noFill/>
          <a:ln w="4175" cap="flat" cmpd="sng">
            <a:solidFill>
              <a:srgbClr val="D4C599"/>
            </a:solidFill>
            <a:prstDash val="solid"/>
            <a:miter lim="11906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5" name="Google Shape;45;p2"/>
          <p:cNvSpPr/>
          <p:nvPr/>
        </p:nvSpPr>
        <p:spPr>
          <a:xfrm>
            <a:off x="908127" y="2492385"/>
            <a:ext cx="82580" cy="43691"/>
          </a:xfrm>
          <a:custGeom>
            <a:avLst/>
            <a:gdLst/>
            <a:ahLst/>
            <a:cxnLst/>
            <a:rect l="l" t="t" r="r" b="b"/>
            <a:pathLst>
              <a:path w="1906" h="1048" fill="none" extrusionOk="0">
                <a:moveTo>
                  <a:pt x="24" y="464"/>
                </a:moveTo>
                <a:cubicBezTo>
                  <a:pt x="36" y="191"/>
                  <a:pt x="465" y="0"/>
                  <a:pt x="989" y="36"/>
                </a:cubicBezTo>
                <a:cubicBezTo>
                  <a:pt x="1513" y="60"/>
                  <a:pt x="1906" y="310"/>
                  <a:pt x="1882" y="584"/>
                </a:cubicBezTo>
                <a:cubicBezTo>
                  <a:pt x="1870" y="845"/>
                  <a:pt x="1429" y="1048"/>
                  <a:pt x="917" y="1012"/>
                </a:cubicBezTo>
                <a:cubicBezTo>
                  <a:pt x="405" y="988"/>
                  <a:pt x="1" y="750"/>
                  <a:pt x="24" y="464"/>
                </a:cubicBezTo>
                <a:close/>
              </a:path>
            </a:pathLst>
          </a:custGeom>
          <a:noFill/>
          <a:ln w="3575" cap="flat" cmpd="sng">
            <a:solidFill>
              <a:srgbClr val="D4C599"/>
            </a:solidFill>
            <a:prstDash val="solid"/>
            <a:miter lim="11906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6" name="Google Shape;46;p2"/>
          <p:cNvSpPr/>
          <p:nvPr/>
        </p:nvSpPr>
        <p:spPr>
          <a:xfrm>
            <a:off x="2037349" y="2016370"/>
            <a:ext cx="98048" cy="51653"/>
          </a:xfrm>
          <a:custGeom>
            <a:avLst/>
            <a:gdLst/>
            <a:ahLst/>
            <a:cxnLst/>
            <a:rect l="l" t="t" r="r" b="b"/>
            <a:pathLst>
              <a:path w="2263" h="1239" fill="none" extrusionOk="0">
                <a:moveTo>
                  <a:pt x="36" y="560"/>
                </a:moveTo>
                <a:cubicBezTo>
                  <a:pt x="48" y="226"/>
                  <a:pt x="572" y="0"/>
                  <a:pt x="1179" y="36"/>
                </a:cubicBezTo>
                <a:cubicBezTo>
                  <a:pt x="1786" y="60"/>
                  <a:pt x="2263" y="381"/>
                  <a:pt x="2251" y="691"/>
                </a:cubicBezTo>
                <a:cubicBezTo>
                  <a:pt x="2227" y="1012"/>
                  <a:pt x="1715" y="1238"/>
                  <a:pt x="1108" y="1215"/>
                </a:cubicBezTo>
                <a:cubicBezTo>
                  <a:pt x="477" y="1179"/>
                  <a:pt x="0" y="881"/>
                  <a:pt x="36" y="560"/>
                </a:cubicBezTo>
                <a:close/>
              </a:path>
            </a:pathLst>
          </a:custGeom>
          <a:noFill/>
          <a:ln w="4175" cap="flat" cmpd="sng">
            <a:solidFill>
              <a:srgbClr val="D4C599"/>
            </a:solidFill>
            <a:prstDash val="solid"/>
            <a:miter lim="11906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7" name="Google Shape;47;p2"/>
          <p:cNvSpPr/>
          <p:nvPr/>
        </p:nvSpPr>
        <p:spPr>
          <a:xfrm>
            <a:off x="634215" y="2844291"/>
            <a:ext cx="97528" cy="51653"/>
          </a:xfrm>
          <a:custGeom>
            <a:avLst/>
            <a:gdLst/>
            <a:ahLst/>
            <a:cxnLst/>
            <a:rect l="l" t="t" r="r" b="b"/>
            <a:pathLst>
              <a:path w="2251" h="1239" fill="none" extrusionOk="0">
                <a:moveTo>
                  <a:pt x="12" y="548"/>
                </a:moveTo>
                <a:cubicBezTo>
                  <a:pt x="36" y="227"/>
                  <a:pt x="548" y="1"/>
                  <a:pt x="1167" y="24"/>
                </a:cubicBezTo>
                <a:cubicBezTo>
                  <a:pt x="1774" y="72"/>
                  <a:pt x="2251" y="370"/>
                  <a:pt x="2239" y="679"/>
                </a:cubicBezTo>
                <a:cubicBezTo>
                  <a:pt x="2215" y="1013"/>
                  <a:pt x="1703" y="1239"/>
                  <a:pt x="1084" y="1203"/>
                </a:cubicBezTo>
                <a:cubicBezTo>
                  <a:pt x="477" y="1179"/>
                  <a:pt x="0" y="882"/>
                  <a:pt x="12" y="548"/>
                </a:cubicBezTo>
                <a:close/>
              </a:path>
            </a:pathLst>
          </a:custGeom>
          <a:noFill/>
          <a:ln w="4175" cap="flat" cmpd="sng">
            <a:solidFill>
              <a:srgbClr val="D4C599"/>
            </a:solidFill>
            <a:prstDash val="solid"/>
            <a:miter lim="11906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8" name="Google Shape;48;p2"/>
          <p:cNvSpPr/>
          <p:nvPr/>
        </p:nvSpPr>
        <p:spPr>
          <a:xfrm>
            <a:off x="1307902" y="2134478"/>
            <a:ext cx="98092" cy="51653"/>
          </a:xfrm>
          <a:custGeom>
            <a:avLst/>
            <a:gdLst/>
            <a:ahLst/>
            <a:cxnLst/>
            <a:rect l="l" t="t" r="r" b="b"/>
            <a:pathLst>
              <a:path w="2264" h="1239" fill="none" extrusionOk="0">
                <a:moveTo>
                  <a:pt x="37" y="548"/>
                </a:moveTo>
                <a:cubicBezTo>
                  <a:pt x="49" y="227"/>
                  <a:pt x="572" y="1"/>
                  <a:pt x="1180" y="25"/>
                </a:cubicBezTo>
                <a:cubicBezTo>
                  <a:pt x="1787" y="60"/>
                  <a:pt x="2263" y="370"/>
                  <a:pt x="2251" y="679"/>
                </a:cubicBezTo>
                <a:cubicBezTo>
                  <a:pt x="2239" y="989"/>
                  <a:pt x="1715" y="1239"/>
                  <a:pt x="1108" y="1203"/>
                </a:cubicBezTo>
                <a:cubicBezTo>
                  <a:pt x="477" y="1156"/>
                  <a:pt x="1" y="882"/>
                  <a:pt x="37" y="548"/>
                </a:cubicBezTo>
                <a:close/>
              </a:path>
            </a:pathLst>
          </a:custGeom>
          <a:noFill/>
          <a:ln w="4175" cap="flat" cmpd="sng">
            <a:solidFill>
              <a:srgbClr val="D4C599"/>
            </a:solidFill>
            <a:prstDash val="solid"/>
            <a:miter lim="11906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9" name="Google Shape;49;p2"/>
          <p:cNvSpPr/>
          <p:nvPr/>
        </p:nvSpPr>
        <p:spPr>
          <a:xfrm>
            <a:off x="1565348" y="2643762"/>
            <a:ext cx="87216" cy="46693"/>
          </a:xfrm>
          <a:custGeom>
            <a:avLst/>
            <a:gdLst/>
            <a:ahLst/>
            <a:cxnLst/>
            <a:rect l="l" t="t" r="r" b="b"/>
            <a:pathLst>
              <a:path w="2013" h="1120" fill="none" extrusionOk="0">
                <a:moveTo>
                  <a:pt x="12" y="489"/>
                </a:moveTo>
                <a:cubicBezTo>
                  <a:pt x="36" y="215"/>
                  <a:pt x="488" y="1"/>
                  <a:pt x="1048" y="36"/>
                </a:cubicBezTo>
                <a:cubicBezTo>
                  <a:pt x="1596" y="60"/>
                  <a:pt x="2012" y="334"/>
                  <a:pt x="2000" y="632"/>
                </a:cubicBezTo>
                <a:cubicBezTo>
                  <a:pt x="1977" y="905"/>
                  <a:pt x="1524" y="1120"/>
                  <a:pt x="965" y="1084"/>
                </a:cubicBezTo>
                <a:cubicBezTo>
                  <a:pt x="417" y="1048"/>
                  <a:pt x="0" y="774"/>
                  <a:pt x="12" y="489"/>
                </a:cubicBezTo>
                <a:close/>
              </a:path>
            </a:pathLst>
          </a:custGeom>
          <a:noFill/>
          <a:ln w="3875" cap="flat" cmpd="sng">
            <a:solidFill>
              <a:srgbClr val="D4C599"/>
            </a:solidFill>
            <a:prstDash val="solid"/>
            <a:miter lim="11906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50" name="Google Shape;50;p2"/>
          <p:cNvSpPr/>
          <p:nvPr/>
        </p:nvSpPr>
        <p:spPr>
          <a:xfrm>
            <a:off x="257101" y="1938410"/>
            <a:ext cx="116636" cy="62119"/>
          </a:xfrm>
          <a:custGeom>
            <a:avLst/>
            <a:gdLst/>
            <a:ahLst/>
            <a:cxnLst/>
            <a:rect l="l" t="t" r="r" b="b"/>
            <a:pathLst>
              <a:path w="2692" h="1490" fill="none" extrusionOk="0">
                <a:moveTo>
                  <a:pt x="1394" y="48"/>
                </a:moveTo>
                <a:cubicBezTo>
                  <a:pt x="2120" y="96"/>
                  <a:pt x="2692" y="453"/>
                  <a:pt x="2668" y="834"/>
                </a:cubicBezTo>
                <a:cubicBezTo>
                  <a:pt x="2644" y="1215"/>
                  <a:pt x="2037" y="1489"/>
                  <a:pt x="1299" y="1441"/>
                </a:cubicBezTo>
                <a:cubicBezTo>
                  <a:pt x="572" y="1394"/>
                  <a:pt x="1" y="1049"/>
                  <a:pt x="25" y="668"/>
                </a:cubicBezTo>
                <a:cubicBezTo>
                  <a:pt x="49" y="275"/>
                  <a:pt x="668" y="1"/>
                  <a:pt x="1394" y="48"/>
                </a:cubicBezTo>
                <a:close/>
              </a:path>
            </a:pathLst>
          </a:custGeom>
          <a:noFill/>
          <a:ln w="2975" cap="flat" cmpd="sng">
            <a:solidFill>
              <a:srgbClr val="D4C599"/>
            </a:solidFill>
            <a:prstDash val="solid"/>
            <a:miter lim="11906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51" name="Google Shape;51;p2"/>
          <p:cNvSpPr/>
          <p:nvPr/>
        </p:nvSpPr>
        <p:spPr>
          <a:xfrm>
            <a:off x="172527" y="1868913"/>
            <a:ext cx="83100" cy="45233"/>
          </a:xfrm>
          <a:custGeom>
            <a:avLst/>
            <a:gdLst/>
            <a:ahLst/>
            <a:cxnLst/>
            <a:rect l="l" t="t" r="r" b="b"/>
            <a:pathLst>
              <a:path w="1918" h="1085" fill="none" extrusionOk="0">
                <a:moveTo>
                  <a:pt x="36" y="477"/>
                </a:moveTo>
                <a:cubicBezTo>
                  <a:pt x="48" y="203"/>
                  <a:pt x="477" y="1"/>
                  <a:pt x="1000" y="49"/>
                </a:cubicBezTo>
                <a:cubicBezTo>
                  <a:pt x="1512" y="72"/>
                  <a:pt x="1917" y="322"/>
                  <a:pt x="1905" y="608"/>
                </a:cubicBezTo>
                <a:cubicBezTo>
                  <a:pt x="1893" y="882"/>
                  <a:pt x="1465" y="1084"/>
                  <a:pt x="941" y="1037"/>
                </a:cubicBezTo>
                <a:cubicBezTo>
                  <a:pt x="417" y="1001"/>
                  <a:pt x="0" y="739"/>
                  <a:pt x="36" y="477"/>
                </a:cubicBezTo>
                <a:close/>
              </a:path>
            </a:pathLst>
          </a:custGeom>
          <a:noFill/>
          <a:ln w="2975" cap="flat" cmpd="sng">
            <a:solidFill>
              <a:srgbClr val="D4C599"/>
            </a:solidFill>
            <a:prstDash val="solid"/>
            <a:miter lim="11906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52" name="Google Shape;52;p2"/>
          <p:cNvSpPr/>
          <p:nvPr/>
        </p:nvSpPr>
        <p:spPr>
          <a:xfrm>
            <a:off x="1643249" y="1967634"/>
            <a:ext cx="38691" cy="35895"/>
          </a:xfrm>
          <a:custGeom>
            <a:avLst/>
            <a:gdLst/>
            <a:ahLst/>
            <a:cxnLst/>
            <a:rect l="l" t="t" r="r" b="b"/>
            <a:pathLst>
              <a:path w="893" h="861" extrusionOk="0">
                <a:moveTo>
                  <a:pt x="434" y="0"/>
                </a:moveTo>
                <a:cubicBezTo>
                  <a:pt x="215" y="0"/>
                  <a:pt x="35" y="171"/>
                  <a:pt x="24" y="395"/>
                </a:cubicBezTo>
                <a:cubicBezTo>
                  <a:pt x="0" y="633"/>
                  <a:pt x="179" y="848"/>
                  <a:pt x="417" y="860"/>
                </a:cubicBezTo>
                <a:cubicBezTo>
                  <a:pt x="424" y="860"/>
                  <a:pt x="432" y="860"/>
                  <a:pt x="439" y="860"/>
                </a:cubicBezTo>
                <a:cubicBezTo>
                  <a:pt x="668" y="860"/>
                  <a:pt x="870" y="685"/>
                  <a:pt x="881" y="455"/>
                </a:cubicBezTo>
                <a:cubicBezTo>
                  <a:pt x="893" y="217"/>
                  <a:pt x="714" y="14"/>
                  <a:pt x="476" y="2"/>
                </a:cubicBezTo>
                <a:cubicBezTo>
                  <a:pt x="462" y="1"/>
                  <a:pt x="448" y="0"/>
                  <a:pt x="434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53" name="Google Shape;53;p2"/>
          <p:cNvSpPr/>
          <p:nvPr/>
        </p:nvSpPr>
        <p:spPr>
          <a:xfrm>
            <a:off x="583134" y="2773293"/>
            <a:ext cx="36177" cy="33852"/>
          </a:xfrm>
          <a:custGeom>
            <a:avLst/>
            <a:gdLst/>
            <a:ahLst/>
            <a:cxnLst/>
            <a:rect l="l" t="t" r="r" b="b"/>
            <a:pathLst>
              <a:path w="835" h="812" extrusionOk="0">
                <a:moveTo>
                  <a:pt x="430" y="0"/>
                </a:moveTo>
                <a:cubicBezTo>
                  <a:pt x="214" y="0"/>
                  <a:pt x="36" y="163"/>
                  <a:pt x="25" y="382"/>
                </a:cubicBezTo>
                <a:cubicBezTo>
                  <a:pt x="1" y="596"/>
                  <a:pt x="167" y="799"/>
                  <a:pt x="394" y="811"/>
                </a:cubicBezTo>
                <a:cubicBezTo>
                  <a:pt x="401" y="811"/>
                  <a:pt x="409" y="811"/>
                  <a:pt x="416" y="811"/>
                </a:cubicBezTo>
                <a:cubicBezTo>
                  <a:pt x="632" y="811"/>
                  <a:pt x="811" y="649"/>
                  <a:pt x="822" y="442"/>
                </a:cubicBezTo>
                <a:cubicBezTo>
                  <a:pt x="834" y="215"/>
                  <a:pt x="679" y="25"/>
                  <a:pt x="453" y="1"/>
                </a:cubicBezTo>
                <a:cubicBezTo>
                  <a:pt x="445" y="1"/>
                  <a:pt x="438" y="0"/>
                  <a:pt x="430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54" name="Google Shape;54;p2"/>
          <p:cNvSpPr/>
          <p:nvPr/>
        </p:nvSpPr>
        <p:spPr>
          <a:xfrm>
            <a:off x="1930550" y="2459493"/>
            <a:ext cx="56801" cy="52321"/>
          </a:xfrm>
          <a:custGeom>
            <a:avLst/>
            <a:gdLst/>
            <a:ahLst/>
            <a:cxnLst/>
            <a:rect l="l" t="t" r="r" b="b"/>
            <a:pathLst>
              <a:path w="1311" h="1255" extrusionOk="0">
                <a:moveTo>
                  <a:pt x="629" y="0"/>
                </a:moveTo>
                <a:cubicBezTo>
                  <a:pt x="301" y="0"/>
                  <a:pt x="47" y="262"/>
                  <a:pt x="25" y="587"/>
                </a:cubicBezTo>
                <a:cubicBezTo>
                  <a:pt x="1" y="920"/>
                  <a:pt x="263" y="1218"/>
                  <a:pt x="608" y="1253"/>
                </a:cubicBezTo>
                <a:cubicBezTo>
                  <a:pt x="623" y="1254"/>
                  <a:pt x="638" y="1255"/>
                  <a:pt x="653" y="1255"/>
                </a:cubicBezTo>
                <a:cubicBezTo>
                  <a:pt x="988" y="1255"/>
                  <a:pt x="1241" y="1001"/>
                  <a:pt x="1275" y="670"/>
                </a:cubicBezTo>
                <a:cubicBezTo>
                  <a:pt x="1311" y="313"/>
                  <a:pt x="1037" y="27"/>
                  <a:pt x="691" y="3"/>
                </a:cubicBezTo>
                <a:cubicBezTo>
                  <a:pt x="670" y="1"/>
                  <a:pt x="649" y="0"/>
                  <a:pt x="629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55" name="Google Shape;55;p2"/>
          <p:cNvSpPr/>
          <p:nvPr/>
        </p:nvSpPr>
        <p:spPr>
          <a:xfrm>
            <a:off x="829186" y="2039591"/>
            <a:ext cx="38735" cy="35895"/>
          </a:xfrm>
          <a:custGeom>
            <a:avLst/>
            <a:gdLst/>
            <a:ahLst/>
            <a:cxnLst/>
            <a:rect l="l" t="t" r="r" b="b"/>
            <a:pathLst>
              <a:path w="894" h="861" extrusionOk="0">
                <a:moveTo>
                  <a:pt x="435" y="1"/>
                </a:moveTo>
                <a:cubicBezTo>
                  <a:pt x="214" y="1"/>
                  <a:pt x="24" y="172"/>
                  <a:pt x="13" y="396"/>
                </a:cubicBezTo>
                <a:cubicBezTo>
                  <a:pt x="1" y="634"/>
                  <a:pt x="180" y="848"/>
                  <a:pt x="406" y="860"/>
                </a:cubicBezTo>
                <a:cubicBezTo>
                  <a:pt x="413" y="860"/>
                  <a:pt x="421" y="860"/>
                  <a:pt x="428" y="860"/>
                </a:cubicBezTo>
                <a:cubicBezTo>
                  <a:pt x="657" y="860"/>
                  <a:pt x="859" y="686"/>
                  <a:pt x="870" y="455"/>
                </a:cubicBezTo>
                <a:cubicBezTo>
                  <a:pt x="894" y="217"/>
                  <a:pt x="703" y="15"/>
                  <a:pt x="477" y="3"/>
                </a:cubicBezTo>
                <a:cubicBezTo>
                  <a:pt x="463" y="1"/>
                  <a:pt x="449" y="1"/>
                  <a:pt x="435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56" name="Google Shape;56;p2"/>
          <p:cNvSpPr/>
          <p:nvPr/>
        </p:nvSpPr>
        <p:spPr>
          <a:xfrm>
            <a:off x="-23006" y="2558256"/>
            <a:ext cx="56281" cy="52363"/>
          </a:xfrm>
          <a:custGeom>
            <a:avLst/>
            <a:gdLst/>
            <a:ahLst/>
            <a:cxnLst/>
            <a:rect l="l" t="t" r="r" b="b"/>
            <a:pathLst>
              <a:path w="1299" h="1256" extrusionOk="0">
                <a:moveTo>
                  <a:pt x="629" y="1"/>
                </a:moveTo>
                <a:cubicBezTo>
                  <a:pt x="301" y="1"/>
                  <a:pt x="46" y="261"/>
                  <a:pt x="13" y="575"/>
                </a:cubicBezTo>
                <a:cubicBezTo>
                  <a:pt x="1" y="920"/>
                  <a:pt x="263" y="1218"/>
                  <a:pt x="596" y="1254"/>
                </a:cubicBezTo>
                <a:cubicBezTo>
                  <a:pt x="611" y="1255"/>
                  <a:pt x="626" y="1255"/>
                  <a:pt x="641" y="1255"/>
                </a:cubicBezTo>
                <a:cubicBezTo>
                  <a:pt x="977" y="1255"/>
                  <a:pt x="1241" y="1001"/>
                  <a:pt x="1275" y="670"/>
                </a:cubicBezTo>
                <a:cubicBezTo>
                  <a:pt x="1299" y="313"/>
                  <a:pt x="1025" y="27"/>
                  <a:pt x="691" y="4"/>
                </a:cubicBezTo>
                <a:cubicBezTo>
                  <a:pt x="670" y="2"/>
                  <a:pt x="649" y="1"/>
                  <a:pt x="629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57" name="Google Shape;57;p2"/>
          <p:cNvSpPr/>
          <p:nvPr/>
        </p:nvSpPr>
        <p:spPr>
          <a:xfrm>
            <a:off x="77078" y="2152238"/>
            <a:ext cx="56801" cy="52404"/>
          </a:xfrm>
          <a:custGeom>
            <a:avLst/>
            <a:gdLst/>
            <a:ahLst/>
            <a:cxnLst/>
            <a:rect l="l" t="t" r="r" b="b"/>
            <a:pathLst>
              <a:path w="1311" h="1257" extrusionOk="0">
                <a:moveTo>
                  <a:pt x="641" y="0"/>
                </a:moveTo>
                <a:cubicBezTo>
                  <a:pt x="313" y="0"/>
                  <a:pt x="59" y="262"/>
                  <a:pt x="36" y="587"/>
                </a:cubicBezTo>
                <a:cubicBezTo>
                  <a:pt x="1" y="932"/>
                  <a:pt x="275" y="1230"/>
                  <a:pt x="608" y="1254"/>
                </a:cubicBezTo>
                <a:cubicBezTo>
                  <a:pt x="629" y="1256"/>
                  <a:pt x="650" y="1257"/>
                  <a:pt x="670" y="1257"/>
                </a:cubicBezTo>
                <a:cubicBezTo>
                  <a:pt x="998" y="1257"/>
                  <a:pt x="1253" y="995"/>
                  <a:pt x="1287" y="670"/>
                </a:cubicBezTo>
                <a:cubicBezTo>
                  <a:pt x="1310" y="313"/>
                  <a:pt x="1048" y="39"/>
                  <a:pt x="703" y="3"/>
                </a:cubicBezTo>
                <a:cubicBezTo>
                  <a:pt x="682" y="1"/>
                  <a:pt x="661" y="0"/>
                  <a:pt x="641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58" name="Google Shape;58;p2"/>
          <p:cNvSpPr/>
          <p:nvPr/>
        </p:nvSpPr>
        <p:spPr>
          <a:xfrm>
            <a:off x="1333725" y="2851169"/>
            <a:ext cx="35095" cy="31976"/>
          </a:xfrm>
          <a:custGeom>
            <a:avLst/>
            <a:gdLst/>
            <a:ahLst/>
            <a:cxnLst/>
            <a:rect l="l" t="t" r="r" b="b"/>
            <a:pathLst>
              <a:path w="810" h="767" extrusionOk="0">
                <a:moveTo>
                  <a:pt x="398" y="0"/>
                </a:moveTo>
                <a:cubicBezTo>
                  <a:pt x="192" y="0"/>
                  <a:pt x="35" y="159"/>
                  <a:pt x="24" y="360"/>
                </a:cubicBezTo>
                <a:cubicBezTo>
                  <a:pt x="0" y="562"/>
                  <a:pt x="155" y="752"/>
                  <a:pt x="381" y="764"/>
                </a:cubicBezTo>
                <a:cubicBezTo>
                  <a:pt x="395" y="766"/>
                  <a:pt x="409" y="767"/>
                  <a:pt x="422" y="767"/>
                </a:cubicBezTo>
                <a:cubicBezTo>
                  <a:pt x="618" y="767"/>
                  <a:pt x="776" y="608"/>
                  <a:pt x="798" y="419"/>
                </a:cubicBezTo>
                <a:cubicBezTo>
                  <a:pt x="810" y="193"/>
                  <a:pt x="643" y="14"/>
                  <a:pt x="441" y="2"/>
                </a:cubicBezTo>
                <a:cubicBezTo>
                  <a:pt x="426" y="1"/>
                  <a:pt x="412" y="0"/>
                  <a:pt x="398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59" name="Google Shape;59;p2"/>
          <p:cNvSpPr/>
          <p:nvPr/>
        </p:nvSpPr>
        <p:spPr>
          <a:xfrm>
            <a:off x="1568426" y="2995085"/>
            <a:ext cx="56801" cy="52321"/>
          </a:xfrm>
          <a:custGeom>
            <a:avLst/>
            <a:gdLst/>
            <a:ahLst/>
            <a:cxnLst/>
            <a:rect l="l" t="t" r="r" b="b"/>
            <a:pathLst>
              <a:path w="1311" h="1255" extrusionOk="0">
                <a:moveTo>
                  <a:pt x="641" y="0"/>
                </a:moveTo>
                <a:cubicBezTo>
                  <a:pt x="313" y="0"/>
                  <a:pt x="59" y="261"/>
                  <a:pt x="36" y="575"/>
                </a:cubicBezTo>
                <a:cubicBezTo>
                  <a:pt x="1" y="920"/>
                  <a:pt x="274" y="1218"/>
                  <a:pt x="620" y="1253"/>
                </a:cubicBezTo>
                <a:cubicBezTo>
                  <a:pt x="635" y="1254"/>
                  <a:pt x="650" y="1255"/>
                  <a:pt x="665" y="1255"/>
                </a:cubicBezTo>
                <a:cubicBezTo>
                  <a:pt x="1000" y="1255"/>
                  <a:pt x="1252" y="1001"/>
                  <a:pt x="1287" y="670"/>
                </a:cubicBezTo>
                <a:cubicBezTo>
                  <a:pt x="1310" y="313"/>
                  <a:pt x="1048" y="27"/>
                  <a:pt x="703" y="3"/>
                </a:cubicBezTo>
                <a:cubicBezTo>
                  <a:pt x="682" y="1"/>
                  <a:pt x="661" y="0"/>
                  <a:pt x="641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60" name="Google Shape;60;p2"/>
          <p:cNvSpPr/>
          <p:nvPr/>
        </p:nvSpPr>
        <p:spPr>
          <a:xfrm>
            <a:off x="4187955" y="3023475"/>
            <a:ext cx="123871" cy="66079"/>
          </a:xfrm>
          <a:custGeom>
            <a:avLst/>
            <a:gdLst/>
            <a:ahLst/>
            <a:cxnLst/>
            <a:rect l="l" t="t" r="r" b="b"/>
            <a:pathLst>
              <a:path w="2859" h="1585" fill="none" extrusionOk="0">
                <a:moveTo>
                  <a:pt x="24" y="703"/>
                </a:moveTo>
                <a:cubicBezTo>
                  <a:pt x="60" y="287"/>
                  <a:pt x="703" y="1"/>
                  <a:pt x="1477" y="48"/>
                </a:cubicBezTo>
                <a:cubicBezTo>
                  <a:pt x="2251" y="96"/>
                  <a:pt x="2858" y="465"/>
                  <a:pt x="2822" y="882"/>
                </a:cubicBezTo>
                <a:cubicBezTo>
                  <a:pt x="2799" y="1299"/>
                  <a:pt x="2156" y="1584"/>
                  <a:pt x="1382" y="1537"/>
                </a:cubicBezTo>
                <a:cubicBezTo>
                  <a:pt x="608" y="1489"/>
                  <a:pt x="1" y="1120"/>
                  <a:pt x="24" y="703"/>
                </a:cubicBezTo>
                <a:close/>
              </a:path>
            </a:pathLst>
          </a:custGeom>
          <a:noFill/>
          <a:ln w="3875" cap="flat" cmpd="sng">
            <a:solidFill>
              <a:srgbClr val="D4C599"/>
            </a:solidFill>
            <a:prstDash val="solid"/>
            <a:miter lim="11906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61" name="Google Shape;61;p2"/>
          <p:cNvSpPr/>
          <p:nvPr/>
        </p:nvSpPr>
        <p:spPr>
          <a:xfrm>
            <a:off x="4389164" y="2981784"/>
            <a:ext cx="70709" cy="38272"/>
          </a:xfrm>
          <a:custGeom>
            <a:avLst/>
            <a:gdLst/>
            <a:ahLst/>
            <a:cxnLst/>
            <a:rect l="l" t="t" r="r" b="b"/>
            <a:pathLst>
              <a:path w="1632" h="918" fill="none" extrusionOk="0">
                <a:moveTo>
                  <a:pt x="12" y="405"/>
                </a:moveTo>
                <a:cubicBezTo>
                  <a:pt x="24" y="167"/>
                  <a:pt x="405" y="1"/>
                  <a:pt x="845" y="36"/>
                </a:cubicBezTo>
                <a:cubicBezTo>
                  <a:pt x="1298" y="60"/>
                  <a:pt x="1631" y="275"/>
                  <a:pt x="1619" y="513"/>
                </a:cubicBezTo>
                <a:cubicBezTo>
                  <a:pt x="1607" y="751"/>
                  <a:pt x="1238" y="917"/>
                  <a:pt x="786" y="882"/>
                </a:cubicBezTo>
                <a:cubicBezTo>
                  <a:pt x="345" y="858"/>
                  <a:pt x="0" y="644"/>
                  <a:pt x="12" y="405"/>
                </a:cubicBezTo>
                <a:close/>
              </a:path>
            </a:pathLst>
          </a:custGeom>
          <a:noFill/>
          <a:ln w="4175" cap="flat" cmpd="sng">
            <a:solidFill>
              <a:srgbClr val="D4C599"/>
            </a:solidFill>
            <a:prstDash val="solid"/>
            <a:miter lim="11906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62" name="Google Shape;62;p2"/>
          <p:cNvSpPr/>
          <p:nvPr/>
        </p:nvSpPr>
        <p:spPr>
          <a:xfrm>
            <a:off x="3117050" y="2514689"/>
            <a:ext cx="70709" cy="37771"/>
          </a:xfrm>
          <a:custGeom>
            <a:avLst/>
            <a:gdLst/>
            <a:ahLst/>
            <a:cxnLst/>
            <a:rect l="l" t="t" r="r" b="b"/>
            <a:pathLst>
              <a:path w="1632" h="906" fill="none" extrusionOk="0">
                <a:moveTo>
                  <a:pt x="12" y="406"/>
                </a:moveTo>
                <a:cubicBezTo>
                  <a:pt x="24" y="168"/>
                  <a:pt x="393" y="1"/>
                  <a:pt x="846" y="37"/>
                </a:cubicBezTo>
                <a:cubicBezTo>
                  <a:pt x="1286" y="60"/>
                  <a:pt x="1631" y="275"/>
                  <a:pt x="1619" y="513"/>
                </a:cubicBezTo>
                <a:cubicBezTo>
                  <a:pt x="1608" y="751"/>
                  <a:pt x="1227" y="906"/>
                  <a:pt x="786" y="882"/>
                </a:cubicBezTo>
                <a:cubicBezTo>
                  <a:pt x="334" y="846"/>
                  <a:pt x="0" y="644"/>
                  <a:pt x="12" y="406"/>
                </a:cubicBezTo>
                <a:close/>
              </a:path>
            </a:pathLst>
          </a:custGeom>
          <a:noFill/>
          <a:ln w="4175" cap="flat" cmpd="sng">
            <a:solidFill>
              <a:srgbClr val="D4C599"/>
            </a:solidFill>
            <a:prstDash val="solid"/>
            <a:miter lim="11906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63" name="Google Shape;63;p2"/>
          <p:cNvSpPr/>
          <p:nvPr/>
        </p:nvSpPr>
        <p:spPr>
          <a:xfrm>
            <a:off x="3524581" y="2716219"/>
            <a:ext cx="82580" cy="43733"/>
          </a:xfrm>
          <a:custGeom>
            <a:avLst/>
            <a:gdLst/>
            <a:ahLst/>
            <a:cxnLst/>
            <a:rect l="l" t="t" r="r" b="b"/>
            <a:pathLst>
              <a:path w="1906" h="1049" fill="none" extrusionOk="0">
                <a:moveTo>
                  <a:pt x="12" y="465"/>
                </a:moveTo>
                <a:cubicBezTo>
                  <a:pt x="24" y="203"/>
                  <a:pt x="453" y="1"/>
                  <a:pt x="976" y="37"/>
                </a:cubicBezTo>
                <a:cubicBezTo>
                  <a:pt x="1500" y="60"/>
                  <a:pt x="1905" y="322"/>
                  <a:pt x="1869" y="584"/>
                </a:cubicBezTo>
                <a:cubicBezTo>
                  <a:pt x="1858" y="858"/>
                  <a:pt x="1429" y="1049"/>
                  <a:pt x="905" y="1013"/>
                </a:cubicBezTo>
                <a:cubicBezTo>
                  <a:pt x="393" y="989"/>
                  <a:pt x="0" y="751"/>
                  <a:pt x="12" y="465"/>
                </a:cubicBezTo>
                <a:close/>
              </a:path>
            </a:pathLst>
          </a:custGeom>
          <a:noFill/>
          <a:ln w="3575" cap="flat" cmpd="sng">
            <a:solidFill>
              <a:srgbClr val="D4C599"/>
            </a:solidFill>
            <a:prstDash val="solid"/>
            <a:miter lim="11906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64" name="Google Shape;64;p2"/>
          <p:cNvSpPr/>
          <p:nvPr/>
        </p:nvSpPr>
        <p:spPr>
          <a:xfrm>
            <a:off x="4653284" y="2240703"/>
            <a:ext cx="97528" cy="51195"/>
          </a:xfrm>
          <a:custGeom>
            <a:avLst/>
            <a:gdLst/>
            <a:ahLst/>
            <a:cxnLst/>
            <a:rect l="l" t="t" r="r" b="b"/>
            <a:pathLst>
              <a:path w="2251" h="1228" fill="none" extrusionOk="0">
                <a:moveTo>
                  <a:pt x="24" y="548"/>
                </a:moveTo>
                <a:cubicBezTo>
                  <a:pt x="36" y="215"/>
                  <a:pt x="560" y="1"/>
                  <a:pt x="1167" y="24"/>
                </a:cubicBezTo>
                <a:cubicBezTo>
                  <a:pt x="1774" y="72"/>
                  <a:pt x="2250" y="370"/>
                  <a:pt x="2238" y="679"/>
                </a:cubicBezTo>
                <a:cubicBezTo>
                  <a:pt x="2226" y="1001"/>
                  <a:pt x="1703" y="1227"/>
                  <a:pt x="1095" y="1203"/>
                </a:cubicBezTo>
                <a:cubicBezTo>
                  <a:pt x="476" y="1167"/>
                  <a:pt x="0" y="870"/>
                  <a:pt x="24" y="548"/>
                </a:cubicBezTo>
                <a:close/>
              </a:path>
            </a:pathLst>
          </a:custGeom>
          <a:noFill/>
          <a:ln w="4175" cap="flat" cmpd="sng">
            <a:solidFill>
              <a:srgbClr val="D4C599"/>
            </a:solidFill>
            <a:prstDash val="solid"/>
            <a:miter lim="11906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65" name="Google Shape;65;p2"/>
          <p:cNvSpPr/>
          <p:nvPr/>
        </p:nvSpPr>
        <p:spPr>
          <a:xfrm>
            <a:off x="3250149" y="3068167"/>
            <a:ext cx="97528" cy="51653"/>
          </a:xfrm>
          <a:custGeom>
            <a:avLst/>
            <a:gdLst/>
            <a:ahLst/>
            <a:cxnLst/>
            <a:rect l="l" t="t" r="r" b="b"/>
            <a:pathLst>
              <a:path w="2251" h="1239" fill="none" extrusionOk="0">
                <a:moveTo>
                  <a:pt x="24" y="548"/>
                </a:moveTo>
                <a:cubicBezTo>
                  <a:pt x="36" y="227"/>
                  <a:pt x="560" y="0"/>
                  <a:pt x="1167" y="24"/>
                </a:cubicBezTo>
                <a:cubicBezTo>
                  <a:pt x="1774" y="72"/>
                  <a:pt x="2250" y="369"/>
                  <a:pt x="2238" y="679"/>
                </a:cubicBezTo>
                <a:cubicBezTo>
                  <a:pt x="2226" y="1012"/>
                  <a:pt x="1703" y="1239"/>
                  <a:pt x="1095" y="1203"/>
                </a:cubicBezTo>
                <a:cubicBezTo>
                  <a:pt x="476" y="1179"/>
                  <a:pt x="0" y="881"/>
                  <a:pt x="24" y="548"/>
                </a:cubicBezTo>
                <a:close/>
              </a:path>
            </a:pathLst>
          </a:custGeom>
          <a:noFill/>
          <a:ln w="4175" cap="flat" cmpd="sng">
            <a:solidFill>
              <a:srgbClr val="D4C599"/>
            </a:solidFill>
            <a:prstDash val="solid"/>
            <a:miter lim="11906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66" name="Google Shape;66;p2"/>
          <p:cNvSpPr/>
          <p:nvPr/>
        </p:nvSpPr>
        <p:spPr>
          <a:xfrm>
            <a:off x="3924356" y="2358352"/>
            <a:ext cx="97008" cy="51653"/>
          </a:xfrm>
          <a:custGeom>
            <a:avLst/>
            <a:gdLst/>
            <a:ahLst/>
            <a:cxnLst/>
            <a:rect l="l" t="t" r="r" b="b"/>
            <a:pathLst>
              <a:path w="2239" h="1239" fill="none" extrusionOk="0">
                <a:moveTo>
                  <a:pt x="12" y="548"/>
                </a:moveTo>
                <a:cubicBezTo>
                  <a:pt x="24" y="227"/>
                  <a:pt x="548" y="0"/>
                  <a:pt x="1155" y="36"/>
                </a:cubicBezTo>
                <a:cubicBezTo>
                  <a:pt x="1763" y="72"/>
                  <a:pt x="2239" y="370"/>
                  <a:pt x="2227" y="679"/>
                </a:cubicBezTo>
                <a:cubicBezTo>
                  <a:pt x="2215" y="1012"/>
                  <a:pt x="1691" y="1239"/>
                  <a:pt x="1084" y="1203"/>
                </a:cubicBezTo>
                <a:cubicBezTo>
                  <a:pt x="477" y="1167"/>
                  <a:pt x="0" y="870"/>
                  <a:pt x="12" y="548"/>
                </a:cubicBezTo>
                <a:close/>
              </a:path>
            </a:pathLst>
          </a:custGeom>
          <a:noFill/>
          <a:ln w="4175" cap="flat" cmpd="sng">
            <a:solidFill>
              <a:srgbClr val="D4C599"/>
            </a:solidFill>
            <a:prstDash val="solid"/>
            <a:miter lim="11906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67" name="Google Shape;67;p2"/>
          <p:cNvSpPr/>
          <p:nvPr/>
        </p:nvSpPr>
        <p:spPr>
          <a:xfrm>
            <a:off x="4181240" y="2867138"/>
            <a:ext cx="87216" cy="46693"/>
          </a:xfrm>
          <a:custGeom>
            <a:avLst/>
            <a:gdLst/>
            <a:ahLst/>
            <a:cxnLst/>
            <a:rect l="l" t="t" r="r" b="b"/>
            <a:pathLst>
              <a:path w="2013" h="1120" fill="none" extrusionOk="0">
                <a:moveTo>
                  <a:pt x="25" y="488"/>
                </a:moveTo>
                <a:cubicBezTo>
                  <a:pt x="37" y="215"/>
                  <a:pt x="501" y="0"/>
                  <a:pt x="1049" y="36"/>
                </a:cubicBezTo>
                <a:cubicBezTo>
                  <a:pt x="1596" y="60"/>
                  <a:pt x="2013" y="334"/>
                  <a:pt x="2001" y="631"/>
                </a:cubicBezTo>
                <a:cubicBezTo>
                  <a:pt x="1977" y="905"/>
                  <a:pt x="1525" y="1120"/>
                  <a:pt x="977" y="1084"/>
                </a:cubicBezTo>
                <a:cubicBezTo>
                  <a:pt x="418" y="1060"/>
                  <a:pt x="1" y="786"/>
                  <a:pt x="25" y="488"/>
                </a:cubicBezTo>
                <a:close/>
              </a:path>
            </a:pathLst>
          </a:custGeom>
          <a:noFill/>
          <a:ln w="3875" cap="flat" cmpd="sng">
            <a:solidFill>
              <a:srgbClr val="D4C599"/>
            </a:solidFill>
            <a:prstDash val="solid"/>
            <a:miter lim="11906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68" name="Google Shape;68;p2"/>
          <p:cNvSpPr/>
          <p:nvPr/>
        </p:nvSpPr>
        <p:spPr>
          <a:xfrm>
            <a:off x="2873035" y="2162285"/>
            <a:ext cx="116636" cy="63577"/>
          </a:xfrm>
          <a:custGeom>
            <a:avLst/>
            <a:gdLst/>
            <a:ahLst/>
            <a:cxnLst/>
            <a:rect l="l" t="t" r="r" b="b"/>
            <a:pathLst>
              <a:path w="2692" h="1525" fill="none" extrusionOk="0">
                <a:moveTo>
                  <a:pt x="12" y="667"/>
                </a:moveTo>
                <a:cubicBezTo>
                  <a:pt x="48" y="286"/>
                  <a:pt x="655" y="0"/>
                  <a:pt x="1382" y="60"/>
                </a:cubicBezTo>
                <a:cubicBezTo>
                  <a:pt x="2120" y="108"/>
                  <a:pt x="2691" y="465"/>
                  <a:pt x="2668" y="846"/>
                </a:cubicBezTo>
                <a:cubicBezTo>
                  <a:pt x="2632" y="1239"/>
                  <a:pt x="2025" y="1524"/>
                  <a:pt x="1298" y="1465"/>
                </a:cubicBezTo>
                <a:cubicBezTo>
                  <a:pt x="572" y="1417"/>
                  <a:pt x="1" y="1060"/>
                  <a:pt x="12" y="667"/>
                </a:cubicBezTo>
                <a:close/>
              </a:path>
            </a:pathLst>
          </a:custGeom>
          <a:noFill/>
          <a:ln w="2975" cap="flat" cmpd="sng">
            <a:solidFill>
              <a:srgbClr val="D4C599"/>
            </a:solidFill>
            <a:prstDash val="solid"/>
            <a:miter lim="11906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69" name="Google Shape;69;p2"/>
          <p:cNvSpPr/>
          <p:nvPr/>
        </p:nvSpPr>
        <p:spPr>
          <a:xfrm>
            <a:off x="2788938" y="2093287"/>
            <a:ext cx="82580" cy="43733"/>
          </a:xfrm>
          <a:custGeom>
            <a:avLst/>
            <a:gdLst/>
            <a:ahLst/>
            <a:cxnLst/>
            <a:rect l="l" t="t" r="r" b="b"/>
            <a:pathLst>
              <a:path w="1906" h="1049" fill="none" extrusionOk="0">
                <a:moveTo>
                  <a:pt x="989" y="36"/>
                </a:moveTo>
                <a:cubicBezTo>
                  <a:pt x="1501" y="72"/>
                  <a:pt x="1906" y="322"/>
                  <a:pt x="1894" y="584"/>
                </a:cubicBezTo>
                <a:cubicBezTo>
                  <a:pt x="1870" y="858"/>
                  <a:pt x="1441" y="1048"/>
                  <a:pt x="930" y="1013"/>
                </a:cubicBezTo>
                <a:cubicBezTo>
                  <a:pt x="406" y="977"/>
                  <a:pt x="1" y="739"/>
                  <a:pt x="25" y="465"/>
                </a:cubicBezTo>
                <a:cubicBezTo>
                  <a:pt x="37" y="191"/>
                  <a:pt x="477" y="1"/>
                  <a:pt x="989" y="36"/>
                </a:cubicBezTo>
                <a:close/>
              </a:path>
            </a:pathLst>
          </a:custGeom>
          <a:noFill/>
          <a:ln w="2975" cap="flat" cmpd="sng">
            <a:solidFill>
              <a:srgbClr val="D4C599"/>
            </a:solidFill>
            <a:prstDash val="solid"/>
            <a:miter lim="11906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70" name="Google Shape;70;p2"/>
          <p:cNvSpPr/>
          <p:nvPr/>
        </p:nvSpPr>
        <p:spPr>
          <a:xfrm>
            <a:off x="4259662" y="2191551"/>
            <a:ext cx="38735" cy="35895"/>
          </a:xfrm>
          <a:custGeom>
            <a:avLst/>
            <a:gdLst/>
            <a:ahLst/>
            <a:cxnLst/>
            <a:rect l="l" t="t" r="r" b="b"/>
            <a:pathLst>
              <a:path w="894" h="861" extrusionOk="0">
                <a:moveTo>
                  <a:pt x="454" y="0"/>
                </a:moveTo>
                <a:cubicBezTo>
                  <a:pt x="225" y="0"/>
                  <a:pt x="24" y="175"/>
                  <a:pt x="12" y="406"/>
                </a:cubicBezTo>
                <a:cubicBezTo>
                  <a:pt x="1" y="644"/>
                  <a:pt x="179" y="846"/>
                  <a:pt x="417" y="858"/>
                </a:cubicBezTo>
                <a:cubicBezTo>
                  <a:pt x="432" y="860"/>
                  <a:pt x="446" y="860"/>
                  <a:pt x="460" y="860"/>
                </a:cubicBezTo>
                <a:cubicBezTo>
                  <a:pt x="679" y="860"/>
                  <a:pt x="859" y="689"/>
                  <a:pt x="870" y="465"/>
                </a:cubicBezTo>
                <a:cubicBezTo>
                  <a:pt x="894" y="227"/>
                  <a:pt x="715" y="13"/>
                  <a:pt x="477" y="1"/>
                </a:cubicBezTo>
                <a:cubicBezTo>
                  <a:pt x="469" y="1"/>
                  <a:pt x="462" y="0"/>
                  <a:pt x="454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71" name="Google Shape;71;p2"/>
          <p:cNvSpPr/>
          <p:nvPr/>
        </p:nvSpPr>
        <p:spPr>
          <a:xfrm>
            <a:off x="3198547" y="2997586"/>
            <a:ext cx="36135" cy="33436"/>
          </a:xfrm>
          <a:custGeom>
            <a:avLst/>
            <a:gdLst/>
            <a:ahLst/>
            <a:cxnLst/>
            <a:rect l="l" t="t" r="r" b="b"/>
            <a:pathLst>
              <a:path w="834" h="802" extrusionOk="0">
                <a:moveTo>
                  <a:pt x="410" y="0"/>
                </a:moveTo>
                <a:cubicBezTo>
                  <a:pt x="203" y="0"/>
                  <a:pt x="35" y="160"/>
                  <a:pt x="24" y="372"/>
                </a:cubicBezTo>
                <a:cubicBezTo>
                  <a:pt x="0" y="598"/>
                  <a:pt x="179" y="788"/>
                  <a:pt x="393" y="800"/>
                </a:cubicBezTo>
                <a:cubicBezTo>
                  <a:pt x="401" y="801"/>
                  <a:pt x="410" y="801"/>
                  <a:pt x="418" y="801"/>
                </a:cubicBezTo>
                <a:cubicBezTo>
                  <a:pt x="633" y="801"/>
                  <a:pt x="810" y="649"/>
                  <a:pt x="822" y="431"/>
                </a:cubicBezTo>
                <a:cubicBezTo>
                  <a:pt x="834" y="205"/>
                  <a:pt x="679" y="15"/>
                  <a:pt x="453" y="3"/>
                </a:cubicBezTo>
                <a:cubicBezTo>
                  <a:pt x="438" y="1"/>
                  <a:pt x="424" y="0"/>
                  <a:pt x="410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72" name="Google Shape;72;p2"/>
          <p:cNvSpPr/>
          <p:nvPr/>
        </p:nvSpPr>
        <p:spPr>
          <a:xfrm>
            <a:off x="4546484" y="2683409"/>
            <a:ext cx="56801" cy="52363"/>
          </a:xfrm>
          <a:custGeom>
            <a:avLst/>
            <a:gdLst/>
            <a:ahLst/>
            <a:cxnLst/>
            <a:rect l="l" t="t" r="r" b="b"/>
            <a:pathLst>
              <a:path w="1311" h="1256" extrusionOk="0">
                <a:moveTo>
                  <a:pt x="658" y="1"/>
                </a:moveTo>
                <a:cubicBezTo>
                  <a:pt x="322" y="1"/>
                  <a:pt x="58" y="255"/>
                  <a:pt x="24" y="585"/>
                </a:cubicBezTo>
                <a:cubicBezTo>
                  <a:pt x="0" y="931"/>
                  <a:pt x="262" y="1228"/>
                  <a:pt x="608" y="1252"/>
                </a:cubicBezTo>
                <a:cubicBezTo>
                  <a:pt x="629" y="1254"/>
                  <a:pt x="650" y="1255"/>
                  <a:pt x="670" y="1255"/>
                </a:cubicBezTo>
                <a:cubicBezTo>
                  <a:pt x="998" y="1255"/>
                  <a:pt x="1252" y="994"/>
                  <a:pt x="1274" y="669"/>
                </a:cubicBezTo>
                <a:cubicBezTo>
                  <a:pt x="1310" y="312"/>
                  <a:pt x="1036" y="38"/>
                  <a:pt x="703" y="2"/>
                </a:cubicBezTo>
                <a:cubicBezTo>
                  <a:pt x="688" y="1"/>
                  <a:pt x="673" y="1"/>
                  <a:pt x="658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73" name="Google Shape;73;p2"/>
          <p:cNvSpPr/>
          <p:nvPr/>
        </p:nvSpPr>
        <p:spPr>
          <a:xfrm>
            <a:off x="3445121" y="2263507"/>
            <a:ext cx="38735" cy="35895"/>
          </a:xfrm>
          <a:custGeom>
            <a:avLst/>
            <a:gdLst/>
            <a:ahLst/>
            <a:cxnLst/>
            <a:rect l="l" t="t" r="r" b="b"/>
            <a:pathLst>
              <a:path w="894" h="861" extrusionOk="0">
                <a:moveTo>
                  <a:pt x="454" y="1"/>
                </a:moveTo>
                <a:cubicBezTo>
                  <a:pt x="225" y="1"/>
                  <a:pt x="24" y="176"/>
                  <a:pt x="12" y="406"/>
                </a:cubicBezTo>
                <a:cubicBezTo>
                  <a:pt x="1" y="644"/>
                  <a:pt x="179" y="847"/>
                  <a:pt x="417" y="859"/>
                </a:cubicBezTo>
                <a:cubicBezTo>
                  <a:pt x="432" y="860"/>
                  <a:pt x="446" y="861"/>
                  <a:pt x="460" y="861"/>
                </a:cubicBezTo>
                <a:cubicBezTo>
                  <a:pt x="679" y="861"/>
                  <a:pt x="859" y="690"/>
                  <a:pt x="882" y="466"/>
                </a:cubicBezTo>
                <a:cubicBezTo>
                  <a:pt x="894" y="228"/>
                  <a:pt x="715" y="13"/>
                  <a:pt x="477" y="1"/>
                </a:cubicBezTo>
                <a:cubicBezTo>
                  <a:pt x="469" y="1"/>
                  <a:pt x="462" y="1"/>
                  <a:pt x="454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74" name="Google Shape;74;p2"/>
          <p:cNvSpPr/>
          <p:nvPr/>
        </p:nvSpPr>
        <p:spPr>
          <a:xfrm>
            <a:off x="2592408" y="2782131"/>
            <a:ext cx="56801" cy="52363"/>
          </a:xfrm>
          <a:custGeom>
            <a:avLst/>
            <a:gdLst/>
            <a:ahLst/>
            <a:cxnLst/>
            <a:rect l="l" t="t" r="r" b="b"/>
            <a:pathLst>
              <a:path w="1311" h="1256" extrusionOk="0">
                <a:moveTo>
                  <a:pt x="641" y="0"/>
                </a:moveTo>
                <a:cubicBezTo>
                  <a:pt x="313" y="0"/>
                  <a:pt x="59" y="262"/>
                  <a:pt x="36" y="587"/>
                </a:cubicBezTo>
                <a:cubicBezTo>
                  <a:pt x="1" y="920"/>
                  <a:pt x="274" y="1218"/>
                  <a:pt x="620" y="1254"/>
                </a:cubicBezTo>
                <a:cubicBezTo>
                  <a:pt x="635" y="1255"/>
                  <a:pt x="650" y="1255"/>
                  <a:pt x="665" y="1255"/>
                </a:cubicBezTo>
                <a:cubicBezTo>
                  <a:pt x="1000" y="1255"/>
                  <a:pt x="1252" y="1001"/>
                  <a:pt x="1286" y="670"/>
                </a:cubicBezTo>
                <a:cubicBezTo>
                  <a:pt x="1310" y="313"/>
                  <a:pt x="1048" y="27"/>
                  <a:pt x="703" y="3"/>
                </a:cubicBezTo>
                <a:cubicBezTo>
                  <a:pt x="682" y="1"/>
                  <a:pt x="661" y="0"/>
                  <a:pt x="641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75" name="Google Shape;75;p2"/>
          <p:cNvSpPr/>
          <p:nvPr/>
        </p:nvSpPr>
        <p:spPr>
          <a:xfrm>
            <a:off x="2730664" y="2668525"/>
            <a:ext cx="56801" cy="52363"/>
          </a:xfrm>
          <a:custGeom>
            <a:avLst/>
            <a:gdLst/>
            <a:ahLst/>
            <a:cxnLst/>
            <a:rect l="l" t="t" r="r" b="b"/>
            <a:pathLst>
              <a:path w="1311" h="1256" extrusionOk="0">
                <a:moveTo>
                  <a:pt x="658" y="0"/>
                </a:moveTo>
                <a:cubicBezTo>
                  <a:pt x="322" y="0"/>
                  <a:pt x="58" y="255"/>
                  <a:pt x="24" y="585"/>
                </a:cubicBezTo>
                <a:cubicBezTo>
                  <a:pt x="0" y="931"/>
                  <a:pt x="262" y="1228"/>
                  <a:pt x="608" y="1252"/>
                </a:cubicBezTo>
                <a:cubicBezTo>
                  <a:pt x="629" y="1254"/>
                  <a:pt x="650" y="1255"/>
                  <a:pt x="670" y="1255"/>
                </a:cubicBezTo>
                <a:cubicBezTo>
                  <a:pt x="998" y="1255"/>
                  <a:pt x="1252" y="993"/>
                  <a:pt x="1274" y="669"/>
                </a:cubicBezTo>
                <a:cubicBezTo>
                  <a:pt x="1310" y="311"/>
                  <a:pt x="1036" y="38"/>
                  <a:pt x="703" y="2"/>
                </a:cubicBezTo>
                <a:cubicBezTo>
                  <a:pt x="688" y="1"/>
                  <a:pt x="673" y="0"/>
                  <a:pt x="658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76" name="Google Shape;76;p2"/>
          <p:cNvSpPr/>
          <p:nvPr/>
        </p:nvSpPr>
        <p:spPr>
          <a:xfrm>
            <a:off x="3950135" y="3074504"/>
            <a:ext cx="34619" cy="32017"/>
          </a:xfrm>
          <a:custGeom>
            <a:avLst/>
            <a:gdLst/>
            <a:ahLst/>
            <a:cxnLst/>
            <a:rect l="l" t="t" r="r" b="b"/>
            <a:pathLst>
              <a:path w="799" h="768" extrusionOk="0">
                <a:moveTo>
                  <a:pt x="387" y="1"/>
                </a:moveTo>
                <a:cubicBezTo>
                  <a:pt x="181" y="1"/>
                  <a:pt x="24" y="160"/>
                  <a:pt x="13" y="360"/>
                </a:cubicBezTo>
                <a:cubicBezTo>
                  <a:pt x="1" y="575"/>
                  <a:pt x="156" y="753"/>
                  <a:pt x="370" y="765"/>
                </a:cubicBezTo>
                <a:cubicBezTo>
                  <a:pt x="384" y="767"/>
                  <a:pt x="399" y="767"/>
                  <a:pt x="413" y="767"/>
                </a:cubicBezTo>
                <a:cubicBezTo>
                  <a:pt x="617" y="767"/>
                  <a:pt x="764" y="609"/>
                  <a:pt x="787" y="420"/>
                </a:cubicBezTo>
                <a:cubicBezTo>
                  <a:pt x="799" y="194"/>
                  <a:pt x="632" y="15"/>
                  <a:pt x="429" y="3"/>
                </a:cubicBezTo>
                <a:cubicBezTo>
                  <a:pt x="415" y="2"/>
                  <a:pt x="401" y="1"/>
                  <a:pt x="387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77" name="Google Shape;77;p2"/>
          <p:cNvSpPr/>
          <p:nvPr/>
        </p:nvSpPr>
        <p:spPr>
          <a:xfrm>
            <a:off x="4184359" y="3218917"/>
            <a:ext cx="57277" cy="52363"/>
          </a:xfrm>
          <a:custGeom>
            <a:avLst/>
            <a:gdLst/>
            <a:ahLst/>
            <a:cxnLst/>
            <a:rect l="l" t="t" r="r" b="b"/>
            <a:pathLst>
              <a:path w="1322" h="1256" extrusionOk="0">
                <a:moveTo>
                  <a:pt x="640" y="1"/>
                </a:moveTo>
                <a:cubicBezTo>
                  <a:pt x="314" y="1"/>
                  <a:pt x="70" y="262"/>
                  <a:pt x="36" y="575"/>
                </a:cubicBezTo>
                <a:cubicBezTo>
                  <a:pt x="0" y="921"/>
                  <a:pt x="274" y="1218"/>
                  <a:pt x="619" y="1254"/>
                </a:cubicBezTo>
                <a:cubicBezTo>
                  <a:pt x="634" y="1255"/>
                  <a:pt x="649" y="1256"/>
                  <a:pt x="664" y="1256"/>
                </a:cubicBezTo>
                <a:cubicBezTo>
                  <a:pt x="1000" y="1256"/>
                  <a:pt x="1263" y="1001"/>
                  <a:pt x="1286" y="671"/>
                </a:cubicBezTo>
                <a:cubicBezTo>
                  <a:pt x="1322" y="313"/>
                  <a:pt x="1048" y="28"/>
                  <a:pt x="703" y="4"/>
                </a:cubicBezTo>
                <a:cubicBezTo>
                  <a:pt x="682" y="2"/>
                  <a:pt x="661" y="1"/>
                  <a:pt x="640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78" name="Google Shape;78;p2"/>
          <p:cNvSpPr/>
          <p:nvPr/>
        </p:nvSpPr>
        <p:spPr>
          <a:xfrm>
            <a:off x="10941065" y="6333286"/>
            <a:ext cx="125907" cy="70039"/>
          </a:xfrm>
          <a:custGeom>
            <a:avLst/>
            <a:gdLst/>
            <a:ahLst/>
            <a:cxnLst/>
            <a:rect l="l" t="t" r="r" b="b"/>
            <a:pathLst>
              <a:path w="2906" h="1680" fill="none" extrusionOk="0">
                <a:moveTo>
                  <a:pt x="2846" y="655"/>
                </a:moveTo>
                <a:cubicBezTo>
                  <a:pt x="2905" y="1048"/>
                  <a:pt x="2322" y="1465"/>
                  <a:pt x="1548" y="1572"/>
                </a:cubicBezTo>
                <a:cubicBezTo>
                  <a:pt x="774" y="1679"/>
                  <a:pt x="119" y="1429"/>
                  <a:pt x="60" y="1024"/>
                </a:cubicBezTo>
                <a:cubicBezTo>
                  <a:pt x="0" y="620"/>
                  <a:pt x="584" y="203"/>
                  <a:pt x="1358" y="96"/>
                </a:cubicBezTo>
                <a:cubicBezTo>
                  <a:pt x="2132" y="1"/>
                  <a:pt x="2786" y="239"/>
                  <a:pt x="2846" y="655"/>
                </a:cubicBezTo>
                <a:close/>
              </a:path>
            </a:pathLst>
          </a:custGeom>
          <a:noFill/>
          <a:ln w="3875" cap="flat" cmpd="sng">
            <a:solidFill>
              <a:srgbClr val="D4C599"/>
            </a:solidFill>
            <a:prstDash val="solid"/>
            <a:miter lim="11906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79" name="Google Shape;79;p2"/>
          <p:cNvSpPr/>
          <p:nvPr/>
        </p:nvSpPr>
        <p:spPr>
          <a:xfrm>
            <a:off x="10807447" y="6435551"/>
            <a:ext cx="72269" cy="40231"/>
          </a:xfrm>
          <a:custGeom>
            <a:avLst/>
            <a:gdLst/>
            <a:ahLst/>
            <a:cxnLst/>
            <a:rect l="l" t="t" r="r" b="b"/>
            <a:pathLst>
              <a:path w="1668" h="965" fill="none" extrusionOk="0">
                <a:moveTo>
                  <a:pt x="1644" y="369"/>
                </a:moveTo>
                <a:cubicBezTo>
                  <a:pt x="1667" y="607"/>
                  <a:pt x="1346" y="846"/>
                  <a:pt x="894" y="905"/>
                </a:cubicBezTo>
                <a:cubicBezTo>
                  <a:pt x="453" y="965"/>
                  <a:pt x="60" y="822"/>
                  <a:pt x="36" y="595"/>
                </a:cubicBezTo>
                <a:cubicBezTo>
                  <a:pt x="1" y="357"/>
                  <a:pt x="334" y="119"/>
                  <a:pt x="774" y="60"/>
                </a:cubicBezTo>
                <a:cubicBezTo>
                  <a:pt x="1227" y="0"/>
                  <a:pt x="1608" y="131"/>
                  <a:pt x="1644" y="369"/>
                </a:cubicBezTo>
                <a:close/>
              </a:path>
            </a:pathLst>
          </a:custGeom>
          <a:noFill/>
          <a:ln w="4175" cap="flat" cmpd="sng">
            <a:solidFill>
              <a:srgbClr val="D4C599"/>
            </a:solidFill>
            <a:prstDash val="solid"/>
            <a:miter lim="11906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80" name="Google Shape;80;p2"/>
          <p:cNvSpPr/>
          <p:nvPr/>
        </p:nvSpPr>
        <p:spPr>
          <a:xfrm>
            <a:off x="12150747" y="6653923"/>
            <a:ext cx="72269" cy="40272"/>
          </a:xfrm>
          <a:custGeom>
            <a:avLst/>
            <a:gdLst/>
            <a:ahLst/>
            <a:cxnLst/>
            <a:rect l="l" t="t" r="r" b="b"/>
            <a:pathLst>
              <a:path w="1668" h="966" fill="none" extrusionOk="0">
                <a:moveTo>
                  <a:pt x="1644" y="370"/>
                </a:moveTo>
                <a:cubicBezTo>
                  <a:pt x="1667" y="608"/>
                  <a:pt x="1346" y="846"/>
                  <a:pt x="893" y="906"/>
                </a:cubicBezTo>
                <a:cubicBezTo>
                  <a:pt x="453" y="965"/>
                  <a:pt x="60" y="822"/>
                  <a:pt x="36" y="596"/>
                </a:cubicBezTo>
                <a:cubicBezTo>
                  <a:pt x="0" y="358"/>
                  <a:pt x="334" y="120"/>
                  <a:pt x="774" y="60"/>
                </a:cubicBezTo>
                <a:cubicBezTo>
                  <a:pt x="1227" y="1"/>
                  <a:pt x="1608" y="132"/>
                  <a:pt x="1644" y="370"/>
                </a:cubicBezTo>
                <a:close/>
              </a:path>
            </a:pathLst>
          </a:custGeom>
          <a:noFill/>
          <a:ln w="4175" cap="flat" cmpd="sng">
            <a:solidFill>
              <a:srgbClr val="D4C599"/>
            </a:solidFill>
            <a:prstDash val="solid"/>
            <a:miter lim="11906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81" name="Google Shape;81;p2"/>
          <p:cNvSpPr/>
          <p:nvPr/>
        </p:nvSpPr>
        <p:spPr>
          <a:xfrm>
            <a:off x="11698850" y="6527352"/>
            <a:ext cx="82580" cy="46235"/>
          </a:xfrm>
          <a:custGeom>
            <a:avLst/>
            <a:gdLst/>
            <a:ahLst/>
            <a:cxnLst/>
            <a:rect l="l" t="t" r="r" b="b"/>
            <a:pathLst>
              <a:path w="1906" h="1109" fill="none" extrusionOk="0">
                <a:moveTo>
                  <a:pt x="1870" y="441"/>
                </a:moveTo>
                <a:cubicBezTo>
                  <a:pt x="1906" y="715"/>
                  <a:pt x="1536" y="1001"/>
                  <a:pt x="1013" y="1049"/>
                </a:cubicBezTo>
                <a:cubicBezTo>
                  <a:pt x="489" y="1108"/>
                  <a:pt x="60" y="965"/>
                  <a:pt x="24" y="679"/>
                </a:cubicBezTo>
                <a:cubicBezTo>
                  <a:pt x="1" y="418"/>
                  <a:pt x="370" y="132"/>
                  <a:pt x="894" y="72"/>
                </a:cubicBezTo>
                <a:cubicBezTo>
                  <a:pt x="1394" y="1"/>
                  <a:pt x="1846" y="168"/>
                  <a:pt x="1870" y="441"/>
                </a:cubicBezTo>
                <a:close/>
              </a:path>
            </a:pathLst>
          </a:custGeom>
          <a:noFill/>
          <a:ln w="3575" cap="flat" cmpd="sng">
            <a:solidFill>
              <a:srgbClr val="D4C599"/>
            </a:solidFill>
            <a:prstDash val="solid"/>
            <a:miter lim="11906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82" name="Google Shape;82;p2"/>
          <p:cNvSpPr/>
          <p:nvPr/>
        </p:nvSpPr>
        <p:spPr>
          <a:xfrm>
            <a:off x="10671791" y="7200438"/>
            <a:ext cx="99088" cy="55156"/>
          </a:xfrm>
          <a:custGeom>
            <a:avLst/>
            <a:gdLst/>
            <a:ahLst/>
            <a:cxnLst/>
            <a:rect l="l" t="t" r="r" b="b"/>
            <a:pathLst>
              <a:path w="2287" h="1323" fill="none" extrusionOk="0">
                <a:moveTo>
                  <a:pt x="2239" y="525"/>
                </a:moveTo>
                <a:cubicBezTo>
                  <a:pt x="2286" y="846"/>
                  <a:pt x="1822" y="1179"/>
                  <a:pt x="1215" y="1251"/>
                </a:cubicBezTo>
                <a:cubicBezTo>
                  <a:pt x="607" y="1322"/>
                  <a:pt x="84" y="1132"/>
                  <a:pt x="36" y="822"/>
                </a:cubicBezTo>
                <a:cubicBezTo>
                  <a:pt x="0" y="489"/>
                  <a:pt x="453" y="167"/>
                  <a:pt x="1072" y="84"/>
                </a:cubicBezTo>
                <a:cubicBezTo>
                  <a:pt x="1679" y="1"/>
                  <a:pt x="2203" y="191"/>
                  <a:pt x="2239" y="525"/>
                </a:cubicBezTo>
                <a:close/>
              </a:path>
            </a:pathLst>
          </a:custGeom>
          <a:noFill/>
          <a:ln w="4175" cap="flat" cmpd="sng">
            <a:solidFill>
              <a:srgbClr val="D4C599"/>
            </a:solidFill>
            <a:prstDash val="solid"/>
            <a:miter lim="11906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83" name="Google Shape;83;p2"/>
          <p:cNvSpPr/>
          <p:nvPr/>
        </p:nvSpPr>
        <p:spPr>
          <a:xfrm>
            <a:off x="11878352" y="6123835"/>
            <a:ext cx="99608" cy="54613"/>
          </a:xfrm>
          <a:custGeom>
            <a:avLst/>
            <a:gdLst/>
            <a:ahLst/>
            <a:cxnLst/>
            <a:rect l="l" t="t" r="r" b="b"/>
            <a:pathLst>
              <a:path w="2299" h="1310" fill="none" extrusionOk="0">
                <a:moveTo>
                  <a:pt x="2251" y="512"/>
                </a:moveTo>
                <a:cubicBezTo>
                  <a:pt x="2299" y="834"/>
                  <a:pt x="1835" y="1167"/>
                  <a:pt x="1227" y="1238"/>
                </a:cubicBezTo>
                <a:cubicBezTo>
                  <a:pt x="620" y="1310"/>
                  <a:pt x="96" y="1119"/>
                  <a:pt x="49" y="810"/>
                </a:cubicBezTo>
                <a:cubicBezTo>
                  <a:pt x="1" y="476"/>
                  <a:pt x="465" y="155"/>
                  <a:pt x="1073" y="72"/>
                </a:cubicBezTo>
                <a:cubicBezTo>
                  <a:pt x="1692" y="0"/>
                  <a:pt x="2227" y="202"/>
                  <a:pt x="2251" y="512"/>
                </a:cubicBezTo>
                <a:close/>
              </a:path>
            </a:pathLst>
          </a:custGeom>
          <a:noFill/>
          <a:ln w="4175" cap="flat" cmpd="sng">
            <a:solidFill>
              <a:srgbClr val="D4C599"/>
            </a:solidFill>
            <a:prstDash val="solid"/>
            <a:miter lim="11906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84" name="Google Shape;84;p2"/>
          <p:cNvSpPr/>
          <p:nvPr/>
        </p:nvSpPr>
        <p:spPr>
          <a:xfrm>
            <a:off x="11362504" y="6947297"/>
            <a:ext cx="99608" cy="55156"/>
          </a:xfrm>
          <a:custGeom>
            <a:avLst/>
            <a:gdLst/>
            <a:ahLst/>
            <a:cxnLst/>
            <a:rect l="l" t="t" r="r" b="b"/>
            <a:pathLst>
              <a:path w="2299" h="1323" fill="none" extrusionOk="0">
                <a:moveTo>
                  <a:pt x="2251" y="524"/>
                </a:moveTo>
                <a:cubicBezTo>
                  <a:pt x="2299" y="846"/>
                  <a:pt x="1834" y="1179"/>
                  <a:pt x="1227" y="1251"/>
                </a:cubicBezTo>
                <a:cubicBezTo>
                  <a:pt x="620" y="1322"/>
                  <a:pt x="96" y="1132"/>
                  <a:pt x="48" y="822"/>
                </a:cubicBezTo>
                <a:cubicBezTo>
                  <a:pt x="1" y="489"/>
                  <a:pt x="465" y="167"/>
                  <a:pt x="1072" y="84"/>
                </a:cubicBezTo>
                <a:cubicBezTo>
                  <a:pt x="1691" y="1"/>
                  <a:pt x="2215" y="191"/>
                  <a:pt x="2251" y="524"/>
                </a:cubicBezTo>
                <a:close/>
              </a:path>
            </a:pathLst>
          </a:custGeom>
          <a:noFill/>
          <a:ln w="4175" cap="flat" cmpd="sng">
            <a:solidFill>
              <a:srgbClr val="D4C599"/>
            </a:solidFill>
            <a:prstDash val="solid"/>
            <a:miter lim="11906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85" name="Google Shape;85;p2"/>
          <p:cNvSpPr/>
          <p:nvPr/>
        </p:nvSpPr>
        <p:spPr>
          <a:xfrm>
            <a:off x="11017928" y="6501046"/>
            <a:ext cx="88776" cy="49695"/>
          </a:xfrm>
          <a:custGeom>
            <a:avLst/>
            <a:gdLst/>
            <a:ahLst/>
            <a:cxnLst/>
            <a:rect l="l" t="t" r="r" b="b"/>
            <a:pathLst>
              <a:path w="2049" h="1192" fill="none" extrusionOk="0">
                <a:moveTo>
                  <a:pt x="2012" y="465"/>
                </a:moveTo>
                <a:cubicBezTo>
                  <a:pt x="2048" y="751"/>
                  <a:pt x="1631" y="1049"/>
                  <a:pt x="1096" y="1120"/>
                </a:cubicBezTo>
                <a:cubicBezTo>
                  <a:pt x="560" y="1191"/>
                  <a:pt x="84" y="1013"/>
                  <a:pt x="48" y="739"/>
                </a:cubicBezTo>
                <a:cubicBezTo>
                  <a:pt x="0" y="453"/>
                  <a:pt x="417" y="156"/>
                  <a:pt x="953" y="84"/>
                </a:cubicBezTo>
                <a:cubicBezTo>
                  <a:pt x="1501" y="1"/>
                  <a:pt x="1965" y="179"/>
                  <a:pt x="2012" y="465"/>
                </a:cubicBezTo>
                <a:close/>
              </a:path>
            </a:pathLst>
          </a:custGeom>
          <a:noFill/>
          <a:ln w="3875" cap="flat" cmpd="sng">
            <a:solidFill>
              <a:srgbClr val="D4C599"/>
            </a:solidFill>
            <a:prstDash val="solid"/>
            <a:miter lim="11906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86" name="Google Shape;86;p2"/>
          <p:cNvSpPr/>
          <p:nvPr/>
        </p:nvSpPr>
        <p:spPr>
          <a:xfrm>
            <a:off x="12413825" y="6931912"/>
            <a:ext cx="118195" cy="67037"/>
          </a:xfrm>
          <a:custGeom>
            <a:avLst/>
            <a:gdLst/>
            <a:ahLst/>
            <a:cxnLst/>
            <a:rect l="l" t="t" r="r" b="b"/>
            <a:pathLst>
              <a:path w="2728" h="1608" fill="none" extrusionOk="0">
                <a:moveTo>
                  <a:pt x="2680" y="620"/>
                </a:moveTo>
                <a:cubicBezTo>
                  <a:pt x="2727" y="1012"/>
                  <a:pt x="2191" y="1393"/>
                  <a:pt x="1465" y="1501"/>
                </a:cubicBezTo>
                <a:cubicBezTo>
                  <a:pt x="727" y="1608"/>
                  <a:pt x="108" y="1370"/>
                  <a:pt x="48" y="977"/>
                </a:cubicBezTo>
                <a:cubicBezTo>
                  <a:pt x="1" y="596"/>
                  <a:pt x="536" y="203"/>
                  <a:pt x="1263" y="108"/>
                </a:cubicBezTo>
                <a:cubicBezTo>
                  <a:pt x="2001" y="0"/>
                  <a:pt x="2620" y="239"/>
                  <a:pt x="2680" y="620"/>
                </a:cubicBezTo>
                <a:close/>
              </a:path>
            </a:pathLst>
          </a:custGeom>
          <a:noFill/>
          <a:ln w="2975" cap="flat" cmpd="sng">
            <a:solidFill>
              <a:srgbClr val="D4C599"/>
            </a:solidFill>
            <a:prstDash val="solid"/>
            <a:miter lim="11906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87" name="Google Shape;87;p2"/>
          <p:cNvSpPr/>
          <p:nvPr/>
        </p:nvSpPr>
        <p:spPr>
          <a:xfrm>
            <a:off x="11128324" y="7185971"/>
            <a:ext cx="39773" cy="36437"/>
          </a:xfrm>
          <a:custGeom>
            <a:avLst/>
            <a:gdLst/>
            <a:ahLst/>
            <a:cxnLst/>
            <a:rect l="l" t="t" r="r" b="b"/>
            <a:pathLst>
              <a:path w="918" h="874" extrusionOk="0">
                <a:moveTo>
                  <a:pt x="439" y="0"/>
                </a:moveTo>
                <a:cubicBezTo>
                  <a:pt x="423" y="0"/>
                  <a:pt x="408" y="1"/>
                  <a:pt x="393" y="2"/>
                </a:cubicBezTo>
                <a:cubicBezTo>
                  <a:pt x="155" y="38"/>
                  <a:pt x="0" y="264"/>
                  <a:pt x="24" y="491"/>
                </a:cubicBezTo>
                <a:cubicBezTo>
                  <a:pt x="58" y="713"/>
                  <a:pt x="248" y="874"/>
                  <a:pt x="467" y="874"/>
                </a:cubicBezTo>
                <a:cubicBezTo>
                  <a:pt x="482" y="874"/>
                  <a:pt x="497" y="873"/>
                  <a:pt x="512" y="872"/>
                </a:cubicBezTo>
                <a:cubicBezTo>
                  <a:pt x="750" y="836"/>
                  <a:pt x="917" y="610"/>
                  <a:pt x="893" y="383"/>
                </a:cubicBezTo>
                <a:cubicBezTo>
                  <a:pt x="860" y="160"/>
                  <a:pt x="659" y="0"/>
                  <a:pt x="439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88" name="Google Shape;88;p2"/>
          <p:cNvSpPr/>
          <p:nvPr/>
        </p:nvSpPr>
        <p:spPr>
          <a:xfrm>
            <a:off x="12006815" y="6198169"/>
            <a:ext cx="37175" cy="33519"/>
          </a:xfrm>
          <a:custGeom>
            <a:avLst/>
            <a:gdLst/>
            <a:ahLst/>
            <a:cxnLst/>
            <a:rect l="l" t="t" r="r" b="b"/>
            <a:pathLst>
              <a:path w="858" h="804" extrusionOk="0">
                <a:moveTo>
                  <a:pt x="428" y="0"/>
                </a:moveTo>
                <a:cubicBezTo>
                  <a:pt x="413" y="0"/>
                  <a:pt x="397" y="1"/>
                  <a:pt x="382" y="3"/>
                </a:cubicBezTo>
                <a:cubicBezTo>
                  <a:pt x="155" y="39"/>
                  <a:pt x="1" y="229"/>
                  <a:pt x="36" y="455"/>
                </a:cubicBezTo>
                <a:cubicBezTo>
                  <a:pt x="58" y="665"/>
                  <a:pt x="234" y="803"/>
                  <a:pt x="430" y="803"/>
                </a:cubicBezTo>
                <a:cubicBezTo>
                  <a:pt x="446" y="803"/>
                  <a:pt x="461" y="802"/>
                  <a:pt x="477" y="801"/>
                </a:cubicBezTo>
                <a:cubicBezTo>
                  <a:pt x="703" y="765"/>
                  <a:pt x="858" y="575"/>
                  <a:pt x="822" y="348"/>
                </a:cubicBezTo>
                <a:cubicBezTo>
                  <a:pt x="800" y="139"/>
                  <a:pt x="624" y="0"/>
                  <a:pt x="428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89" name="Google Shape;89;p2"/>
          <p:cNvSpPr/>
          <p:nvPr/>
        </p:nvSpPr>
        <p:spPr>
          <a:xfrm>
            <a:off x="10727510" y="6743515"/>
            <a:ext cx="57797" cy="52071"/>
          </a:xfrm>
          <a:custGeom>
            <a:avLst/>
            <a:gdLst/>
            <a:ahLst/>
            <a:cxnLst/>
            <a:rect l="l" t="t" r="r" b="b"/>
            <a:pathLst>
              <a:path w="1334" h="1249" extrusionOk="0">
                <a:moveTo>
                  <a:pt x="671" y="1"/>
                </a:moveTo>
                <a:cubicBezTo>
                  <a:pt x="642" y="1"/>
                  <a:pt x="613" y="3"/>
                  <a:pt x="584" y="7"/>
                </a:cubicBezTo>
                <a:cubicBezTo>
                  <a:pt x="238" y="55"/>
                  <a:pt x="0" y="364"/>
                  <a:pt x="48" y="709"/>
                </a:cubicBezTo>
                <a:cubicBezTo>
                  <a:pt x="92" y="1031"/>
                  <a:pt x="363" y="1249"/>
                  <a:pt x="679" y="1249"/>
                </a:cubicBezTo>
                <a:cubicBezTo>
                  <a:pt x="702" y="1249"/>
                  <a:pt x="726" y="1248"/>
                  <a:pt x="750" y="1245"/>
                </a:cubicBezTo>
                <a:cubicBezTo>
                  <a:pt x="1095" y="1198"/>
                  <a:pt x="1334" y="888"/>
                  <a:pt x="1286" y="543"/>
                </a:cubicBezTo>
                <a:cubicBezTo>
                  <a:pt x="1242" y="227"/>
                  <a:pt x="980" y="1"/>
                  <a:pt x="671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90" name="Google Shape;90;p2"/>
          <p:cNvSpPr/>
          <p:nvPr/>
        </p:nvSpPr>
        <p:spPr>
          <a:xfrm>
            <a:off x="11912407" y="6961846"/>
            <a:ext cx="39773" cy="36729"/>
          </a:xfrm>
          <a:custGeom>
            <a:avLst/>
            <a:gdLst/>
            <a:ahLst/>
            <a:cxnLst/>
            <a:rect l="l" t="t" r="r" b="b"/>
            <a:pathLst>
              <a:path w="918" h="881" extrusionOk="0">
                <a:moveTo>
                  <a:pt x="471" y="1"/>
                </a:moveTo>
                <a:cubicBezTo>
                  <a:pt x="446" y="1"/>
                  <a:pt x="420" y="3"/>
                  <a:pt x="394" y="9"/>
                </a:cubicBezTo>
                <a:cubicBezTo>
                  <a:pt x="156" y="44"/>
                  <a:pt x="1" y="259"/>
                  <a:pt x="25" y="497"/>
                </a:cubicBezTo>
                <a:cubicBezTo>
                  <a:pt x="58" y="720"/>
                  <a:pt x="248" y="880"/>
                  <a:pt x="468" y="880"/>
                </a:cubicBezTo>
                <a:cubicBezTo>
                  <a:pt x="482" y="880"/>
                  <a:pt x="498" y="879"/>
                  <a:pt x="513" y="878"/>
                </a:cubicBezTo>
                <a:cubicBezTo>
                  <a:pt x="751" y="842"/>
                  <a:pt x="918" y="616"/>
                  <a:pt x="894" y="378"/>
                </a:cubicBezTo>
                <a:cubicBezTo>
                  <a:pt x="862" y="166"/>
                  <a:pt x="679" y="1"/>
                  <a:pt x="471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91" name="Google Shape;91;p2"/>
          <p:cNvSpPr/>
          <p:nvPr/>
        </p:nvSpPr>
        <p:spPr>
          <a:xfrm>
            <a:off x="12623268" y="6278421"/>
            <a:ext cx="57841" cy="51696"/>
          </a:xfrm>
          <a:custGeom>
            <a:avLst/>
            <a:gdLst/>
            <a:ahLst/>
            <a:cxnLst/>
            <a:rect l="l" t="t" r="r" b="b"/>
            <a:pathLst>
              <a:path w="1335" h="1240" extrusionOk="0">
                <a:moveTo>
                  <a:pt x="672" y="1"/>
                </a:moveTo>
                <a:cubicBezTo>
                  <a:pt x="643" y="1"/>
                  <a:pt x="614" y="3"/>
                  <a:pt x="584" y="7"/>
                </a:cubicBezTo>
                <a:cubicBezTo>
                  <a:pt x="239" y="43"/>
                  <a:pt x="1" y="364"/>
                  <a:pt x="48" y="697"/>
                </a:cubicBezTo>
                <a:cubicBezTo>
                  <a:pt x="92" y="1013"/>
                  <a:pt x="354" y="1239"/>
                  <a:pt x="663" y="1239"/>
                </a:cubicBezTo>
                <a:cubicBezTo>
                  <a:pt x="692" y="1239"/>
                  <a:pt x="721" y="1237"/>
                  <a:pt x="751" y="1233"/>
                </a:cubicBezTo>
                <a:cubicBezTo>
                  <a:pt x="1096" y="1197"/>
                  <a:pt x="1334" y="876"/>
                  <a:pt x="1286" y="531"/>
                </a:cubicBezTo>
                <a:cubicBezTo>
                  <a:pt x="1243" y="226"/>
                  <a:pt x="980" y="1"/>
                  <a:pt x="672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92" name="Google Shape;92;p2"/>
          <p:cNvSpPr/>
          <p:nvPr/>
        </p:nvSpPr>
        <p:spPr>
          <a:xfrm>
            <a:off x="12251871" y="5940899"/>
            <a:ext cx="57797" cy="51653"/>
          </a:xfrm>
          <a:custGeom>
            <a:avLst/>
            <a:gdLst/>
            <a:ahLst/>
            <a:cxnLst/>
            <a:rect l="l" t="t" r="r" b="b"/>
            <a:pathLst>
              <a:path w="1334" h="1239" extrusionOk="0">
                <a:moveTo>
                  <a:pt x="671" y="1"/>
                </a:moveTo>
                <a:cubicBezTo>
                  <a:pt x="642" y="1"/>
                  <a:pt x="613" y="3"/>
                  <a:pt x="583" y="7"/>
                </a:cubicBezTo>
                <a:cubicBezTo>
                  <a:pt x="238" y="42"/>
                  <a:pt x="0" y="364"/>
                  <a:pt x="48" y="697"/>
                </a:cubicBezTo>
                <a:cubicBezTo>
                  <a:pt x="91" y="1013"/>
                  <a:pt x="354" y="1239"/>
                  <a:pt x="662" y="1239"/>
                </a:cubicBezTo>
                <a:cubicBezTo>
                  <a:pt x="691" y="1239"/>
                  <a:pt x="721" y="1237"/>
                  <a:pt x="750" y="1233"/>
                </a:cubicBezTo>
                <a:cubicBezTo>
                  <a:pt x="1095" y="1197"/>
                  <a:pt x="1334" y="876"/>
                  <a:pt x="1286" y="542"/>
                </a:cubicBezTo>
                <a:cubicBezTo>
                  <a:pt x="1242" y="227"/>
                  <a:pt x="980" y="1"/>
                  <a:pt x="671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93" name="Google Shape;93;p2"/>
          <p:cNvSpPr/>
          <p:nvPr/>
        </p:nvSpPr>
        <p:spPr>
          <a:xfrm>
            <a:off x="12607281" y="6695363"/>
            <a:ext cx="57321" cy="51696"/>
          </a:xfrm>
          <a:custGeom>
            <a:avLst/>
            <a:gdLst/>
            <a:ahLst/>
            <a:cxnLst/>
            <a:rect l="l" t="t" r="r" b="b"/>
            <a:pathLst>
              <a:path w="1323" h="1240" extrusionOk="0">
                <a:moveTo>
                  <a:pt x="672" y="1"/>
                </a:moveTo>
                <a:cubicBezTo>
                  <a:pt x="643" y="1"/>
                  <a:pt x="613" y="3"/>
                  <a:pt x="584" y="7"/>
                </a:cubicBezTo>
                <a:cubicBezTo>
                  <a:pt x="239" y="43"/>
                  <a:pt x="0" y="364"/>
                  <a:pt x="48" y="698"/>
                </a:cubicBezTo>
                <a:cubicBezTo>
                  <a:pt x="92" y="1013"/>
                  <a:pt x="354" y="1239"/>
                  <a:pt x="663" y="1239"/>
                </a:cubicBezTo>
                <a:cubicBezTo>
                  <a:pt x="692" y="1239"/>
                  <a:pt x="721" y="1237"/>
                  <a:pt x="751" y="1233"/>
                </a:cubicBezTo>
                <a:cubicBezTo>
                  <a:pt x="1084" y="1198"/>
                  <a:pt x="1322" y="876"/>
                  <a:pt x="1286" y="543"/>
                </a:cubicBezTo>
                <a:cubicBezTo>
                  <a:pt x="1243" y="227"/>
                  <a:pt x="980" y="1"/>
                  <a:pt x="672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94" name="Google Shape;94;p2"/>
          <p:cNvSpPr/>
          <p:nvPr/>
        </p:nvSpPr>
        <p:spPr>
          <a:xfrm>
            <a:off x="11256269" y="6265165"/>
            <a:ext cx="35615" cy="32143"/>
          </a:xfrm>
          <a:custGeom>
            <a:avLst/>
            <a:gdLst/>
            <a:ahLst/>
            <a:cxnLst/>
            <a:rect l="l" t="t" r="r" b="b"/>
            <a:pathLst>
              <a:path w="822" h="771" extrusionOk="0">
                <a:moveTo>
                  <a:pt x="404" y="1"/>
                </a:moveTo>
                <a:cubicBezTo>
                  <a:pt x="388" y="1"/>
                  <a:pt x="373" y="2"/>
                  <a:pt x="357" y="3"/>
                </a:cubicBezTo>
                <a:cubicBezTo>
                  <a:pt x="155" y="39"/>
                  <a:pt x="0" y="230"/>
                  <a:pt x="36" y="444"/>
                </a:cubicBezTo>
                <a:cubicBezTo>
                  <a:pt x="57" y="627"/>
                  <a:pt x="215" y="770"/>
                  <a:pt x="403" y="770"/>
                </a:cubicBezTo>
                <a:cubicBezTo>
                  <a:pt x="423" y="770"/>
                  <a:pt x="444" y="769"/>
                  <a:pt x="464" y="765"/>
                </a:cubicBezTo>
                <a:cubicBezTo>
                  <a:pt x="679" y="742"/>
                  <a:pt x="822" y="539"/>
                  <a:pt x="798" y="337"/>
                </a:cubicBezTo>
                <a:cubicBezTo>
                  <a:pt x="765" y="138"/>
                  <a:pt x="598" y="1"/>
                  <a:pt x="404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95" name="Google Shape;95;p2"/>
          <p:cNvSpPr/>
          <p:nvPr/>
        </p:nvSpPr>
        <p:spPr>
          <a:xfrm>
            <a:off x="10973562" y="6150350"/>
            <a:ext cx="57277" cy="52196"/>
          </a:xfrm>
          <a:custGeom>
            <a:avLst/>
            <a:gdLst/>
            <a:ahLst/>
            <a:cxnLst/>
            <a:rect l="l" t="t" r="r" b="b"/>
            <a:pathLst>
              <a:path w="1322" h="1252" extrusionOk="0">
                <a:moveTo>
                  <a:pt x="660" y="1"/>
                </a:moveTo>
                <a:cubicBezTo>
                  <a:pt x="631" y="1"/>
                  <a:pt x="601" y="3"/>
                  <a:pt x="572" y="7"/>
                </a:cubicBezTo>
                <a:cubicBezTo>
                  <a:pt x="239" y="55"/>
                  <a:pt x="0" y="364"/>
                  <a:pt x="36" y="709"/>
                </a:cubicBezTo>
                <a:cubicBezTo>
                  <a:pt x="80" y="1025"/>
                  <a:pt x="342" y="1251"/>
                  <a:pt x="651" y="1251"/>
                </a:cubicBezTo>
                <a:cubicBezTo>
                  <a:pt x="680" y="1251"/>
                  <a:pt x="709" y="1249"/>
                  <a:pt x="739" y="1245"/>
                </a:cubicBezTo>
                <a:cubicBezTo>
                  <a:pt x="1084" y="1198"/>
                  <a:pt x="1322" y="888"/>
                  <a:pt x="1274" y="543"/>
                </a:cubicBezTo>
                <a:cubicBezTo>
                  <a:pt x="1231" y="227"/>
                  <a:pt x="968" y="1"/>
                  <a:pt x="660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96" name="Google Shape;96;p2"/>
          <p:cNvSpPr/>
          <p:nvPr/>
        </p:nvSpPr>
        <p:spPr>
          <a:xfrm>
            <a:off x="9130921" y="5693470"/>
            <a:ext cx="125907" cy="70039"/>
          </a:xfrm>
          <a:custGeom>
            <a:avLst/>
            <a:gdLst/>
            <a:ahLst/>
            <a:cxnLst/>
            <a:rect l="l" t="t" r="r" b="b"/>
            <a:pathLst>
              <a:path w="2906" h="1680" fill="none" extrusionOk="0">
                <a:moveTo>
                  <a:pt x="2846" y="655"/>
                </a:moveTo>
                <a:cubicBezTo>
                  <a:pt x="2905" y="1060"/>
                  <a:pt x="2322" y="1477"/>
                  <a:pt x="1548" y="1572"/>
                </a:cubicBezTo>
                <a:cubicBezTo>
                  <a:pt x="774" y="1679"/>
                  <a:pt x="119" y="1429"/>
                  <a:pt x="60" y="1024"/>
                </a:cubicBezTo>
                <a:cubicBezTo>
                  <a:pt x="0" y="620"/>
                  <a:pt x="584" y="203"/>
                  <a:pt x="1358" y="108"/>
                </a:cubicBezTo>
                <a:cubicBezTo>
                  <a:pt x="2120" y="0"/>
                  <a:pt x="2786" y="239"/>
                  <a:pt x="2846" y="655"/>
                </a:cubicBezTo>
                <a:close/>
              </a:path>
            </a:pathLst>
          </a:custGeom>
          <a:noFill/>
          <a:ln w="3875" cap="flat" cmpd="sng">
            <a:solidFill>
              <a:srgbClr val="D4C599"/>
            </a:solidFill>
            <a:prstDash val="solid"/>
            <a:miter lim="11906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97" name="Google Shape;97;p2"/>
          <p:cNvSpPr/>
          <p:nvPr/>
        </p:nvSpPr>
        <p:spPr>
          <a:xfrm>
            <a:off x="8396838" y="6484661"/>
            <a:ext cx="72269" cy="40272"/>
          </a:xfrm>
          <a:custGeom>
            <a:avLst/>
            <a:gdLst/>
            <a:ahLst/>
            <a:cxnLst/>
            <a:rect l="l" t="t" r="r" b="b"/>
            <a:pathLst>
              <a:path w="1668" h="966" fill="none" extrusionOk="0">
                <a:moveTo>
                  <a:pt x="1632" y="370"/>
                </a:moveTo>
                <a:cubicBezTo>
                  <a:pt x="1668" y="608"/>
                  <a:pt x="1334" y="846"/>
                  <a:pt x="894" y="906"/>
                </a:cubicBezTo>
                <a:cubicBezTo>
                  <a:pt x="441" y="965"/>
                  <a:pt x="60" y="811"/>
                  <a:pt x="24" y="596"/>
                </a:cubicBezTo>
                <a:cubicBezTo>
                  <a:pt x="1" y="358"/>
                  <a:pt x="322" y="120"/>
                  <a:pt x="775" y="60"/>
                </a:cubicBezTo>
                <a:cubicBezTo>
                  <a:pt x="1227" y="1"/>
                  <a:pt x="1608" y="132"/>
                  <a:pt x="1632" y="370"/>
                </a:cubicBezTo>
                <a:close/>
              </a:path>
            </a:pathLst>
          </a:custGeom>
          <a:noFill/>
          <a:ln w="4175" cap="flat" cmpd="sng">
            <a:solidFill>
              <a:srgbClr val="D4C599"/>
            </a:solidFill>
            <a:prstDash val="solid"/>
            <a:miter lim="11906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98" name="Google Shape;98;p2"/>
          <p:cNvSpPr/>
          <p:nvPr/>
        </p:nvSpPr>
        <p:spPr>
          <a:xfrm>
            <a:off x="9693216" y="5485477"/>
            <a:ext cx="72225" cy="40272"/>
          </a:xfrm>
          <a:custGeom>
            <a:avLst/>
            <a:gdLst/>
            <a:ahLst/>
            <a:cxnLst/>
            <a:rect l="l" t="t" r="r" b="b"/>
            <a:pathLst>
              <a:path w="1667" h="966" fill="none" extrusionOk="0">
                <a:moveTo>
                  <a:pt x="1643" y="370"/>
                </a:moveTo>
                <a:cubicBezTo>
                  <a:pt x="1667" y="608"/>
                  <a:pt x="1345" y="846"/>
                  <a:pt x="893" y="906"/>
                </a:cubicBezTo>
                <a:cubicBezTo>
                  <a:pt x="453" y="965"/>
                  <a:pt x="60" y="822"/>
                  <a:pt x="36" y="596"/>
                </a:cubicBezTo>
                <a:cubicBezTo>
                  <a:pt x="0" y="358"/>
                  <a:pt x="333" y="120"/>
                  <a:pt x="774" y="60"/>
                </a:cubicBezTo>
                <a:cubicBezTo>
                  <a:pt x="1226" y="1"/>
                  <a:pt x="1607" y="155"/>
                  <a:pt x="1643" y="370"/>
                </a:cubicBezTo>
                <a:close/>
              </a:path>
            </a:pathLst>
          </a:custGeom>
          <a:noFill/>
          <a:ln w="4175" cap="flat" cmpd="sng">
            <a:solidFill>
              <a:srgbClr val="D4C599"/>
            </a:solidFill>
            <a:prstDash val="solid"/>
            <a:miter lim="11906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99" name="Google Shape;99;p2"/>
          <p:cNvSpPr/>
          <p:nvPr/>
        </p:nvSpPr>
        <p:spPr>
          <a:xfrm>
            <a:off x="9739618" y="6702075"/>
            <a:ext cx="72269" cy="40773"/>
          </a:xfrm>
          <a:custGeom>
            <a:avLst/>
            <a:gdLst/>
            <a:ahLst/>
            <a:cxnLst/>
            <a:rect l="l" t="t" r="r" b="b"/>
            <a:pathLst>
              <a:path w="1668" h="978" fill="none" extrusionOk="0">
                <a:moveTo>
                  <a:pt x="1644" y="382"/>
                </a:moveTo>
                <a:cubicBezTo>
                  <a:pt x="1668" y="608"/>
                  <a:pt x="1346" y="858"/>
                  <a:pt x="894" y="906"/>
                </a:cubicBezTo>
                <a:cubicBezTo>
                  <a:pt x="453" y="977"/>
                  <a:pt x="60" y="822"/>
                  <a:pt x="36" y="596"/>
                </a:cubicBezTo>
                <a:cubicBezTo>
                  <a:pt x="1" y="358"/>
                  <a:pt x="334" y="120"/>
                  <a:pt x="775" y="60"/>
                </a:cubicBezTo>
                <a:cubicBezTo>
                  <a:pt x="1227" y="1"/>
                  <a:pt x="1608" y="156"/>
                  <a:pt x="1644" y="382"/>
                </a:cubicBezTo>
                <a:close/>
              </a:path>
            </a:pathLst>
          </a:custGeom>
          <a:noFill/>
          <a:ln w="4175" cap="flat" cmpd="sng">
            <a:solidFill>
              <a:srgbClr val="D4C599"/>
            </a:solidFill>
            <a:prstDash val="solid"/>
            <a:miter lim="11906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00" name="Google Shape;100;p2"/>
          <p:cNvSpPr/>
          <p:nvPr/>
        </p:nvSpPr>
        <p:spPr>
          <a:xfrm>
            <a:off x="9288241" y="6576504"/>
            <a:ext cx="82580" cy="46192"/>
          </a:xfrm>
          <a:custGeom>
            <a:avLst/>
            <a:gdLst/>
            <a:ahLst/>
            <a:cxnLst/>
            <a:rect l="l" t="t" r="r" b="b"/>
            <a:pathLst>
              <a:path w="1906" h="1108" fill="none" extrusionOk="0">
                <a:moveTo>
                  <a:pt x="1882" y="429"/>
                </a:moveTo>
                <a:cubicBezTo>
                  <a:pt x="1906" y="691"/>
                  <a:pt x="1537" y="977"/>
                  <a:pt x="1013" y="1036"/>
                </a:cubicBezTo>
                <a:cubicBezTo>
                  <a:pt x="513" y="1108"/>
                  <a:pt x="60" y="953"/>
                  <a:pt x="36" y="667"/>
                </a:cubicBezTo>
                <a:cubicBezTo>
                  <a:pt x="1" y="393"/>
                  <a:pt x="382" y="120"/>
                  <a:pt x="894" y="60"/>
                </a:cubicBezTo>
                <a:cubicBezTo>
                  <a:pt x="1394" y="1"/>
                  <a:pt x="1834" y="155"/>
                  <a:pt x="1882" y="429"/>
                </a:cubicBezTo>
                <a:close/>
              </a:path>
            </a:pathLst>
          </a:custGeom>
          <a:noFill/>
          <a:ln w="3575" cap="flat" cmpd="sng">
            <a:solidFill>
              <a:srgbClr val="D4C599"/>
            </a:solidFill>
            <a:prstDash val="solid"/>
            <a:miter lim="11906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01" name="Google Shape;101;p2"/>
          <p:cNvSpPr/>
          <p:nvPr/>
        </p:nvSpPr>
        <p:spPr>
          <a:xfrm>
            <a:off x="8260661" y="7249090"/>
            <a:ext cx="99088" cy="55156"/>
          </a:xfrm>
          <a:custGeom>
            <a:avLst/>
            <a:gdLst/>
            <a:ahLst/>
            <a:cxnLst/>
            <a:rect l="l" t="t" r="r" b="b"/>
            <a:pathLst>
              <a:path w="2287" h="1323" fill="none" extrusionOk="0">
                <a:moveTo>
                  <a:pt x="2251" y="512"/>
                </a:moveTo>
                <a:cubicBezTo>
                  <a:pt x="2286" y="846"/>
                  <a:pt x="1834" y="1167"/>
                  <a:pt x="1215" y="1251"/>
                </a:cubicBezTo>
                <a:cubicBezTo>
                  <a:pt x="608" y="1322"/>
                  <a:pt x="84" y="1132"/>
                  <a:pt x="36" y="810"/>
                </a:cubicBezTo>
                <a:cubicBezTo>
                  <a:pt x="0" y="501"/>
                  <a:pt x="453" y="155"/>
                  <a:pt x="1072" y="84"/>
                </a:cubicBezTo>
                <a:cubicBezTo>
                  <a:pt x="1679" y="0"/>
                  <a:pt x="2203" y="203"/>
                  <a:pt x="2251" y="512"/>
                </a:cubicBezTo>
                <a:close/>
              </a:path>
            </a:pathLst>
          </a:custGeom>
          <a:noFill/>
          <a:ln w="4175" cap="flat" cmpd="sng">
            <a:solidFill>
              <a:srgbClr val="D4C599"/>
            </a:solidFill>
            <a:prstDash val="solid"/>
            <a:miter lim="11906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02" name="Google Shape;102;p2"/>
          <p:cNvSpPr/>
          <p:nvPr/>
        </p:nvSpPr>
        <p:spPr>
          <a:xfrm>
            <a:off x="9468263" y="6172446"/>
            <a:ext cx="99608" cy="55156"/>
          </a:xfrm>
          <a:custGeom>
            <a:avLst/>
            <a:gdLst/>
            <a:ahLst/>
            <a:cxnLst/>
            <a:rect l="l" t="t" r="r" b="b"/>
            <a:pathLst>
              <a:path w="2299" h="1323" fill="none" extrusionOk="0">
                <a:moveTo>
                  <a:pt x="2251" y="525"/>
                </a:moveTo>
                <a:cubicBezTo>
                  <a:pt x="2299" y="846"/>
                  <a:pt x="1835" y="1180"/>
                  <a:pt x="1227" y="1251"/>
                </a:cubicBezTo>
                <a:cubicBezTo>
                  <a:pt x="608" y="1322"/>
                  <a:pt x="96" y="1132"/>
                  <a:pt x="49" y="822"/>
                </a:cubicBezTo>
                <a:cubicBezTo>
                  <a:pt x="1" y="489"/>
                  <a:pt x="465" y="168"/>
                  <a:pt x="1073" y="84"/>
                </a:cubicBezTo>
                <a:cubicBezTo>
                  <a:pt x="1668" y="1"/>
                  <a:pt x="2204" y="191"/>
                  <a:pt x="2251" y="525"/>
                </a:cubicBezTo>
                <a:close/>
              </a:path>
            </a:pathLst>
          </a:custGeom>
          <a:noFill/>
          <a:ln w="4175" cap="flat" cmpd="sng">
            <a:solidFill>
              <a:srgbClr val="D4C599"/>
            </a:solidFill>
            <a:prstDash val="solid"/>
            <a:miter lim="11906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03" name="Google Shape;103;p2"/>
          <p:cNvSpPr/>
          <p:nvPr/>
        </p:nvSpPr>
        <p:spPr>
          <a:xfrm>
            <a:off x="8951896" y="6996448"/>
            <a:ext cx="99088" cy="55115"/>
          </a:xfrm>
          <a:custGeom>
            <a:avLst/>
            <a:gdLst/>
            <a:ahLst/>
            <a:cxnLst/>
            <a:rect l="l" t="t" r="r" b="b"/>
            <a:pathLst>
              <a:path w="2287" h="1322" fill="none" extrusionOk="0">
                <a:moveTo>
                  <a:pt x="2251" y="524"/>
                </a:moveTo>
                <a:cubicBezTo>
                  <a:pt x="2287" y="846"/>
                  <a:pt x="1834" y="1179"/>
                  <a:pt x="1215" y="1250"/>
                </a:cubicBezTo>
                <a:cubicBezTo>
                  <a:pt x="608" y="1322"/>
                  <a:pt x="84" y="1131"/>
                  <a:pt x="48" y="822"/>
                </a:cubicBezTo>
                <a:cubicBezTo>
                  <a:pt x="1" y="488"/>
                  <a:pt x="453" y="167"/>
                  <a:pt x="1072" y="84"/>
                </a:cubicBezTo>
                <a:cubicBezTo>
                  <a:pt x="1680" y="0"/>
                  <a:pt x="2203" y="191"/>
                  <a:pt x="2251" y="524"/>
                </a:cubicBezTo>
                <a:close/>
              </a:path>
            </a:pathLst>
          </a:custGeom>
          <a:noFill/>
          <a:ln w="4175" cap="flat" cmpd="sng">
            <a:solidFill>
              <a:srgbClr val="D4C599"/>
            </a:solidFill>
            <a:prstDash val="solid"/>
            <a:miter lim="11906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04" name="Google Shape;104;p2"/>
          <p:cNvSpPr/>
          <p:nvPr/>
        </p:nvSpPr>
        <p:spPr>
          <a:xfrm>
            <a:off x="9813923" y="5544553"/>
            <a:ext cx="89253" cy="49695"/>
          </a:xfrm>
          <a:custGeom>
            <a:avLst/>
            <a:gdLst/>
            <a:ahLst/>
            <a:cxnLst/>
            <a:rect l="l" t="t" r="r" b="b"/>
            <a:pathLst>
              <a:path w="2060" h="1192" fill="none" extrusionOk="0">
                <a:moveTo>
                  <a:pt x="2012" y="465"/>
                </a:moveTo>
                <a:cubicBezTo>
                  <a:pt x="2060" y="739"/>
                  <a:pt x="1643" y="1036"/>
                  <a:pt x="1107" y="1120"/>
                </a:cubicBezTo>
                <a:cubicBezTo>
                  <a:pt x="572" y="1191"/>
                  <a:pt x="95" y="1013"/>
                  <a:pt x="48" y="727"/>
                </a:cubicBezTo>
                <a:cubicBezTo>
                  <a:pt x="0" y="441"/>
                  <a:pt x="417" y="143"/>
                  <a:pt x="953" y="72"/>
                </a:cubicBezTo>
                <a:cubicBezTo>
                  <a:pt x="1500" y="1"/>
                  <a:pt x="1965" y="179"/>
                  <a:pt x="2012" y="465"/>
                </a:cubicBezTo>
                <a:close/>
              </a:path>
            </a:pathLst>
          </a:custGeom>
          <a:noFill/>
          <a:ln w="3875" cap="flat" cmpd="sng">
            <a:solidFill>
              <a:srgbClr val="D4C599"/>
            </a:solidFill>
            <a:prstDash val="solid"/>
            <a:miter lim="11906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05" name="Google Shape;105;p2"/>
          <p:cNvSpPr/>
          <p:nvPr/>
        </p:nvSpPr>
        <p:spPr>
          <a:xfrm>
            <a:off x="10002697" y="6981064"/>
            <a:ext cx="118195" cy="66037"/>
          </a:xfrm>
          <a:custGeom>
            <a:avLst/>
            <a:gdLst/>
            <a:ahLst/>
            <a:cxnLst/>
            <a:rect l="l" t="t" r="r" b="b"/>
            <a:pathLst>
              <a:path w="2728" h="1584" fill="none" extrusionOk="0">
                <a:moveTo>
                  <a:pt x="2680" y="607"/>
                </a:moveTo>
                <a:cubicBezTo>
                  <a:pt x="2727" y="988"/>
                  <a:pt x="2192" y="1381"/>
                  <a:pt x="1465" y="1488"/>
                </a:cubicBezTo>
                <a:cubicBezTo>
                  <a:pt x="727" y="1584"/>
                  <a:pt x="108" y="1346"/>
                  <a:pt x="48" y="965"/>
                </a:cubicBezTo>
                <a:cubicBezTo>
                  <a:pt x="1" y="572"/>
                  <a:pt x="537" y="191"/>
                  <a:pt x="1275" y="83"/>
                </a:cubicBezTo>
                <a:cubicBezTo>
                  <a:pt x="2001" y="0"/>
                  <a:pt x="2644" y="238"/>
                  <a:pt x="2680" y="607"/>
                </a:cubicBezTo>
                <a:close/>
              </a:path>
            </a:pathLst>
          </a:custGeom>
          <a:noFill/>
          <a:ln w="2975" cap="flat" cmpd="sng">
            <a:solidFill>
              <a:srgbClr val="D4C599"/>
            </a:solidFill>
            <a:prstDash val="solid"/>
            <a:miter lim="11906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06" name="Google Shape;106;p2"/>
          <p:cNvSpPr/>
          <p:nvPr/>
        </p:nvSpPr>
        <p:spPr>
          <a:xfrm>
            <a:off x="10135797" y="7048561"/>
            <a:ext cx="83100" cy="47193"/>
          </a:xfrm>
          <a:custGeom>
            <a:avLst/>
            <a:gdLst/>
            <a:ahLst/>
            <a:cxnLst/>
            <a:rect l="l" t="t" r="r" b="b"/>
            <a:pathLst>
              <a:path w="1918" h="1132" fill="none" extrusionOk="0">
                <a:moveTo>
                  <a:pt x="1894" y="441"/>
                </a:moveTo>
                <a:cubicBezTo>
                  <a:pt x="1918" y="715"/>
                  <a:pt x="1537" y="1000"/>
                  <a:pt x="1025" y="1048"/>
                </a:cubicBezTo>
                <a:cubicBezTo>
                  <a:pt x="501" y="1131"/>
                  <a:pt x="60" y="953"/>
                  <a:pt x="24" y="679"/>
                </a:cubicBezTo>
                <a:cubicBezTo>
                  <a:pt x="1" y="417"/>
                  <a:pt x="382" y="131"/>
                  <a:pt x="894" y="72"/>
                </a:cubicBezTo>
                <a:cubicBezTo>
                  <a:pt x="1394" y="0"/>
                  <a:pt x="1846" y="167"/>
                  <a:pt x="1894" y="441"/>
                </a:cubicBezTo>
                <a:close/>
              </a:path>
            </a:pathLst>
          </a:custGeom>
          <a:noFill/>
          <a:ln w="2975" cap="flat" cmpd="sng">
            <a:solidFill>
              <a:srgbClr val="D4C599"/>
            </a:solidFill>
            <a:prstDash val="solid"/>
            <a:miter lim="11906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07" name="Google Shape;107;p2"/>
          <p:cNvSpPr/>
          <p:nvPr/>
        </p:nvSpPr>
        <p:spPr>
          <a:xfrm>
            <a:off x="8717195" y="7234874"/>
            <a:ext cx="39773" cy="36687"/>
          </a:xfrm>
          <a:custGeom>
            <a:avLst/>
            <a:gdLst/>
            <a:ahLst/>
            <a:cxnLst/>
            <a:rect l="l" t="t" r="r" b="b"/>
            <a:pathLst>
              <a:path w="918" h="880" extrusionOk="0">
                <a:moveTo>
                  <a:pt x="483" y="0"/>
                </a:moveTo>
                <a:cubicBezTo>
                  <a:pt x="457" y="0"/>
                  <a:pt x="431" y="3"/>
                  <a:pt x="405" y="8"/>
                </a:cubicBezTo>
                <a:cubicBezTo>
                  <a:pt x="167" y="44"/>
                  <a:pt x="0" y="258"/>
                  <a:pt x="24" y="496"/>
                </a:cubicBezTo>
                <a:cubicBezTo>
                  <a:pt x="58" y="719"/>
                  <a:pt x="258" y="880"/>
                  <a:pt x="479" y="880"/>
                </a:cubicBezTo>
                <a:cubicBezTo>
                  <a:pt x="494" y="880"/>
                  <a:pt x="509" y="879"/>
                  <a:pt x="524" y="877"/>
                </a:cubicBezTo>
                <a:cubicBezTo>
                  <a:pt x="762" y="842"/>
                  <a:pt x="917" y="615"/>
                  <a:pt x="893" y="377"/>
                </a:cubicBezTo>
                <a:cubicBezTo>
                  <a:pt x="862" y="165"/>
                  <a:pt x="688" y="0"/>
                  <a:pt x="483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08" name="Google Shape;108;p2"/>
          <p:cNvSpPr/>
          <p:nvPr/>
        </p:nvSpPr>
        <p:spPr>
          <a:xfrm>
            <a:off x="9596727" y="6247071"/>
            <a:ext cx="36655" cy="33352"/>
          </a:xfrm>
          <a:custGeom>
            <a:avLst/>
            <a:gdLst/>
            <a:ahLst/>
            <a:cxnLst/>
            <a:rect l="l" t="t" r="r" b="b"/>
            <a:pathLst>
              <a:path w="846" h="800" extrusionOk="0">
                <a:moveTo>
                  <a:pt x="444" y="1"/>
                </a:moveTo>
                <a:cubicBezTo>
                  <a:pt x="419" y="1"/>
                  <a:pt x="395" y="3"/>
                  <a:pt x="370" y="9"/>
                </a:cubicBezTo>
                <a:cubicBezTo>
                  <a:pt x="143" y="44"/>
                  <a:pt x="1" y="235"/>
                  <a:pt x="24" y="461"/>
                </a:cubicBezTo>
                <a:cubicBezTo>
                  <a:pt x="57" y="655"/>
                  <a:pt x="215" y="800"/>
                  <a:pt x="412" y="800"/>
                </a:cubicBezTo>
                <a:cubicBezTo>
                  <a:pt x="433" y="800"/>
                  <a:pt x="455" y="798"/>
                  <a:pt x="477" y="795"/>
                </a:cubicBezTo>
                <a:cubicBezTo>
                  <a:pt x="703" y="771"/>
                  <a:pt x="846" y="580"/>
                  <a:pt x="822" y="354"/>
                </a:cubicBezTo>
                <a:cubicBezTo>
                  <a:pt x="791" y="154"/>
                  <a:pt x="629" y="1"/>
                  <a:pt x="444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09" name="Google Shape;109;p2"/>
          <p:cNvSpPr/>
          <p:nvPr/>
        </p:nvSpPr>
        <p:spPr>
          <a:xfrm>
            <a:off x="8316900" y="6792667"/>
            <a:ext cx="57277" cy="52071"/>
          </a:xfrm>
          <a:custGeom>
            <a:avLst/>
            <a:gdLst/>
            <a:ahLst/>
            <a:cxnLst/>
            <a:rect l="l" t="t" r="r" b="b"/>
            <a:pathLst>
              <a:path w="1322" h="1249" extrusionOk="0">
                <a:moveTo>
                  <a:pt x="659" y="1"/>
                </a:moveTo>
                <a:cubicBezTo>
                  <a:pt x="631" y="1"/>
                  <a:pt x="601" y="3"/>
                  <a:pt x="572" y="7"/>
                </a:cubicBezTo>
                <a:cubicBezTo>
                  <a:pt x="238" y="54"/>
                  <a:pt x="0" y="364"/>
                  <a:pt x="36" y="709"/>
                </a:cubicBezTo>
                <a:cubicBezTo>
                  <a:pt x="80" y="1020"/>
                  <a:pt x="353" y="1248"/>
                  <a:pt x="670" y="1248"/>
                </a:cubicBezTo>
                <a:cubicBezTo>
                  <a:pt x="693" y="1248"/>
                  <a:pt x="715" y="1247"/>
                  <a:pt x="738" y="1245"/>
                </a:cubicBezTo>
                <a:cubicBezTo>
                  <a:pt x="1084" y="1197"/>
                  <a:pt x="1322" y="888"/>
                  <a:pt x="1274" y="542"/>
                </a:cubicBezTo>
                <a:cubicBezTo>
                  <a:pt x="1231" y="227"/>
                  <a:pt x="968" y="1"/>
                  <a:pt x="659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10" name="Google Shape;110;p2"/>
          <p:cNvSpPr/>
          <p:nvPr/>
        </p:nvSpPr>
        <p:spPr>
          <a:xfrm>
            <a:off x="9501278" y="7010623"/>
            <a:ext cx="39773" cy="36187"/>
          </a:xfrm>
          <a:custGeom>
            <a:avLst/>
            <a:gdLst/>
            <a:ahLst/>
            <a:cxnLst/>
            <a:rect l="l" t="t" r="r" b="b"/>
            <a:pathLst>
              <a:path w="918" h="868" extrusionOk="0">
                <a:moveTo>
                  <a:pt x="470" y="1"/>
                </a:moveTo>
                <a:cubicBezTo>
                  <a:pt x="449" y="1"/>
                  <a:pt x="427" y="2"/>
                  <a:pt x="406" y="6"/>
                </a:cubicBezTo>
                <a:cubicBezTo>
                  <a:pt x="168" y="29"/>
                  <a:pt x="1" y="256"/>
                  <a:pt x="25" y="494"/>
                </a:cubicBezTo>
                <a:cubicBezTo>
                  <a:pt x="57" y="710"/>
                  <a:pt x="247" y="868"/>
                  <a:pt x="460" y="868"/>
                </a:cubicBezTo>
                <a:cubicBezTo>
                  <a:pt x="482" y="868"/>
                  <a:pt x="503" y="866"/>
                  <a:pt x="525" y="863"/>
                </a:cubicBezTo>
                <a:cubicBezTo>
                  <a:pt x="763" y="827"/>
                  <a:pt x="918" y="613"/>
                  <a:pt x="894" y="375"/>
                </a:cubicBezTo>
                <a:cubicBezTo>
                  <a:pt x="861" y="158"/>
                  <a:pt x="681" y="1"/>
                  <a:pt x="470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11" name="Google Shape;111;p2"/>
          <p:cNvSpPr/>
          <p:nvPr/>
        </p:nvSpPr>
        <p:spPr>
          <a:xfrm>
            <a:off x="10212660" y="6326574"/>
            <a:ext cx="57321" cy="52196"/>
          </a:xfrm>
          <a:custGeom>
            <a:avLst/>
            <a:gdLst/>
            <a:ahLst/>
            <a:cxnLst/>
            <a:rect l="l" t="t" r="r" b="b"/>
            <a:pathLst>
              <a:path w="1323" h="1252" extrusionOk="0">
                <a:moveTo>
                  <a:pt x="660" y="1"/>
                </a:moveTo>
                <a:cubicBezTo>
                  <a:pt x="631" y="1"/>
                  <a:pt x="602" y="3"/>
                  <a:pt x="572" y="7"/>
                </a:cubicBezTo>
                <a:cubicBezTo>
                  <a:pt x="239" y="54"/>
                  <a:pt x="1" y="364"/>
                  <a:pt x="36" y="709"/>
                </a:cubicBezTo>
                <a:cubicBezTo>
                  <a:pt x="80" y="1025"/>
                  <a:pt x="342" y="1251"/>
                  <a:pt x="651" y="1251"/>
                </a:cubicBezTo>
                <a:cubicBezTo>
                  <a:pt x="680" y="1251"/>
                  <a:pt x="709" y="1249"/>
                  <a:pt x="739" y="1245"/>
                </a:cubicBezTo>
                <a:cubicBezTo>
                  <a:pt x="1084" y="1197"/>
                  <a:pt x="1322" y="888"/>
                  <a:pt x="1275" y="543"/>
                </a:cubicBezTo>
                <a:cubicBezTo>
                  <a:pt x="1231" y="227"/>
                  <a:pt x="969" y="1"/>
                  <a:pt x="660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12" name="Google Shape;112;p2"/>
          <p:cNvSpPr/>
          <p:nvPr/>
        </p:nvSpPr>
        <p:spPr>
          <a:xfrm>
            <a:off x="10197192" y="6743933"/>
            <a:ext cx="57321" cy="52279"/>
          </a:xfrm>
          <a:custGeom>
            <a:avLst/>
            <a:gdLst/>
            <a:ahLst/>
            <a:cxnLst/>
            <a:rect l="l" t="t" r="r" b="b"/>
            <a:pathLst>
              <a:path w="1323" h="1254" extrusionOk="0">
                <a:moveTo>
                  <a:pt x="668" y="0"/>
                </a:moveTo>
                <a:cubicBezTo>
                  <a:pt x="636" y="0"/>
                  <a:pt x="604" y="3"/>
                  <a:pt x="572" y="9"/>
                </a:cubicBezTo>
                <a:cubicBezTo>
                  <a:pt x="239" y="56"/>
                  <a:pt x="0" y="366"/>
                  <a:pt x="36" y="711"/>
                </a:cubicBezTo>
                <a:cubicBezTo>
                  <a:pt x="80" y="1027"/>
                  <a:pt x="342" y="1253"/>
                  <a:pt x="651" y="1253"/>
                </a:cubicBezTo>
                <a:cubicBezTo>
                  <a:pt x="680" y="1253"/>
                  <a:pt x="709" y="1251"/>
                  <a:pt x="739" y="1247"/>
                </a:cubicBezTo>
                <a:cubicBezTo>
                  <a:pt x="1084" y="1199"/>
                  <a:pt x="1322" y="890"/>
                  <a:pt x="1274" y="545"/>
                </a:cubicBezTo>
                <a:cubicBezTo>
                  <a:pt x="1231" y="243"/>
                  <a:pt x="965" y="0"/>
                  <a:pt x="668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13" name="Google Shape;113;p2"/>
          <p:cNvSpPr/>
          <p:nvPr/>
        </p:nvSpPr>
        <p:spPr>
          <a:xfrm>
            <a:off x="9488930" y="5546303"/>
            <a:ext cx="57277" cy="51653"/>
          </a:xfrm>
          <a:custGeom>
            <a:avLst/>
            <a:gdLst/>
            <a:ahLst/>
            <a:cxnLst/>
            <a:rect l="l" t="t" r="r" b="b"/>
            <a:pathLst>
              <a:path w="1322" h="1239" extrusionOk="0">
                <a:moveTo>
                  <a:pt x="671" y="0"/>
                </a:moveTo>
                <a:cubicBezTo>
                  <a:pt x="642" y="0"/>
                  <a:pt x="613" y="2"/>
                  <a:pt x="584" y="6"/>
                </a:cubicBezTo>
                <a:cubicBezTo>
                  <a:pt x="238" y="42"/>
                  <a:pt x="0" y="363"/>
                  <a:pt x="48" y="697"/>
                </a:cubicBezTo>
                <a:cubicBezTo>
                  <a:pt x="91" y="1012"/>
                  <a:pt x="354" y="1239"/>
                  <a:pt x="663" y="1239"/>
                </a:cubicBezTo>
                <a:cubicBezTo>
                  <a:pt x="691" y="1239"/>
                  <a:pt x="721" y="1237"/>
                  <a:pt x="750" y="1232"/>
                </a:cubicBezTo>
                <a:cubicBezTo>
                  <a:pt x="1084" y="1197"/>
                  <a:pt x="1322" y="875"/>
                  <a:pt x="1286" y="542"/>
                </a:cubicBezTo>
                <a:cubicBezTo>
                  <a:pt x="1243" y="226"/>
                  <a:pt x="980" y="0"/>
                  <a:pt x="671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14" name="Google Shape;114;p2"/>
          <p:cNvSpPr/>
          <p:nvPr/>
        </p:nvSpPr>
        <p:spPr>
          <a:xfrm>
            <a:off x="8845659" y="6314067"/>
            <a:ext cx="35095" cy="32268"/>
          </a:xfrm>
          <a:custGeom>
            <a:avLst/>
            <a:gdLst/>
            <a:ahLst/>
            <a:cxnLst/>
            <a:rect l="l" t="t" r="r" b="b"/>
            <a:pathLst>
              <a:path w="810" h="774" extrusionOk="0">
                <a:moveTo>
                  <a:pt x="431" y="0"/>
                </a:moveTo>
                <a:cubicBezTo>
                  <a:pt x="407" y="0"/>
                  <a:pt x="382" y="3"/>
                  <a:pt x="357" y="9"/>
                </a:cubicBezTo>
                <a:cubicBezTo>
                  <a:pt x="143" y="45"/>
                  <a:pt x="0" y="235"/>
                  <a:pt x="24" y="438"/>
                </a:cubicBezTo>
                <a:cubicBezTo>
                  <a:pt x="57" y="636"/>
                  <a:pt x="223" y="774"/>
                  <a:pt x="408" y="774"/>
                </a:cubicBezTo>
                <a:cubicBezTo>
                  <a:pt x="423" y="774"/>
                  <a:pt x="438" y="773"/>
                  <a:pt x="453" y="771"/>
                </a:cubicBezTo>
                <a:cubicBezTo>
                  <a:pt x="667" y="735"/>
                  <a:pt x="810" y="545"/>
                  <a:pt x="786" y="342"/>
                </a:cubicBezTo>
                <a:cubicBezTo>
                  <a:pt x="755" y="144"/>
                  <a:pt x="604" y="0"/>
                  <a:pt x="431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15" name="Google Shape;115;p2"/>
          <p:cNvSpPr/>
          <p:nvPr/>
        </p:nvSpPr>
        <p:spPr>
          <a:xfrm>
            <a:off x="8562433" y="6199001"/>
            <a:ext cx="57321" cy="51696"/>
          </a:xfrm>
          <a:custGeom>
            <a:avLst/>
            <a:gdLst/>
            <a:ahLst/>
            <a:cxnLst/>
            <a:rect l="l" t="t" r="r" b="b"/>
            <a:pathLst>
              <a:path w="1323" h="1240" extrusionOk="0">
                <a:moveTo>
                  <a:pt x="669" y="1"/>
                </a:moveTo>
                <a:cubicBezTo>
                  <a:pt x="641" y="1"/>
                  <a:pt x="613" y="3"/>
                  <a:pt x="584" y="7"/>
                </a:cubicBezTo>
                <a:cubicBezTo>
                  <a:pt x="239" y="43"/>
                  <a:pt x="1" y="364"/>
                  <a:pt x="48" y="697"/>
                </a:cubicBezTo>
                <a:cubicBezTo>
                  <a:pt x="81" y="1013"/>
                  <a:pt x="352" y="1239"/>
                  <a:pt x="654" y="1239"/>
                </a:cubicBezTo>
                <a:cubicBezTo>
                  <a:pt x="682" y="1239"/>
                  <a:pt x="710" y="1237"/>
                  <a:pt x="739" y="1233"/>
                </a:cubicBezTo>
                <a:cubicBezTo>
                  <a:pt x="1084" y="1197"/>
                  <a:pt x="1322" y="876"/>
                  <a:pt x="1275" y="543"/>
                </a:cubicBezTo>
                <a:cubicBezTo>
                  <a:pt x="1242" y="227"/>
                  <a:pt x="970" y="1"/>
                  <a:pt x="669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16" name="Google Shape;116;p2"/>
          <p:cNvSpPr/>
          <p:nvPr/>
        </p:nvSpPr>
        <p:spPr>
          <a:xfrm>
            <a:off x="6280287" y="7023255"/>
            <a:ext cx="71229" cy="37771"/>
          </a:xfrm>
          <a:custGeom>
            <a:avLst/>
            <a:gdLst/>
            <a:ahLst/>
            <a:cxnLst/>
            <a:rect l="l" t="t" r="r" b="b"/>
            <a:pathLst>
              <a:path w="1644" h="906" fill="none" extrusionOk="0">
                <a:moveTo>
                  <a:pt x="0" y="417"/>
                </a:moveTo>
                <a:cubicBezTo>
                  <a:pt x="12" y="179"/>
                  <a:pt x="393" y="0"/>
                  <a:pt x="834" y="24"/>
                </a:cubicBezTo>
                <a:cubicBezTo>
                  <a:pt x="1286" y="36"/>
                  <a:pt x="1643" y="250"/>
                  <a:pt x="1620" y="488"/>
                </a:cubicBezTo>
                <a:cubicBezTo>
                  <a:pt x="1608" y="726"/>
                  <a:pt x="1239" y="905"/>
                  <a:pt x="786" y="869"/>
                </a:cubicBezTo>
                <a:cubicBezTo>
                  <a:pt x="346" y="857"/>
                  <a:pt x="0" y="655"/>
                  <a:pt x="0" y="417"/>
                </a:cubicBezTo>
                <a:close/>
              </a:path>
            </a:pathLst>
          </a:custGeom>
          <a:noFill/>
          <a:ln w="4175" cap="flat" cmpd="sng">
            <a:solidFill>
              <a:srgbClr val="D4C599"/>
            </a:solidFill>
            <a:prstDash val="solid"/>
            <a:miter lim="11906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17" name="Google Shape;117;p2"/>
          <p:cNvSpPr/>
          <p:nvPr/>
        </p:nvSpPr>
        <p:spPr>
          <a:xfrm>
            <a:off x="4999940" y="6577505"/>
            <a:ext cx="70709" cy="37771"/>
          </a:xfrm>
          <a:custGeom>
            <a:avLst/>
            <a:gdLst/>
            <a:ahLst/>
            <a:cxnLst/>
            <a:rect l="l" t="t" r="r" b="b"/>
            <a:pathLst>
              <a:path w="1632" h="906" fill="none" extrusionOk="0">
                <a:moveTo>
                  <a:pt x="0" y="417"/>
                </a:moveTo>
                <a:cubicBezTo>
                  <a:pt x="12" y="179"/>
                  <a:pt x="381" y="0"/>
                  <a:pt x="833" y="36"/>
                </a:cubicBezTo>
                <a:cubicBezTo>
                  <a:pt x="1274" y="48"/>
                  <a:pt x="1631" y="250"/>
                  <a:pt x="1619" y="489"/>
                </a:cubicBezTo>
                <a:cubicBezTo>
                  <a:pt x="1607" y="727"/>
                  <a:pt x="1226" y="905"/>
                  <a:pt x="786" y="881"/>
                </a:cubicBezTo>
                <a:cubicBezTo>
                  <a:pt x="333" y="870"/>
                  <a:pt x="0" y="655"/>
                  <a:pt x="0" y="417"/>
                </a:cubicBezTo>
                <a:close/>
              </a:path>
            </a:pathLst>
          </a:custGeom>
          <a:noFill/>
          <a:ln w="4175" cap="flat" cmpd="sng">
            <a:solidFill>
              <a:srgbClr val="D4C599"/>
            </a:solidFill>
            <a:prstDash val="solid"/>
            <a:miter lim="11906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18" name="Google Shape;118;p2"/>
          <p:cNvSpPr/>
          <p:nvPr/>
        </p:nvSpPr>
        <p:spPr>
          <a:xfrm>
            <a:off x="5410547" y="6772072"/>
            <a:ext cx="82061" cy="43733"/>
          </a:xfrm>
          <a:custGeom>
            <a:avLst/>
            <a:gdLst/>
            <a:ahLst/>
            <a:cxnLst/>
            <a:rect l="l" t="t" r="r" b="b"/>
            <a:pathLst>
              <a:path w="1894" h="1049" fill="none" extrusionOk="0">
                <a:moveTo>
                  <a:pt x="12" y="489"/>
                </a:moveTo>
                <a:cubicBezTo>
                  <a:pt x="24" y="215"/>
                  <a:pt x="465" y="1"/>
                  <a:pt x="965" y="36"/>
                </a:cubicBezTo>
                <a:cubicBezTo>
                  <a:pt x="1489" y="72"/>
                  <a:pt x="1893" y="298"/>
                  <a:pt x="1870" y="572"/>
                </a:cubicBezTo>
                <a:cubicBezTo>
                  <a:pt x="1858" y="834"/>
                  <a:pt x="1429" y="1048"/>
                  <a:pt x="917" y="1013"/>
                </a:cubicBezTo>
                <a:cubicBezTo>
                  <a:pt x="417" y="1001"/>
                  <a:pt x="0" y="763"/>
                  <a:pt x="12" y="489"/>
                </a:cubicBezTo>
                <a:close/>
              </a:path>
            </a:pathLst>
          </a:custGeom>
          <a:noFill/>
          <a:ln w="3575" cap="flat" cmpd="sng">
            <a:solidFill>
              <a:srgbClr val="D4C599"/>
            </a:solidFill>
            <a:prstDash val="solid"/>
            <a:miter lim="11906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19" name="Google Shape;119;p2"/>
          <p:cNvSpPr/>
          <p:nvPr/>
        </p:nvSpPr>
        <p:spPr>
          <a:xfrm>
            <a:off x="6530975" y="6277712"/>
            <a:ext cx="97572" cy="51653"/>
          </a:xfrm>
          <a:custGeom>
            <a:avLst/>
            <a:gdLst/>
            <a:ahLst/>
            <a:cxnLst/>
            <a:rect l="l" t="t" r="r" b="b"/>
            <a:pathLst>
              <a:path w="2252" h="1239" fill="none" extrusionOk="0">
                <a:moveTo>
                  <a:pt x="25" y="572"/>
                </a:moveTo>
                <a:cubicBezTo>
                  <a:pt x="36" y="238"/>
                  <a:pt x="537" y="0"/>
                  <a:pt x="1156" y="36"/>
                </a:cubicBezTo>
                <a:cubicBezTo>
                  <a:pt x="1763" y="60"/>
                  <a:pt x="2251" y="345"/>
                  <a:pt x="2239" y="679"/>
                </a:cubicBezTo>
                <a:cubicBezTo>
                  <a:pt x="2227" y="1000"/>
                  <a:pt x="1715" y="1238"/>
                  <a:pt x="1108" y="1214"/>
                </a:cubicBezTo>
                <a:cubicBezTo>
                  <a:pt x="501" y="1179"/>
                  <a:pt x="1" y="881"/>
                  <a:pt x="25" y="572"/>
                </a:cubicBezTo>
                <a:close/>
              </a:path>
            </a:pathLst>
          </a:custGeom>
          <a:noFill/>
          <a:ln w="4175" cap="flat" cmpd="sng">
            <a:solidFill>
              <a:srgbClr val="D4C599"/>
            </a:solidFill>
            <a:prstDash val="solid"/>
            <a:miter lim="11906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20" name="Google Shape;120;p2"/>
          <p:cNvSpPr/>
          <p:nvPr/>
        </p:nvSpPr>
        <p:spPr>
          <a:xfrm>
            <a:off x="5142832" y="7128980"/>
            <a:ext cx="97528" cy="51653"/>
          </a:xfrm>
          <a:custGeom>
            <a:avLst/>
            <a:gdLst/>
            <a:ahLst/>
            <a:cxnLst/>
            <a:rect l="l" t="t" r="r" b="b"/>
            <a:pathLst>
              <a:path w="2251" h="1239" fill="none" extrusionOk="0">
                <a:moveTo>
                  <a:pt x="12" y="572"/>
                </a:moveTo>
                <a:cubicBezTo>
                  <a:pt x="36" y="238"/>
                  <a:pt x="536" y="0"/>
                  <a:pt x="1143" y="36"/>
                </a:cubicBezTo>
                <a:cubicBezTo>
                  <a:pt x="1762" y="60"/>
                  <a:pt x="2250" y="345"/>
                  <a:pt x="2238" y="679"/>
                </a:cubicBezTo>
                <a:cubicBezTo>
                  <a:pt x="2215" y="1000"/>
                  <a:pt x="1715" y="1238"/>
                  <a:pt x="1107" y="1215"/>
                </a:cubicBezTo>
                <a:cubicBezTo>
                  <a:pt x="488" y="1179"/>
                  <a:pt x="0" y="881"/>
                  <a:pt x="12" y="572"/>
                </a:cubicBezTo>
                <a:close/>
              </a:path>
            </a:pathLst>
          </a:custGeom>
          <a:noFill/>
          <a:ln w="4175" cap="flat" cmpd="sng">
            <a:solidFill>
              <a:srgbClr val="D4C599"/>
            </a:solidFill>
            <a:prstDash val="solid"/>
            <a:miter lim="11906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21" name="Google Shape;121;p2"/>
          <p:cNvSpPr/>
          <p:nvPr/>
        </p:nvSpPr>
        <p:spPr>
          <a:xfrm>
            <a:off x="5804647" y="6407745"/>
            <a:ext cx="97052" cy="51153"/>
          </a:xfrm>
          <a:custGeom>
            <a:avLst/>
            <a:gdLst/>
            <a:ahLst/>
            <a:cxnLst/>
            <a:rect l="l" t="t" r="r" b="b"/>
            <a:pathLst>
              <a:path w="2240" h="1227" fill="none" extrusionOk="0">
                <a:moveTo>
                  <a:pt x="13" y="560"/>
                </a:moveTo>
                <a:cubicBezTo>
                  <a:pt x="25" y="227"/>
                  <a:pt x="537" y="0"/>
                  <a:pt x="1144" y="24"/>
                </a:cubicBezTo>
                <a:cubicBezTo>
                  <a:pt x="1751" y="60"/>
                  <a:pt x="2239" y="334"/>
                  <a:pt x="2227" y="667"/>
                </a:cubicBezTo>
                <a:cubicBezTo>
                  <a:pt x="2215" y="989"/>
                  <a:pt x="1703" y="1227"/>
                  <a:pt x="1096" y="1203"/>
                </a:cubicBezTo>
                <a:cubicBezTo>
                  <a:pt x="477" y="1167"/>
                  <a:pt x="1" y="893"/>
                  <a:pt x="13" y="560"/>
                </a:cubicBezTo>
                <a:close/>
              </a:path>
            </a:pathLst>
          </a:custGeom>
          <a:noFill/>
          <a:ln w="4175" cap="flat" cmpd="sng">
            <a:solidFill>
              <a:srgbClr val="D4C599"/>
            </a:solidFill>
            <a:prstDash val="solid"/>
            <a:miter lim="11906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22" name="Google Shape;122;p2"/>
          <p:cNvSpPr/>
          <p:nvPr/>
        </p:nvSpPr>
        <p:spPr>
          <a:xfrm>
            <a:off x="4749729" y="6230061"/>
            <a:ext cx="116636" cy="61576"/>
          </a:xfrm>
          <a:custGeom>
            <a:avLst/>
            <a:gdLst/>
            <a:ahLst/>
            <a:cxnLst/>
            <a:rect l="l" t="t" r="r" b="b"/>
            <a:pathLst>
              <a:path w="2692" h="1477" fill="none" extrusionOk="0">
                <a:moveTo>
                  <a:pt x="12" y="667"/>
                </a:moveTo>
                <a:cubicBezTo>
                  <a:pt x="24" y="286"/>
                  <a:pt x="632" y="0"/>
                  <a:pt x="1382" y="36"/>
                </a:cubicBezTo>
                <a:cubicBezTo>
                  <a:pt x="2108" y="60"/>
                  <a:pt x="2691" y="405"/>
                  <a:pt x="2679" y="810"/>
                </a:cubicBezTo>
                <a:cubicBezTo>
                  <a:pt x="2656" y="1191"/>
                  <a:pt x="2048" y="1476"/>
                  <a:pt x="1310" y="1441"/>
                </a:cubicBezTo>
                <a:cubicBezTo>
                  <a:pt x="572" y="1393"/>
                  <a:pt x="0" y="1060"/>
                  <a:pt x="12" y="667"/>
                </a:cubicBezTo>
                <a:close/>
              </a:path>
            </a:pathLst>
          </a:custGeom>
          <a:noFill/>
          <a:ln w="2975" cap="flat" cmpd="sng">
            <a:solidFill>
              <a:srgbClr val="D4C599"/>
            </a:solidFill>
            <a:prstDash val="solid"/>
            <a:miter lim="11906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23" name="Google Shape;123;p2"/>
          <p:cNvSpPr/>
          <p:nvPr/>
        </p:nvSpPr>
        <p:spPr>
          <a:xfrm>
            <a:off x="4664592" y="6162023"/>
            <a:ext cx="81584" cy="43232"/>
          </a:xfrm>
          <a:custGeom>
            <a:avLst/>
            <a:gdLst/>
            <a:ahLst/>
            <a:cxnLst/>
            <a:rect l="l" t="t" r="r" b="b"/>
            <a:pathLst>
              <a:path w="1883" h="1037" fill="none" extrusionOk="0">
                <a:moveTo>
                  <a:pt x="1" y="477"/>
                </a:moveTo>
                <a:cubicBezTo>
                  <a:pt x="13" y="203"/>
                  <a:pt x="441" y="1"/>
                  <a:pt x="965" y="25"/>
                </a:cubicBezTo>
                <a:cubicBezTo>
                  <a:pt x="1489" y="60"/>
                  <a:pt x="1882" y="299"/>
                  <a:pt x="1870" y="560"/>
                </a:cubicBezTo>
                <a:cubicBezTo>
                  <a:pt x="1858" y="834"/>
                  <a:pt x="1430" y="1037"/>
                  <a:pt x="906" y="1013"/>
                </a:cubicBezTo>
                <a:cubicBezTo>
                  <a:pt x="394" y="989"/>
                  <a:pt x="1" y="739"/>
                  <a:pt x="1" y="477"/>
                </a:cubicBezTo>
                <a:close/>
              </a:path>
            </a:pathLst>
          </a:custGeom>
          <a:noFill/>
          <a:ln w="2975" cap="flat" cmpd="sng">
            <a:solidFill>
              <a:srgbClr val="D4C599"/>
            </a:solidFill>
            <a:prstDash val="solid"/>
            <a:miter lim="11906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24" name="Google Shape;124;p2"/>
          <p:cNvSpPr/>
          <p:nvPr/>
        </p:nvSpPr>
        <p:spPr>
          <a:xfrm>
            <a:off x="6135835" y="6234981"/>
            <a:ext cx="39253" cy="36812"/>
          </a:xfrm>
          <a:custGeom>
            <a:avLst/>
            <a:gdLst/>
            <a:ahLst/>
            <a:cxnLst/>
            <a:rect l="l" t="t" r="r" b="b"/>
            <a:pathLst>
              <a:path w="906" h="883" extrusionOk="0">
                <a:moveTo>
                  <a:pt x="455" y="1"/>
                </a:moveTo>
                <a:cubicBezTo>
                  <a:pt x="216" y="1"/>
                  <a:pt x="36" y="187"/>
                  <a:pt x="12" y="418"/>
                </a:cubicBezTo>
                <a:cubicBezTo>
                  <a:pt x="1" y="656"/>
                  <a:pt x="191" y="870"/>
                  <a:pt x="429" y="882"/>
                </a:cubicBezTo>
                <a:cubicBezTo>
                  <a:pt x="437" y="882"/>
                  <a:pt x="445" y="883"/>
                  <a:pt x="452" y="883"/>
                </a:cubicBezTo>
                <a:cubicBezTo>
                  <a:pt x="702" y="883"/>
                  <a:pt x="882" y="696"/>
                  <a:pt x="894" y="465"/>
                </a:cubicBezTo>
                <a:cubicBezTo>
                  <a:pt x="905" y="215"/>
                  <a:pt x="715" y="13"/>
                  <a:pt x="477" y="1"/>
                </a:cubicBezTo>
                <a:cubicBezTo>
                  <a:pt x="469" y="1"/>
                  <a:pt x="462" y="1"/>
                  <a:pt x="455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25" name="Google Shape;125;p2"/>
          <p:cNvSpPr/>
          <p:nvPr/>
        </p:nvSpPr>
        <p:spPr>
          <a:xfrm>
            <a:off x="5090710" y="7058983"/>
            <a:ext cx="35657" cy="33811"/>
          </a:xfrm>
          <a:custGeom>
            <a:avLst/>
            <a:gdLst/>
            <a:ahLst/>
            <a:cxnLst/>
            <a:rect l="l" t="t" r="r" b="b"/>
            <a:pathLst>
              <a:path w="823" h="811" extrusionOk="0">
                <a:moveTo>
                  <a:pt x="429" y="0"/>
                </a:moveTo>
                <a:cubicBezTo>
                  <a:pt x="203" y="0"/>
                  <a:pt x="24" y="167"/>
                  <a:pt x="12" y="393"/>
                </a:cubicBezTo>
                <a:cubicBezTo>
                  <a:pt x="1" y="596"/>
                  <a:pt x="179" y="786"/>
                  <a:pt x="405" y="810"/>
                </a:cubicBezTo>
                <a:cubicBezTo>
                  <a:pt x="620" y="810"/>
                  <a:pt x="798" y="643"/>
                  <a:pt x="822" y="417"/>
                </a:cubicBezTo>
                <a:cubicBezTo>
                  <a:pt x="822" y="191"/>
                  <a:pt x="655" y="12"/>
                  <a:pt x="429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26" name="Google Shape;126;p2"/>
          <p:cNvSpPr/>
          <p:nvPr/>
        </p:nvSpPr>
        <p:spPr>
          <a:xfrm>
            <a:off x="6432450" y="6721919"/>
            <a:ext cx="55761" cy="52237"/>
          </a:xfrm>
          <a:custGeom>
            <a:avLst/>
            <a:gdLst/>
            <a:ahLst/>
            <a:cxnLst/>
            <a:rect l="l" t="t" r="r" b="b"/>
            <a:pathLst>
              <a:path w="1287" h="1253" extrusionOk="0">
                <a:moveTo>
                  <a:pt x="646" y="1"/>
                </a:moveTo>
                <a:cubicBezTo>
                  <a:pt x="322" y="1"/>
                  <a:pt x="36" y="270"/>
                  <a:pt x="13" y="596"/>
                </a:cubicBezTo>
                <a:cubicBezTo>
                  <a:pt x="1" y="942"/>
                  <a:pt x="275" y="1239"/>
                  <a:pt x="608" y="1251"/>
                </a:cubicBezTo>
                <a:cubicBezTo>
                  <a:pt x="622" y="1252"/>
                  <a:pt x="636" y="1253"/>
                  <a:pt x="650" y="1253"/>
                </a:cubicBezTo>
                <a:cubicBezTo>
                  <a:pt x="977" y="1253"/>
                  <a:pt x="1251" y="987"/>
                  <a:pt x="1263" y="656"/>
                </a:cubicBezTo>
                <a:cubicBezTo>
                  <a:pt x="1287" y="311"/>
                  <a:pt x="1013" y="13"/>
                  <a:pt x="667" y="1"/>
                </a:cubicBezTo>
                <a:cubicBezTo>
                  <a:pt x="660" y="1"/>
                  <a:pt x="653" y="1"/>
                  <a:pt x="646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27" name="Google Shape;127;p2"/>
          <p:cNvSpPr/>
          <p:nvPr/>
        </p:nvSpPr>
        <p:spPr>
          <a:xfrm>
            <a:off x="5323374" y="6320862"/>
            <a:ext cx="37695" cy="35812"/>
          </a:xfrm>
          <a:custGeom>
            <a:avLst/>
            <a:gdLst/>
            <a:ahLst/>
            <a:cxnLst/>
            <a:rect l="l" t="t" r="r" b="b"/>
            <a:pathLst>
              <a:path w="870" h="859" extrusionOk="0">
                <a:moveTo>
                  <a:pt x="453" y="1"/>
                </a:moveTo>
                <a:cubicBezTo>
                  <a:pt x="215" y="1"/>
                  <a:pt x="12" y="179"/>
                  <a:pt x="0" y="406"/>
                </a:cubicBezTo>
                <a:cubicBezTo>
                  <a:pt x="0" y="656"/>
                  <a:pt x="179" y="858"/>
                  <a:pt x="417" y="858"/>
                </a:cubicBezTo>
                <a:cubicBezTo>
                  <a:pt x="655" y="858"/>
                  <a:pt x="846" y="680"/>
                  <a:pt x="869" y="441"/>
                </a:cubicBezTo>
                <a:cubicBezTo>
                  <a:pt x="869" y="203"/>
                  <a:pt x="691" y="13"/>
                  <a:pt x="453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28" name="Google Shape;128;p2"/>
          <p:cNvSpPr/>
          <p:nvPr/>
        </p:nvSpPr>
        <p:spPr>
          <a:xfrm>
            <a:off x="4480454" y="6853451"/>
            <a:ext cx="56281" cy="52237"/>
          </a:xfrm>
          <a:custGeom>
            <a:avLst/>
            <a:gdLst/>
            <a:ahLst/>
            <a:cxnLst/>
            <a:rect l="l" t="t" r="r" b="b"/>
            <a:pathLst>
              <a:path w="1299" h="1253" extrusionOk="0">
                <a:moveTo>
                  <a:pt x="669" y="1"/>
                </a:moveTo>
                <a:cubicBezTo>
                  <a:pt x="333" y="1"/>
                  <a:pt x="48" y="270"/>
                  <a:pt x="36" y="597"/>
                </a:cubicBezTo>
                <a:cubicBezTo>
                  <a:pt x="0" y="954"/>
                  <a:pt x="274" y="1239"/>
                  <a:pt x="631" y="1251"/>
                </a:cubicBezTo>
                <a:cubicBezTo>
                  <a:pt x="645" y="1252"/>
                  <a:pt x="659" y="1253"/>
                  <a:pt x="673" y="1253"/>
                </a:cubicBezTo>
                <a:cubicBezTo>
                  <a:pt x="1000" y="1253"/>
                  <a:pt x="1275" y="987"/>
                  <a:pt x="1286" y="656"/>
                </a:cubicBezTo>
                <a:cubicBezTo>
                  <a:pt x="1298" y="323"/>
                  <a:pt x="1024" y="25"/>
                  <a:pt x="691" y="1"/>
                </a:cubicBezTo>
                <a:cubicBezTo>
                  <a:pt x="684" y="1"/>
                  <a:pt x="676" y="1"/>
                  <a:pt x="669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29" name="Google Shape;129;p2"/>
          <p:cNvSpPr/>
          <p:nvPr/>
        </p:nvSpPr>
        <p:spPr>
          <a:xfrm>
            <a:off x="4574344" y="6446433"/>
            <a:ext cx="55241" cy="52196"/>
          </a:xfrm>
          <a:custGeom>
            <a:avLst/>
            <a:gdLst/>
            <a:ahLst/>
            <a:cxnLst/>
            <a:rect l="l" t="t" r="r" b="b"/>
            <a:pathLst>
              <a:path w="1275" h="1252" extrusionOk="0">
                <a:moveTo>
                  <a:pt x="645" y="1"/>
                </a:moveTo>
                <a:cubicBezTo>
                  <a:pt x="309" y="1"/>
                  <a:pt x="24" y="270"/>
                  <a:pt x="12" y="596"/>
                </a:cubicBezTo>
                <a:cubicBezTo>
                  <a:pt x="0" y="942"/>
                  <a:pt x="262" y="1227"/>
                  <a:pt x="608" y="1251"/>
                </a:cubicBezTo>
                <a:cubicBezTo>
                  <a:pt x="615" y="1252"/>
                  <a:pt x="622" y="1252"/>
                  <a:pt x="629" y="1252"/>
                </a:cubicBezTo>
                <a:cubicBezTo>
                  <a:pt x="954" y="1252"/>
                  <a:pt x="1239" y="994"/>
                  <a:pt x="1262" y="656"/>
                </a:cubicBezTo>
                <a:cubicBezTo>
                  <a:pt x="1274" y="311"/>
                  <a:pt x="1000" y="13"/>
                  <a:pt x="667" y="1"/>
                </a:cubicBezTo>
                <a:cubicBezTo>
                  <a:pt x="660" y="1"/>
                  <a:pt x="653" y="1"/>
                  <a:pt x="645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30" name="Google Shape;130;p2"/>
          <p:cNvSpPr/>
          <p:nvPr/>
        </p:nvSpPr>
        <p:spPr>
          <a:xfrm>
            <a:off x="5843337" y="7123477"/>
            <a:ext cx="34099" cy="32352"/>
          </a:xfrm>
          <a:custGeom>
            <a:avLst/>
            <a:gdLst/>
            <a:ahLst/>
            <a:cxnLst/>
            <a:rect l="l" t="t" r="r" b="b"/>
            <a:pathLst>
              <a:path w="787" h="776" extrusionOk="0">
                <a:moveTo>
                  <a:pt x="374" y="1"/>
                </a:moveTo>
                <a:cubicBezTo>
                  <a:pt x="180" y="1"/>
                  <a:pt x="12" y="174"/>
                  <a:pt x="1" y="370"/>
                </a:cubicBezTo>
                <a:cubicBezTo>
                  <a:pt x="1" y="585"/>
                  <a:pt x="156" y="763"/>
                  <a:pt x="370" y="775"/>
                </a:cubicBezTo>
                <a:cubicBezTo>
                  <a:pt x="376" y="775"/>
                  <a:pt x="383" y="776"/>
                  <a:pt x="389" y="776"/>
                </a:cubicBezTo>
                <a:cubicBezTo>
                  <a:pt x="583" y="776"/>
                  <a:pt x="752" y="602"/>
                  <a:pt x="775" y="406"/>
                </a:cubicBezTo>
                <a:cubicBezTo>
                  <a:pt x="787" y="192"/>
                  <a:pt x="608" y="13"/>
                  <a:pt x="394" y="1"/>
                </a:cubicBezTo>
                <a:cubicBezTo>
                  <a:pt x="387" y="1"/>
                  <a:pt x="381" y="1"/>
                  <a:pt x="374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31" name="Google Shape;131;p2"/>
          <p:cNvSpPr/>
          <p:nvPr/>
        </p:nvSpPr>
        <p:spPr>
          <a:xfrm>
            <a:off x="6080638" y="7263931"/>
            <a:ext cx="55241" cy="52237"/>
          </a:xfrm>
          <a:custGeom>
            <a:avLst/>
            <a:gdLst/>
            <a:ahLst/>
            <a:cxnLst/>
            <a:rect l="l" t="t" r="r" b="b"/>
            <a:pathLst>
              <a:path w="1275" h="1253" extrusionOk="0">
                <a:moveTo>
                  <a:pt x="626" y="0"/>
                </a:moveTo>
                <a:cubicBezTo>
                  <a:pt x="298" y="0"/>
                  <a:pt x="24" y="266"/>
                  <a:pt x="13" y="597"/>
                </a:cubicBezTo>
                <a:cubicBezTo>
                  <a:pt x="1" y="930"/>
                  <a:pt x="263" y="1228"/>
                  <a:pt x="608" y="1252"/>
                </a:cubicBezTo>
                <a:cubicBezTo>
                  <a:pt x="615" y="1252"/>
                  <a:pt x="622" y="1252"/>
                  <a:pt x="630" y="1252"/>
                </a:cubicBezTo>
                <a:cubicBezTo>
                  <a:pt x="965" y="1252"/>
                  <a:pt x="1251" y="983"/>
                  <a:pt x="1263" y="657"/>
                </a:cubicBezTo>
                <a:cubicBezTo>
                  <a:pt x="1275" y="311"/>
                  <a:pt x="1001" y="14"/>
                  <a:pt x="667" y="2"/>
                </a:cubicBezTo>
                <a:cubicBezTo>
                  <a:pt x="653" y="1"/>
                  <a:pt x="639" y="0"/>
                  <a:pt x="626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32" name="Google Shape;132;p2"/>
          <p:cNvSpPr/>
          <p:nvPr/>
        </p:nvSpPr>
        <p:spPr>
          <a:xfrm>
            <a:off x="2882306" y="6812303"/>
            <a:ext cx="122831" cy="65036"/>
          </a:xfrm>
          <a:custGeom>
            <a:avLst/>
            <a:gdLst/>
            <a:ahLst/>
            <a:cxnLst/>
            <a:rect l="l" t="t" r="r" b="b"/>
            <a:pathLst>
              <a:path w="2835" h="1560" fill="none" extrusionOk="0">
                <a:moveTo>
                  <a:pt x="25" y="714"/>
                </a:moveTo>
                <a:cubicBezTo>
                  <a:pt x="37" y="298"/>
                  <a:pt x="691" y="0"/>
                  <a:pt x="1453" y="36"/>
                </a:cubicBezTo>
                <a:cubicBezTo>
                  <a:pt x="2227" y="71"/>
                  <a:pt x="2835" y="441"/>
                  <a:pt x="2823" y="845"/>
                </a:cubicBezTo>
                <a:cubicBezTo>
                  <a:pt x="2811" y="1262"/>
                  <a:pt x="2156" y="1560"/>
                  <a:pt x="1394" y="1512"/>
                </a:cubicBezTo>
                <a:cubicBezTo>
                  <a:pt x="608" y="1488"/>
                  <a:pt x="1" y="1119"/>
                  <a:pt x="25" y="714"/>
                </a:cubicBezTo>
                <a:close/>
              </a:path>
            </a:pathLst>
          </a:custGeom>
          <a:noFill/>
          <a:ln w="3875" cap="flat" cmpd="sng">
            <a:solidFill>
              <a:srgbClr val="D4C599"/>
            </a:solidFill>
            <a:prstDash val="solid"/>
            <a:miter lim="11906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33" name="Google Shape;133;p2"/>
          <p:cNvSpPr/>
          <p:nvPr/>
        </p:nvSpPr>
        <p:spPr>
          <a:xfrm>
            <a:off x="2645005" y="5150415"/>
            <a:ext cx="71272" cy="37771"/>
          </a:xfrm>
          <a:custGeom>
            <a:avLst/>
            <a:gdLst/>
            <a:ahLst/>
            <a:cxnLst/>
            <a:rect l="l" t="t" r="r" b="b"/>
            <a:pathLst>
              <a:path w="1645" h="906" fill="none" extrusionOk="0">
                <a:moveTo>
                  <a:pt x="13" y="418"/>
                </a:moveTo>
                <a:cubicBezTo>
                  <a:pt x="25" y="180"/>
                  <a:pt x="394" y="1"/>
                  <a:pt x="846" y="37"/>
                </a:cubicBezTo>
                <a:cubicBezTo>
                  <a:pt x="1287" y="49"/>
                  <a:pt x="1644" y="251"/>
                  <a:pt x="1632" y="489"/>
                </a:cubicBezTo>
                <a:cubicBezTo>
                  <a:pt x="1620" y="727"/>
                  <a:pt x="1251" y="906"/>
                  <a:pt x="799" y="882"/>
                </a:cubicBezTo>
                <a:cubicBezTo>
                  <a:pt x="358" y="846"/>
                  <a:pt x="1" y="644"/>
                  <a:pt x="13" y="418"/>
                </a:cubicBezTo>
                <a:close/>
              </a:path>
            </a:pathLst>
          </a:custGeom>
          <a:noFill/>
          <a:ln w="4175" cap="flat" cmpd="sng">
            <a:solidFill>
              <a:srgbClr val="D4C599"/>
            </a:solidFill>
            <a:prstDash val="solid"/>
            <a:miter lim="11906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34" name="Google Shape;134;p2"/>
          <p:cNvSpPr/>
          <p:nvPr/>
        </p:nvSpPr>
        <p:spPr>
          <a:xfrm>
            <a:off x="2339640" y="6952757"/>
            <a:ext cx="71749" cy="38272"/>
          </a:xfrm>
          <a:custGeom>
            <a:avLst/>
            <a:gdLst/>
            <a:ahLst/>
            <a:cxnLst/>
            <a:rect l="l" t="t" r="r" b="b"/>
            <a:pathLst>
              <a:path w="1656" h="918" fill="none" extrusionOk="0">
                <a:moveTo>
                  <a:pt x="24" y="417"/>
                </a:moveTo>
                <a:cubicBezTo>
                  <a:pt x="36" y="179"/>
                  <a:pt x="405" y="0"/>
                  <a:pt x="858" y="36"/>
                </a:cubicBezTo>
                <a:cubicBezTo>
                  <a:pt x="1298" y="48"/>
                  <a:pt x="1655" y="262"/>
                  <a:pt x="1644" y="501"/>
                </a:cubicBezTo>
                <a:cubicBezTo>
                  <a:pt x="1632" y="727"/>
                  <a:pt x="1251" y="917"/>
                  <a:pt x="810" y="882"/>
                </a:cubicBezTo>
                <a:cubicBezTo>
                  <a:pt x="358" y="858"/>
                  <a:pt x="0" y="643"/>
                  <a:pt x="24" y="417"/>
                </a:cubicBezTo>
                <a:close/>
              </a:path>
            </a:pathLst>
          </a:custGeom>
          <a:noFill/>
          <a:ln w="4175" cap="flat" cmpd="sng">
            <a:solidFill>
              <a:srgbClr val="D4C599"/>
            </a:solidFill>
            <a:prstDash val="solid"/>
            <a:miter lim="11906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35" name="Google Shape;135;p2"/>
          <p:cNvSpPr/>
          <p:nvPr/>
        </p:nvSpPr>
        <p:spPr>
          <a:xfrm>
            <a:off x="2520182" y="5747583"/>
            <a:ext cx="71749" cy="37771"/>
          </a:xfrm>
          <a:custGeom>
            <a:avLst/>
            <a:gdLst/>
            <a:ahLst/>
            <a:cxnLst/>
            <a:rect l="l" t="t" r="r" b="b"/>
            <a:pathLst>
              <a:path w="1656" h="906" fill="none" extrusionOk="0">
                <a:moveTo>
                  <a:pt x="24" y="417"/>
                </a:moveTo>
                <a:cubicBezTo>
                  <a:pt x="36" y="179"/>
                  <a:pt x="405" y="0"/>
                  <a:pt x="858" y="24"/>
                </a:cubicBezTo>
                <a:cubicBezTo>
                  <a:pt x="1298" y="36"/>
                  <a:pt x="1656" y="250"/>
                  <a:pt x="1644" y="488"/>
                </a:cubicBezTo>
                <a:cubicBezTo>
                  <a:pt x="1632" y="726"/>
                  <a:pt x="1251" y="905"/>
                  <a:pt x="810" y="869"/>
                </a:cubicBezTo>
                <a:cubicBezTo>
                  <a:pt x="358" y="857"/>
                  <a:pt x="1" y="655"/>
                  <a:pt x="24" y="417"/>
                </a:cubicBezTo>
                <a:close/>
              </a:path>
            </a:pathLst>
          </a:custGeom>
          <a:noFill/>
          <a:ln w="4175" cap="flat" cmpd="sng">
            <a:solidFill>
              <a:srgbClr val="D4C599"/>
            </a:solidFill>
            <a:prstDash val="solid"/>
            <a:miter lim="11906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36" name="Google Shape;136;p2"/>
          <p:cNvSpPr/>
          <p:nvPr/>
        </p:nvSpPr>
        <p:spPr>
          <a:xfrm>
            <a:off x="2931828" y="5942650"/>
            <a:ext cx="82061" cy="43733"/>
          </a:xfrm>
          <a:custGeom>
            <a:avLst/>
            <a:gdLst/>
            <a:ahLst/>
            <a:cxnLst/>
            <a:rect l="l" t="t" r="r" b="b"/>
            <a:pathLst>
              <a:path w="1894" h="1049" fill="none" extrusionOk="0">
                <a:moveTo>
                  <a:pt x="13" y="477"/>
                </a:moveTo>
                <a:cubicBezTo>
                  <a:pt x="25" y="215"/>
                  <a:pt x="465" y="0"/>
                  <a:pt x="965" y="36"/>
                </a:cubicBezTo>
                <a:cubicBezTo>
                  <a:pt x="1489" y="60"/>
                  <a:pt x="1894" y="298"/>
                  <a:pt x="1870" y="572"/>
                </a:cubicBezTo>
                <a:cubicBezTo>
                  <a:pt x="1858" y="834"/>
                  <a:pt x="1430" y="1048"/>
                  <a:pt x="918" y="1012"/>
                </a:cubicBezTo>
                <a:cubicBezTo>
                  <a:pt x="406" y="989"/>
                  <a:pt x="1" y="750"/>
                  <a:pt x="13" y="477"/>
                </a:cubicBezTo>
                <a:close/>
              </a:path>
            </a:pathLst>
          </a:custGeom>
          <a:noFill/>
          <a:ln w="3575" cap="flat" cmpd="sng">
            <a:solidFill>
              <a:srgbClr val="D4C599"/>
            </a:solidFill>
            <a:prstDash val="solid"/>
            <a:miter lim="11906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37" name="Google Shape;137;p2"/>
          <p:cNvSpPr/>
          <p:nvPr/>
        </p:nvSpPr>
        <p:spPr>
          <a:xfrm>
            <a:off x="4052819" y="5446747"/>
            <a:ext cx="98048" cy="52196"/>
          </a:xfrm>
          <a:custGeom>
            <a:avLst/>
            <a:gdLst/>
            <a:ahLst/>
            <a:cxnLst/>
            <a:rect l="l" t="t" r="r" b="b"/>
            <a:pathLst>
              <a:path w="2263" h="1252" fill="none" extrusionOk="0">
                <a:moveTo>
                  <a:pt x="1155" y="37"/>
                </a:moveTo>
                <a:cubicBezTo>
                  <a:pt x="1774" y="61"/>
                  <a:pt x="2262" y="358"/>
                  <a:pt x="2239" y="680"/>
                </a:cubicBezTo>
                <a:cubicBezTo>
                  <a:pt x="2227" y="1013"/>
                  <a:pt x="1715" y="1251"/>
                  <a:pt x="1096" y="1227"/>
                </a:cubicBezTo>
                <a:cubicBezTo>
                  <a:pt x="488" y="1192"/>
                  <a:pt x="0" y="906"/>
                  <a:pt x="12" y="572"/>
                </a:cubicBezTo>
                <a:cubicBezTo>
                  <a:pt x="24" y="251"/>
                  <a:pt x="536" y="1"/>
                  <a:pt x="1155" y="37"/>
                </a:cubicBezTo>
                <a:close/>
              </a:path>
            </a:pathLst>
          </a:custGeom>
          <a:noFill/>
          <a:ln w="4175" cap="flat" cmpd="sng">
            <a:solidFill>
              <a:srgbClr val="D4C599"/>
            </a:solidFill>
            <a:prstDash val="solid"/>
            <a:miter lim="11906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38" name="Google Shape;138;p2"/>
          <p:cNvSpPr/>
          <p:nvPr/>
        </p:nvSpPr>
        <p:spPr>
          <a:xfrm>
            <a:off x="2664113" y="6299016"/>
            <a:ext cx="97528" cy="51195"/>
          </a:xfrm>
          <a:custGeom>
            <a:avLst/>
            <a:gdLst/>
            <a:ahLst/>
            <a:cxnLst/>
            <a:rect l="l" t="t" r="r" b="b"/>
            <a:pathLst>
              <a:path w="2251" h="1228" fill="none" extrusionOk="0">
                <a:moveTo>
                  <a:pt x="12" y="561"/>
                </a:moveTo>
                <a:cubicBezTo>
                  <a:pt x="36" y="239"/>
                  <a:pt x="536" y="1"/>
                  <a:pt x="1144" y="25"/>
                </a:cubicBezTo>
                <a:cubicBezTo>
                  <a:pt x="1763" y="61"/>
                  <a:pt x="2251" y="334"/>
                  <a:pt x="2239" y="668"/>
                </a:cubicBezTo>
                <a:cubicBezTo>
                  <a:pt x="2215" y="1001"/>
                  <a:pt x="1715" y="1227"/>
                  <a:pt x="1108" y="1204"/>
                </a:cubicBezTo>
                <a:cubicBezTo>
                  <a:pt x="489" y="1180"/>
                  <a:pt x="1" y="894"/>
                  <a:pt x="12" y="561"/>
                </a:cubicBezTo>
                <a:close/>
              </a:path>
            </a:pathLst>
          </a:custGeom>
          <a:noFill/>
          <a:ln w="4175" cap="flat" cmpd="sng">
            <a:solidFill>
              <a:srgbClr val="D4C599"/>
            </a:solidFill>
            <a:prstDash val="solid"/>
            <a:miter lim="11906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39" name="Google Shape;139;p2"/>
          <p:cNvSpPr/>
          <p:nvPr/>
        </p:nvSpPr>
        <p:spPr>
          <a:xfrm>
            <a:off x="2745611" y="5013421"/>
            <a:ext cx="98048" cy="51195"/>
          </a:xfrm>
          <a:custGeom>
            <a:avLst/>
            <a:gdLst/>
            <a:ahLst/>
            <a:cxnLst/>
            <a:rect l="l" t="t" r="r" b="b"/>
            <a:pathLst>
              <a:path w="2263" h="1228" fill="none" extrusionOk="0">
                <a:moveTo>
                  <a:pt x="25" y="560"/>
                </a:moveTo>
                <a:cubicBezTo>
                  <a:pt x="36" y="239"/>
                  <a:pt x="548" y="1"/>
                  <a:pt x="1156" y="25"/>
                </a:cubicBezTo>
                <a:cubicBezTo>
                  <a:pt x="1763" y="60"/>
                  <a:pt x="2263" y="346"/>
                  <a:pt x="2239" y="668"/>
                </a:cubicBezTo>
                <a:cubicBezTo>
                  <a:pt x="2227" y="1001"/>
                  <a:pt x="1727" y="1227"/>
                  <a:pt x="1108" y="1203"/>
                </a:cubicBezTo>
                <a:cubicBezTo>
                  <a:pt x="489" y="1180"/>
                  <a:pt x="1" y="882"/>
                  <a:pt x="25" y="560"/>
                </a:cubicBezTo>
                <a:close/>
              </a:path>
            </a:pathLst>
          </a:custGeom>
          <a:noFill/>
          <a:ln w="4175" cap="flat" cmpd="sng">
            <a:solidFill>
              <a:srgbClr val="D4C599"/>
            </a:solidFill>
            <a:prstDash val="solid"/>
            <a:miter lim="11906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40" name="Google Shape;140;p2"/>
          <p:cNvSpPr/>
          <p:nvPr/>
        </p:nvSpPr>
        <p:spPr>
          <a:xfrm>
            <a:off x="2217372" y="6863916"/>
            <a:ext cx="87216" cy="46192"/>
          </a:xfrm>
          <a:custGeom>
            <a:avLst/>
            <a:gdLst/>
            <a:ahLst/>
            <a:cxnLst/>
            <a:rect l="l" t="t" r="r" b="b"/>
            <a:pathLst>
              <a:path w="2013" h="1108" fill="none" extrusionOk="0">
                <a:moveTo>
                  <a:pt x="13" y="512"/>
                </a:moveTo>
                <a:cubicBezTo>
                  <a:pt x="25" y="226"/>
                  <a:pt x="477" y="0"/>
                  <a:pt x="1025" y="36"/>
                </a:cubicBezTo>
                <a:cubicBezTo>
                  <a:pt x="1572" y="72"/>
                  <a:pt x="2013" y="322"/>
                  <a:pt x="1989" y="596"/>
                </a:cubicBezTo>
                <a:cubicBezTo>
                  <a:pt x="1977" y="881"/>
                  <a:pt x="1537" y="1108"/>
                  <a:pt x="977" y="1072"/>
                </a:cubicBezTo>
                <a:cubicBezTo>
                  <a:pt x="429" y="1048"/>
                  <a:pt x="1" y="798"/>
                  <a:pt x="13" y="512"/>
                </a:cubicBezTo>
                <a:close/>
              </a:path>
            </a:pathLst>
          </a:custGeom>
          <a:noFill/>
          <a:ln w="3875" cap="flat" cmpd="sng">
            <a:solidFill>
              <a:srgbClr val="D4C599"/>
            </a:solidFill>
            <a:prstDash val="solid"/>
            <a:miter lim="11906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41" name="Google Shape;141;p2"/>
          <p:cNvSpPr/>
          <p:nvPr/>
        </p:nvSpPr>
        <p:spPr>
          <a:xfrm>
            <a:off x="2271010" y="5400096"/>
            <a:ext cx="116636" cy="61117"/>
          </a:xfrm>
          <a:custGeom>
            <a:avLst/>
            <a:gdLst/>
            <a:ahLst/>
            <a:cxnLst/>
            <a:rect l="l" t="t" r="r" b="b"/>
            <a:pathLst>
              <a:path w="2692" h="1466" fill="none" extrusionOk="0">
                <a:moveTo>
                  <a:pt x="13" y="668"/>
                </a:moveTo>
                <a:cubicBezTo>
                  <a:pt x="25" y="275"/>
                  <a:pt x="632" y="1"/>
                  <a:pt x="1382" y="25"/>
                </a:cubicBezTo>
                <a:cubicBezTo>
                  <a:pt x="2108" y="60"/>
                  <a:pt x="2692" y="394"/>
                  <a:pt x="2680" y="799"/>
                </a:cubicBezTo>
                <a:cubicBezTo>
                  <a:pt x="2656" y="1191"/>
                  <a:pt x="2049" y="1465"/>
                  <a:pt x="1311" y="1441"/>
                </a:cubicBezTo>
                <a:cubicBezTo>
                  <a:pt x="572" y="1394"/>
                  <a:pt x="1" y="1049"/>
                  <a:pt x="13" y="668"/>
                </a:cubicBezTo>
                <a:close/>
              </a:path>
            </a:pathLst>
          </a:custGeom>
          <a:noFill/>
          <a:ln w="2975" cap="flat" cmpd="sng">
            <a:solidFill>
              <a:srgbClr val="D4C599"/>
            </a:solidFill>
            <a:prstDash val="solid"/>
            <a:miter lim="11906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42" name="Google Shape;142;p2"/>
          <p:cNvSpPr/>
          <p:nvPr/>
        </p:nvSpPr>
        <p:spPr>
          <a:xfrm>
            <a:off x="2184877" y="5331600"/>
            <a:ext cx="82580" cy="43733"/>
          </a:xfrm>
          <a:custGeom>
            <a:avLst/>
            <a:gdLst/>
            <a:ahLst/>
            <a:cxnLst/>
            <a:rect l="l" t="t" r="r" b="b"/>
            <a:pathLst>
              <a:path w="1906" h="1049" fill="none" extrusionOk="0">
                <a:moveTo>
                  <a:pt x="24" y="477"/>
                </a:moveTo>
                <a:cubicBezTo>
                  <a:pt x="36" y="215"/>
                  <a:pt x="465" y="1"/>
                  <a:pt x="989" y="36"/>
                </a:cubicBezTo>
                <a:cubicBezTo>
                  <a:pt x="1513" y="60"/>
                  <a:pt x="1906" y="298"/>
                  <a:pt x="1894" y="572"/>
                </a:cubicBezTo>
                <a:cubicBezTo>
                  <a:pt x="1882" y="834"/>
                  <a:pt x="1453" y="1048"/>
                  <a:pt x="929" y="1013"/>
                </a:cubicBezTo>
                <a:cubicBezTo>
                  <a:pt x="417" y="1001"/>
                  <a:pt x="1" y="763"/>
                  <a:pt x="24" y="477"/>
                </a:cubicBezTo>
                <a:close/>
              </a:path>
            </a:pathLst>
          </a:custGeom>
          <a:noFill/>
          <a:ln w="2975" cap="flat" cmpd="sng">
            <a:solidFill>
              <a:srgbClr val="D4C599"/>
            </a:solidFill>
            <a:prstDash val="solid"/>
            <a:miter lim="11906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43" name="Google Shape;143;p2"/>
          <p:cNvSpPr/>
          <p:nvPr/>
        </p:nvSpPr>
        <p:spPr>
          <a:xfrm>
            <a:off x="2591887" y="4858043"/>
            <a:ext cx="39253" cy="36812"/>
          </a:xfrm>
          <a:custGeom>
            <a:avLst/>
            <a:gdLst/>
            <a:ahLst/>
            <a:cxnLst/>
            <a:rect l="l" t="t" r="r" b="b"/>
            <a:pathLst>
              <a:path w="906" h="883" extrusionOk="0">
                <a:moveTo>
                  <a:pt x="455" y="1"/>
                </a:moveTo>
                <a:cubicBezTo>
                  <a:pt x="216" y="1"/>
                  <a:pt x="36" y="187"/>
                  <a:pt x="13" y="418"/>
                </a:cubicBezTo>
                <a:cubicBezTo>
                  <a:pt x="1" y="680"/>
                  <a:pt x="191" y="870"/>
                  <a:pt x="429" y="882"/>
                </a:cubicBezTo>
                <a:cubicBezTo>
                  <a:pt x="437" y="883"/>
                  <a:pt x="445" y="883"/>
                  <a:pt x="452" y="883"/>
                </a:cubicBezTo>
                <a:cubicBezTo>
                  <a:pt x="702" y="883"/>
                  <a:pt x="882" y="697"/>
                  <a:pt x="894" y="466"/>
                </a:cubicBezTo>
                <a:cubicBezTo>
                  <a:pt x="906" y="216"/>
                  <a:pt x="715" y="25"/>
                  <a:pt x="477" y="1"/>
                </a:cubicBezTo>
                <a:cubicBezTo>
                  <a:pt x="469" y="1"/>
                  <a:pt x="462" y="1"/>
                  <a:pt x="455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44" name="Google Shape;144;p2"/>
          <p:cNvSpPr/>
          <p:nvPr/>
        </p:nvSpPr>
        <p:spPr>
          <a:xfrm>
            <a:off x="2611991" y="6229061"/>
            <a:ext cx="34619" cy="33268"/>
          </a:xfrm>
          <a:custGeom>
            <a:avLst/>
            <a:gdLst/>
            <a:ahLst/>
            <a:cxnLst/>
            <a:rect l="l" t="t" r="r" b="b"/>
            <a:pathLst>
              <a:path w="799" h="798" extrusionOk="0">
                <a:moveTo>
                  <a:pt x="418" y="0"/>
                </a:moveTo>
                <a:cubicBezTo>
                  <a:pt x="191" y="0"/>
                  <a:pt x="13" y="155"/>
                  <a:pt x="1" y="381"/>
                </a:cubicBezTo>
                <a:cubicBezTo>
                  <a:pt x="1" y="607"/>
                  <a:pt x="168" y="798"/>
                  <a:pt x="382" y="798"/>
                </a:cubicBezTo>
                <a:cubicBezTo>
                  <a:pt x="608" y="798"/>
                  <a:pt x="787" y="631"/>
                  <a:pt x="799" y="417"/>
                </a:cubicBezTo>
                <a:cubicBezTo>
                  <a:pt x="799" y="191"/>
                  <a:pt x="644" y="12"/>
                  <a:pt x="418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45" name="Google Shape;145;p2"/>
          <p:cNvSpPr/>
          <p:nvPr/>
        </p:nvSpPr>
        <p:spPr>
          <a:xfrm>
            <a:off x="3953775" y="5892498"/>
            <a:ext cx="55719" cy="52196"/>
          </a:xfrm>
          <a:custGeom>
            <a:avLst/>
            <a:gdLst/>
            <a:ahLst/>
            <a:cxnLst/>
            <a:rect l="l" t="t" r="r" b="b"/>
            <a:pathLst>
              <a:path w="1286" h="1252" extrusionOk="0">
                <a:moveTo>
                  <a:pt x="645" y="0"/>
                </a:moveTo>
                <a:cubicBezTo>
                  <a:pt x="321" y="0"/>
                  <a:pt x="35" y="258"/>
                  <a:pt x="12" y="596"/>
                </a:cubicBezTo>
                <a:cubicBezTo>
                  <a:pt x="0" y="941"/>
                  <a:pt x="262" y="1227"/>
                  <a:pt x="607" y="1251"/>
                </a:cubicBezTo>
                <a:cubicBezTo>
                  <a:pt x="615" y="1251"/>
                  <a:pt x="622" y="1251"/>
                  <a:pt x="630" y="1251"/>
                </a:cubicBezTo>
                <a:cubicBezTo>
                  <a:pt x="966" y="1251"/>
                  <a:pt x="1251" y="993"/>
                  <a:pt x="1262" y="656"/>
                </a:cubicBezTo>
                <a:cubicBezTo>
                  <a:pt x="1286" y="310"/>
                  <a:pt x="1012" y="13"/>
                  <a:pt x="667" y="1"/>
                </a:cubicBezTo>
                <a:cubicBezTo>
                  <a:pt x="660" y="1"/>
                  <a:pt x="652" y="0"/>
                  <a:pt x="645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46" name="Google Shape;146;p2"/>
          <p:cNvSpPr/>
          <p:nvPr/>
        </p:nvSpPr>
        <p:spPr>
          <a:xfrm>
            <a:off x="2844135" y="5490939"/>
            <a:ext cx="38215" cy="36271"/>
          </a:xfrm>
          <a:custGeom>
            <a:avLst/>
            <a:gdLst/>
            <a:ahLst/>
            <a:cxnLst/>
            <a:rect l="l" t="t" r="r" b="b"/>
            <a:pathLst>
              <a:path w="882" h="870" extrusionOk="0">
                <a:moveTo>
                  <a:pt x="465" y="1"/>
                </a:moveTo>
                <a:cubicBezTo>
                  <a:pt x="227" y="1"/>
                  <a:pt x="25" y="179"/>
                  <a:pt x="13" y="417"/>
                </a:cubicBezTo>
                <a:cubicBezTo>
                  <a:pt x="1" y="655"/>
                  <a:pt x="191" y="858"/>
                  <a:pt x="429" y="870"/>
                </a:cubicBezTo>
                <a:cubicBezTo>
                  <a:pt x="668" y="870"/>
                  <a:pt x="858" y="691"/>
                  <a:pt x="882" y="453"/>
                </a:cubicBezTo>
                <a:cubicBezTo>
                  <a:pt x="882" y="215"/>
                  <a:pt x="703" y="24"/>
                  <a:pt x="465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47" name="Google Shape;147;p2"/>
          <p:cNvSpPr/>
          <p:nvPr/>
        </p:nvSpPr>
        <p:spPr>
          <a:xfrm>
            <a:off x="2001736" y="6024030"/>
            <a:ext cx="55761" cy="52196"/>
          </a:xfrm>
          <a:custGeom>
            <a:avLst/>
            <a:gdLst/>
            <a:ahLst/>
            <a:cxnLst/>
            <a:rect l="l" t="t" r="r" b="b"/>
            <a:pathLst>
              <a:path w="1287" h="1252" extrusionOk="0">
                <a:moveTo>
                  <a:pt x="646" y="1"/>
                </a:moveTo>
                <a:cubicBezTo>
                  <a:pt x="321" y="1"/>
                  <a:pt x="36" y="259"/>
                  <a:pt x="13" y="596"/>
                </a:cubicBezTo>
                <a:cubicBezTo>
                  <a:pt x="1" y="942"/>
                  <a:pt x="275" y="1239"/>
                  <a:pt x="608" y="1251"/>
                </a:cubicBezTo>
                <a:cubicBezTo>
                  <a:pt x="616" y="1251"/>
                  <a:pt x="623" y="1251"/>
                  <a:pt x="631" y="1251"/>
                </a:cubicBezTo>
                <a:cubicBezTo>
                  <a:pt x="966" y="1251"/>
                  <a:pt x="1251" y="993"/>
                  <a:pt x="1263" y="656"/>
                </a:cubicBezTo>
                <a:cubicBezTo>
                  <a:pt x="1287" y="310"/>
                  <a:pt x="1013" y="13"/>
                  <a:pt x="668" y="1"/>
                </a:cubicBezTo>
                <a:cubicBezTo>
                  <a:pt x="660" y="1"/>
                  <a:pt x="653" y="1"/>
                  <a:pt x="646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48" name="Google Shape;148;p2"/>
          <p:cNvSpPr/>
          <p:nvPr/>
        </p:nvSpPr>
        <p:spPr>
          <a:xfrm>
            <a:off x="2094627" y="5616510"/>
            <a:ext cx="56239" cy="52196"/>
          </a:xfrm>
          <a:custGeom>
            <a:avLst/>
            <a:gdLst/>
            <a:ahLst/>
            <a:cxnLst/>
            <a:rect l="l" t="t" r="r" b="b"/>
            <a:pathLst>
              <a:path w="1298" h="1252" extrusionOk="0">
                <a:moveTo>
                  <a:pt x="668" y="1"/>
                </a:moveTo>
                <a:cubicBezTo>
                  <a:pt x="332" y="1"/>
                  <a:pt x="47" y="259"/>
                  <a:pt x="36" y="596"/>
                </a:cubicBezTo>
                <a:cubicBezTo>
                  <a:pt x="0" y="942"/>
                  <a:pt x="274" y="1239"/>
                  <a:pt x="631" y="1251"/>
                </a:cubicBezTo>
                <a:cubicBezTo>
                  <a:pt x="638" y="1251"/>
                  <a:pt x="645" y="1251"/>
                  <a:pt x="652" y="1251"/>
                </a:cubicBezTo>
                <a:cubicBezTo>
                  <a:pt x="977" y="1251"/>
                  <a:pt x="1263" y="982"/>
                  <a:pt x="1286" y="656"/>
                </a:cubicBezTo>
                <a:cubicBezTo>
                  <a:pt x="1298" y="310"/>
                  <a:pt x="1024" y="13"/>
                  <a:pt x="691" y="1"/>
                </a:cubicBezTo>
                <a:cubicBezTo>
                  <a:pt x="683" y="1"/>
                  <a:pt x="675" y="1"/>
                  <a:pt x="668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49" name="Google Shape;149;p2"/>
          <p:cNvSpPr/>
          <p:nvPr/>
        </p:nvSpPr>
        <p:spPr>
          <a:xfrm>
            <a:off x="2568665" y="6916987"/>
            <a:ext cx="55761" cy="52196"/>
          </a:xfrm>
          <a:custGeom>
            <a:avLst/>
            <a:gdLst/>
            <a:ahLst/>
            <a:cxnLst/>
            <a:rect l="l" t="t" r="r" b="b"/>
            <a:pathLst>
              <a:path w="1287" h="1252" extrusionOk="0">
                <a:moveTo>
                  <a:pt x="646" y="1"/>
                </a:moveTo>
                <a:cubicBezTo>
                  <a:pt x="321" y="1"/>
                  <a:pt x="36" y="259"/>
                  <a:pt x="13" y="597"/>
                </a:cubicBezTo>
                <a:cubicBezTo>
                  <a:pt x="1" y="942"/>
                  <a:pt x="275" y="1216"/>
                  <a:pt x="608" y="1251"/>
                </a:cubicBezTo>
                <a:cubicBezTo>
                  <a:pt x="616" y="1252"/>
                  <a:pt x="623" y="1252"/>
                  <a:pt x="631" y="1252"/>
                </a:cubicBezTo>
                <a:cubicBezTo>
                  <a:pt x="966" y="1252"/>
                  <a:pt x="1251" y="994"/>
                  <a:pt x="1263" y="656"/>
                </a:cubicBezTo>
                <a:cubicBezTo>
                  <a:pt x="1287" y="311"/>
                  <a:pt x="1013" y="13"/>
                  <a:pt x="668" y="1"/>
                </a:cubicBezTo>
                <a:cubicBezTo>
                  <a:pt x="660" y="1"/>
                  <a:pt x="653" y="1"/>
                  <a:pt x="646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50" name="Google Shape;150;p2"/>
          <p:cNvSpPr/>
          <p:nvPr/>
        </p:nvSpPr>
        <p:spPr>
          <a:xfrm>
            <a:off x="3363622" y="6293471"/>
            <a:ext cx="35095" cy="32435"/>
          </a:xfrm>
          <a:custGeom>
            <a:avLst/>
            <a:gdLst/>
            <a:ahLst/>
            <a:cxnLst/>
            <a:rect l="l" t="t" r="r" b="b"/>
            <a:pathLst>
              <a:path w="810" h="778" extrusionOk="0">
                <a:moveTo>
                  <a:pt x="381" y="1"/>
                </a:moveTo>
                <a:cubicBezTo>
                  <a:pt x="194" y="1"/>
                  <a:pt x="35" y="171"/>
                  <a:pt x="24" y="372"/>
                </a:cubicBezTo>
                <a:cubicBezTo>
                  <a:pt x="0" y="598"/>
                  <a:pt x="167" y="765"/>
                  <a:pt x="393" y="777"/>
                </a:cubicBezTo>
                <a:cubicBezTo>
                  <a:pt x="400" y="777"/>
                  <a:pt x="406" y="777"/>
                  <a:pt x="412" y="777"/>
                </a:cubicBezTo>
                <a:cubicBezTo>
                  <a:pt x="607" y="777"/>
                  <a:pt x="775" y="603"/>
                  <a:pt x="798" y="396"/>
                </a:cubicBezTo>
                <a:cubicBezTo>
                  <a:pt x="810" y="194"/>
                  <a:pt x="631" y="15"/>
                  <a:pt x="417" y="3"/>
                </a:cubicBezTo>
                <a:cubicBezTo>
                  <a:pt x="405" y="2"/>
                  <a:pt x="393" y="1"/>
                  <a:pt x="381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51" name="Google Shape;151;p2"/>
          <p:cNvSpPr/>
          <p:nvPr/>
        </p:nvSpPr>
        <p:spPr>
          <a:xfrm>
            <a:off x="3601962" y="6433550"/>
            <a:ext cx="55241" cy="52196"/>
          </a:xfrm>
          <a:custGeom>
            <a:avLst/>
            <a:gdLst/>
            <a:ahLst/>
            <a:cxnLst/>
            <a:rect l="l" t="t" r="r" b="b"/>
            <a:pathLst>
              <a:path w="1275" h="1252" extrusionOk="0">
                <a:moveTo>
                  <a:pt x="644" y="0"/>
                </a:moveTo>
                <a:cubicBezTo>
                  <a:pt x="309" y="0"/>
                  <a:pt x="24" y="258"/>
                  <a:pt x="12" y="596"/>
                </a:cubicBezTo>
                <a:cubicBezTo>
                  <a:pt x="0" y="953"/>
                  <a:pt x="262" y="1239"/>
                  <a:pt x="607" y="1251"/>
                </a:cubicBezTo>
                <a:cubicBezTo>
                  <a:pt x="615" y="1251"/>
                  <a:pt x="622" y="1251"/>
                  <a:pt x="629" y="1251"/>
                </a:cubicBezTo>
                <a:cubicBezTo>
                  <a:pt x="954" y="1251"/>
                  <a:pt x="1239" y="993"/>
                  <a:pt x="1262" y="655"/>
                </a:cubicBezTo>
                <a:cubicBezTo>
                  <a:pt x="1274" y="310"/>
                  <a:pt x="1000" y="12"/>
                  <a:pt x="667" y="1"/>
                </a:cubicBezTo>
                <a:cubicBezTo>
                  <a:pt x="659" y="0"/>
                  <a:pt x="652" y="0"/>
                  <a:pt x="644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52" name="Google Shape;152;p2"/>
          <p:cNvSpPr/>
          <p:nvPr/>
        </p:nvSpPr>
        <p:spPr>
          <a:xfrm>
            <a:off x="5894939" y="3710943"/>
            <a:ext cx="124348" cy="69539"/>
          </a:xfrm>
          <a:custGeom>
            <a:avLst/>
            <a:gdLst/>
            <a:ahLst/>
            <a:cxnLst/>
            <a:rect l="l" t="t" r="r" b="b"/>
            <a:pathLst>
              <a:path w="2870" h="1668" fill="none" extrusionOk="0">
                <a:moveTo>
                  <a:pt x="2822" y="668"/>
                </a:moveTo>
                <a:cubicBezTo>
                  <a:pt x="2870" y="1072"/>
                  <a:pt x="2286" y="1477"/>
                  <a:pt x="1512" y="1584"/>
                </a:cubicBezTo>
                <a:cubicBezTo>
                  <a:pt x="739" y="1668"/>
                  <a:pt x="84" y="1418"/>
                  <a:pt x="36" y="1001"/>
                </a:cubicBezTo>
                <a:cubicBezTo>
                  <a:pt x="0" y="596"/>
                  <a:pt x="572" y="191"/>
                  <a:pt x="1346" y="96"/>
                </a:cubicBezTo>
                <a:cubicBezTo>
                  <a:pt x="2120" y="1"/>
                  <a:pt x="2775" y="275"/>
                  <a:pt x="2822" y="668"/>
                </a:cubicBezTo>
                <a:close/>
              </a:path>
            </a:pathLst>
          </a:custGeom>
          <a:noFill/>
          <a:ln w="3875" cap="flat" cmpd="sng">
            <a:solidFill>
              <a:srgbClr val="D4C599"/>
            </a:solidFill>
            <a:prstDash val="solid"/>
            <a:miter lim="11906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53" name="Google Shape;153;p2"/>
          <p:cNvSpPr/>
          <p:nvPr/>
        </p:nvSpPr>
        <p:spPr>
          <a:xfrm>
            <a:off x="5759284" y="3810748"/>
            <a:ext cx="72225" cy="39731"/>
          </a:xfrm>
          <a:custGeom>
            <a:avLst/>
            <a:gdLst/>
            <a:ahLst/>
            <a:cxnLst/>
            <a:rect l="l" t="t" r="r" b="b"/>
            <a:pathLst>
              <a:path w="1667" h="953" fill="none" extrusionOk="0">
                <a:moveTo>
                  <a:pt x="1643" y="393"/>
                </a:moveTo>
                <a:cubicBezTo>
                  <a:pt x="1667" y="631"/>
                  <a:pt x="1322" y="857"/>
                  <a:pt x="881" y="917"/>
                </a:cubicBezTo>
                <a:cubicBezTo>
                  <a:pt x="429" y="953"/>
                  <a:pt x="48" y="810"/>
                  <a:pt x="36" y="583"/>
                </a:cubicBezTo>
                <a:cubicBezTo>
                  <a:pt x="0" y="345"/>
                  <a:pt x="345" y="119"/>
                  <a:pt x="786" y="60"/>
                </a:cubicBezTo>
                <a:cubicBezTo>
                  <a:pt x="1238" y="0"/>
                  <a:pt x="1619" y="155"/>
                  <a:pt x="1643" y="393"/>
                </a:cubicBezTo>
                <a:close/>
              </a:path>
            </a:pathLst>
          </a:custGeom>
          <a:noFill/>
          <a:ln w="4175" cap="flat" cmpd="sng">
            <a:solidFill>
              <a:srgbClr val="D4C599"/>
            </a:solidFill>
            <a:prstDash val="solid"/>
            <a:miter lim="11906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54" name="Google Shape;154;p2"/>
          <p:cNvSpPr/>
          <p:nvPr/>
        </p:nvSpPr>
        <p:spPr>
          <a:xfrm>
            <a:off x="7098424" y="4049966"/>
            <a:ext cx="72269" cy="39772"/>
          </a:xfrm>
          <a:custGeom>
            <a:avLst/>
            <a:gdLst/>
            <a:ahLst/>
            <a:cxnLst/>
            <a:rect l="l" t="t" r="r" b="b"/>
            <a:pathLst>
              <a:path w="1668" h="954" fill="none" extrusionOk="0">
                <a:moveTo>
                  <a:pt x="1644" y="382"/>
                </a:moveTo>
                <a:cubicBezTo>
                  <a:pt x="1668" y="620"/>
                  <a:pt x="1334" y="846"/>
                  <a:pt x="882" y="906"/>
                </a:cubicBezTo>
                <a:cubicBezTo>
                  <a:pt x="441" y="953"/>
                  <a:pt x="48" y="799"/>
                  <a:pt x="36" y="572"/>
                </a:cubicBezTo>
                <a:cubicBezTo>
                  <a:pt x="1" y="334"/>
                  <a:pt x="346" y="108"/>
                  <a:pt x="798" y="60"/>
                </a:cubicBezTo>
                <a:cubicBezTo>
                  <a:pt x="1227" y="1"/>
                  <a:pt x="1608" y="144"/>
                  <a:pt x="1644" y="382"/>
                </a:cubicBezTo>
                <a:close/>
              </a:path>
            </a:pathLst>
          </a:custGeom>
          <a:noFill/>
          <a:ln w="4175" cap="flat" cmpd="sng">
            <a:solidFill>
              <a:srgbClr val="D4C599"/>
            </a:solidFill>
            <a:prstDash val="solid"/>
            <a:miter lim="11906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55" name="Google Shape;155;p2"/>
          <p:cNvSpPr/>
          <p:nvPr/>
        </p:nvSpPr>
        <p:spPr>
          <a:xfrm>
            <a:off x="6649127" y="3916975"/>
            <a:ext cx="82580" cy="46192"/>
          </a:xfrm>
          <a:custGeom>
            <a:avLst/>
            <a:gdLst/>
            <a:ahLst/>
            <a:cxnLst/>
            <a:rect l="l" t="t" r="r" b="b"/>
            <a:pathLst>
              <a:path w="1906" h="1108" fill="none" extrusionOk="0">
                <a:moveTo>
                  <a:pt x="1870" y="452"/>
                </a:moveTo>
                <a:cubicBezTo>
                  <a:pt x="1905" y="714"/>
                  <a:pt x="1512" y="988"/>
                  <a:pt x="1012" y="1048"/>
                </a:cubicBezTo>
                <a:cubicBezTo>
                  <a:pt x="500" y="1107"/>
                  <a:pt x="60" y="929"/>
                  <a:pt x="36" y="655"/>
                </a:cubicBezTo>
                <a:cubicBezTo>
                  <a:pt x="0" y="393"/>
                  <a:pt x="393" y="119"/>
                  <a:pt x="893" y="60"/>
                </a:cubicBezTo>
                <a:cubicBezTo>
                  <a:pt x="1405" y="0"/>
                  <a:pt x="1846" y="167"/>
                  <a:pt x="1870" y="452"/>
                </a:cubicBezTo>
                <a:close/>
              </a:path>
            </a:pathLst>
          </a:custGeom>
          <a:noFill/>
          <a:ln w="3575" cap="flat" cmpd="sng">
            <a:solidFill>
              <a:srgbClr val="D4C599"/>
            </a:solidFill>
            <a:prstDash val="solid"/>
            <a:miter lim="11906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56" name="Google Shape;156;p2"/>
          <p:cNvSpPr/>
          <p:nvPr/>
        </p:nvSpPr>
        <p:spPr>
          <a:xfrm>
            <a:off x="5610196" y="4574134"/>
            <a:ext cx="99565" cy="55156"/>
          </a:xfrm>
          <a:custGeom>
            <a:avLst/>
            <a:gdLst/>
            <a:ahLst/>
            <a:cxnLst/>
            <a:rect l="l" t="t" r="r" b="b"/>
            <a:pathLst>
              <a:path w="2298" h="1323" fill="none" extrusionOk="0">
                <a:moveTo>
                  <a:pt x="2250" y="537"/>
                </a:moveTo>
                <a:cubicBezTo>
                  <a:pt x="2298" y="858"/>
                  <a:pt x="1822" y="1180"/>
                  <a:pt x="1226" y="1251"/>
                </a:cubicBezTo>
                <a:cubicBezTo>
                  <a:pt x="619" y="1322"/>
                  <a:pt x="95" y="1120"/>
                  <a:pt x="48" y="787"/>
                </a:cubicBezTo>
                <a:cubicBezTo>
                  <a:pt x="0" y="453"/>
                  <a:pt x="476" y="144"/>
                  <a:pt x="1072" y="72"/>
                </a:cubicBezTo>
                <a:cubicBezTo>
                  <a:pt x="1703" y="1"/>
                  <a:pt x="2227" y="203"/>
                  <a:pt x="2250" y="537"/>
                </a:cubicBezTo>
                <a:close/>
              </a:path>
            </a:pathLst>
          </a:custGeom>
          <a:noFill/>
          <a:ln w="4175" cap="flat" cmpd="sng">
            <a:solidFill>
              <a:srgbClr val="D4C599"/>
            </a:solidFill>
            <a:prstDash val="solid"/>
            <a:miter lim="11906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57" name="Google Shape;157;p2"/>
          <p:cNvSpPr/>
          <p:nvPr/>
        </p:nvSpPr>
        <p:spPr>
          <a:xfrm>
            <a:off x="6835344" y="3515875"/>
            <a:ext cx="99608" cy="55656"/>
          </a:xfrm>
          <a:custGeom>
            <a:avLst/>
            <a:gdLst/>
            <a:ahLst/>
            <a:cxnLst/>
            <a:rect l="l" t="t" r="r" b="b"/>
            <a:pathLst>
              <a:path w="2299" h="1335" fill="none" extrusionOk="0">
                <a:moveTo>
                  <a:pt x="2251" y="548"/>
                </a:moveTo>
                <a:cubicBezTo>
                  <a:pt x="2298" y="870"/>
                  <a:pt x="1822" y="1179"/>
                  <a:pt x="1227" y="1251"/>
                </a:cubicBezTo>
                <a:cubicBezTo>
                  <a:pt x="620" y="1334"/>
                  <a:pt x="96" y="1120"/>
                  <a:pt x="48" y="798"/>
                </a:cubicBezTo>
                <a:cubicBezTo>
                  <a:pt x="0" y="465"/>
                  <a:pt x="477" y="156"/>
                  <a:pt x="1072" y="84"/>
                </a:cubicBezTo>
                <a:cubicBezTo>
                  <a:pt x="1691" y="1"/>
                  <a:pt x="2227" y="215"/>
                  <a:pt x="2251" y="548"/>
                </a:cubicBezTo>
                <a:close/>
              </a:path>
            </a:pathLst>
          </a:custGeom>
          <a:noFill/>
          <a:ln w="4175" cap="flat" cmpd="sng">
            <a:solidFill>
              <a:srgbClr val="D4C599"/>
            </a:solidFill>
            <a:prstDash val="solid"/>
            <a:miter lim="11906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58" name="Google Shape;158;p2"/>
          <p:cNvSpPr/>
          <p:nvPr/>
        </p:nvSpPr>
        <p:spPr>
          <a:xfrm>
            <a:off x="6306065" y="4331915"/>
            <a:ext cx="99608" cy="54656"/>
          </a:xfrm>
          <a:custGeom>
            <a:avLst/>
            <a:gdLst/>
            <a:ahLst/>
            <a:cxnLst/>
            <a:rect l="l" t="t" r="r" b="b"/>
            <a:pathLst>
              <a:path w="2299" h="1311" fill="none" extrusionOk="0">
                <a:moveTo>
                  <a:pt x="2251" y="524"/>
                </a:moveTo>
                <a:cubicBezTo>
                  <a:pt x="2299" y="858"/>
                  <a:pt x="1822" y="1167"/>
                  <a:pt x="1227" y="1239"/>
                </a:cubicBezTo>
                <a:cubicBezTo>
                  <a:pt x="608" y="1310"/>
                  <a:pt x="96" y="1108"/>
                  <a:pt x="48" y="775"/>
                </a:cubicBezTo>
                <a:cubicBezTo>
                  <a:pt x="1" y="453"/>
                  <a:pt x="477" y="143"/>
                  <a:pt x="1072" y="60"/>
                </a:cubicBezTo>
                <a:cubicBezTo>
                  <a:pt x="1679" y="1"/>
                  <a:pt x="2203" y="203"/>
                  <a:pt x="2251" y="524"/>
                </a:cubicBezTo>
                <a:close/>
              </a:path>
            </a:pathLst>
          </a:custGeom>
          <a:noFill/>
          <a:ln w="4175" cap="flat" cmpd="sng">
            <a:solidFill>
              <a:srgbClr val="D4C599"/>
            </a:solidFill>
            <a:prstDash val="solid"/>
            <a:miter lim="11906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59" name="Google Shape;159;p2"/>
          <p:cNvSpPr/>
          <p:nvPr/>
        </p:nvSpPr>
        <p:spPr>
          <a:xfrm>
            <a:off x="5968681" y="3880205"/>
            <a:ext cx="87736" cy="49695"/>
          </a:xfrm>
          <a:custGeom>
            <a:avLst/>
            <a:gdLst/>
            <a:ahLst/>
            <a:cxnLst/>
            <a:rect l="l" t="t" r="r" b="b"/>
            <a:pathLst>
              <a:path w="2025" h="1192" fill="none" extrusionOk="0">
                <a:moveTo>
                  <a:pt x="2001" y="477"/>
                </a:moveTo>
                <a:cubicBezTo>
                  <a:pt x="2025" y="763"/>
                  <a:pt x="1632" y="1049"/>
                  <a:pt x="1073" y="1120"/>
                </a:cubicBezTo>
                <a:cubicBezTo>
                  <a:pt x="525" y="1192"/>
                  <a:pt x="60" y="1001"/>
                  <a:pt x="37" y="715"/>
                </a:cubicBezTo>
                <a:cubicBezTo>
                  <a:pt x="1" y="441"/>
                  <a:pt x="406" y="156"/>
                  <a:pt x="953" y="84"/>
                </a:cubicBezTo>
                <a:cubicBezTo>
                  <a:pt x="1489" y="1"/>
                  <a:pt x="1965" y="180"/>
                  <a:pt x="2001" y="477"/>
                </a:cubicBezTo>
                <a:close/>
              </a:path>
            </a:pathLst>
          </a:custGeom>
          <a:noFill/>
          <a:ln w="3875" cap="flat" cmpd="sng">
            <a:solidFill>
              <a:srgbClr val="D4C599"/>
            </a:solidFill>
            <a:prstDash val="solid"/>
            <a:miter lim="11906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60" name="Google Shape;160;p2"/>
          <p:cNvSpPr/>
          <p:nvPr/>
        </p:nvSpPr>
        <p:spPr>
          <a:xfrm>
            <a:off x="7357388" y="4332917"/>
            <a:ext cx="117675" cy="65079"/>
          </a:xfrm>
          <a:custGeom>
            <a:avLst/>
            <a:gdLst/>
            <a:ahLst/>
            <a:cxnLst/>
            <a:rect l="l" t="t" r="r" b="b"/>
            <a:pathLst>
              <a:path w="2716" h="1561" fill="none" extrusionOk="0">
                <a:moveTo>
                  <a:pt x="2679" y="620"/>
                </a:moveTo>
                <a:cubicBezTo>
                  <a:pt x="2715" y="1012"/>
                  <a:pt x="2168" y="1393"/>
                  <a:pt x="1441" y="1465"/>
                </a:cubicBezTo>
                <a:cubicBezTo>
                  <a:pt x="703" y="1560"/>
                  <a:pt x="84" y="1310"/>
                  <a:pt x="36" y="917"/>
                </a:cubicBezTo>
                <a:cubicBezTo>
                  <a:pt x="1" y="536"/>
                  <a:pt x="548" y="143"/>
                  <a:pt x="1275" y="72"/>
                </a:cubicBezTo>
                <a:cubicBezTo>
                  <a:pt x="1989" y="0"/>
                  <a:pt x="2632" y="239"/>
                  <a:pt x="2679" y="620"/>
                </a:cubicBezTo>
                <a:close/>
              </a:path>
            </a:pathLst>
          </a:custGeom>
          <a:noFill/>
          <a:ln w="2975" cap="flat" cmpd="sng">
            <a:solidFill>
              <a:srgbClr val="D4C599"/>
            </a:solidFill>
            <a:prstDash val="solid"/>
            <a:miter lim="11906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61" name="Google Shape;161;p2"/>
          <p:cNvSpPr/>
          <p:nvPr/>
        </p:nvSpPr>
        <p:spPr>
          <a:xfrm>
            <a:off x="7487887" y="4402413"/>
            <a:ext cx="84140" cy="46192"/>
          </a:xfrm>
          <a:custGeom>
            <a:avLst/>
            <a:gdLst/>
            <a:ahLst/>
            <a:cxnLst/>
            <a:rect l="l" t="t" r="r" b="b"/>
            <a:pathLst>
              <a:path w="1942" h="1108" fill="none" extrusionOk="0">
                <a:moveTo>
                  <a:pt x="1906" y="441"/>
                </a:moveTo>
                <a:cubicBezTo>
                  <a:pt x="1942" y="715"/>
                  <a:pt x="1549" y="989"/>
                  <a:pt x="1037" y="1048"/>
                </a:cubicBezTo>
                <a:cubicBezTo>
                  <a:pt x="513" y="1108"/>
                  <a:pt x="72" y="929"/>
                  <a:pt x="37" y="667"/>
                </a:cubicBezTo>
                <a:cubicBezTo>
                  <a:pt x="1" y="393"/>
                  <a:pt x="394" y="119"/>
                  <a:pt x="918" y="60"/>
                </a:cubicBezTo>
                <a:cubicBezTo>
                  <a:pt x="1430" y="0"/>
                  <a:pt x="1882" y="179"/>
                  <a:pt x="1906" y="441"/>
                </a:cubicBezTo>
                <a:close/>
              </a:path>
            </a:pathLst>
          </a:custGeom>
          <a:noFill/>
          <a:ln w="2975" cap="flat" cmpd="sng">
            <a:solidFill>
              <a:srgbClr val="D4C599"/>
            </a:solidFill>
            <a:prstDash val="solid"/>
            <a:miter lim="11906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62" name="Google Shape;162;p2"/>
          <p:cNvSpPr/>
          <p:nvPr/>
        </p:nvSpPr>
        <p:spPr>
          <a:xfrm>
            <a:off x="6067249" y="4566004"/>
            <a:ext cx="40251" cy="36187"/>
          </a:xfrm>
          <a:custGeom>
            <a:avLst/>
            <a:gdLst/>
            <a:ahLst/>
            <a:cxnLst/>
            <a:rect l="l" t="t" r="r" b="b"/>
            <a:pathLst>
              <a:path w="929" h="868" extrusionOk="0">
                <a:moveTo>
                  <a:pt x="480" y="1"/>
                </a:moveTo>
                <a:cubicBezTo>
                  <a:pt x="459" y="1"/>
                  <a:pt x="438" y="2"/>
                  <a:pt x="417" y="5"/>
                </a:cubicBezTo>
                <a:cubicBezTo>
                  <a:pt x="179" y="17"/>
                  <a:pt x="0" y="243"/>
                  <a:pt x="36" y="482"/>
                </a:cubicBezTo>
                <a:cubicBezTo>
                  <a:pt x="47" y="699"/>
                  <a:pt x="237" y="867"/>
                  <a:pt x="451" y="867"/>
                </a:cubicBezTo>
                <a:cubicBezTo>
                  <a:pt x="471" y="867"/>
                  <a:pt x="492" y="866"/>
                  <a:pt x="512" y="863"/>
                </a:cubicBezTo>
                <a:cubicBezTo>
                  <a:pt x="750" y="851"/>
                  <a:pt x="929" y="624"/>
                  <a:pt x="905" y="386"/>
                </a:cubicBezTo>
                <a:cubicBezTo>
                  <a:pt x="872" y="169"/>
                  <a:pt x="700" y="1"/>
                  <a:pt x="480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63" name="Google Shape;163;p2"/>
          <p:cNvSpPr/>
          <p:nvPr/>
        </p:nvSpPr>
        <p:spPr>
          <a:xfrm>
            <a:off x="6961728" y="3591626"/>
            <a:ext cx="37695" cy="34103"/>
          </a:xfrm>
          <a:custGeom>
            <a:avLst/>
            <a:gdLst/>
            <a:ahLst/>
            <a:cxnLst/>
            <a:rect l="l" t="t" r="r" b="b"/>
            <a:pathLst>
              <a:path w="870" h="818" extrusionOk="0">
                <a:moveTo>
                  <a:pt x="452" y="1"/>
                </a:moveTo>
                <a:cubicBezTo>
                  <a:pt x="432" y="1"/>
                  <a:pt x="413" y="2"/>
                  <a:pt x="393" y="5"/>
                </a:cubicBezTo>
                <a:cubicBezTo>
                  <a:pt x="167" y="41"/>
                  <a:pt x="0" y="232"/>
                  <a:pt x="36" y="458"/>
                </a:cubicBezTo>
                <a:cubicBezTo>
                  <a:pt x="58" y="658"/>
                  <a:pt x="227" y="817"/>
                  <a:pt x="434" y="817"/>
                </a:cubicBezTo>
                <a:cubicBezTo>
                  <a:pt x="448" y="817"/>
                  <a:pt x="462" y="817"/>
                  <a:pt x="477" y="815"/>
                </a:cubicBezTo>
                <a:cubicBezTo>
                  <a:pt x="703" y="779"/>
                  <a:pt x="870" y="589"/>
                  <a:pt x="834" y="363"/>
                </a:cubicBezTo>
                <a:cubicBezTo>
                  <a:pt x="823" y="157"/>
                  <a:pt x="645" y="1"/>
                  <a:pt x="452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64" name="Google Shape;164;p2"/>
          <p:cNvSpPr/>
          <p:nvPr/>
        </p:nvSpPr>
        <p:spPr>
          <a:xfrm>
            <a:off x="5673628" y="4117754"/>
            <a:ext cx="57841" cy="52613"/>
          </a:xfrm>
          <a:custGeom>
            <a:avLst/>
            <a:gdLst/>
            <a:ahLst/>
            <a:cxnLst/>
            <a:rect l="l" t="t" r="r" b="b"/>
            <a:pathLst>
              <a:path w="1335" h="1262" extrusionOk="0">
                <a:moveTo>
                  <a:pt x="680" y="0"/>
                </a:moveTo>
                <a:cubicBezTo>
                  <a:pt x="652" y="0"/>
                  <a:pt x="624" y="2"/>
                  <a:pt x="596" y="6"/>
                </a:cubicBezTo>
                <a:cubicBezTo>
                  <a:pt x="251" y="54"/>
                  <a:pt x="1" y="363"/>
                  <a:pt x="36" y="708"/>
                </a:cubicBezTo>
                <a:cubicBezTo>
                  <a:pt x="80" y="1025"/>
                  <a:pt x="354" y="1262"/>
                  <a:pt x="657" y="1262"/>
                </a:cubicBezTo>
                <a:cubicBezTo>
                  <a:pt x="684" y="1262"/>
                  <a:pt x="711" y="1260"/>
                  <a:pt x="739" y="1256"/>
                </a:cubicBezTo>
                <a:cubicBezTo>
                  <a:pt x="1084" y="1209"/>
                  <a:pt x="1334" y="899"/>
                  <a:pt x="1298" y="554"/>
                </a:cubicBezTo>
                <a:cubicBezTo>
                  <a:pt x="1255" y="247"/>
                  <a:pt x="999" y="0"/>
                  <a:pt x="680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65" name="Google Shape;165;p2"/>
          <p:cNvSpPr/>
          <p:nvPr/>
        </p:nvSpPr>
        <p:spPr>
          <a:xfrm>
            <a:off x="6854928" y="4353678"/>
            <a:ext cx="39773" cy="36437"/>
          </a:xfrm>
          <a:custGeom>
            <a:avLst/>
            <a:gdLst/>
            <a:ahLst/>
            <a:cxnLst/>
            <a:rect l="l" t="t" r="r" b="b"/>
            <a:pathLst>
              <a:path w="918" h="874" extrusionOk="0">
                <a:moveTo>
                  <a:pt x="460" y="0"/>
                </a:moveTo>
                <a:cubicBezTo>
                  <a:pt x="446" y="0"/>
                  <a:pt x="432" y="1"/>
                  <a:pt x="418" y="2"/>
                </a:cubicBezTo>
                <a:cubicBezTo>
                  <a:pt x="179" y="38"/>
                  <a:pt x="1" y="241"/>
                  <a:pt x="25" y="479"/>
                </a:cubicBezTo>
                <a:cubicBezTo>
                  <a:pt x="58" y="703"/>
                  <a:pt x="239" y="874"/>
                  <a:pt x="458" y="874"/>
                </a:cubicBezTo>
                <a:cubicBezTo>
                  <a:pt x="472" y="874"/>
                  <a:pt x="487" y="873"/>
                  <a:pt x="501" y="872"/>
                </a:cubicBezTo>
                <a:cubicBezTo>
                  <a:pt x="739" y="836"/>
                  <a:pt x="918" y="634"/>
                  <a:pt x="894" y="395"/>
                </a:cubicBezTo>
                <a:cubicBezTo>
                  <a:pt x="883" y="172"/>
                  <a:pt x="682" y="0"/>
                  <a:pt x="460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66" name="Google Shape;166;p2"/>
          <p:cNvSpPr/>
          <p:nvPr/>
        </p:nvSpPr>
        <p:spPr>
          <a:xfrm>
            <a:off x="7576621" y="3680926"/>
            <a:ext cx="57841" cy="52655"/>
          </a:xfrm>
          <a:custGeom>
            <a:avLst/>
            <a:gdLst/>
            <a:ahLst/>
            <a:cxnLst/>
            <a:rect l="l" t="t" r="r" b="b"/>
            <a:pathLst>
              <a:path w="1335" h="1263" extrusionOk="0">
                <a:moveTo>
                  <a:pt x="680" y="1"/>
                </a:moveTo>
                <a:cubicBezTo>
                  <a:pt x="652" y="1"/>
                  <a:pt x="624" y="3"/>
                  <a:pt x="596" y="7"/>
                </a:cubicBezTo>
                <a:cubicBezTo>
                  <a:pt x="251" y="54"/>
                  <a:pt x="1" y="364"/>
                  <a:pt x="36" y="709"/>
                </a:cubicBezTo>
                <a:cubicBezTo>
                  <a:pt x="80" y="1026"/>
                  <a:pt x="344" y="1263"/>
                  <a:pt x="655" y="1263"/>
                </a:cubicBezTo>
                <a:cubicBezTo>
                  <a:pt x="682" y="1263"/>
                  <a:pt x="710" y="1261"/>
                  <a:pt x="739" y="1257"/>
                </a:cubicBezTo>
                <a:cubicBezTo>
                  <a:pt x="1084" y="1209"/>
                  <a:pt x="1334" y="900"/>
                  <a:pt x="1287" y="554"/>
                </a:cubicBezTo>
                <a:cubicBezTo>
                  <a:pt x="1265" y="247"/>
                  <a:pt x="1001" y="1"/>
                  <a:pt x="680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67" name="Google Shape;167;p2"/>
          <p:cNvSpPr/>
          <p:nvPr/>
        </p:nvSpPr>
        <p:spPr>
          <a:xfrm>
            <a:off x="7553918" y="4097910"/>
            <a:ext cx="57841" cy="52613"/>
          </a:xfrm>
          <a:custGeom>
            <a:avLst/>
            <a:gdLst/>
            <a:ahLst/>
            <a:cxnLst/>
            <a:rect l="l" t="t" r="r" b="b"/>
            <a:pathLst>
              <a:path w="1335" h="1262" extrusionOk="0">
                <a:moveTo>
                  <a:pt x="680" y="0"/>
                </a:moveTo>
                <a:cubicBezTo>
                  <a:pt x="653" y="0"/>
                  <a:pt x="625" y="2"/>
                  <a:pt x="596" y="6"/>
                </a:cubicBezTo>
                <a:cubicBezTo>
                  <a:pt x="251" y="53"/>
                  <a:pt x="1" y="363"/>
                  <a:pt x="37" y="708"/>
                </a:cubicBezTo>
                <a:cubicBezTo>
                  <a:pt x="80" y="1025"/>
                  <a:pt x="355" y="1262"/>
                  <a:pt x="657" y="1262"/>
                </a:cubicBezTo>
                <a:cubicBezTo>
                  <a:pt x="684" y="1262"/>
                  <a:pt x="712" y="1260"/>
                  <a:pt x="739" y="1256"/>
                </a:cubicBezTo>
                <a:cubicBezTo>
                  <a:pt x="1084" y="1208"/>
                  <a:pt x="1334" y="899"/>
                  <a:pt x="1299" y="553"/>
                </a:cubicBezTo>
                <a:cubicBezTo>
                  <a:pt x="1266" y="247"/>
                  <a:pt x="1001" y="0"/>
                  <a:pt x="680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68" name="Google Shape;168;p2"/>
          <p:cNvSpPr/>
          <p:nvPr/>
        </p:nvSpPr>
        <p:spPr>
          <a:xfrm>
            <a:off x="6210618" y="3646823"/>
            <a:ext cx="36177" cy="32601"/>
          </a:xfrm>
          <a:custGeom>
            <a:avLst/>
            <a:gdLst/>
            <a:ahLst/>
            <a:cxnLst/>
            <a:rect l="l" t="t" r="r" b="b"/>
            <a:pathLst>
              <a:path w="835" h="782" extrusionOk="0">
                <a:moveTo>
                  <a:pt x="411" y="1"/>
                </a:moveTo>
                <a:cubicBezTo>
                  <a:pt x="397" y="1"/>
                  <a:pt x="384" y="1"/>
                  <a:pt x="370" y="3"/>
                </a:cubicBezTo>
                <a:cubicBezTo>
                  <a:pt x="168" y="39"/>
                  <a:pt x="1" y="229"/>
                  <a:pt x="37" y="444"/>
                </a:cubicBezTo>
                <a:cubicBezTo>
                  <a:pt x="58" y="627"/>
                  <a:pt x="217" y="782"/>
                  <a:pt x="407" y="782"/>
                </a:cubicBezTo>
                <a:cubicBezTo>
                  <a:pt x="426" y="782"/>
                  <a:pt x="446" y="780"/>
                  <a:pt x="465" y="777"/>
                </a:cubicBezTo>
                <a:cubicBezTo>
                  <a:pt x="668" y="753"/>
                  <a:pt x="834" y="563"/>
                  <a:pt x="811" y="348"/>
                </a:cubicBezTo>
                <a:cubicBezTo>
                  <a:pt x="777" y="159"/>
                  <a:pt x="608" y="1"/>
                  <a:pt x="411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69" name="Google Shape;169;p2"/>
          <p:cNvSpPr/>
          <p:nvPr/>
        </p:nvSpPr>
        <p:spPr>
          <a:xfrm>
            <a:off x="5928994" y="3527715"/>
            <a:ext cx="57797" cy="52488"/>
          </a:xfrm>
          <a:custGeom>
            <a:avLst/>
            <a:gdLst/>
            <a:ahLst/>
            <a:cxnLst/>
            <a:rect l="l" t="t" r="r" b="b"/>
            <a:pathLst>
              <a:path w="1334" h="1259" extrusionOk="0">
                <a:moveTo>
                  <a:pt x="645" y="1"/>
                </a:moveTo>
                <a:cubicBezTo>
                  <a:pt x="628" y="1"/>
                  <a:pt x="612" y="1"/>
                  <a:pt x="595" y="3"/>
                </a:cubicBezTo>
                <a:cubicBezTo>
                  <a:pt x="250" y="50"/>
                  <a:pt x="0" y="360"/>
                  <a:pt x="36" y="705"/>
                </a:cubicBezTo>
                <a:cubicBezTo>
                  <a:pt x="80" y="1022"/>
                  <a:pt x="354" y="1258"/>
                  <a:pt x="656" y="1258"/>
                </a:cubicBezTo>
                <a:cubicBezTo>
                  <a:pt x="684" y="1258"/>
                  <a:pt x="711" y="1257"/>
                  <a:pt x="738" y="1253"/>
                </a:cubicBezTo>
                <a:cubicBezTo>
                  <a:pt x="1084" y="1205"/>
                  <a:pt x="1334" y="895"/>
                  <a:pt x="1298" y="562"/>
                </a:cubicBezTo>
                <a:cubicBezTo>
                  <a:pt x="1264" y="233"/>
                  <a:pt x="981" y="1"/>
                  <a:pt x="645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70" name="Google Shape;170;p2"/>
          <p:cNvSpPr/>
          <p:nvPr/>
        </p:nvSpPr>
        <p:spPr>
          <a:xfrm>
            <a:off x="11912927" y="4062389"/>
            <a:ext cx="125907" cy="72499"/>
          </a:xfrm>
          <a:custGeom>
            <a:avLst/>
            <a:gdLst/>
            <a:ahLst/>
            <a:cxnLst/>
            <a:rect l="l" t="t" r="r" b="b"/>
            <a:pathLst>
              <a:path w="2906" h="1739" fill="none" extrusionOk="0">
                <a:moveTo>
                  <a:pt x="72" y="1108"/>
                </a:moveTo>
                <a:cubicBezTo>
                  <a:pt x="1" y="703"/>
                  <a:pt x="560" y="262"/>
                  <a:pt x="1322" y="131"/>
                </a:cubicBezTo>
                <a:cubicBezTo>
                  <a:pt x="2084" y="1"/>
                  <a:pt x="2763" y="215"/>
                  <a:pt x="2822" y="620"/>
                </a:cubicBezTo>
                <a:cubicBezTo>
                  <a:pt x="2906" y="1024"/>
                  <a:pt x="2334" y="1465"/>
                  <a:pt x="1572" y="1596"/>
                </a:cubicBezTo>
                <a:cubicBezTo>
                  <a:pt x="822" y="1739"/>
                  <a:pt x="144" y="1513"/>
                  <a:pt x="72" y="1108"/>
                </a:cubicBezTo>
                <a:close/>
              </a:path>
            </a:pathLst>
          </a:custGeom>
          <a:noFill/>
          <a:ln w="3875" cap="flat" cmpd="sng">
            <a:solidFill>
              <a:srgbClr val="D4C599"/>
            </a:solidFill>
            <a:prstDash val="solid"/>
            <a:miter lim="11906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71" name="Google Shape;171;p2"/>
          <p:cNvSpPr/>
          <p:nvPr/>
        </p:nvSpPr>
        <p:spPr>
          <a:xfrm>
            <a:off x="12095548" y="3983470"/>
            <a:ext cx="72789" cy="41732"/>
          </a:xfrm>
          <a:custGeom>
            <a:avLst/>
            <a:gdLst/>
            <a:ahLst/>
            <a:cxnLst/>
            <a:rect l="l" t="t" r="r" b="b"/>
            <a:pathLst>
              <a:path w="1680" h="1001" fill="none" extrusionOk="0">
                <a:moveTo>
                  <a:pt x="36" y="643"/>
                </a:moveTo>
                <a:cubicBezTo>
                  <a:pt x="0" y="405"/>
                  <a:pt x="322" y="143"/>
                  <a:pt x="751" y="72"/>
                </a:cubicBezTo>
                <a:cubicBezTo>
                  <a:pt x="1203" y="0"/>
                  <a:pt x="1584" y="120"/>
                  <a:pt x="1632" y="358"/>
                </a:cubicBezTo>
                <a:cubicBezTo>
                  <a:pt x="1679" y="596"/>
                  <a:pt x="1346" y="846"/>
                  <a:pt x="917" y="917"/>
                </a:cubicBezTo>
                <a:cubicBezTo>
                  <a:pt x="477" y="1001"/>
                  <a:pt x="84" y="881"/>
                  <a:pt x="36" y="643"/>
                </a:cubicBezTo>
                <a:close/>
              </a:path>
            </a:pathLst>
          </a:custGeom>
          <a:noFill/>
          <a:ln w="4175" cap="flat" cmpd="sng">
            <a:solidFill>
              <a:srgbClr val="D4C599"/>
            </a:solidFill>
            <a:prstDash val="solid"/>
            <a:miter lim="11906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72" name="Google Shape;172;p2"/>
          <p:cNvSpPr/>
          <p:nvPr/>
        </p:nvSpPr>
        <p:spPr>
          <a:xfrm>
            <a:off x="10744017" y="3822630"/>
            <a:ext cx="72745" cy="41732"/>
          </a:xfrm>
          <a:custGeom>
            <a:avLst/>
            <a:gdLst/>
            <a:ahLst/>
            <a:cxnLst/>
            <a:rect l="l" t="t" r="r" b="b"/>
            <a:pathLst>
              <a:path w="1679" h="1001" fill="none" extrusionOk="0">
                <a:moveTo>
                  <a:pt x="36" y="644"/>
                </a:moveTo>
                <a:cubicBezTo>
                  <a:pt x="0" y="406"/>
                  <a:pt x="322" y="156"/>
                  <a:pt x="750" y="72"/>
                </a:cubicBezTo>
                <a:cubicBezTo>
                  <a:pt x="1203" y="1"/>
                  <a:pt x="1584" y="120"/>
                  <a:pt x="1631" y="358"/>
                </a:cubicBezTo>
                <a:cubicBezTo>
                  <a:pt x="1679" y="596"/>
                  <a:pt x="1346" y="846"/>
                  <a:pt x="917" y="930"/>
                </a:cubicBezTo>
                <a:cubicBezTo>
                  <a:pt x="476" y="1001"/>
                  <a:pt x="83" y="870"/>
                  <a:pt x="36" y="644"/>
                </a:cubicBezTo>
                <a:close/>
              </a:path>
            </a:pathLst>
          </a:custGeom>
          <a:noFill/>
          <a:ln w="4175" cap="flat" cmpd="sng">
            <a:solidFill>
              <a:srgbClr val="D4C599"/>
            </a:solidFill>
            <a:prstDash val="solid"/>
            <a:miter lim="11906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73" name="Google Shape;173;p2"/>
          <p:cNvSpPr/>
          <p:nvPr/>
        </p:nvSpPr>
        <p:spPr>
          <a:xfrm>
            <a:off x="10012013" y="3890169"/>
            <a:ext cx="72745" cy="41732"/>
          </a:xfrm>
          <a:custGeom>
            <a:avLst/>
            <a:gdLst/>
            <a:ahLst/>
            <a:cxnLst/>
            <a:rect l="l" t="t" r="r" b="b"/>
            <a:pathLst>
              <a:path w="1679" h="1001" fill="none" extrusionOk="0">
                <a:moveTo>
                  <a:pt x="48" y="643"/>
                </a:moveTo>
                <a:cubicBezTo>
                  <a:pt x="0" y="405"/>
                  <a:pt x="322" y="155"/>
                  <a:pt x="762" y="83"/>
                </a:cubicBezTo>
                <a:cubicBezTo>
                  <a:pt x="1203" y="0"/>
                  <a:pt x="1584" y="119"/>
                  <a:pt x="1631" y="357"/>
                </a:cubicBezTo>
                <a:cubicBezTo>
                  <a:pt x="1679" y="595"/>
                  <a:pt x="1357" y="857"/>
                  <a:pt x="917" y="929"/>
                </a:cubicBezTo>
                <a:cubicBezTo>
                  <a:pt x="476" y="1000"/>
                  <a:pt x="83" y="869"/>
                  <a:pt x="48" y="643"/>
                </a:cubicBezTo>
                <a:close/>
              </a:path>
            </a:pathLst>
          </a:custGeom>
          <a:noFill/>
          <a:ln w="4175" cap="flat" cmpd="sng">
            <a:solidFill>
              <a:srgbClr val="D4C599"/>
            </a:solidFill>
            <a:prstDash val="solid"/>
            <a:miter lim="11906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74" name="Google Shape;174;p2"/>
          <p:cNvSpPr/>
          <p:nvPr/>
        </p:nvSpPr>
        <p:spPr>
          <a:xfrm>
            <a:off x="11190238" y="3922395"/>
            <a:ext cx="83577" cy="48693"/>
          </a:xfrm>
          <a:custGeom>
            <a:avLst/>
            <a:gdLst/>
            <a:ahLst/>
            <a:cxnLst/>
            <a:rect l="l" t="t" r="r" b="b"/>
            <a:pathLst>
              <a:path w="1929" h="1168" fill="none" extrusionOk="0">
                <a:moveTo>
                  <a:pt x="36" y="751"/>
                </a:moveTo>
                <a:cubicBezTo>
                  <a:pt x="0" y="477"/>
                  <a:pt x="369" y="180"/>
                  <a:pt x="869" y="96"/>
                </a:cubicBezTo>
                <a:cubicBezTo>
                  <a:pt x="1381" y="1"/>
                  <a:pt x="1822" y="156"/>
                  <a:pt x="1881" y="418"/>
                </a:cubicBezTo>
                <a:cubicBezTo>
                  <a:pt x="1929" y="692"/>
                  <a:pt x="1560" y="989"/>
                  <a:pt x="1048" y="1073"/>
                </a:cubicBezTo>
                <a:cubicBezTo>
                  <a:pt x="548" y="1168"/>
                  <a:pt x="95" y="1013"/>
                  <a:pt x="36" y="751"/>
                </a:cubicBezTo>
                <a:close/>
              </a:path>
            </a:pathLst>
          </a:custGeom>
          <a:noFill/>
          <a:ln w="3575" cap="flat" cmpd="sng">
            <a:solidFill>
              <a:srgbClr val="D4C599"/>
            </a:solidFill>
            <a:prstDash val="solid"/>
            <a:miter lim="11906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75" name="Google Shape;175;p2"/>
          <p:cNvSpPr/>
          <p:nvPr/>
        </p:nvSpPr>
        <p:spPr>
          <a:xfrm>
            <a:off x="12168814" y="3198197"/>
            <a:ext cx="100084" cy="57115"/>
          </a:xfrm>
          <a:custGeom>
            <a:avLst/>
            <a:gdLst/>
            <a:ahLst/>
            <a:cxnLst/>
            <a:rect l="l" t="t" r="r" b="b"/>
            <a:pathLst>
              <a:path w="2310" h="1370" fill="none" extrusionOk="0">
                <a:moveTo>
                  <a:pt x="60" y="882"/>
                </a:moveTo>
                <a:cubicBezTo>
                  <a:pt x="0" y="560"/>
                  <a:pt x="453" y="215"/>
                  <a:pt x="1060" y="108"/>
                </a:cubicBezTo>
                <a:cubicBezTo>
                  <a:pt x="1667" y="1"/>
                  <a:pt x="2203" y="167"/>
                  <a:pt x="2250" y="501"/>
                </a:cubicBezTo>
                <a:cubicBezTo>
                  <a:pt x="2310" y="822"/>
                  <a:pt x="1858" y="1168"/>
                  <a:pt x="1262" y="1275"/>
                </a:cubicBezTo>
                <a:cubicBezTo>
                  <a:pt x="655" y="1370"/>
                  <a:pt x="119" y="1215"/>
                  <a:pt x="60" y="882"/>
                </a:cubicBezTo>
                <a:close/>
              </a:path>
            </a:pathLst>
          </a:custGeom>
          <a:noFill/>
          <a:ln w="4175" cap="flat" cmpd="sng">
            <a:solidFill>
              <a:srgbClr val="D4C599"/>
            </a:solidFill>
            <a:prstDash val="solid"/>
            <a:miter lim="11906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76" name="Google Shape;176;p2"/>
          <p:cNvSpPr/>
          <p:nvPr/>
        </p:nvSpPr>
        <p:spPr>
          <a:xfrm>
            <a:off x="11012252" y="4325454"/>
            <a:ext cx="99088" cy="57157"/>
          </a:xfrm>
          <a:custGeom>
            <a:avLst/>
            <a:gdLst/>
            <a:ahLst/>
            <a:cxnLst/>
            <a:rect l="l" t="t" r="r" b="b"/>
            <a:pathLst>
              <a:path w="2287" h="1371" fill="none" extrusionOk="0">
                <a:moveTo>
                  <a:pt x="60" y="870"/>
                </a:moveTo>
                <a:cubicBezTo>
                  <a:pt x="0" y="549"/>
                  <a:pt x="441" y="203"/>
                  <a:pt x="1036" y="96"/>
                </a:cubicBezTo>
                <a:cubicBezTo>
                  <a:pt x="1643" y="1"/>
                  <a:pt x="2179" y="156"/>
                  <a:pt x="2227" y="489"/>
                </a:cubicBezTo>
                <a:cubicBezTo>
                  <a:pt x="2286" y="810"/>
                  <a:pt x="1846" y="1156"/>
                  <a:pt x="1251" y="1263"/>
                </a:cubicBezTo>
                <a:cubicBezTo>
                  <a:pt x="655" y="1370"/>
                  <a:pt x="119" y="1203"/>
                  <a:pt x="60" y="870"/>
                </a:cubicBezTo>
                <a:close/>
              </a:path>
            </a:pathLst>
          </a:custGeom>
          <a:noFill/>
          <a:ln w="4175" cap="flat" cmpd="sng">
            <a:solidFill>
              <a:srgbClr val="D4C599"/>
            </a:solidFill>
            <a:prstDash val="solid"/>
            <a:miter lim="11906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77" name="Google Shape;177;p2"/>
          <p:cNvSpPr/>
          <p:nvPr/>
        </p:nvSpPr>
        <p:spPr>
          <a:xfrm>
            <a:off x="10140432" y="5018383"/>
            <a:ext cx="99608" cy="57157"/>
          </a:xfrm>
          <a:custGeom>
            <a:avLst/>
            <a:gdLst/>
            <a:ahLst/>
            <a:cxnLst/>
            <a:rect l="l" t="t" r="r" b="b"/>
            <a:pathLst>
              <a:path w="2299" h="1371" fill="none" extrusionOk="0">
                <a:moveTo>
                  <a:pt x="60" y="882"/>
                </a:moveTo>
                <a:cubicBezTo>
                  <a:pt x="1" y="549"/>
                  <a:pt x="441" y="203"/>
                  <a:pt x="1049" y="96"/>
                </a:cubicBezTo>
                <a:cubicBezTo>
                  <a:pt x="1668" y="1"/>
                  <a:pt x="2203" y="156"/>
                  <a:pt x="2239" y="489"/>
                </a:cubicBezTo>
                <a:cubicBezTo>
                  <a:pt x="2299" y="822"/>
                  <a:pt x="1858" y="1156"/>
                  <a:pt x="1263" y="1263"/>
                </a:cubicBezTo>
                <a:cubicBezTo>
                  <a:pt x="656" y="1370"/>
                  <a:pt x="120" y="1192"/>
                  <a:pt x="60" y="882"/>
                </a:cubicBezTo>
                <a:close/>
              </a:path>
            </a:pathLst>
          </a:custGeom>
          <a:noFill/>
          <a:ln w="4175" cap="flat" cmpd="sng">
            <a:solidFill>
              <a:srgbClr val="D4C599"/>
            </a:solidFill>
            <a:prstDash val="solid"/>
            <a:miter lim="11906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78" name="Google Shape;178;p2"/>
          <p:cNvSpPr/>
          <p:nvPr/>
        </p:nvSpPr>
        <p:spPr>
          <a:xfrm>
            <a:off x="12005776" y="3100935"/>
            <a:ext cx="99088" cy="57115"/>
          </a:xfrm>
          <a:custGeom>
            <a:avLst/>
            <a:gdLst/>
            <a:ahLst/>
            <a:cxnLst/>
            <a:rect l="l" t="t" r="r" b="b"/>
            <a:pathLst>
              <a:path w="2287" h="1370" fill="none" extrusionOk="0">
                <a:moveTo>
                  <a:pt x="60" y="881"/>
                </a:moveTo>
                <a:cubicBezTo>
                  <a:pt x="1" y="548"/>
                  <a:pt x="441" y="214"/>
                  <a:pt x="1037" y="107"/>
                </a:cubicBezTo>
                <a:cubicBezTo>
                  <a:pt x="1644" y="0"/>
                  <a:pt x="2192" y="167"/>
                  <a:pt x="2227" y="488"/>
                </a:cubicBezTo>
                <a:cubicBezTo>
                  <a:pt x="2287" y="822"/>
                  <a:pt x="1846" y="1167"/>
                  <a:pt x="1251" y="1274"/>
                </a:cubicBezTo>
                <a:cubicBezTo>
                  <a:pt x="656" y="1369"/>
                  <a:pt x="120" y="1215"/>
                  <a:pt x="60" y="881"/>
                </a:cubicBezTo>
                <a:close/>
              </a:path>
            </a:pathLst>
          </a:custGeom>
          <a:noFill/>
          <a:ln w="4175" cap="flat" cmpd="sng">
            <a:solidFill>
              <a:srgbClr val="D4C599"/>
            </a:solidFill>
            <a:prstDash val="solid"/>
            <a:miter lim="11906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79" name="Google Shape;179;p2"/>
          <p:cNvSpPr/>
          <p:nvPr/>
        </p:nvSpPr>
        <p:spPr>
          <a:xfrm>
            <a:off x="11866524" y="3917934"/>
            <a:ext cx="88256" cy="50695"/>
          </a:xfrm>
          <a:custGeom>
            <a:avLst/>
            <a:gdLst/>
            <a:ahLst/>
            <a:cxnLst/>
            <a:rect l="l" t="t" r="r" b="b"/>
            <a:pathLst>
              <a:path w="2037" h="1216" fill="none" extrusionOk="0">
                <a:moveTo>
                  <a:pt x="48" y="787"/>
                </a:moveTo>
                <a:cubicBezTo>
                  <a:pt x="0" y="501"/>
                  <a:pt x="381" y="191"/>
                  <a:pt x="917" y="96"/>
                </a:cubicBezTo>
                <a:cubicBezTo>
                  <a:pt x="1453" y="1"/>
                  <a:pt x="1929" y="156"/>
                  <a:pt x="1988" y="441"/>
                </a:cubicBezTo>
                <a:cubicBezTo>
                  <a:pt x="2036" y="715"/>
                  <a:pt x="1655" y="1037"/>
                  <a:pt x="1119" y="1120"/>
                </a:cubicBezTo>
                <a:cubicBezTo>
                  <a:pt x="560" y="1215"/>
                  <a:pt x="83" y="1060"/>
                  <a:pt x="48" y="787"/>
                </a:cubicBezTo>
                <a:close/>
              </a:path>
            </a:pathLst>
          </a:custGeom>
          <a:noFill/>
          <a:ln w="3875" cap="flat" cmpd="sng">
            <a:solidFill>
              <a:srgbClr val="D4C599"/>
            </a:solidFill>
            <a:prstDash val="solid"/>
            <a:miter lim="11906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80" name="Google Shape;180;p2"/>
          <p:cNvSpPr/>
          <p:nvPr/>
        </p:nvSpPr>
        <p:spPr>
          <a:xfrm>
            <a:off x="10421579" y="3529801"/>
            <a:ext cx="119712" cy="69039"/>
          </a:xfrm>
          <a:custGeom>
            <a:avLst/>
            <a:gdLst/>
            <a:ahLst/>
            <a:cxnLst/>
            <a:rect l="l" t="t" r="r" b="b"/>
            <a:pathLst>
              <a:path w="2763" h="1656" fill="none" extrusionOk="0">
                <a:moveTo>
                  <a:pt x="72" y="1060"/>
                </a:moveTo>
                <a:cubicBezTo>
                  <a:pt x="1" y="667"/>
                  <a:pt x="536" y="250"/>
                  <a:pt x="1263" y="131"/>
                </a:cubicBezTo>
                <a:cubicBezTo>
                  <a:pt x="1989" y="0"/>
                  <a:pt x="2632" y="214"/>
                  <a:pt x="2692" y="595"/>
                </a:cubicBezTo>
                <a:cubicBezTo>
                  <a:pt x="2763" y="988"/>
                  <a:pt x="2227" y="1405"/>
                  <a:pt x="1501" y="1524"/>
                </a:cubicBezTo>
                <a:cubicBezTo>
                  <a:pt x="787" y="1655"/>
                  <a:pt x="132" y="1441"/>
                  <a:pt x="72" y="1060"/>
                </a:cubicBezTo>
                <a:close/>
              </a:path>
            </a:pathLst>
          </a:custGeom>
          <a:noFill/>
          <a:ln w="2975" cap="flat" cmpd="sng">
            <a:solidFill>
              <a:srgbClr val="D4C599"/>
            </a:solidFill>
            <a:prstDash val="solid"/>
            <a:miter lim="11906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81" name="Google Shape;181;p2"/>
          <p:cNvSpPr/>
          <p:nvPr/>
        </p:nvSpPr>
        <p:spPr>
          <a:xfrm>
            <a:off x="10321495" y="3487110"/>
            <a:ext cx="83620" cy="48193"/>
          </a:xfrm>
          <a:custGeom>
            <a:avLst/>
            <a:gdLst/>
            <a:ahLst/>
            <a:cxnLst/>
            <a:rect l="l" t="t" r="r" b="b"/>
            <a:pathLst>
              <a:path w="1930" h="1156" fill="none" extrusionOk="0">
                <a:moveTo>
                  <a:pt x="49" y="738"/>
                </a:moveTo>
                <a:cubicBezTo>
                  <a:pt x="1" y="476"/>
                  <a:pt x="370" y="179"/>
                  <a:pt x="882" y="84"/>
                </a:cubicBezTo>
                <a:cubicBezTo>
                  <a:pt x="1382" y="0"/>
                  <a:pt x="1846" y="143"/>
                  <a:pt x="1882" y="417"/>
                </a:cubicBezTo>
                <a:cubicBezTo>
                  <a:pt x="1930" y="679"/>
                  <a:pt x="1561" y="977"/>
                  <a:pt x="1061" y="1072"/>
                </a:cubicBezTo>
                <a:cubicBezTo>
                  <a:pt x="549" y="1155"/>
                  <a:pt x="84" y="1012"/>
                  <a:pt x="49" y="738"/>
                </a:cubicBezTo>
                <a:close/>
              </a:path>
            </a:pathLst>
          </a:custGeom>
          <a:noFill/>
          <a:ln w="2975" cap="flat" cmpd="sng">
            <a:solidFill>
              <a:srgbClr val="D4C599"/>
            </a:solidFill>
            <a:prstDash val="solid"/>
            <a:miter lim="11906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82" name="Google Shape;182;p2"/>
          <p:cNvSpPr/>
          <p:nvPr/>
        </p:nvSpPr>
        <p:spPr>
          <a:xfrm>
            <a:off x="11773155" y="3250977"/>
            <a:ext cx="41291" cy="36479"/>
          </a:xfrm>
          <a:custGeom>
            <a:avLst/>
            <a:gdLst/>
            <a:ahLst/>
            <a:cxnLst/>
            <a:rect l="l" t="t" r="r" b="b"/>
            <a:pathLst>
              <a:path w="953" h="875" extrusionOk="0">
                <a:moveTo>
                  <a:pt x="475" y="1"/>
                </a:moveTo>
                <a:cubicBezTo>
                  <a:pt x="448" y="1"/>
                  <a:pt x="421" y="3"/>
                  <a:pt x="393" y="9"/>
                </a:cubicBezTo>
                <a:cubicBezTo>
                  <a:pt x="155" y="56"/>
                  <a:pt x="0" y="271"/>
                  <a:pt x="36" y="509"/>
                </a:cubicBezTo>
                <a:cubicBezTo>
                  <a:pt x="78" y="719"/>
                  <a:pt x="260" y="874"/>
                  <a:pt x="466" y="874"/>
                </a:cubicBezTo>
                <a:cubicBezTo>
                  <a:pt x="493" y="874"/>
                  <a:pt x="520" y="872"/>
                  <a:pt x="548" y="866"/>
                </a:cubicBezTo>
                <a:cubicBezTo>
                  <a:pt x="786" y="830"/>
                  <a:pt x="953" y="604"/>
                  <a:pt x="905" y="366"/>
                </a:cubicBezTo>
                <a:cubicBezTo>
                  <a:pt x="863" y="155"/>
                  <a:pt x="681" y="1"/>
                  <a:pt x="475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83" name="Google Shape;183;p2"/>
          <p:cNvSpPr/>
          <p:nvPr/>
        </p:nvSpPr>
        <p:spPr>
          <a:xfrm>
            <a:off x="10943623" y="4277927"/>
            <a:ext cx="38215" cy="33311"/>
          </a:xfrm>
          <a:custGeom>
            <a:avLst/>
            <a:gdLst/>
            <a:ahLst/>
            <a:cxnLst/>
            <a:rect l="l" t="t" r="r" b="b"/>
            <a:pathLst>
              <a:path w="882" h="799" extrusionOk="0">
                <a:moveTo>
                  <a:pt x="457" y="1"/>
                </a:moveTo>
                <a:cubicBezTo>
                  <a:pt x="428" y="1"/>
                  <a:pt x="399" y="4"/>
                  <a:pt x="370" y="10"/>
                </a:cubicBezTo>
                <a:cubicBezTo>
                  <a:pt x="156" y="34"/>
                  <a:pt x="1" y="248"/>
                  <a:pt x="48" y="462"/>
                </a:cubicBezTo>
                <a:cubicBezTo>
                  <a:pt x="70" y="671"/>
                  <a:pt x="254" y="798"/>
                  <a:pt x="460" y="798"/>
                </a:cubicBezTo>
                <a:cubicBezTo>
                  <a:pt x="478" y="798"/>
                  <a:pt x="495" y="797"/>
                  <a:pt x="513" y="796"/>
                </a:cubicBezTo>
                <a:cubicBezTo>
                  <a:pt x="727" y="760"/>
                  <a:pt x="882" y="557"/>
                  <a:pt x="834" y="331"/>
                </a:cubicBezTo>
                <a:cubicBezTo>
                  <a:pt x="814" y="134"/>
                  <a:pt x="649" y="1"/>
                  <a:pt x="457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84" name="Google Shape;184;p2"/>
          <p:cNvSpPr/>
          <p:nvPr/>
        </p:nvSpPr>
        <p:spPr>
          <a:xfrm>
            <a:off x="12176006" y="3660415"/>
            <a:ext cx="58881" cy="52488"/>
          </a:xfrm>
          <a:custGeom>
            <a:avLst/>
            <a:gdLst/>
            <a:ahLst/>
            <a:cxnLst/>
            <a:rect l="l" t="t" r="r" b="b"/>
            <a:pathLst>
              <a:path w="1359" h="1259" extrusionOk="0">
                <a:moveTo>
                  <a:pt x="671" y="1"/>
                </a:moveTo>
                <a:cubicBezTo>
                  <a:pt x="635" y="1"/>
                  <a:pt x="598" y="4"/>
                  <a:pt x="560" y="10"/>
                </a:cubicBezTo>
                <a:cubicBezTo>
                  <a:pt x="227" y="70"/>
                  <a:pt x="1" y="391"/>
                  <a:pt x="60" y="737"/>
                </a:cubicBezTo>
                <a:cubicBezTo>
                  <a:pt x="114" y="1045"/>
                  <a:pt x="366" y="1258"/>
                  <a:pt x="673" y="1258"/>
                </a:cubicBezTo>
                <a:cubicBezTo>
                  <a:pt x="710" y="1258"/>
                  <a:pt x="748" y="1255"/>
                  <a:pt x="787" y="1249"/>
                </a:cubicBezTo>
                <a:cubicBezTo>
                  <a:pt x="1132" y="1189"/>
                  <a:pt x="1358" y="856"/>
                  <a:pt x="1299" y="510"/>
                </a:cubicBezTo>
                <a:cubicBezTo>
                  <a:pt x="1246" y="213"/>
                  <a:pt x="974" y="1"/>
                  <a:pt x="671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85" name="Google Shape;185;p2"/>
          <p:cNvSpPr/>
          <p:nvPr/>
        </p:nvSpPr>
        <p:spPr>
          <a:xfrm>
            <a:off x="12129083" y="2635466"/>
            <a:ext cx="41291" cy="36479"/>
          </a:xfrm>
          <a:custGeom>
            <a:avLst/>
            <a:gdLst/>
            <a:ahLst/>
            <a:cxnLst/>
            <a:rect l="l" t="t" r="r" b="b"/>
            <a:pathLst>
              <a:path w="953" h="875" extrusionOk="0">
                <a:moveTo>
                  <a:pt x="475" y="1"/>
                </a:moveTo>
                <a:cubicBezTo>
                  <a:pt x="448" y="1"/>
                  <a:pt x="421" y="4"/>
                  <a:pt x="393" y="9"/>
                </a:cubicBezTo>
                <a:cubicBezTo>
                  <a:pt x="155" y="57"/>
                  <a:pt x="0" y="271"/>
                  <a:pt x="36" y="509"/>
                </a:cubicBezTo>
                <a:cubicBezTo>
                  <a:pt x="78" y="720"/>
                  <a:pt x="260" y="874"/>
                  <a:pt x="466" y="874"/>
                </a:cubicBezTo>
                <a:cubicBezTo>
                  <a:pt x="493" y="874"/>
                  <a:pt x="521" y="872"/>
                  <a:pt x="548" y="866"/>
                </a:cubicBezTo>
                <a:cubicBezTo>
                  <a:pt x="786" y="831"/>
                  <a:pt x="953" y="604"/>
                  <a:pt x="905" y="366"/>
                </a:cubicBezTo>
                <a:cubicBezTo>
                  <a:pt x="863" y="156"/>
                  <a:pt x="681" y="1"/>
                  <a:pt x="475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86" name="Google Shape;186;p2"/>
          <p:cNvSpPr/>
          <p:nvPr/>
        </p:nvSpPr>
        <p:spPr>
          <a:xfrm>
            <a:off x="10303471" y="4205929"/>
            <a:ext cx="58837" cy="51988"/>
          </a:xfrm>
          <a:custGeom>
            <a:avLst/>
            <a:gdLst/>
            <a:ahLst/>
            <a:cxnLst/>
            <a:rect l="l" t="t" r="r" b="b"/>
            <a:pathLst>
              <a:path w="1358" h="1247" extrusionOk="0">
                <a:moveTo>
                  <a:pt x="675" y="0"/>
                </a:moveTo>
                <a:cubicBezTo>
                  <a:pt x="637" y="0"/>
                  <a:pt x="598" y="4"/>
                  <a:pt x="560" y="10"/>
                </a:cubicBezTo>
                <a:cubicBezTo>
                  <a:pt x="214" y="70"/>
                  <a:pt x="0" y="391"/>
                  <a:pt x="60" y="737"/>
                </a:cubicBezTo>
                <a:cubicBezTo>
                  <a:pt x="113" y="1043"/>
                  <a:pt x="372" y="1247"/>
                  <a:pt x="671" y="1247"/>
                </a:cubicBezTo>
                <a:cubicBezTo>
                  <a:pt x="709" y="1247"/>
                  <a:pt x="747" y="1243"/>
                  <a:pt x="786" y="1237"/>
                </a:cubicBezTo>
                <a:cubicBezTo>
                  <a:pt x="1131" y="1177"/>
                  <a:pt x="1357" y="856"/>
                  <a:pt x="1298" y="510"/>
                </a:cubicBezTo>
                <a:cubicBezTo>
                  <a:pt x="1245" y="204"/>
                  <a:pt x="976" y="0"/>
                  <a:pt x="675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87" name="Google Shape;187;p2"/>
          <p:cNvSpPr/>
          <p:nvPr/>
        </p:nvSpPr>
        <p:spPr>
          <a:xfrm>
            <a:off x="10299313" y="3788987"/>
            <a:ext cx="58881" cy="51988"/>
          </a:xfrm>
          <a:custGeom>
            <a:avLst/>
            <a:gdLst/>
            <a:ahLst/>
            <a:cxnLst/>
            <a:rect l="l" t="t" r="r" b="b"/>
            <a:pathLst>
              <a:path w="1359" h="1247" extrusionOk="0">
                <a:moveTo>
                  <a:pt x="687" y="0"/>
                </a:moveTo>
                <a:cubicBezTo>
                  <a:pt x="649" y="0"/>
                  <a:pt x="611" y="3"/>
                  <a:pt x="572" y="10"/>
                </a:cubicBezTo>
                <a:cubicBezTo>
                  <a:pt x="227" y="70"/>
                  <a:pt x="1" y="391"/>
                  <a:pt x="60" y="736"/>
                </a:cubicBezTo>
                <a:cubicBezTo>
                  <a:pt x="134" y="1043"/>
                  <a:pt x="387" y="1246"/>
                  <a:pt x="684" y="1246"/>
                </a:cubicBezTo>
                <a:cubicBezTo>
                  <a:pt x="722" y="1246"/>
                  <a:pt x="760" y="1243"/>
                  <a:pt x="799" y="1236"/>
                </a:cubicBezTo>
                <a:cubicBezTo>
                  <a:pt x="1132" y="1177"/>
                  <a:pt x="1358" y="855"/>
                  <a:pt x="1299" y="510"/>
                </a:cubicBezTo>
                <a:cubicBezTo>
                  <a:pt x="1246" y="204"/>
                  <a:pt x="986" y="0"/>
                  <a:pt x="687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88" name="Google Shape;188;p2"/>
          <p:cNvSpPr/>
          <p:nvPr/>
        </p:nvSpPr>
        <p:spPr>
          <a:xfrm>
            <a:off x="11691614" y="4180414"/>
            <a:ext cx="36697" cy="32268"/>
          </a:xfrm>
          <a:custGeom>
            <a:avLst/>
            <a:gdLst/>
            <a:ahLst/>
            <a:cxnLst/>
            <a:rect l="l" t="t" r="r" b="b"/>
            <a:pathLst>
              <a:path w="847" h="774" extrusionOk="0">
                <a:moveTo>
                  <a:pt x="406" y="0"/>
                </a:moveTo>
                <a:cubicBezTo>
                  <a:pt x="390" y="0"/>
                  <a:pt x="374" y="1"/>
                  <a:pt x="358" y="3"/>
                </a:cubicBezTo>
                <a:cubicBezTo>
                  <a:pt x="156" y="39"/>
                  <a:pt x="1" y="241"/>
                  <a:pt x="49" y="456"/>
                </a:cubicBezTo>
                <a:cubicBezTo>
                  <a:pt x="69" y="633"/>
                  <a:pt x="237" y="774"/>
                  <a:pt x="414" y="774"/>
                </a:cubicBezTo>
                <a:cubicBezTo>
                  <a:pt x="439" y="774"/>
                  <a:pt x="464" y="771"/>
                  <a:pt x="489" y="765"/>
                </a:cubicBezTo>
                <a:cubicBezTo>
                  <a:pt x="703" y="741"/>
                  <a:pt x="846" y="527"/>
                  <a:pt x="811" y="325"/>
                </a:cubicBezTo>
                <a:cubicBezTo>
                  <a:pt x="778" y="127"/>
                  <a:pt x="593" y="0"/>
                  <a:pt x="406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89" name="Google Shape;189;p2"/>
          <p:cNvSpPr/>
          <p:nvPr/>
        </p:nvSpPr>
        <p:spPr>
          <a:xfrm>
            <a:off x="12187358" y="4328038"/>
            <a:ext cx="58881" cy="52447"/>
          </a:xfrm>
          <a:custGeom>
            <a:avLst/>
            <a:gdLst/>
            <a:ahLst/>
            <a:cxnLst/>
            <a:rect l="l" t="t" r="r" b="b"/>
            <a:pathLst>
              <a:path w="1359" h="1258" extrusionOk="0">
                <a:moveTo>
                  <a:pt x="683" y="1"/>
                </a:moveTo>
                <a:cubicBezTo>
                  <a:pt x="646" y="1"/>
                  <a:pt x="610" y="4"/>
                  <a:pt x="572" y="10"/>
                </a:cubicBezTo>
                <a:cubicBezTo>
                  <a:pt x="227" y="70"/>
                  <a:pt x="1" y="391"/>
                  <a:pt x="60" y="737"/>
                </a:cubicBezTo>
                <a:cubicBezTo>
                  <a:pt x="113" y="1045"/>
                  <a:pt x="385" y="1258"/>
                  <a:pt x="688" y="1258"/>
                </a:cubicBezTo>
                <a:cubicBezTo>
                  <a:pt x="724" y="1258"/>
                  <a:pt x="761" y="1255"/>
                  <a:pt x="799" y="1249"/>
                </a:cubicBezTo>
                <a:cubicBezTo>
                  <a:pt x="1132" y="1189"/>
                  <a:pt x="1358" y="856"/>
                  <a:pt x="1299" y="510"/>
                </a:cubicBezTo>
                <a:cubicBezTo>
                  <a:pt x="1245" y="213"/>
                  <a:pt x="984" y="1"/>
                  <a:pt x="683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90" name="Google Shape;190;p2"/>
          <p:cNvSpPr/>
          <p:nvPr/>
        </p:nvSpPr>
        <p:spPr>
          <a:xfrm>
            <a:off x="2813721" y="4302148"/>
            <a:ext cx="123828" cy="66037"/>
          </a:xfrm>
          <a:custGeom>
            <a:avLst/>
            <a:gdLst/>
            <a:ahLst/>
            <a:cxnLst/>
            <a:rect l="l" t="t" r="r" b="b"/>
            <a:pathLst>
              <a:path w="2858" h="1584" fill="none" extrusionOk="0">
                <a:moveTo>
                  <a:pt x="36" y="703"/>
                </a:moveTo>
                <a:cubicBezTo>
                  <a:pt x="60" y="286"/>
                  <a:pt x="703" y="0"/>
                  <a:pt x="1477" y="48"/>
                </a:cubicBezTo>
                <a:cubicBezTo>
                  <a:pt x="2251" y="95"/>
                  <a:pt x="2858" y="465"/>
                  <a:pt x="2834" y="881"/>
                </a:cubicBezTo>
                <a:cubicBezTo>
                  <a:pt x="2798" y="1298"/>
                  <a:pt x="2155" y="1584"/>
                  <a:pt x="1381" y="1536"/>
                </a:cubicBezTo>
                <a:cubicBezTo>
                  <a:pt x="608" y="1477"/>
                  <a:pt x="0" y="1108"/>
                  <a:pt x="36" y="703"/>
                </a:cubicBezTo>
                <a:close/>
              </a:path>
            </a:pathLst>
          </a:custGeom>
          <a:noFill/>
          <a:ln w="3875" cap="flat" cmpd="sng">
            <a:solidFill>
              <a:srgbClr val="D4C599"/>
            </a:solidFill>
            <a:prstDash val="solid"/>
            <a:miter lim="11906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91" name="Google Shape;191;p2"/>
          <p:cNvSpPr/>
          <p:nvPr/>
        </p:nvSpPr>
        <p:spPr>
          <a:xfrm>
            <a:off x="3014886" y="4259959"/>
            <a:ext cx="71229" cy="38229"/>
          </a:xfrm>
          <a:custGeom>
            <a:avLst/>
            <a:gdLst/>
            <a:ahLst/>
            <a:cxnLst/>
            <a:rect l="l" t="t" r="r" b="b"/>
            <a:pathLst>
              <a:path w="1644" h="917" fill="none" extrusionOk="0">
                <a:moveTo>
                  <a:pt x="13" y="405"/>
                </a:moveTo>
                <a:cubicBezTo>
                  <a:pt x="36" y="167"/>
                  <a:pt x="406" y="0"/>
                  <a:pt x="846" y="36"/>
                </a:cubicBezTo>
                <a:cubicBezTo>
                  <a:pt x="1299" y="60"/>
                  <a:pt x="1644" y="274"/>
                  <a:pt x="1620" y="512"/>
                </a:cubicBezTo>
                <a:cubicBezTo>
                  <a:pt x="1608" y="750"/>
                  <a:pt x="1239" y="917"/>
                  <a:pt x="787" y="881"/>
                </a:cubicBezTo>
                <a:cubicBezTo>
                  <a:pt x="346" y="869"/>
                  <a:pt x="1" y="643"/>
                  <a:pt x="13" y="405"/>
                </a:cubicBezTo>
                <a:close/>
              </a:path>
            </a:pathLst>
          </a:custGeom>
          <a:noFill/>
          <a:ln w="4175" cap="flat" cmpd="sng">
            <a:solidFill>
              <a:srgbClr val="D4C599"/>
            </a:solidFill>
            <a:prstDash val="solid"/>
            <a:miter lim="11906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92" name="Google Shape;192;p2"/>
          <p:cNvSpPr/>
          <p:nvPr/>
        </p:nvSpPr>
        <p:spPr>
          <a:xfrm>
            <a:off x="1742771" y="3792862"/>
            <a:ext cx="70752" cy="37771"/>
          </a:xfrm>
          <a:custGeom>
            <a:avLst/>
            <a:gdLst/>
            <a:ahLst/>
            <a:cxnLst/>
            <a:rect l="l" t="t" r="r" b="b"/>
            <a:pathLst>
              <a:path w="1633" h="906" fill="none" extrusionOk="0">
                <a:moveTo>
                  <a:pt x="13" y="405"/>
                </a:moveTo>
                <a:cubicBezTo>
                  <a:pt x="25" y="167"/>
                  <a:pt x="406" y="0"/>
                  <a:pt x="846" y="36"/>
                </a:cubicBezTo>
                <a:cubicBezTo>
                  <a:pt x="1299" y="60"/>
                  <a:pt x="1632" y="274"/>
                  <a:pt x="1620" y="512"/>
                </a:cubicBezTo>
                <a:cubicBezTo>
                  <a:pt x="1608" y="751"/>
                  <a:pt x="1227" y="905"/>
                  <a:pt x="787" y="882"/>
                </a:cubicBezTo>
                <a:cubicBezTo>
                  <a:pt x="334" y="870"/>
                  <a:pt x="1" y="643"/>
                  <a:pt x="13" y="405"/>
                </a:cubicBezTo>
                <a:close/>
              </a:path>
            </a:pathLst>
          </a:custGeom>
          <a:noFill/>
          <a:ln w="4175" cap="flat" cmpd="sng">
            <a:solidFill>
              <a:srgbClr val="D4C599"/>
            </a:solidFill>
            <a:prstDash val="solid"/>
            <a:miter lim="11906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93" name="Google Shape;193;p2"/>
          <p:cNvSpPr/>
          <p:nvPr/>
        </p:nvSpPr>
        <p:spPr>
          <a:xfrm>
            <a:off x="2150302" y="3995393"/>
            <a:ext cx="82580" cy="43232"/>
          </a:xfrm>
          <a:custGeom>
            <a:avLst/>
            <a:gdLst/>
            <a:ahLst/>
            <a:cxnLst/>
            <a:rect l="l" t="t" r="r" b="b"/>
            <a:pathLst>
              <a:path w="1906" h="1037" fill="none" extrusionOk="0">
                <a:moveTo>
                  <a:pt x="13" y="453"/>
                </a:moveTo>
                <a:cubicBezTo>
                  <a:pt x="25" y="191"/>
                  <a:pt x="465" y="0"/>
                  <a:pt x="977" y="24"/>
                </a:cubicBezTo>
                <a:cubicBezTo>
                  <a:pt x="1501" y="60"/>
                  <a:pt x="1906" y="310"/>
                  <a:pt x="1870" y="572"/>
                </a:cubicBezTo>
                <a:cubicBezTo>
                  <a:pt x="1858" y="846"/>
                  <a:pt x="1430" y="1036"/>
                  <a:pt x="906" y="1012"/>
                </a:cubicBezTo>
                <a:cubicBezTo>
                  <a:pt x="406" y="976"/>
                  <a:pt x="1" y="726"/>
                  <a:pt x="13" y="453"/>
                </a:cubicBezTo>
                <a:close/>
              </a:path>
            </a:pathLst>
          </a:custGeom>
          <a:noFill/>
          <a:ln w="3575" cap="flat" cmpd="sng">
            <a:solidFill>
              <a:srgbClr val="D4C599"/>
            </a:solidFill>
            <a:prstDash val="solid"/>
            <a:miter lim="11906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94" name="Google Shape;194;p2"/>
          <p:cNvSpPr/>
          <p:nvPr/>
        </p:nvSpPr>
        <p:spPr>
          <a:xfrm>
            <a:off x="3279526" y="3518376"/>
            <a:ext cx="97052" cy="51653"/>
          </a:xfrm>
          <a:custGeom>
            <a:avLst/>
            <a:gdLst/>
            <a:ahLst/>
            <a:cxnLst/>
            <a:rect l="l" t="t" r="r" b="b"/>
            <a:pathLst>
              <a:path w="2240" h="1239" fill="none" extrusionOk="0">
                <a:moveTo>
                  <a:pt x="13" y="560"/>
                </a:moveTo>
                <a:cubicBezTo>
                  <a:pt x="24" y="227"/>
                  <a:pt x="548" y="0"/>
                  <a:pt x="1156" y="36"/>
                </a:cubicBezTo>
                <a:cubicBezTo>
                  <a:pt x="1763" y="84"/>
                  <a:pt x="2239" y="381"/>
                  <a:pt x="2227" y="691"/>
                </a:cubicBezTo>
                <a:cubicBezTo>
                  <a:pt x="2215" y="1000"/>
                  <a:pt x="1691" y="1239"/>
                  <a:pt x="1084" y="1215"/>
                </a:cubicBezTo>
                <a:cubicBezTo>
                  <a:pt x="477" y="1179"/>
                  <a:pt x="1" y="881"/>
                  <a:pt x="13" y="560"/>
                </a:cubicBezTo>
                <a:close/>
              </a:path>
            </a:pathLst>
          </a:custGeom>
          <a:noFill/>
          <a:ln w="4175" cap="flat" cmpd="sng">
            <a:solidFill>
              <a:srgbClr val="D4C599"/>
            </a:solidFill>
            <a:prstDash val="solid"/>
            <a:miter lim="11906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95" name="Google Shape;195;p2"/>
          <p:cNvSpPr/>
          <p:nvPr/>
        </p:nvSpPr>
        <p:spPr>
          <a:xfrm>
            <a:off x="1876391" y="4346799"/>
            <a:ext cx="97052" cy="51696"/>
          </a:xfrm>
          <a:custGeom>
            <a:avLst/>
            <a:gdLst/>
            <a:ahLst/>
            <a:cxnLst/>
            <a:rect l="l" t="t" r="r" b="b"/>
            <a:pathLst>
              <a:path w="2240" h="1240" fill="none" extrusionOk="0">
                <a:moveTo>
                  <a:pt x="13" y="560"/>
                </a:moveTo>
                <a:cubicBezTo>
                  <a:pt x="24" y="227"/>
                  <a:pt x="548" y="1"/>
                  <a:pt x="1156" y="37"/>
                </a:cubicBezTo>
                <a:cubicBezTo>
                  <a:pt x="1763" y="84"/>
                  <a:pt x="2239" y="382"/>
                  <a:pt x="2227" y="691"/>
                </a:cubicBezTo>
                <a:cubicBezTo>
                  <a:pt x="2215" y="1013"/>
                  <a:pt x="1691" y="1239"/>
                  <a:pt x="1084" y="1215"/>
                </a:cubicBezTo>
                <a:cubicBezTo>
                  <a:pt x="477" y="1168"/>
                  <a:pt x="1" y="870"/>
                  <a:pt x="13" y="560"/>
                </a:cubicBezTo>
                <a:close/>
              </a:path>
            </a:pathLst>
          </a:custGeom>
          <a:noFill/>
          <a:ln w="4175" cap="flat" cmpd="sng">
            <a:solidFill>
              <a:srgbClr val="D4C599"/>
            </a:solidFill>
            <a:prstDash val="solid"/>
            <a:miter lim="11906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96" name="Google Shape;196;p2"/>
          <p:cNvSpPr/>
          <p:nvPr/>
        </p:nvSpPr>
        <p:spPr>
          <a:xfrm>
            <a:off x="2550120" y="3636484"/>
            <a:ext cx="97528" cy="51696"/>
          </a:xfrm>
          <a:custGeom>
            <a:avLst/>
            <a:gdLst/>
            <a:ahLst/>
            <a:cxnLst/>
            <a:rect l="l" t="t" r="r" b="b"/>
            <a:pathLst>
              <a:path w="2251" h="1240" fill="none" extrusionOk="0">
                <a:moveTo>
                  <a:pt x="12" y="549"/>
                </a:moveTo>
                <a:cubicBezTo>
                  <a:pt x="24" y="227"/>
                  <a:pt x="548" y="1"/>
                  <a:pt x="1155" y="37"/>
                </a:cubicBezTo>
                <a:cubicBezTo>
                  <a:pt x="1774" y="72"/>
                  <a:pt x="2251" y="370"/>
                  <a:pt x="2227" y="692"/>
                </a:cubicBezTo>
                <a:cubicBezTo>
                  <a:pt x="2215" y="1013"/>
                  <a:pt x="1691" y="1239"/>
                  <a:pt x="1084" y="1204"/>
                </a:cubicBezTo>
                <a:cubicBezTo>
                  <a:pt x="476" y="1180"/>
                  <a:pt x="0" y="882"/>
                  <a:pt x="12" y="549"/>
                </a:cubicBezTo>
                <a:close/>
              </a:path>
            </a:pathLst>
          </a:custGeom>
          <a:noFill/>
          <a:ln w="4175" cap="flat" cmpd="sng">
            <a:solidFill>
              <a:srgbClr val="D4C599"/>
            </a:solidFill>
            <a:prstDash val="solid"/>
            <a:miter lim="11906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97" name="Google Shape;197;p2"/>
          <p:cNvSpPr/>
          <p:nvPr/>
        </p:nvSpPr>
        <p:spPr>
          <a:xfrm>
            <a:off x="2807524" y="4145769"/>
            <a:ext cx="86696" cy="46693"/>
          </a:xfrm>
          <a:custGeom>
            <a:avLst/>
            <a:gdLst/>
            <a:ahLst/>
            <a:cxnLst/>
            <a:rect l="l" t="t" r="r" b="b"/>
            <a:pathLst>
              <a:path w="2001" h="1120" fill="none" extrusionOk="0">
                <a:moveTo>
                  <a:pt x="12" y="501"/>
                </a:moveTo>
                <a:cubicBezTo>
                  <a:pt x="24" y="215"/>
                  <a:pt x="489" y="1"/>
                  <a:pt x="1036" y="36"/>
                </a:cubicBezTo>
                <a:cubicBezTo>
                  <a:pt x="1584" y="60"/>
                  <a:pt x="2001" y="334"/>
                  <a:pt x="1989" y="632"/>
                </a:cubicBezTo>
                <a:cubicBezTo>
                  <a:pt x="1977" y="929"/>
                  <a:pt x="1513" y="1120"/>
                  <a:pt x="965" y="1096"/>
                </a:cubicBezTo>
                <a:cubicBezTo>
                  <a:pt x="417" y="1049"/>
                  <a:pt x="0" y="775"/>
                  <a:pt x="12" y="501"/>
                </a:cubicBezTo>
                <a:close/>
              </a:path>
            </a:pathLst>
          </a:custGeom>
          <a:noFill/>
          <a:ln w="3875" cap="flat" cmpd="sng">
            <a:solidFill>
              <a:srgbClr val="D4C599"/>
            </a:solidFill>
            <a:prstDash val="solid"/>
            <a:miter lim="11906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98" name="Google Shape;198;p2"/>
          <p:cNvSpPr/>
          <p:nvPr/>
        </p:nvSpPr>
        <p:spPr>
          <a:xfrm>
            <a:off x="1498799" y="3440458"/>
            <a:ext cx="117112" cy="63077"/>
          </a:xfrm>
          <a:custGeom>
            <a:avLst/>
            <a:gdLst/>
            <a:ahLst/>
            <a:cxnLst/>
            <a:rect l="l" t="t" r="r" b="b"/>
            <a:pathLst>
              <a:path w="2703" h="1513" fill="none" extrusionOk="0">
                <a:moveTo>
                  <a:pt x="24" y="667"/>
                </a:moveTo>
                <a:cubicBezTo>
                  <a:pt x="48" y="286"/>
                  <a:pt x="655" y="0"/>
                  <a:pt x="1393" y="60"/>
                </a:cubicBezTo>
                <a:cubicBezTo>
                  <a:pt x="2120" y="107"/>
                  <a:pt x="2703" y="464"/>
                  <a:pt x="2667" y="845"/>
                </a:cubicBezTo>
                <a:cubicBezTo>
                  <a:pt x="2643" y="1238"/>
                  <a:pt x="2024" y="1512"/>
                  <a:pt x="1298" y="1464"/>
                </a:cubicBezTo>
                <a:cubicBezTo>
                  <a:pt x="572" y="1417"/>
                  <a:pt x="0" y="1060"/>
                  <a:pt x="24" y="667"/>
                </a:cubicBezTo>
                <a:close/>
              </a:path>
            </a:pathLst>
          </a:custGeom>
          <a:noFill/>
          <a:ln w="2975" cap="flat" cmpd="sng">
            <a:solidFill>
              <a:srgbClr val="D4C599"/>
            </a:solidFill>
            <a:prstDash val="solid"/>
            <a:miter lim="11906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99" name="Google Shape;199;p2"/>
          <p:cNvSpPr/>
          <p:nvPr/>
        </p:nvSpPr>
        <p:spPr>
          <a:xfrm>
            <a:off x="1414702" y="3370960"/>
            <a:ext cx="82580" cy="45192"/>
          </a:xfrm>
          <a:custGeom>
            <a:avLst/>
            <a:gdLst/>
            <a:ahLst/>
            <a:cxnLst/>
            <a:rect l="l" t="t" r="r" b="b"/>
            <a:pathLst>
              <a:path w="1906" h="1084" fill="none" extrusionOk="0">
                <a:moveTo>
                  <a:pt x="12" y="476"/>
                </a:moveTo>
                <a:cubicBezTo>
                  <a:pt x="24" y="214"/>
                  <a:pt x="453" y="0"/>
                  <a:pt x="977" y="48"/>
                </a:cubicBezTo>
                <a:cubicBezTo>
                  <a:pt x="1501" y="72"/>
                  <a:pt x="1906" y="334"/>
                  <a:pt x="1882" y="607"/>
                </a:cubicBezTo>
                <a:cubicBezTo>
                  <a:pt x="1870" y="881"/>
                  <a:pt x="1441" y="1084"/>
                  <a:pt x="917" y="1048"/>
                </a:cubicBezTo>
                <a:cubicBezTo>
                  <a:pt x="417" y="1000"/>
                  <a:pt x="1" y="750"/>
                  <a:pt x="12" y="476"/>
                </a:cubicBezTo>
                <a:close/>
              </a:path>
            </a:pathLst>
          </a:custGeom>
          <a:noFill/>
          <a:ln w="2975" cap="flat" cmpd="sng">
            <a:solidFill>
              <a:srgbClr val="D4C599"/>
            </a:solidFill>
            <a:prstDash val="solid"/>
            <a:miter lim="11906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00" name="Google Shape;200;p2"/>
          <p:cNvSpPr/>
          <p:nvPr/>
        </p:nvSpPr>
        <p:spPr>
          <a:xfrm>
            <a:off x="2885426" y="3469683"/>
            <a:ext cx="38735" cy="35853"/>
          </a:xfrm>
          <a:custGeom>
            <a:avLst/>
            <a:gdLst/>
            <a:ahLst/>
            <a:cxnLst/>
            <a:rect l="l" t="t" r="r" b="b"/>
            <a:pathLst>
              <a:path w="894" h="860" extrusionOk="0">
                <a:moveTo>
                  <a:pt x="454" y="1"/>
                </a:moveTo>
                <a:cubicBezTo>
                  <a:pt x="225" y="1"/>
                  <a:pt x="24" y="176"/>
                  <a:pt x="12" y="406"/>
                </a:cubicBezTo>
                <a:cubicBezTo>
                  <a:pt x="0" y="656"/>
                  <a:pt x="179" y="847"/>
                  <a:pt x="417" y="859"/>
                </a:cubicBezTo>
                <a:cubicBezTo>
                  <a:pt x="425" y="859"/>
                  <a:pt x="433" y="859"/>
                  <a:pt x="441" y="859"/>
                </a:cubicBezTo>
                <a:cubicBezTo>
                  <a:pt x="669" y="859"/>
                  <a:pt x="858" y="696"/>
                  <a:pt x="881" y="466"/>
                </a:cubicBezTo>
                <a:cubicBezTo>
                  <a:pt x="893" y="216"/>
                  <a:pt x="715" y="13"/>
                  <a:pt x="477" y="1"/>
                </a:cubicBezTo>
                <a:cubicBezTo>
                  <a:pt x="469" y="1"/>
                  <a:pt x="462" y="1"/>
                  <a:pt x="454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01" name="Google Shape;201;p2"/>
          <p:cNvSpPr/>
          <p:nvPr/>
        </p:nvSpPr>
        <p:spPr>
          <a:xfrm>
            <a:off x="1825309" y="4275718"/>
            <a:ext cx="35137" cy="33436"/>
          </a:xfrm>
          <a:custGeom>
            <a:avLst/>
            <a:gdLst/>
            <a:ahLst/>
            <a:cxnLst/>
            <a:rect l="l" t="t" r="r" b="b"/>
            <a:pathLst>
              <a:path w="811" h="802" extrusionOk="0">
                <a:moveTo>
                  <a:pt x="387" y="1"/>
                </a:moveTo>
                <a:cubicBezTo>
                  <a:pt x="180" y="1"/>
                  <a:pt x="12" y="161"/>
                  <a:pt x="1" y="372"/>
                </a:cubicBezTo>
                <a:cubicBezTo>
                  <a:pt x="1" y="599"/>
                  <a:pt x="168" y="789"/>
                  <a:pt x="370" y="801"/>
                </a:cubicBezTo>
                <a:cubicBezTo>
                  <a:pt x="378" y="801"/>
                  <a:pt x="386" y="802"/>
                  <a:pt x="394" y="802"/>
                </a:cubicBezTo>
                <a:cubicBezTo>
                  <a:pt x="610" y="802"/>
                  <a:pt x="787" y="650"/>
                  <a:pt x="799" y="432"/>
                </a:cubicBezTo>
                <a:cubicBezTo>
                  <a:pt x="811" y="206"/>
                  <a:pt x="656" y="15"/>
                  <a:pt x="430" y="3"/>
                </a:cubicBezTo>
                <a:cubicBezTo>
                  <a:pt x="415" y="2"/>
                  <a:pt x="401" y="1"/>
                  <a:pt x="387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02" name="Google Shape;202;p2"/>
          <p:cNvSpPr/>
          <p:nvPr/>
        </p:nvSpPr>
        <p:spPr>
          <a:xfrm>
            <a:off x="3172248" y="3961584"/>
            <a:ext cx="56757" cy="52321"/>
          </a:xfrm>
          <a:custGeom>
            <a:avLst/>
            <a:gdLst/>
            <a:ahLst/>
            <a:cxnLst/>
            <a:rect l="l" t="t" r="r" b="b"/>
            <a:pathLst>
              <a:path w="1310" h="1255" extrusionOk="0">
                <a:moveTo>
                  <a:pt x="658" y="0"/>
                </a:moveTo>
                <a:cubicBezTo>
                  <a:pt x="322" y="0"/>
                  <a:pt x="59" y="254"/>
                  <a:pt x="36" y="585"/>
                </a:cubicBezTo>
                <a:cubicBezTo>
                  <a:pt x="0" y="930"/>
                  <a:pt x="274" y="1228"/>
                  <a:pt x="607" y="1252"/>
                </a:cubicBezTo>
                <a:cubicBezTo>
                  <a:pt x="628" y="1254"/>
                  <a:pt x="649" y="1255"/>
                  <a:pt x="670" y="1255"/>
                </a:cubicBezTo>
                <a:cubicBezTo>
                  <a:pt x="997" y="1255"/>
                  <a:pt x="1252" y="993"/>
                  <a:pt x="1286" y="668"/>
                </a:cubicBezTo>
                <a:cubicBezTo>
                  <a:pt x="1310" y="311"/>
                  <a:pt x="1048" y="37"/>
                  <a:pt x="703" y="2"/>
                </a:cubicBezTo>
                <a:cubicBezTo>
                  <a:pt x="688" y="1"/>
                  <a:pt x="673" y="0"/>
                  <a:pt x="658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03" name="Google Shape;203;p2"/>
          <p:cNvSpPr/>
          <p:nvPr/>
        </p:nvSpPr>
        <p:spPr>
          <a:xfrm>
            <a:off x="2070885" y="3541682"/>
            <a:ext cx="38735" cy="35812"/>
          </a:xfrm>
          <a:custGeom>
            <a:avLst/>
            <a:gdLst/>
            <a:ahLst/>
            <a:cxnLst/>
            <a:rect l="l" t="t" r="r" b="b"/>
            <a:pathLst>
              <a:path w="894" h="859" extrusionOk="0">
                <a:moveTo>
                  <a:pt x="454" y="0"/>
                </a:moveTo>
                <a:cubicBezTo>
                  <a:pt x="226" y="0"/>
                  <a:pt x="35" y="175"/>
                  <a:pt x="12" y="406"/>
                </a:cubicBezTo>
                <a:cubicBezTo>
                  <a:pt x="0" y="644"/>
                  <a:pt x="179" y="846"/>
                  <a:pt x="417" y="858"/>
                </a:cubicBezTo>
                <a:cubicBezTo>
                  <a:pt x="425" y="859"/>
                  <a:pt x="433" y="859"/>
                  <a:pt x="441" y="859"/>
                </a:cubicBezTo>
                <a:cubicBezTo>
                  <a:pt x="669" y="859"/>
                  <a:pt x="870" y="695"/>
                  <a:pt x="881" y="465"/>
                </a:cubicBezTo>
                <a:cubicBezTo>
                  <a:pt x="893" y="227"/>
                  <a:pt x="715" y="13"/>
                  <a:pt x="477" y="1"/>
                </a:cubicBezTo>
                <a:cubicBezTo>
                  <a:pt x="469" y="1"/>
                  <a:pt x="462" y="0"/>
                  <a:pt x="454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04" name="Google Shape;204;p2"/>
          <p:cNvSpPr/>
          <p:nvPr/>
        </p:nvSpPr>
        <p:spPr>
          <a:xfrm>
            <a:off x="1218692" y="4060847"/>
            <a:ext cx="56757" cy="52363"/>
          </a:xfrm>
          <a:custGeom>
            <a:avLst/>
            <a:gdLst/>
            <a:ahLst/>
            <a:cxnLst/>
            <a:rect l="l" t="t" r="r" b="b"/>
            <a:pathLst>
              <a:path w="1310" h="1256" extrusionOk="0">
                <a:moveTo>
                  <a:pt x="646" y="0"/>
                </a:moveTo>
                <a:cubicBezTo>
                  <a:pt x="311" y="0"/>
                  <a:pt x="58" y="255"/>
                  <a:pt x="24" y="585"/>
                </a:cubicBezTo>
                <a:cubicBezTo>
                  <a:pt x="0" y="930"/>
                  <a:pt x="262" y="1228"/>
                  <a:pt x="607" y="1252"/>
                </a:cubicBezTo>
                <a:cubicBezTo>
                  <a:pt x="628" y="1254"/>
                  <a:pt x="649" y="1255"/>
                  <a:pt x="670" y="1255"/>
                </a:cubicBezTo>
                <a:cubicBezTo>
                  <a:pt x="997" y="1255"/>
                  <a:pt x="1252" y="993"/>
                  <a:pt x="1274" y="669"/>
                </a:cubicBezTo>
                <a:cubicBezTo>
                  <a:pt x="1310" y="311"/>
                  <a:pt x="1036" y="38"/>
                  <a:pt x="691" y="2"/>
                </a:cubicBezTo>
                <a:cubicBezTo>
                  <a:pt x="676" y="1"/>
                  <a:pt x="661" y="0"/>
                  <a:pt x="646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05" name="Google Shape;205;p2"/>
          <p:cNvSpPr/>
          <p:nvPr/>
        </p:nvSpPr>
        <p:spPr>
          <a:xfrm>
            <a:off x="1319254" y="3654329"/>
            <a:ext cx="56801" cy="52321"/>
          </a:xfrm>
          <a:custGeom>
            <a:avLst/>
            <a:gdLst/>
            <a:ahLst/>
            <a:cxnLst/>
            <a:rect l="l" t="t" r="r" b="b"/>
            <a:pathLst>
              <a:path w="1311" h="1255" extrusionOk="0">
                <a:moveTo>
                  <a:pt x="647" y="0"/>
                </a:moveTo>
                <a:cubicBezTo>
                  <a:pt x="312" y="0"/>
                  <a:pt x="59" y="254"/>
                  <a:pt x="25" y="585"/>
                </a:cubicBezTo>
                <a:cubicBezTo>
                  <a:pt x="1" y="930"/>
                  <a:pt x="263" y="1228"/>
                  <a:pt x="608" y="1252"/>
                </a:cubicBezTo>
                <a:cubicBezTo>
                  <a:pt x="629" y="1254"/>
                  <a:pt x="650" y="1255"/>
                  <a:pt x="671" y="1255"/>
                </a:cubicBezTo>
                <a:cubicBezTo>
                  <a:pt x="998" y="1255"/>
                  <a:pt x="1252" y="994"/>
                  <a:pt x="1275" y="680"/>
                </a:cubicBezTo>
                <a:cubicBezTo>
                  <a:pt x="1311" y="323"/>
                  <a:pt x="1037" y="37"/>
                  <a:pt x="691" y="2"/>
                </a:cubicBezTo>
                <a:cubicBezTo>
                  <a:pt x="676" y="1"/>
                  <a:pt x="661" y="0"/>
                  <a:pt x="647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06" name="Google Shape;206;p2"/>
          <p:cNvSpPr/>
          <p:nvPr/>
        </p:nvSpPr>
        <p:spPr>
          <a:xfrm>
            <a:off x="2575900" y="4353220"/>
            <a:ext cx="34619" cy="32393"/>
          </a:xfrm>
          <a:custGeom>
            <a:avLst/>
            <a:gdLst/>
            <a:ahLst/>
            <a:cxnLst/>
            <a:rect l="l" t="t" r="r" b="b"/>
            <a:pathLst>
              <a:path w="799" h="777" extrusionOk="0">
                <a:moveTo>
                  <a:pt x="405" y="1"/>
                </a:moveTo>
                <a:cubicBezTo>
                  <a:pt x="190" y="1"/>
                  <a:pt x="24" y="152"/>
                  <a:pt x="12" y="359"/>
                </a:cubicBezTo>
                <a:cubicBezTo>
                  <a:pt x="1" y="561"/>
                  <a:pt x="167" y="764"/>
                  <a:pt x="370" y="775"/>
                </a:cubicBezTo>
                <a:cubicBezTo>
                  <a:pt x="377" y="776"/>
                  <a:pt x="385" y="776"/>
                  <a:pt x="392" y="776"/>
                </a:cubicBezTo>
                <a:cubicBezTo>
                  <a:pt x="608" y="776"/>
                  <a:pt x="775" y="614"/>
                  <a:pt x="786" y="418"/>
                </a:cubicBezTo>
                <a:cubicBezTo>
                  <a:pt x="798" y="192"/>
                  <a:pt x="643" y="13"/>
                  <a:pt x="429" y="2"/>
                </a:cubicBezTo>
                <a:cubicBezTo>
                  <a:pt x="421" y="1"/>
                  <a:pt x="413" y="1"/>
                  <a:pt x="405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07" name="Google Shape;207;p2"/>
          <p:cNvSpPr/>
          <p:nvPr/>
        </p:nvSpPr>
        <p:spPr>
          <a:xfrm>
            <a:off x="2810601" y="4497091"/>
            <a:ext cx="56801" cy="52363"/>
          </a:xfrm>
          <a:custGeom>
            <a:avLst/>
            <a:gdLst/>
            <a:ahLst/>
            <a:cxnLst/>
            <a:rect l="l" t="t" r="r" b="b"/>
            <a:pathLst>
              <a:path w="1311" h="1256" extrusionOk="0">
                <a:moveTo>
                  <a:pt x="641" y="0"/>
                </a:moveTo>
                <a:cubicBezTo>
                  <a:pt x="313" y="0"/>
                  <a:pt x="58" y="262"/>
                  <a:pt x="25" y="587"/>
                </a:cubicBezTo>
                <a:cubicBezTo>
                  <a:pt x="1" y="944"/>
                  <a:pt x="263" y="1242"/>
                  <a:pt x="608" y="1254"/>
                </a:cubicBezTo>
                <a:cubicBezTo>
                  <a:pt x="623" y="1255"/>
                  <a:pt x="638" y="1255"/>
                  <a:pt x="653" y="1255"/>
                </a:cubicBezTo>
                <a:cubicBezTo>
                  <a:pt x="989" y="1255"/>
                  <a:pt x="1252" y="1001"/>
                  <a:pt x="1275" y="670"/>
                </a:cubicBezTo>
                <a:cubicBezTo>
                  <a:pt x="1311" y="313"/>
                  <a:pt x="1037" y="27"/>
                  <a:pt x="703" y="3"/>
                </a:cubicBezTo>
                <a:cubicBezTo>
                  <a:pt x="682" y="1"/>
                  <a:pt x="661" y="0"/>
                  <a:pt x="641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08" name="Google Shape;208;p2"/>
          <p:cNvSpPr/>
          <p:nvPr/>
        </p:nvSpPr>
        <p:spPr>
          <a:xfrm>
            <a:off x="1381687" y="6999409"/>
            <a:ext cx="123351" cy="66079"/>
          </a:xfrm>
          <a:custGeom>
            <a:avLst/>
            <a:gdLst/>
            <a:ahLst/>
            <a:cxnLst/>
            <a:rect l="l" t="t" r="r" b="b"/>
            <a:pathLst>
              <a:path w="2847" h="1585" fill="none" extrusionOk="0">
                <a:moveTo>
                  <a:pt x="1465" y="48"/>
                </a:moveTo>
                <a:cubicBezTo>
                  <a:pt x="2239" y="108"/>
                  <a:pt x="2846" y="477"/>
                  <a:pt x="2822" y="882"/>
                </a:cubicBezTo>
                <a:cubicBezTo>
                  <a:pt x="2787" y="1298"/>
                  <a:pt x="2144" y="1584"/>
                  <a:pt x="1370" y="1537"/>
                </a:cubicBezTo>
                <a:cubicBezTo>
                  <a:pt x="608" y="1489"/>
                  <a:pt x="1" y="1108"/>
                  <a:pt x="24" y="703"/>
                </a:cubicBezTo>
                <a:cubicBezTo>
                  <a:pt x="48" y="298"/>
                  <a:pt x="703" y="1"/>
                  <a:pt x="1465" y="48"/>
                </a:cubicBezTo>
                <a:close/>
              </a:path>
            </a:pathLst>
          </a:custGeom>
          <a:noFill/>
          <a:ln w="3875" cap="flat" cmpd="sng">
            <a:solidFill>
              <a:srgbClr val="D4C599"/>
            </a:solidFill>
            <a:prstDash val="solid"/>
            <a:miter lim="11906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09" name="Google Shape;209;p2"/>
          <p:cNvSpPr/>
          <p:nvPr/>
        </p:nvSpPr>
        <p:spPr>
          <a:xfrm>
            <a:off x="1582376" y="6957717"/>
            <a:ext cx="70709" cy="38272"/>
          </a:xfrm>
          <a:custGeom>
            <a:avLst/>
            <a:gdLst/>
            <a:ahLst/>
            <a:cxnLst/>
            <a:rect l="l" t="t" r="r" b="b"/>
            <a:pathLst>
              <a:path w="1632" h="918" fill="none" extrusionOk="0">
                <a:moveTo>
                  <a:pt x="12" y="405"/>
                </a:moveTo>
                <a:cubicBezTo>
                  <a:pt x="24" y="167"/>
                  <a:pt x="393" y="1"/>
                  <a:pt x="845" y="36"/>
                </a:cubicBezTo>
                <a:cubicBezTo>
                  <a:pt x="1286" y="60"/>
                  <a:pt x="1631" y="274"/>
                  <a:pt x="1619" y="513"/>
                </a:cubicBezTo>
                <a:cubicBezTo>
                  <a:pt x="1607" y="751"/>
                  <a:pt x="1226" y="917"/>
                  <a:pt x="786" y="882"/>
                </a:cubicBezTo>
                <a:cubicBezTo>
                  <a:pt x="333" y="858"/>
                  <a:pt x="0" y="643"/>
                  <a:pt x="12" y="405"/>
                </a:cubicBezTo>
                <a:close/>
              </a:path>
            </a:pathLst>
          </a:custGeom>
          <a:noFill/>
          <a:ln w="4175" cap="flat" cmpd="sng">
            <a:solidFill>
              <a:srgbClr val="D4C599"/>
            </a:solidFill>
            <a:prstDash val="solid"/>
            <a:miter lim="11906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10" name="Google Shape;210;p2"/>
          <p:cNvSpPr/>
          <p:nvPr/>
        </p:nvSpPr>
        <p:spPr>
          <a:xfrm>
            <a:off x="309742" y="6490623"/>
            <a:ext cx="71229" cy="37771"/>
          </a:xfrm>
          <a:custGeom>
            <a:avLst/>
            <a:gdLst/>
            <a:ahLst/>
            <a:cxnLst/>
            <a:rect l="l" t="t" r="r" b="b"/>
            <a:pathLst>
              <a:path w="1644" h="906" fill="none" extrusionOk="0">
                <a:moveTo>
                  <a:pt x="24" y="406"/>
                </a:moveTo>
                <a:cubicBezTo>
                  <a:pt x="36" y="167"/>
                  <a:pt x="405" y="1"/>
                  <a:pt x="858" y="36"/>
                </a:cubicBezTo>
                <a:cubicBezTo>
                  <a:pt x="1298" y="60"/>
                  <a:pt x="1643" y="275"/>
                  <a:pt x="1632" y="513"/>
                </a:cubicBezTo>
                <a:cubicBezTo>
                  <a:pt x="1608" y="751"/>
                  <a:pt x="1239" y="906"/>
                  <a:pt x="798" y="882"/>
                </a:cubicBezTo>
                <a:cubicBezTo>
                  <a:pt x="346" y="846"/>
                  <a:pt x="0" y="644"/>
                  <a:pt x="24" y="406"/>
                </a:cubicBezTo>
                <a:close/>
              </a:path>
            </a:pathLst>
          </a:custGeom>
          <a:noFill/>
          <a:ln w="4175" cap="flat" cmpd="sng">
            <a:solidFill>
              <a:srgbClr val="D4C599"/>
            </a:solidFill>
            <a:prstDash val="solid"/>
            <a:miter lim="11906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11" name="Google Shape;211;p2"/>
          <p:cNvSpPr/>
          <p:nvPr/>
        </p:nvSpPr>
        <p:spPr>
          <a:xfrm>
            <a:off x="716753" y="6692152"/>
            <a:ext cx="83100" cy="43733"/>
          </a:xfrm>
          <a:custGeom>
            <a:avLst/>
            <a:gdLst/>
            <a:ahLst/>
            <a:cxnLst/>
            <a:rect l="l" t="t" r="r" b="b"/>
            <a:pathLst>
              <a:path w="1918" h="1049" fill="none" extrusionOk="0">
                <a:moveTo>
                  <a:pt x="36" y="465"/>
                </a:moveTo>
                <a:cubicBezTo>
                  <a:pt x="48" y="203"/>
                  <a:pt x="477" y="1"/>
                  <a:pt x="1001" y="36"/>
                </a:cubicBezTo>
                <a:cubicBezTo>
                  <a:pt x="1524" y="60"/>
                  <a:pt x="1917" y="322"/>
                  <a:pt x="1894" y="584"/>
                </a:cubicBezTo>
                <a:cubicBezTo>
                  <a:pt x="1882" y="846"/>
                  <a:pt x="1441" y="1048"/>
                  <a:pt x="929" y="1013"/>
                </a:cubicBezTo>
                <a:cubicBezTo>
                  <a:pt x="417" y="989"/>
                  <a:pt x="0" y="751"/>
                  <a:pt x="36" y="465"/>
                </a:cubicBezTo>
                <a:close/>
              </a:path>
            </a:pathLst>
          </a:custGeom>
          <a:noFill/>
          <a:ln w="3575" cap="flat" cmpd="sng">
            <a:solidFill>
              <a:srgbClr val="D4C599"/>
            </a:solidFill>
            <a:prstDash val="solid"/>
            <a:miter lim="11906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12" name="Google Shape;212;p2"/>
          <p:cNvSpPr/>
          <p:nvPr/>
        </p:nvSpPr>
        <p:spPr>
          <a:xfrm>
            <a:off x="1846495" y="6216637"/>
            <a:ext cx="97528" cy="51153"/>
          </a:xfrm>
          <a:custGeom>
            <a:avLst/>
            <a:gdLst/>
            <a:ahLst/>
            <a:cxnLst/>
            <a:rect l="l" t="t" r="r" b="b"/>
            <a:pathLst>
              <a:path w="2251" h="1227" fill="none" extrusionOk="0">
                <a:moveTo>
                  <a:pt x="12" y="548"/>
                </a:moveTo>
                <a:cubicBezTo>
                  <a:pt x="36" y="215"/>
                  <a:pt x="548" y="1"/>
                  <a:pt x="1167" y="24"/>
                </a:cubicBezTo>
                <a:cubicBezTo>
                  <a:pt x="1774" y="72"/>
                  <a:pt x="2250" y="370"/>
                  <a:pt x="2238" y="679"/>
                </a:cubicBezTo>
                <a:cubicBezTo>
                  <a:pt x="2215" y="1013"/>
                  <a:pt x="1691" y="1227"/>
                  <a:pt x="1084" y="1203"/>
                </a:cubicBezTo>
                <a:cubicBezTo>
                  <a:pt x="476" y="1167"/>
                  <a:pt x="0" y="870"/>
                  <a:pt x="12" y="548"/>
                </a:cubicBezTo>
                <a:close/>
              </a:path>
            </a:pathLst>
          </a:custGeom>
          <a:noFill/>
          <a:ln w="4175" cap="flat" cmpd="sng">
            <a:solidFill>
              <a:srgbClr val="D4C599"/>
            </a:solidFill>
            <a:prstDash val="solid"/>
            <a:miter lim="11906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13" name="Google Shape;213;p2"/>
          <p:cNvSpPr/>
          <p:nvPr/>
        </p:nvSpPr>
        <p:spPr>
          <a:xfrm>
            <a:off x="443361" y="7044100"/>
            <a:ext cx="97528" cy="51653"/>
          </a:xfrm>
          <a:custGeom>
            <a:avLst/>
            <a:gdLst/>
            <a:ahLst/>
            <a:cxnLst/>
            <a:rect l="l" t="t" r="r" b="b"/>
            <a:pathLst>
              <a:path w="2251" h="1239" fill="none" extrusionOk="0">
                <a:moveTo>
                  <a:pt x="12" y="548"/>
                </a:moveTo>
                <a:cubicBezTo>
                  <a:pt x="36" y="226"/>
                  <a:pt x="548" y="0"/>
                  <a:pt x="1167" y="24"/>
                </a:cubicBezTo>
                <a:cubicBezTo>
                  <a:pt x="1774" y="72"/>
                  <a:pt x="2250" y="369"/>
                  <a:pt x="2238" y="691"/>
                </a:cubicBezTo>
                <a:cubicBezTo>
                  <a:pt x="2215" y="1000"/>
                  <a:pt x="1703" y="1238"/>
                  <a:pt x="1084" y="1203"/>
                </a:cubicBezTo>
                <a:cubicBezTo>
                  <a:pt x="476" y="1179"/>
                  <a:pt x="0" y="881"/>
                  <a:pt x="12" y="548"/>
                </a:cubicBezTo>
                <a:close/>
              </a:path>
            </a:pathLst>
          </a:custGeom>
          <a:noFill/>
          <a:ln w="4175" cap="flat" cmpd="sng">
            <a:solidFill>
              <a:srgbClr val="D4C599"/>
            </a:solidFill>
            <a:prstDash val="solid"/>
            <a:miter lim="11906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14" name="Google Shape;214;p2"/>
          <p:cNvSpPr/>
          <p:nvPr/>
        </p:nvSpPr>
        <p:spPr>
          <a:xfrm>
            <a:off x="1117048" y="6334286"/>
            <a:ext cx="97528" cy="51653"/>
          </a:xfrm>
          <a:custGeom>
            <a:avLst/>
            <a:gdLst/>
            <a:ahLst/>
            <a:cxnLst/>
            <a:rect l="l" t="t" r="r" b="b"/>
            <a:pathLst>
              <a:path w="2251" h="1239" fill="none" extrusionOk="0">
                <a:moveTo>
                  <a:pt x="24" y="548"/>
                </a:moveTo>
                <a:cubicBezTo>
                  <a:pt x="36" y="227"/>
                  <a:pt x="560" y="0"/>
                  <a:pt x="1167" y="36"/>
                </a:cubicBezTo>
                <a:cubicBezTo>
                  <a:pt x="1775" y="72"/>
                  <a:pt x="2251" y="369"/>
                  <a:pt x="2239" y="691"/>
                </a:cubicBezTo>
                <a:cubicBezTo>
                  <a:pt x="2215" y="1000"/>
                  <a:pt x="1703" y="1239"/>
                  <a:pt x="1084" y="1203"/>
                </a:cubicBezTo>
                <a:cubicBezTo>
                  <a:pt x="477" y="1167"/>
                  <a:pt x="1" y="881"/>
                  <a:pt x="24" y="548"/>
                </a:cubicBezTo>
                <a:close/>
              </a:path>
            </a:pathLst>
          </a:custGeom>
          <a:noFill/>
          <a:ln w="4175" cap="flat" cmpd="sng">
            <a:solidFill>
              <a:srgbClr val="D4C599"/>
            </a:solidFill>
            <a:prstDash val="solid"/>
            <a:miter lim="11906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15" name="Google Shape;215;p2"/>
          <p:cNvSpPr/>
          <p:nvPr/>
        </p:nvSpPr>
        <p:spPr>
          <a:xfrm>
            <a:off x="1374451" y="6843571"/>
            <a:ext cx="87260" cy="46693"/>
          </a:xfrm>
          <a:custGeom>
            <a:avLst/>
            <a:gdLst/>
            <a:ahLst/>
            <a:cxnLst/>
            <a:rect l="l" t="t" r="r" b="b"/>
            <a:pathLst>
              <a:path w="2014" h="1120" fill="none" extrusionOk="0">
                <a:moveTo>
                  <a:pt x="13" y="500"/>
                </a:moveTo>
                <a:cubicBezTo>
                  <a:pt x="37" y="214"/>
                  <a:pt x="489" y="0"/>
                  <a:pt x="1049" y="36"/>
                </a:cubicBezTo>
                <a:cubicBezTo>
                  <a:pt x="1596" y="60"/>
                  <a:pt x="2013" y="333"/>
                  <a:pt x="2001" y="631"/>
                </a:cubicBezTo>
                <a:cubicBezTo>
                  <a:pt x="1977" y="917"/>
                  <a:pt x="1525" y="1119"/>
                  <a:pt x="965" y="1095"/>
                </a:cubicBezTo>
                <a:cubicBezTo>
                  <a:pt x="418" y="1048"/>
                  <a:pt x="1" y="774"/>
                  <a:pt x="13" y="500"/>
                </a:cubicBezTo>
                <a:close/>
              </a:path>
            </a:pathLst>
          </a:custGeom>
          <a:noFill/>
          <a:ln w="3875" cap="flat" cmpd="sng">
            <a:solidFill>
              <a:srgbClr val="D4C599"/>
            </a:solidFill>
            <a:prstDash val="solid"/>
            <a:miter lim="11906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16" name="Google Shape;216;p2"/>
          <p:cNvSpPr/>
          <p:nvPr/>
        </p:nvSpPr>
        <p:spPr>
          <a:xfrm>
            <a:off x="65725" y="6138218"/>
            <a:ext cx="117155" cy="63577"/>
          </a:xfrm>
          <a:custGeom>
            <a:avLst/>
            <a:gdLst/>
            <a:ahLst/>
            <a:cxnLst/>
            <a:rect l="l" t="t" r="r" b="b"/>
            <a:pathLst>
              <a:path w="2704" h="1525" fill="none" extrusionOk="0">
                <a:moveTo>
                  <a:pt x="25" y="667"/>
                </a:moveTo>
                <a:cubicBezTo>
                  <a:pt x="48" y="286"/>
                  <a:pt x="667" y="0"/>
                  <a:pt x="1394" y="60"/>
                </a:cubicBezTo>
                <a:cubicBezTo>
                  <a:pt x="2120" y="108"/>
                  <a:pt x="2703" y="465"/>
                  <a:pt x="2680" y="846"/>
                </a:cubicBezTo>
                <a:cubicBezTo>
                  <a:pt x="2644" y="1239"/>
                  <a:pt x="2037" y="1524"/>
                  <a:pt x="1310" y="1465"/>
                </a:cubicBezTo>
                <a:cubicBezTo>
                  <a:pt x="572" y="1417"/>
                  <a:pt x="1" y="1060"/>
                  <a:pt x="25" y="667"/>
                </a:cubicBezTo>
                <a:close/>
              </a:path>
            </a:pathLst>
          </a:custGeom>
          <a:noFill/>
          <a:ln w="2975" cap="flat" cmpd="sng">
            <a:solidFill>
              <a:srgbClr val="D4C599"/>
            </a:solidFill>
            <a:prstDash val="solid"/>
            <a:miter lim="11906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17" name="Google Shape;217;p2"/>
          <p:cNvSpPr/>
          <p:nvPr/>
        </p:nvSpPr>
        <p:spPr>
          <a:xfrm>
            <a:off x="-18327" y="6068720"/>
            <a:ext cx="82537" cy="45192"/>
          </a:xfrm>
          <a:custGeom>
            <a:avLst/>
            <a:gdLst/>
            <a:ahLst/>
            <a:cxnLst/>
            <a:rect l="l" t="t" r="r" b="b"/>
            <a:pathLst>
              <a:path w="1905" h="1084" fill="none" extrusionOk="0">
                <a:moveTo>
                  <a:pt x="12" y="477"/>
                </a:moveTo>
                <a:cubicBezTo>
                  <a:pt x="36" y="215"/>
                  <a:pt x="464" y="0"/>
                  <a:pt x="988" y="48"/>
                </a:cubicBezTo>
                <a:cubicBezTo>
                  <a:pt x="1500" y="72"/>
                  <a:pt x="1905" y="334"/>
                  <a:pt x="1893" y="608"/>
                </a:cubicBezTo>
                <a:cubicBezTo>
                  <a:pt x="1881" y="882"/>
                  <a:pt x="1441" y="1084"/>
                  <a:pt x="917" y="1048"/>
                </a:cubicBezTo>
                <a:cubicBezTo>
                  <a:pt x="405" y="1001"/>
                  <a:pt x="0" y="751"/>
                  <a:pt x="12" y="477"/>
                </a:cubicBezTo>
                <a:close/>
              </a:path>
            </a:pathLst>
          </a:custGeom>
          <a:noFill/>
          <a:ln w="2975" cap="flat" cmpd="sng">
            <a:solidFill>
              <a:srgbClr val="D4C599"/>
            </a:solidFill>
            <a:prstDash val="solid"/>
            <a:miter lim="11906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18" name="Google Shape;218;p2"/>
          <p:cNvSpPr/>
          <p:nvPr/>
        </p:nvSpPr>
        <p:spPr>
          <a:xfrm>
            <a:off x="1452353" y="6167485"/>
            <a:ext cx="38735" cy="35812"/>
          </a:xfrm>
          <a:custGeom>
            <a:avLst/>
            <a:gdLst/>
            <a:ahLst/>
            <a:cxnLst/>
            <a:rect l="l" t="t" r="r" b="b"/>
            <a:pathLst>
              <a:path w="894" h="859" extrusionOk="0">
                <a:moveTo>
                  <a:pt x="455" y="0"/>
                </a:moveTo>
                <a:cubicBezTo>
                  <a:pt x="226" y="0"/>
                  <a:pt x="36" y="175"/>
                  <a:pt x="25" y="406"/>
                </a:cubicBezTo>
                <a:cubicBezTo>
                  <a:pt x="1" y="644"/>
                  <a:pt x="179" y="846"/>
                  <a:pt x="417" y="858"/>
                </a:cubicBezTo>
                <a:cubicBezTo>
                  <a:pt x="425" y="858"/>
                  <a:pt x="432" y="859"/>
                  <a:pt x="440" y="859"/>
                </a:cubicBezTo>
                <a:cubicBezTo>
                  <a:pt x="669" y="859"/>
                  <a:pt x="870" y="684"/>
                  <a:pt x="882" y="453"/>
                </a:cubicBezTo>
                <a:cubicBezTo>
                  <a:pt x="894" y="215"/>
                  <a:pt x="715" y="13"/>
                  <a:pt x="477" y="1"/>
                </a:cubicBezTo>
                <a:cubicBezTo>
                  <a:pt x="469" y="0"/>
                  <a:pt x="462" y="0"/>
                  <a:pt x="455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19" name="Google Shape;219;p2"/>
          <p:cNvSpPr/>
          <p:nvPr/>
        </p:nvSpPr>
        <p:spPr>
          <a:xfrm>
            <a:off x="391759" y="6973520"/>
            <a:ext cx="36135" cy="33393"/>
          </a:xfrm>
          <a:custGeom>
            <a:avLst/>
            <a:gdLst/>
            <a:ahLst/>
            <a:cxnLst/>
            <a:rect l="l" t="t" r="r" b="b"/>
            <a:pathLst>
              <a:path w="834" h="801" extrusionOk="0">
                <a:moveTo>
                  <a:pt x="410" y="0"/>
                </a:moveTo>
                <a:cubicBezTo>
                  <a:pt x="203" y="0"/>
                  <a:pt x="35" y="160"/>
                  <a:pt x="12" y="372"/>
                </a:cubicBezTo>
                <a:cubicBezTo>
                  <a:pt x="0" y="598"/>
                  <a:pt x="167" y="788"/>
                  <a:pt x="393" y="800"/>
                </a:cubicBezTo>
                <a:cubicBezTo>
                  <a:pt x="401" y="801"/>
                  <a:pt x="409" y="801"/>
                  <a:pt x="417" y="801"/>
                </a:cubicBezTo>
                <a:cubicBezTo>
                  <a:pt x="622" y="801"/>
                  <a:pt x="811" y="649"/>
                  <a:pt x="822" y="431"/>
                </a:cubicBezTo>
                <a:cubicBezTo>
                  <a:pt x="834" y="205"/>
                  <a:pt x="667" y="14"/>
                  <a:pt x="453" y="3"/>
                </a:cubicBezTo>
                <a:cubicBezTo>
                  <a:pt x="438" y="1"/>
                  <a:pt x="424" y="0"/>
                  <a:pt x="410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20" name="Google Shape;220;p2"/>
          <p:cNvSpPr/>
          <p:nvPr/>
        </p:nvSpPr>
        <p:spPr>
          <a:xfrm>
            <a:off x="1739696" y="6659343"/>
            <a:ext cx="56801" cy="52279"/>
          </a:xfrm>
          <a:custGeom>
            <a:avLst/>
            <a:gdLst/>
            <a:ahLst/>
            <a:cxnLst/>
            <a:rect l="l" t="t" r="r" b="b"/>
            <a:pathLst>
              <a:path w="1311" h="1254" extrusionOk="0">
                <a:moveTo>
                  <a:pt x="646" y="0"/>
                </a:moveTo>
                <a:cubicBezTo>
                  <a:pt x="311" y="0"/>
                  <a:pt x="59" y="255"/>
                  <a:pt x="24" y="585"/>
                </a:cubicBezTo>
                <a:cubicBezTo>
                  <a:pt x="1" y="919"/>
                  <a:pt x="262" y="1216"/>
                  <a:pt x="608" y="1252"/>
                </a:cubicBezTo>
                <a:cubicBezTo>
                  <a:pt x="623" y="1253"/>
                  <a:pt x="638" y="1254"/>
                  <a:pt x="653" y="1254"/>
                </a:cubicBezTo>
                <a:cubicBezTo>
                  <a:pt x="989" y="1254"/>
                  <a:pt x="1252" y="999"/>
                  <a:pt x="1274" y="669"/>
                </a:cubicBezTo>
                <a:cubicBezTo>
                  <a:pt x="1310" y="311"/>
                  <a:pt x="1036" y="26"/>
                  <a:pt x="691" y="2"/>
                </a:cubicBezTo>
                <a:cubicBezTo>
                  <a:pt x="676" y="1"/>
                  <a:pt x="661" y="0"/>
                  <a:pt x="646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21" name="Google Shape;221;p2"/>
          <p:cNvSpPr/>
          <p:nvPr/>
        </p:nvSpPr>
        <p:spPr>
          <a:xfrm>
            <a:off x="638331" y="6239442"/>
            <a:ext cx="38735" cy="35853"/>
          </a:xfrm>
          <a:custGeom>
            <a:avLst/>
            <a:gdLst/>
            <a:ahLst/>
            <a:cxnLst/>
            <a:rect l="l" t="t" r="r" b="b"/>
            <a:pathLst>
              <a:path w="894" h="860" extrusionOk="0">
                <a:moveTo>
                  <a:pt x="454" y="1"/>
                </a:moveTo>
                <a:cubicBezTo>
                  <a:pt x="225" y="1"/>
                  <a:pt x="24" y="175"/>
                  <a:pt x="13" y="406"/>
                </a:cubicBezTo>
                <a:cubicBezTo>
                  <a:pt x="1" y="644"/>
                  <a:pt x="179" y="847"/>
                  <a:pt x="417" y="858"/>
                </a:cubicBezTo>
                <a:cubicBezTo>
                  <a:pt x="425" y="859"/>
                  <a:pt x="432" y="859"/>
                  <a:pt x="440" y="859"/>
                </a:cubicBezTo>
                <a:cubicBezTo>
                  <a:pt x="668" y="859"/>
                  <a:pt x="858" y="685"/>
                  <a:pt x="870" y="466"/>
                </a:cubicBezTo>
                <a:cubicBezTo>
                  <a:pt x="894" y="227"/>
                  <a:pt x="715" y="13"/>
                  <a:pt x="477" y="1"/>
                </a:cubicBezTo>
                <a:cubicBezTo>
                  <a:pt x="469" y="1"/>
                  <a:pt x="462" y="1"/>
                  <a:pt x="454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22" name="Google Shape;222;p2"/>
          <p:cNvSpPr/>
          <p:nvPr/>
        </p:nvSpPr>
        <p:spPr>
          <a:xfrm>
            <a:off x="-214381" y="6758065"/>
            <a:ext cx="56801" cy="52321"/>
          </a:xfrm>
          <a:custGeom>
            <a:avLst/>
            <a:gdLst/>
            <a:ahLst/>
            <a:cxnLst/>
            <a:rect l="l" t="t" r="r" b="b"/>
            <a:pathLst>
              <a:path w="1311" h="1255" extrusionOk="0">
                <a:moveTo>
                  <a:pt x="641" y="0"/>
                </a:moveTo>
                <a:cubicBezTo>
                  <a:pt x="313" y="0"/>
                  <a:pt x="58" y="262"/>
                  <a:pt x="24" y="587"/>
                </a:cubicBezTo>
                <a:cubicBezTo>
                  <a:pt x="1" y="920"/>
                  <a:pt x="251" y="1218"/>
                  <a:pt x="608" y="1253"/>
                </a:cubicBezTo>
                <a:cubicBezTo>
                  <a:pt x="623" y="1254"/>
                  <a:pt x="638" y="1255"/>
                  <a:pt x="653" y="1255"/>
                </a:cubicBezTo>
                <a:cubicBezTo>
                  <a:pt x="989" y="1255"/>
                  <a:pt x="1252" y="1001"/>
                  <a:pt x="1275" y="670"/>
                </a:cubicBezTo>
                <a:cubicBezTo>
                  <a:pt x="1310" y="313"/>
                  <a:pt x="1036" y="27"/>
                  <a:pt x="703" y="3"/>
                </a:cubicBezTo>
                <a:cubicBezTo>
                  <a:pt x="682" y="1"/>
                  <a:pt x="661" y="0"/>
                  <a:pt x="641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23" name="Google Shape;223;p2"/>
          <p:cNvSpPr/>
          <p:nvPr/>
        </p:nvSpPr>
        <p:spPr>
          <a:xfrm>
            <a:off x="-113775" y="6352087"/>
            <a:ext cx="56801" cy="52363"/>
          </a:xfrm>
          <a:custGeom>
            <a:avLst/>
            <a:gdLst/>
            <a:ahLst/>
            <a:cxnLst/>
            <a:rect l="l" t="t" r="r" b="b"/>
            <a:pathLst>
              <a:path w="1311" h="1256" extrusionOk="0">
                <a:moveTo>
                  <a:pt x="658" y="0"/>
                </a:moveTo>
                <a:cubicBezTo>
                  <a:pt x="322" y="0"/>
                  <a:pt x="58" y="255"/>
                  <a:pt x="24" y="585"/>
                </a:cubicBezTo>
                <a:cubicBezTo>
                  <a:pt x="0" y="931"/>
                  <a:pt x="262" y="1228"/>
                  <a:pt x="608" y="1252"/>
                </a:cubicBezTo>
                <a:cubicBezTo>
                  <a:pt x="630" y="1254"/>
                  <a:pt x="653" y="1255"/>
                  <a:pt x="675" y="1255"/>
                </a:cubicBezTo>
                <a:cubicBezTo>
                  <a:pt x="1000" y="1255"/>
                  <a:pt x="1253" y="1014"/>
                  <a:pt x="1286" y="669"/>
                </a:cubicBezTo>
                <a:cubicBezTo>
                  <a:pt x="1310" y="312"/>
                  <a:pt x="1060" y="38"/>
                  <a:pt x="703" y="2"/>
                </a:cubicBezTo>
                <a:cubicBezTo>
                  <a:pt x="688" y="1"/>
                  <a:pt x="673" y="0"/>
                  <a:pt x="658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24" name="Google Shape;224;p2"/>
          <p:cNvSpPr/>
          <p:nvPr/>
        </p:nvSpPr>
        <p:spPr>
          <a:xfrm>
            <a:off x="1142828" y="7051020"/>
            <a:ext cx="35137" cy="32352"/>
          </a:xfrm>
          <a:custGeom>
            <a:avLst/>
            <a:gdLst/>
            <a:ahLst/>
            <a:cxnLst/>
            <a:rect l="l" t="t" r="r" b="b"/>
            <a:pathLst>
              <a:path w="811" h="776" extrusionOk="0">
                <a:moveTo>
                  <a:pt x="417" y="0"/>
                </a:moveTo>
                <a:cubicBezTo>
                  <a:pt x="203" y="0"/>
                  <a:pt x="36" y="152"/>
                  <a:pt x="25" y="358"/>
                </a:cubicBezTo>
                <a:cubicBezTo>
                  <a:pt x="1" y="560"/>
                  <a:pt x="168" y="739"/>
                  <a:pt x="382" y="775"/>
                </a:cubicBezTo>
                <a:cubicBezTo>
                  <a:pt x="389" y="775"/>
                  <a:pt x="396" y="775"/>
                  <a:pt x="404" y="775"/>
                </a:cubicBezTo>
                <a:cubicBezTo>
                  <a:pt x="608" y="775"/>
                  <a:pt x="776" y="613"/>
                  <a:pt x="799" y="418"/>
                </a:cubicBezTo>
                <a:cubicBezTo>
                  <a:pt x="811" y="191"/>
                  <a:pt x="644" y="13"/>
                  <a:pt x="442" y="1"/>
                </a:cubicBezTo>
                <a:cubicBezTo>
                  <a:pt x="433" y="0"/>
                  <a:pt x="425" y="0"/>
                  <a:pt x="417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25" name="Google Shape;225;p2"/>
          <p:cNvSpPr/>
          <p:nvPr/>
        </p:nvSpPr>
        <p:spPr>
          <a:xfrm>
            <a:off x="1377572" y="7194851"/>
            <a:ext cx="56281" cy="52363"/>
          </a:xfrm>
          <a:custGeom>
            <a:avLst/>
            <a:gdLst/>
            <a:ahLst/>
            <a:cxnLst/>
            <a:rect l="l" t="t" r="r" b="b"/>
            <a:pathLst>
              <a:path w="1299" h="1256" extrusionOk="0">
                <a:moveTo>
                  <a:pt x="628" y="1"/>
                </a:moveTo>
                <a:cubicBezTo>
                  <a:pt x="301" y="1"/>
                  <a:pt x="47" y="262"/>
                  <a:pt x="24" y="575"/>
                </a:cubicBezTo>
                <a:cubicBezTo>
                  <a:pt x="0" y="920"/>
                  <a:pt x="262" y="1218"/>
                  <a:pt x="596" y="1254"/>
                </a:cubicBezTo>
                <a:cubicBezTo>
                  <a:pt x="611" y="1255"/>
                  <a:pt x="626" y="1255"/>
                  <a:pt x="641" y="1255"/>
                </a:cubicBezTo>
                <a:cubicBezTo>
                  <a:pt x="977" y="1255"/>
                  <a:pt x="1240" y="1001"/>
                  <a:pt x="1274" y="670"/>
                </a:cubicBezTo>
                <a:cubicBezTo>
                  <a:pt x="1298" y="313"/>
                  <a:pt x="1036" y="28"/>
                  <a:pt x="691" y="4"/>
                </a:cubicBezTo>
                <a:cubicBezTo>
                  <a:pt x="670" y="2"/>
                  <a:pt x="649" y="1"/>
                  <a:pt x="628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26" name="Google Shape;226;p2"/>
          <p:cNvSpPr/>
          <p:nvPr/>
        </p:nvSpPr>
        <p:spPr>
          <a:xfrm>
            <a:off x="6427814" y="5748542"/>
            <a:ext cx="123828" cy="66079"/>
          </a:xfrm>
          <a:custGeom>
            <a:avLst/>
            <a:gdLst/>
            <a:ahLst/>
            <a:cxnLst/>
            <a:rect l="l" t="t" r="r" b="b"/>
            <a:pathLst>
              <a:path w="2858" h="1585" fill="none" extrusionOk="0">
                <a:moveTo>
                  <a:pt x="36" y="703"/>
                </a:moveTo>
                <a:cubicBezTo>
                  <a:pt x="60" y="287"/>
                  <a:pt x="703" y="1"/>
                  <a:pt x="1477" y="49"/>
                </a:cubicBezTo>
                <a:cubicBezTo>
                  <a:pt x="2251" y="96"/>
                  <a:pt x="2858" y="465"/>
                  <a:pt x="2834" y="882"/>
                </a:cubicBezTo>
                <a:cubicBezTo>
                  <a:pt x="2798" y="1299"/>
                  <a:pt x="2167" y="1585"/>
                  <a:pt x="1394" y="1537"/>
                </a:cubicBezTo>
                <a:cubicBezTo>
                  <a:pt x="620" y="1489"/>
                  <a:pt x="1" y="1120"/>
                  <a:pt x="36" y="703"/>
                </a:cubicBezTo>
                <a:close/>
              </a:path>
            </a:pathLst>
          </a:custGeom>
          <a:noFill/>
          <a:ln w="3875" cap="flat" cmpd="sng">
            <a:solidFill>
              <a:srgbClr val="D4C599"/>
            </a:solidFill>
            <a:prstDash val="solid"/>
            <a:miter lim="11906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27" name="Google Shape;227;p2"/>
          <p:cNvSpPr/>
          <p:nvPr/>
        </p:nvSpPr>
        <p:spPr>
          <a:xfrm>
            <a:off x="6628980" y="5706851"/>
            <a:ext cx="71229" cy="38272"/>
          </a:xfrm>
          <a:custGeom>
            <a:avLst/>
            <a:gdLst/>
            <a:ahLst/>
            <a:cxnLst/>
            <a:rect l="l" t="t" r="r" b="b"/>
            <a:pathLst>
              <a:path w="1644" h="918" fill="none" extrusionOk="0">
                <a:moveTo>
                  <a:pt x="25" y="406"/>
                </a:moveTo>
                <a:cubicBezTo>
                  <a:pt x="37" y="168"/>
                  <a:pt x="406" y="1"/>
                  <a:pt x="846" y="37"/>
                </a:cubicBezTo>
                <a:cubicBezTo>
                  <a:pt x="1299" y="60"/>
                  <a:pt x="1644" y="275"/>
                  <a:pt x="1632" y="513"/>
                </a:cubicBezTo>
                <a:cubicBezTo>
                  <a:pt x="1608" y="751"/>
                  <a:pt x="1239" y="918"/>
                  <a:pt x="799" y="882"/>
                </a:cubicBezTo>
                <a:cubicBezTo>
                  <a:pt x="346" y="858"/>
                  <a:pt x="1" y="644"/>
                  <a:pt x="25" y="406"/>
                </a:cubicBezTo>
                <a:close/>
              </a:path>
            </a:pathLst>
          </a:custGeom>
          <a:noFill/>
          <a:ln w="4175" cap="flat" cmpd="sng">
            <a:solidFill>
              <a:srgbClr val="D4C599"/>
            </a:solidFill>
            <a:prstDash val="solid"/>
            <a:miter lim="11906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28" name="Google Shape;228;p2"/>
          <p:cNvSpPr/>
          <p:nvPr/>
        </p:nvSpPr>
        <p:spPr>
          <a:xfrm>
            <a:off x="5356908" y="5239800"/>
            <a:ext cx="71229" cy="37729"/>
          </a:xfrm>
          <a:custGeom>
            <a:avLst/>
            <a:gdLst/>
            <a:ahLst/>
            <a:cxnLst/>
            <a:rect l="l" t="t" r="r" b="b"/>
            <a:pathLst>
              <a:path w="1644" h="905" fill="none" extrusionOk="0">
                <a:moveTo>
                  <a:pt x="12" y="405"/>
                </a:moveTo>
                <a:cubicBezTo>
                  <a:pt x="36" y="167"/>
                  <a:pt x="405" y="0"/>
                  <a:pt x="845" y="36"/>
                </a:cubicBezTo>
                <a:cubicBezTo>
                  <a:pt x="1298" y="60"/>
                  <a:pt x="1643" y="274"/>
                  <a:pt x="1619" y="512"/>
                </a:cubicBezTo>
                <a:cubicBezTo>
                  <a:pt x="1607" y="750"/>
                  <a:pt x="1238" y="905"/>
                  <a:pt x="786" y="881"/>
                </a:cubicBezTo>
                <a:cubicBezTo>
                  <a:pt x="345" y="845"/>
                  <a:pt x="0" y="643"/>
                  <a:pt x="12" y="405"/>
                </a:cubicBezTo>
                <a:close/>
              </a:path>
            </a:pathLst>
          </a:custGeom>
          <a:noFill/>
          <a:ln w="4175" cap="flat" cmpd="sng">
            <a:solidFill>
              <a:srgbClr val="D4C599"/>
            </a:solidFill>
            <a:prstDash val="solid"/>
            <a:miter lim="11906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29" name="Google Shape;229;p2"/>
          <p:cNvSpPr/>
          <p:nvPr/>
        </p:nvSpPr>
        <p:spPr>
          <a:xfrm>
            <a:off x="5764439" y="5441328"/>
            <a:ext cx="82580" cy="43691"/>
          </a:xfrm>
          <a:custGeom>
            <a:avLst/>
            <a:gdLst/>
            <a:ahLst/>
            <a:cxnLst/>
            <a:rect l="l" t="t" r="r" b="b"/>
            <a:pathLst>
              <a:path w="1906" h="1048" fill="none" extrusionOk="0">
                <a:moveTo>
                  <a:pt x="12" y="464"/>
                </a:moveTo>
                <a:cubicBezTo>
                  <a:pt x="36" y="202"/>
                  <a:pt x="464" y="0"/>
                  <a:pt x="988" y="36"/>
                </a:cubicBezTo>
                <a:cubicBezTo>
                  <a:pt x="1500" y="60"/>
                  <a:pt x="1905" y="321"/>
                  <a:pt x="1881" y="583"/>
                </a:cubicBezTo>
                <a:cubicBezTo>
                  <a:pt x="1857" y="857"/>
                  <a:pt x="1429" y="1048"/>
                  <a:pt x="905" y="1012"/>
                </a:cubicBezTo>
                <a:cubicBezTo>
                  <a:pt x="405" y="988"/>
                  <a:pt x="0" y="738"/>
                  <a:pt x="12" y="464"/>
                </a:cubicBezTo>
                <a:close/>
              </a:path>
            </a:pathLst>
          </a:custGeom>
          <a:noFill/>
          <a:ln w="3575" cap="flat" cmpd="sng">
            <a:solidFill>
              <a:srgbClr val="D4C599"/>
            </a:solidFill>
            <a:prstDash val="solid"/>
            <a:miter lim="11906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30" name="Google Shape;230;p2"/>
          <p:cNvSpPr/>
          <p:nvPr/>
        </p:nvSpPr>
        <p:spPr>
          <a:xfrm>
            <a:off x="6893619" y="4965769"/>
            <a:ext cx="98092" cy="51195"/>
          </a:xfrm>
          <a:custGeom>
            <a:avLst/>
            <a:gdLst/>
            <a:ahLst/>
            <a:cxnLst/>
            <a:rect l="l" t="t" r="r" b="b"/>
            <a:pathLst>
              <a:path w="2264" h="1228" fill="none" extrusionOk="0">
                <a:moveTo>
                  <a:pt x="25" y="549"/>
                </a:moveTo>
                <a:cubicBezTo>
                  <a:pt x="37" y="215"/>
                  <a:pt x="560" y="1"/>
                  <a:pt x="1180" y="25"/>
                </a:cubicBezTo>
                <a:cubicBezTo>
                  <a:pt x="1787" y="60"/>
                  <a:pt x="2263" y="370"/>
                  <a:pt x="2251" y="680"/>
                </a:cubicBezTo>
                <a:cubicBezTo>
                  <a:pt x="2227" y="989"/>
                  <a:pt x="1715" y="1227"/>
                  <a:pt x="1096" y="1203"/>
                </a:cubicBezTo>
                <a:cubicBezTo>
                  <a:pt x="477" y="1168"/>
                  <a:pt x="1" y="870"/>
                  <a:pt x="25" y="549"/>
                </a:cubicBezTo>
                <a:close/>
              </a:path>
            </a:pathLst>
          </a:custGeom>
          <a:noFill/>
          <a:ln w="4175" cap="flat" cmpd="sng">
            <a:solidFill>
              <a:srgbClr val="D4C599"/>
            </a:solidFill>
            <a:prstDash val="solid"/>
            <a:miter lim="11906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31" name="Google Shape;231;p2"/>
          <p:cNvSpPr/>
          <p:nvPr/>
        </p:nvSpPr>
        <p:spPr>
          <a:xfrm>
            <a:off x="5490485" y="5793234"/>
            <a:ext cx="97572" cy="51653"/>
          </a:xfrm>
          <a:custGeom>
            <a:avLst/>
            <a:gdLst/>
            <a:ahLst/>
            <a:cxnLst/>
            <a:rect l="l" t="t" r="r" b="b"/>
            <a:pathLst>
              <a:path w="2252" h="1239" fill="none" extrusionOk="0">
                <a:moveTo>
                  <a:pt x="13" y="548"/>
                </a:moveTo>
                <a:cubicBezTo>
                  <a:pt x="25" y="227"/>
                  <a:pt x="549" y="1"/>
                  <a:pt x="1156" y="36"/>
                </a:cubicBezTo>
                <a:cubicBezTo>
                  <a:pt x="1775" y="72"/>
                  <a:pt x="2251" y="370"/>
                  <a:pt x="2227" y="691"/>
                </a:cubicBezTo>
                <a:cubicBezTo>
                  <a:pt x="2215" y="1013"/>
                  <a:pt x="1692" y="1239"/>
                  <a:pt x="1084" y="1203"/>
                </a:cubicBezTo>
                <a:cubicBezTo>
                  <a:pt x="477" y="1179"/>
                  <a:pt x="1" y="882"/>
                  <a:pt x="13" y="548"/>
                </a:cubicBezTo>
                <a:close/>
              </a:path>
            </a:pathLst>
          </a:custGeom>
          <a:noFill/>
          <a:ln w="4175" cap="flat" cmpd="sng">
            <a:solidFill>
              <a:srgbClr val="D4C599"/>
            </a:solidFill>
            <a:prstDash val="solid"/>
            <a:miter lim="11906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32" name="Google Shape;232;p2"/>
          <p:cNvSpPr/>
          <p:nvPr/>
        </p:nvSpPr>
        <p:spPr>
          <a:xfrm>
            <a:off x="6164215" y="5083419"/>
            <a:ext cx="98048" cy="51653"/>
          </a:xfrm>
          <a:custGeom>
            <a:avLst/>
            <a:gdLst/>
            <a:ahLst/>
            <a:cxnLst/>
            <a:rect l="l" t="t" r="r" b="b"/>
            <a:pathLst>
              <a:path w="2263" h="1239" fill="none" extrusionOk="0">
                <a:moveTo>
                  <a:pt x="36" y="548"/>
                </a:moveTo>
                <a:cubicBezTo>
                  <a:pt x="48" y="227"/>
                  <a:pt x="572" y="1"/>
                  <a:pt x="1179" y="36"/>
                </a:cubicBezTo>
                <a:cubicBezTo>
                  <a:pt x="1786" y="60"/>
                  <a:pt x="2263" y="370"/>
                  <a:pt x="2251" y="691"/>
                </a:cubicBezTo>
                <a:cubicBezTo>
                  <a:pt x="2239" y="1013"/>
                  <a:pt x="1715" y="1239"/>
                  <a:pt x="1108" y="1203"/>
                </a:cubicBezTo>
                <a:cubicBezTo>
                  <a:pt x="477" y="1167"/>
                  <a:pt x="0" y="870"/>
                  <a:pt x="36" y="548"/>
                </a:cubicBezTo>
                <a:close/>
              </a:path>
            </a:pathLst>
          </a:custGeom>
          <a:noFill/>
          <a:ln w="4175" cap="flat" cmpd="sng">
            <a:solidFill>
              <a:srgbClr val="D4C599"/>
            </a:solidFill>
            <a:prstDash val="solid"/>
            <a:miter lim="11906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33" name="Google Shape;233;p2"/>
          <p:cNvSpPr/>
          <p:nvPr/>
        </p:nvSpPr>
        <p:spPr>
          <a:xfrm>
            <a:off x="6421619" y="5592204"/>
            <a:ext cx="87216" cy="46693"/>
          </a:xfrm>
          <a:custGeom>
            <a:avLst/>
            <a:gdLst/>
            <a:ahLst/>
            <a:cxnLst/>
            <a:rect l="l" t="t" r="r" b="b"/>
            <a:pathLst>
              <a:path w="2013" h="1120" fill="none" extrusionOk="0">
                <a:moveTo>
                  <a:pt x="13" y="489"/>
                </a:moveTo>
                <a:cubicBezTo>
                  <a:pt x="24" y="215"/>
                  <a:pt x="489" y="1"/>
                  <a:pt x="1036" y="36"/>
                </a:cubicBezTo>
                <a:cubicBezTo>
                  <a:pt x="1596" y="60"/>
                  <a:pt x="2013" y="334"/>
                  <a:pt x="1989" y="632"/>
                </a:cubicBezTo>
                <a:cubicBezTo>
                  <a:pt x="1977" y="905"/>
                  <a:pt x="1513" y="1120"/>
                  <a:pt x="965" y="1084"/>
                </a:cubicBezTo>
                <a:cubicBezTo>
                  <a:pt x="429" y="1048"/>
                  <a:pt x="1" y="786"/>
                  <a:pt x="13" y="489"/>
                </a:cubicBezTo>
                <a:close/>
              </a:path>
            </a:pathLst>
          </a:custGeom>
          <a:noFill/>
          <a:ln w="3875" cap="flat" cmpd="sng">
            <a:solidFill>
              <a:srgbClr val="D4C599"/>
            </a:solidFill>
            <a:prstDash val="solid"/>
            <a:miter lim="11906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34" name="Google Shape;234;p2"/>
          <p:cNvSpPr/>
          <p:nvPr/>
        </p:nvSpPr>
        <p:spPr>
          <a:xfrm>
            <a:off x="5113412" y="4887351"/>
            <a:ext cx="117155" cy="62076"/>
          </a:xfrm>
          <a:custGeom>
            <a:avLst/>
            <a:gdLst/>
            <a:ahLst/>
            <a:cxnLst/>
            <a:rect l="l" t="t" r="r" b="b"/>
            <a:pathLst>
              <a:path w="2704" h="1489" fill="none" extrusionOk="0">
                <a:moveTo>
                  <a:pt x="1393" y="48"/>
                </a:moveTo>
                <a:cubicBezTo>
                  <a:pt x="2132" y="96"/>
                  <a:pt x="2703" y="441"/>
                  <a:pt x="2679" y="834"/>
                </a:cubicBezTo>
                <a:cubicBezTo>
                  <a:pt x="2655" y="1215"/>
                  <a:pt x="2036" y="1489"/>
                  <a:pt x="1310" y="1441"/>
                </a:cubicBezTo>
                <a:cubicBezTo>
                  <a:pt x="572" y="1394"/>
                  <a:pt x="0" y="1048"/>
                  <a:pt x="36" y="656"/>
                </a:cubicBezTo>
                <a:cubicBezTo>
                  <a:pt x="60" y="275"/>
                  <a:pt x="667" y="1"/>
                  <a:pt x="1393" y="48"/>
                </a:cubicBezTo>
                <a:close/>
              </a:path>
            </a:pathLst>
          </a:custGeom>
          <a:noFill/>
          <a:ln w="2975" cap="flat" cmpd="sng">
            <a:solidFill>
              <a:srgbClr val="D4C599"/>
            </a:solidFill>
            <a:prstDash val="solid"/>
            <a:miter lim="11906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35" name="Google Shape;235;p2"/>
          <p:cNvSpPr/>
          <p:nvPr/>
        </p:nvSpPr>
        <p:spPr>
          <a:xfrm>
            <a:off x="5028797" y="4817354"/>
            <a:ext cx="83100" cy="45233"/>
          </a:xfrm>
          <a:custGeom>
            <a:avLst/>
            <a:gdLst/>
            <a:ahLst/>
            <a:cxnLst/>
            <a:rect l="l" t="t" r="r" b="b"/>
            <a:pathLst>
              <a:path w="1918" h="1085" fill="none" extrusionOk="0">
                <a:moveTo>
                  <a:pt x="25" y="477"/>
                </a:moveTo>
                <a:cubicBezTo>
                  <a:pt x="48" y="203"/>
                  <a:pt x="477" y="1"/>
                  <a:pt x="1001" y="49"/>
                </a:cubicBezTo>
                <a:cubicBezTo>
                  <a:pt x="1513" y="72"/>
                  <a:pt x="1918" y="322"/>
                  <a:pt x="1906" y="608"/>
                </a:cubicBezTo>
                <a:cubicBezTo>
                  <a:pt x="1894" y="882"/>
                  <a:pt x="1453" y="1084"/>
                  <a:pt x="941" y="1037"/>
                </a:cubicBezTo>
                <a:cubicBezTo>
                  <a:pt x="417" y="1013"/>
                  <a:pt x="1" y="763"/>
                  <a:pt x="25" y="477"/>
                </a:cubicBezTo>
                <a:close/>
              </a:path>
            </a:pathLst>
          </a:custGeom>
          <a:noFill/>
          <a:ln w="2975" cap="flat" cmpd="sng">
            <a:solidFill>
              <a:srgbClr val="D4C599"/>
            </a:solidFill>
            <a:prstDash val="solid"/>
            <a:miter lim="11906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36" name="Google Shape;236;p2"/>
          <p:cNvSpPr/>
          <p:nvPr/>
        </p:nvSpPr>
        <p:spPr>
          <a:xfrm>
            <a:off x="6499521" y="4916618"/>
            <a:ext cx="38735" cy="35895"/>
          </a:xfrm>
          <a:custGeom>
            <a:avLst/>
            <a:gdLst/>
            <a:ahLst/>
            <a:cxnLst/>
            <a:rect l="l" t="t" r="r" b="b"/>
            <a:pathLst>
              <a:path w="894" h="861" extrusionOk="0">
                <a:moveTo>
                  <a:pt x="454" y="1"/>
                </a:moveTo>
                <a:cubicBezTo>
                  <a:pt x="226" y="1"/>
                  <a:pt x="35" y="175"/>
                  <a:pt x="12" y="406"/>
                </a:cubicBezTo>
                <a:cubicBezTo>
                  <a:pt x="0" y="644"/>
                  <a:pt x="179" y="846"/>
                  <a:pt x="417" y="858"/>
                </a:cubicBezTo>
                <a:cubicBezTo>
                  <a:pt x="432" y="860"/>
                  <a:pt x="446" y="861"/>
                  <a:pt x="460" y="861"/>
                </a:cubicBezTo>
                <a:cubicBezTo>
                  <a:pt x="680" y="861"/>
                  <a:pt x="870" y="689"/>
                  <a:pt x="882" y="465"/>
                </a:cubicBezTo>
                <a:cubicBezTo>
                  <a:pt x="893" y="227"/>
                  <a:pt x="715" y="13"/>
                  <a:pt x="477" y="1"/>
                </a:cubicBezTo>
                <a:cubicBezTo>
                  <a:pt x="469" y="1"/>
                  <a:pt x="462" y="1"/>
                  <a:pt x="454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37" name="Google Shape;237;p2"/>
          <p:cNvSpPr/>
          <p:nvPr/>
        </p:nvSpPr>
        <p:spPr>
          <a:xfrm>
            <a:off x="5439446" y="5722653"/>
            <a:ext cx="36135" cy="33436"/>
          </a:xfrm>
          <a:custGeom>
            <a:avLst/>
            <a:gdLst/>
            <a:ahLst/>
            <a:cxnLst/>
            <a:rect l="l" t="t" r="r" b="b"/>
            <a:pathLst>
              <a:path w="834" h="802" extrusionOk="0">
                <a:moveTo>
                  <a:pt x="410" y="1"/>
                </a:moveTo>
                <a:cubicBezTo>
                  <a:pt x="203" y="1"/>
                  <a:pt x="34" y="160"/>
                  <a:pt x="12" y="372"/>
                </a:cubicBezTo>
                <a:cubicBezTo>
                  <a:pt x="0" y="598"/>
                  <a:pt x="167" y="777"/>
                  <a:pt x="393" y="801"/>
                </a:cubicBezTo>
                <a:cubicBezTo>
                  <a:pt x="401" y="801"/>
                  <a:pt x="408" y="801"/>
                  <a:pt x="416" y="801"/>
                </a:cubicBezTo>
                <a:cubicBezTo>
                  <a:pt x="622" y="801"/>
                  <a:pt x="810" y="650"/>
                  <a:pt x="822" y="431"/>
                </a:cubicBezTo>
                <a:cubicBezTo>
                  <a:pt x="834" y="205"/>
                  <a:pt x="667" y="15"/>
                  <a:pt x="453" y="3"/>
                </a:cubicBezTo>
                <a:cubicBezTo>
                  <a:pt x="438" y="1"/>
                  <a:pt x="424" y="1"/>
                  <a:pt x="410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38" name="Google Shape;238;p2"/>
          <p:cNvSpPr/>
          <p:nvPr/>
        </p:nvSpPr>
        <p:spPr>
          <a:xfrm>
            <a:off x="6787382" y="5408476"/>
            <a:ext cx="55761" cy="52363"/>
          </a:xfrm>
          <a:custGeom>
            <a:avLst/>
            <a:gdLst/>
            <a:ahLst/>
            <a:cxnLst/>
            <a:rect l="l" t="t" r="r" b="b"/>
            <a:pathLst>
              <a:path w="1287" h="1256" extrusionOk="0">
                <a:moveTo>
                  <a:pt x="634" y="1"/>
                </a:moveTo>
                <a:cubicBezTo>
                  <a:pt x="298" y="1"/>
                  <a:pt x="35" y="255"/>
                  <a:pt x="12" y="586"/>
                </a:cubicBezTo>
                <a:cubicBezTo>
                  <a:pt x="0" y="931"/>
                  <a:pt x="250" y="1229"/>
                  <a:pt x="595" y="1252"/>
                </a:cubicBezTo>
                <a:cubicBezTo>
                  <a:pt x="617" y="1255"/>
                  <a:pt x="639" y="1256"/>
                  <a:pt x="660" y="1256"/>
                </a:cubicBezTo>
                <a:cubicBezTo>
                  <a:pt x="985" y="1256"/>
                  <a:pt x="1229" y="1004"/>
                  <a:pt x="1262" y="669"/>
                </a:cubicBezTo>
                <a:cubicBezTo>
                  <a:pt x="1286" y="312"/>
                  <a:pt x="1024" y="38"/>
                  <a:pt x="679" y="2"/>
                </a:cubicBezTo>
                <a:cubicBezTo>
                  <a:pt x="664" y="1"/>
                  <a:pt x="649" y="1"/>
                  <a:pt x="634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39" name="Google Shape;239;p2"/>
          <p:cNvSpPr/>
          <p:nvPr/>
        </p:nvSpPr>
        <p:spPr>
          <a:xfrm>
            <a:off x="5684979" y="4988575"/>
            <a:ext cx="38735" cy="35853"/>
          </a:xfrm>
          <a:custGeom>
            <a:avLst/>
            <a:gdLst/>
            <a:ahLst/>
            <a:cxnLst/>
            <a:rect l="l" t="t" r="r" b="b"/>
            <a:pathLst>
              <a:path w="894" h="860" extrusionOk="0">
                <a:moveTo>
                  <a:pt x="454" y="1"/>
                </a:moveTo>
                <a:cubicBezTo>
                  <a:pt x="226" y="1"/>
                  <a:pt x="36" y="176"/>
                  <a:pt x="24" y="406"/>
                </a:cubicBezTo>
                <a:cubicBezTo>
                  <a:pt x="1" y="644"/>
                  <a:pt x="179" y="847"/>
                  <a:pt x="417" y="859"/>
                </a:cubicBezTo>
                <a:cubicBezTo>
                  <a:pt x="425" y="859"/>
                  <a:pt x="433" y="859"/>
                  <a:pt x="441" y="859"/>
                </a:cubicBezTo>
                <a:cubicBezTo>
                  <a:pt x="670" y="859"/>
                  <a:pt x="870" y="696"/>
                  <a:pt x="882" y="466"/>
                </a:cubicBezTo>
                <a:cubicBezTo>
                  <a:pt x="893" y="216"/>
                  <a:pt x="715" y="13"/>
                  <a:pt x="477" y="2"/>
                </a:cubicBezTo>
                <a:cubicBezTo>
                  <a:pt x="469" y="1"/>
                  <a:pt x="462" y="1"/>
                  <a:pt x="454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40" name="Google Shape;240;p2"/>
          <p:cNvSpPr/>
          <p:nvPr/>
        </p:nvSpPr>
        <p:spPr>
          <a:xfrm>
            <a:off x="4833306" y="5507197"/>
            <a:ext cx="56281" cy="52363"/>
          </a:xfrm>
          <a:custGeom>
            <a:avLst/>
            <a:gdLst/>
            <a:ahLst/>
            <a:cxnLst/>
            <a:rect l="l" t="t" r="r" b="b"/>
            <a:pathLst>
              <a:path w="1299" h="1256" extrusionOk="0">
                <a:moveTo>
                  <a:pt x="628" y="0"/>
                </a:moveTo>
                <a:cubicBezTo>
                  <a:pt x="301" y="0"/>
                  <a:pt x="46" y="262"/>
                  <a:pt x="12" y="587"/>
                </a:cubicBezTo>
                <a:cubicBezTo>
                  <a:pt x="0" y="920"/>
                  <a:pt x="250" y="1218"/>
                  <a:pt x="596" y="1254"/>
                </a:cubicBezTo>
                <a:cubicBezTo>
                  <a:pt x="611" y="1255"/>
                  <a:pt x="626" y="1255"/>
                  <a:pt x="641" y="1255"/>
                </a:cubicBezTo>
                <a:cubicBezTo>
                  <a:pt x="976" y="1255"/>
                  <a:pt x="1240" y="1001"/>
                  <a:pt x="1262" y="670"/>
                </a:cubicBezTo>
                <a:cubicBezTo>
                  <a:pt x="1298" y="313"/>
                  <a:pt x="1024" y="27"/>
                  <a:pt x="691" y="4"/>
                </a:cubicBezTo>
                <a:cubicBezTo>
                  <a:pt x="670" y="1"/>
                  <a:pt x="649" y="0"/>
                  <a:pt x="628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41" name="Google Shape;241;p2"/>
          <p:cNvSpPr/>
          <p:nvPr/>
        </p:nvSpPr>
        <p:spPr>
          <a:xfrm>
            <a:off x="4933391" y="5101220"/>
            <a:ext cx="56757" cy="52363"/>
          </a:xfrm>
          <a:custGeom>
            <a:avLst/>
            <a:gdLst/>
            <a:ahLst/>
            <a:cxnLst/>
            <a:rect l="l" t="t" r="r" b="b"/>
            <a:pathLst>
              <a:path w="1310" h="1256" extrusionOk="0">
                <a:moveTo>
                  <a:pt x="658" y="1"/>
                </a:moveTo>
                <a:cubicBezTo>
                  <a:pt x="322" y="1"/>
                  <a:pt x="58" y="255"/>
                  <a:pt x="24" y="586"/>
                </a:cubicBezTo>
                <a:cubicBezTo>
                  <a:pt x="0" y="931"/>
                  <a:pt x="262" y="1229"/>
                  <a:pt x="607" y="1252"/>
                </a:cubicBezTo>
                <a:cubicBezTo>
                  <a:pt x="628" y="1255"/>
                  <a:pt x="649" y="1256"/>
                  <a:pt x="670" y="1256"/>
                </a:cubicBezTo>
                <a:cubicBezTo>
                  <a:pt x="997" y="1256"/>
                  <a:pt x="1252" y="995"/>
                  <a:pt x="1274" y="681"/>
                </a:cubicBezTo>
                <a:cubicBezTo>
                  <a:pt x="1310" y="324"/>
                  <a:pt x="1036" y="38"/>
                  <a:pt x="703" y="2"/>
                </a:cubicBezTo>
                <a:cubicBezTo>
                  <a:pt x="687" y="1"/>
                  <a:pt x="672" y="1"/>
                  <a:pt x="658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42" name="Google Shape;242;p2"/>
          <p:cNvSpPr/>
          <p:nvPr/>
        </p:nvSpPr>
        <p:spPr>
          <a:xfrm>
            <a:off x="6189994" y="5799613"/>
            <a:ext cx="35137" cy="32393"/>
          </a:xfrm>
          <a:custGeom>
            <a:avLst/>
            <a:gdLst/>
            <a:ahLst/>
            <a:cxnLst/>
            <a:rect l="l" t="t" r="r" b="b"/>
            <a:pathLst>
              <a:path w="811" h="777" extrusionOk="0">
                <a:moveTo>
                  <a:pt x="389" y="0"/>
                </a:moveTo>
                <a:cubicBezTo>
                  <a:pt x="193" y="0"/>
                  <a:pt x="35" y="159"/>
                  <a:pt x="13" y="360"/>
                </a:cubicBezTo>
                <a:cubicBezTo>
                  <a:pt x="1" y="574"/>
                  <a:pt x="167" y="752"/>
                  <a:pt x="370" y="776"/>
                </a:cubicBezTo>
                <a:cubicBezTo>
                  <a:pt x="377" y="777"/>
                  <a:pt x="385" y="777"/>
                  <a:pt x="393" y="777"/>
                </a:cubicBezTo>
                <a:cubicBezTo>
                  <a:pt x="608" y="777"/>
                  <a:pt x="775" y="615"/>
                  <a:pt x="787" y="419"/>
                </a:cubicBezTo>
                <a:cubicBezTo>
                  <a:pt x="810" y="193"/>
                  <a:pt x="644" y="14"/>
                  <a:pt x="429" y="2"/>
                </a:cubicBezTo>
                <a:cubicBezTo>
                  <a:pt x="416" y="1"/>
                  <a:pt x="402" y="0"/>
                  <a:pt x="389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43" name="Google Shape;243;p2"/>
          <p:cNvSpPr/>
          <p:nvPr/>
        </p:nvSpPr>
        <p:spPr>
          <a:xfrm>
            <a:off x="6424738" y="5943984"/>
            <a:ext cx="56757" cy="52363"/>
          </a:xfrm>
          <a:custGeom>
            <a:avLst/>
            <a:gdLst/>
            <a:ahLst/>
            <a:cxnLst/>
            <a:rect l="l" t="t" r="r" b="b"/>
            <a:pathLst>
              <a:path w="1310" h="1256" extrusionOk="0">
                <a:moveTo>
                  <a:pt x="640" y="1"/>
                </a:moveTo>
                <a:cubicBezTo>
                  <a:pt x="313" y="1"/>
                  <a:pt x="58" y="263"/>
                  <a:pt x="36" y="587"/>
                </a:cubicBezTo>
                <a:cubicBezTo>
                  <a:pt x="0" y="921"/>
                  <a:pt x="274" y="1218"/>
                  <a:pt x="607" y="1254"/>
                </a:cubicBezTo>
                <a:cubicBezTo>
                  <a:pt x="622" y="1255"/>
                  <a:pt x="637" y="1256"/>
                  <a:pt x="652" y="1256"/>
                </a:cubicBezTo>
                <a:cubicBezTo>
                  <a:pt x="988" y="1256"/>
                  <a:pt x="1252" y="1001"/>
                  <a:pt x="1286" y="671"/>
                </a:cubicBezTo>
                <a:cubicBezTo>
                  <a:pt x="1310" y="314"/>
                  <a:pt x="1048" y="28"/>
                  <a:pt x="703" y="4"/>
                </a:cubicBezTo>
                <a:cubicBezTo>
                  <a:pt x="681" y="2"/>
                  <a:pt x="661" y="1"/>
                  <a:pt x="640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44" name="Google Shape;244;p2"/>
          <p:cNvSpPr/>
          <p:nvPr/>
        </p:nvSpPr>
        <p:spPr>
          <a:xfrm>
            <a:off x="9073124" y="958111"/>
            <a:ext cx="98568" cy="136035"/>
          </a:xfrm>
          <a:custGeom>
            <a:avLst/>
            <a:gdLst/>
            <a:ahLst/>
            <a:cxnLst/>
            <a:rect l="l" t="t" r="r" b="b"/>
            <a:pathLst>
              <a:path w="2275" h="3263" extrusionOk="0">
                <a:moveTo>
                  <a:pt x="665" y="0"/>
                </a:moveTo>
                <a:cubicBezTo>
                  <a:pt x="310" y="0"/>
                  <a:pt x="115" y="168"/>
                  <a:pt x="1" y="417"/>
                </a:cubicBezTo>
                <a:cubicBezTo>
                  <a:pt x="132" y="1191"/>
                  <a:pt x="417" y="1929"/>
                  <a:pt x="1037" y="2548"/>
                </a:cubicBezTo>
                <a:cubicBezTo>
                  <a:pt x="1370" y="2857"/>
                  <a:pt x="1739" y="3096"/>
                  <a:pt x="2156" y="3262"/>
                </a:cubicBezTo>
                <a:lnTo>
                  <a:pt x="2203" y="2988"/>
                </a:lnTo>
                <a:cubicBezTo>
                  <a:pt x="2227" y="2750"/>
                  <a:pt x="2275" y="2524"/>
                  <a:pt x="2251" y="2286"/>
                </a:cubicBezTo>
                <a:cubicBezTo>
                  <a:pt x="2192" y="1750"/>
                  <a:pt x="1846" y="1203"/>
                  <a:pt x="1608" y="738"/>
                </a:cubicBezTo>
                <a:cubicBezTo>
                  <a:pt x="1430" y="405"/>
                  <a:pt x="1251" y="71"/>
                  <a:pt x="834" y="12"/>
                </a:cubicBezTo>
                <a:cubicBezTo>
                  <a:pt x="774" y="4"/>
                  <a:pt x="718" y="0"/>
                  <a:pt x="665" y="0"/>
                </a:cubicBezTo>
                <a:close/>
              </a:path>
            </a:pathLst>
          </a:custGeom>
          <a:solidFill>
            <a:srgbClr val="DBF6E9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45" name="Google Shape;245;p2"/>
          <p:cNvSpPr/>
          <p:nvPr/>
        </p:nvSpPr>
        <p:spPr>
          <a:xfrm>
            <a:off x="9037032" y="975454"/>
            <a:ext cx="129504" cy="401641"/>
          </a:xfrm>
          <a:custGeom>
            <a:avLst/>
            <a:gdLst/>
            <a:ahLst/>
            <a:cxnLst/>
            <a:rect l="l" t="t" r="r" b="b"/>
            <a:pathLst>
              <a:path w="2989" h="9634" extrusionOk="0">
                <a:moveTo>
                  <a:pt x="834" y="1"/>
                </a:moveTo>
                <a:cubicBezTo>
                  <a:pt x="667" y="358"/>
                  <a:pt x="679" y="882"/>
                  <a:pt x="703" y="1263"/>
                </a:cubicBezTo>
                <a:cubicBezTo>
                  <a:pt x="727" y="1918"/>
                  <a:pt x="786" y="2561"/>
                  <a:pt x="774" y="3215"/>
                </a:cubicBezTo>
                <a:cubicBezTo>
                  <a:pt x="774" y="4061"/>
                  <a:pt x="655" y="4894"/>
                  <a:pt x="536" y="5740"/>
                </a:cubicBezTo>
                <a:lnTo>
                  <a:pt x="0" y="9585"/>
                </a:lnTo>
                <a:lnTo>
                  <a:pt x="1203" y="9633"/>
                </a:lnTo>
                <a:cubicBezTo>
                  <a:pt x="1233" y="9633"/>
                  <a:pt x="1263" y="9633"/>
                  <a:pt x="1293" y="9633"/>
                </a:cubicBezTo>
                <a:cubicBezTo>
                  <a:pt x="1444" y="9633"/>
                  <a:pt x="1598" y="9625"/>
                  <a:pt x="1727" y="9526"/>
                </a:cubicBezTo>
                <a:cubicBezTo>
                  <a:pt x="1893" y="9407"/>
                  <a:pt x="1917" y="9192"/>
                  <a:pt x="1965" y="9002"/>
                </a:cubicBezTo>
                <a:lnTo>
                  <a:pt x="2989" y="2846"/>
                </a:lnTo>
                <a:cubicBezTo>
                  <a:pt x="2572" y="2680"/>
                  <a:pt x="2203" y="2441"/>
                  <a:pt x="1870" y="2132"/>
                </a:cubicBezTo>
                <a:cubicBezTo>
                  <a:pt x="1250" y="1501"/>
                  <a:pt x="965" y="775"/>
                  <a:pt x="834" y="1"/>
                </a:cubicBezTo>
                <a:close/>
              </a:path>
            </a:pathLst>
          </a:custGeom>
          <a:solidFill>
            <a:srgbClr val="DBF6E9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46" name="Google Shape;246;p2"/>
          <p:cNvSpPr/>
          <p:nvPr/>
        </p:nvSpPr>
        <p:spPr>
          <a:xfrm>
            <a:off x="-775635" y="-905767"/>
            <a:ext cx="14247541" cy="2584155"/>
          </a:xfrm>
          <a:custGeom>
            <a:avLst/>
            <a:gdLst/>
            <a:ahLst/>
            <a:cxnLst/>
            <a:rect l="l" t="t" r="r" b="b"/>
            <a:pathLst>
              <a:path w="328840" h="61985" extrusionOk="0">
                <a:moveTo>
                  <a:pt x="65759" y="16145"/>
                </a:moveTo>
                <a:cubicBezTo>
                  <a:pt x="66819" y="18038"/>
                  <a:pt x="68640" y="19586"/>
                  <a:pt x="70414" y="19931"/>
                </a:cubicBezTo>
                <a:cubicBezTo>
                  <a:pt x="69406" y="20316"/>
                  <a:pt x="68397" y="20821"/>
                  <a:pt x="67345" y="20821"/>
                </a:cubicBezTo>
                <a:cubicBezTo>
                  <a:pt x="67031" y="20821"/>
                  <a:pt x="66713" y="20776"/>
                  <a:pt x="66390" y="20669"/>
                </a:cubicBezTo>
                <a:cubicBezTo>
                  <a:pt x="65414" y="20360"/>
                  <a:pt x="64628" y="19586"/>
                  <a:pt x="63628" y="19348"/>
                </a:cubicBezTo>
                <a:cubicBezTo>
                  <a:pt x="63349" y="19278"/>
                  <a:pt x="63081" y="19246"/>
                  <a:pt x="62821" y="19246"/>
                </a:cubicBezTo>
                <a:cubicBezTo>
                  <a:pt x="62459" y="19246"/>
                  <a:pt x="62115" y="19308"/>
                  <a:pt x="61782" y="19419"/>
                </a:cubicBezTo>
                <a:cubicBezTo>
                  <a:pt x="62925" y="18157"/>
                  <a:pt x="65080" y="18002"/>
                  <a:pt x="65735" y="16240"/>
                </a:cubicBezTo>
                <a:cubicBezTo>
                  <a:pt x="65747" y="16204"/>
                  <a:pt x="65747" y="16181"/>
                  <a:pt x="65759" y="16145"/>
                </a:cubicBezTo>
                <a:close/>
                <a:moveTo>
                  <a:pt x="257307" y="16145"/>
                </a:moveTo>
                <a:cubicBezTo>
                  <a:pt x="258354" y="18038"/>
                  <a:pt x="260188" y="19586"/>
                  <a:pt x="261962" y="19931"/>
                </a:cubicBezTo>
                <a:cubicBezTo>
                  <a:pt x="260954" y="20316"/>
                  <a:pt x="259945" y="20821"/>
                  <a:pt x="258888" y="20821"/>
                </a:cubicBezTo>
                <a:cubicBezTo>
                  <a:pt x="258572" y="20821"/>
                  <a:pt x="258252" y="20776"/>
                  <a:pt x="257926" y="20669"/>
                </a:cubicBezTo>
                <a:cubicBezTo>
                  <a:pt x="256961" y="20360"/>
                  <a:pt x="256176" y="19586"/>
                  <a:pt x="255175" y="19348"/>
                </a:cubicBezTo>
                <a:cubicBezTo>
                  <a:pt x="254897" y="19278"/>
                  <a:pt x="254626" y="19246"/>
                  <a:pt x="254365" y="19246"/>
                </a:cubicBezTo>
                <a:cubicBezTo>
                  <a:pt x="254001" y="19246"/>
                  <a:pt x="253656" y="19308"/>
                  <a:pt x="253330" y="19419"/>
                </a:cubicBezTo>
                <a:cubicBezTo>
                  <a:pt x="254473" y="18157"/>
                  <a:pt x="256604" y="18002"/>
                  <a:pt x="257271" y="16240"/>
                </a:cubicBezTo>
                <a:cubicBezTo>
                  <a:pt x="257283" y="16204"/>
                  <a:pt x="257283" y="16181"/>
                  <a:pt x="257307" y="16145"/>
                </a:cubicBezTo>
                <a:close/>
                <a:moveTo>
                  <a:pt x="239808" y="5381"/>
                </a:moveTo>
                <a:cubicBezTo>
                  <a:pt x="240045" y="5381"/>
                  <a:pt x="240290" y="5408"/>
                  <a:pt x="240543" y="5465"/>
                </a:cubicBezTo>
                <a:cubicBezTo>
                  <a:pt x="241507" y="5679"/>
                  <a:pt x="242281" y="6394"/>
                  <a:pt x="243233" y="6680"/>
                </a:cubicBezTo>
                <a:cubicBezTo>
                  <a:pt x="243525" y="6768"/>
                  <a:pt x="243812" y="6806"/>
                  <a:pt x="244094" y="6806"/>
                </a:cubicBezTo>
                <a:cubicBezTo>
                  <a:pt x="245444" y="6806"/>
                  <a:pt x="246692" y="5935"/>
                  <a:pt x="247972" y="5560"/>
                </a:cubicBezTo>
                <a:cubicBezTo>
                  <a:pt x="248851" y="5902"/>
                  <a:pt x="249838" y="6072"/>
                  <a:pt x="250815" y="6072"/>
                </a:cubicBezTo>
                <a:cubicBezTo>
                  <a:pt x="250963" y="6072"/>
                  <a:pt x="251111" y="6068"/>
                  <a:pt x="251258" y="6060"/>
                </a:cubicBezTo>
                <a:cubicBezTo>
                  <a:pt x="251794" y="6394"/>
                  <a:pt x="252246" y="6894"/>
                  <a:pt x="252556" y="7489"/>
                </a:cubicBezTo>
                <a:cubicBezTo>
                  <a:pt x="253044" y="8454"/>
                  <a:pt x="253116" y="9573"/>
                  <a:pt x="253473" y="10585"/>
                </a:cubicBezTo>
                <a:cubicBezTo>
                  <a:pt x="253818" y="11537"/>
                  <a:pt x="254568" y="12192"/>
                  <a:pt x="255080" y="13049"/>
                </a:cubicBezTo>
                <a:cubicBezTo>
                  <a:pt x="255283" y="13383"/>
                  <a:pt x="255437" y="13716"/>
                  <a:pt x="255556" y="14097"/>
                </a:cubicBezTo>
                <a:cubicBezTo>
                  <a:pt x="255723" y="14645"/>
                  <a:pt x="255759" y="15204"/>
                  <a:pt x="255556" y="15728"/>
                </a:cubicBezTo>
                <a:cubicBezTo>
                  <a:pt x="254925" y="17407"/>
                  <a:pt x="252735" y="17347"/>
                  <a:pt x="251901" y="18860"/>
                </a:cubicBezTo>
                <a:cubicBezTo>
                  <a:pt x="251568" y="19395"/>
                  <a:pt x="251306" y="20003"/>
                  <a:pt x="250877" y="20467"/>
                </a:cubicBezTo>
                <a:cubicBezTo>
                  <a:pt x="249820" y="21607"/>
                  <a:pt x="247869" y="21863"/>
                  <a:pt x="246282" y="21863"/>
                </a:cubicBezTo>
                <a:cubicBezTo>
                  <a:pt x="246046" y="21863"/>
                  <a:pt x="245819" y="21857"/>
                  <a:pt x="245603" y="21848"/>
                </a:cubicBezTo>
                <a:cubicBezTo>
                  <a:pt x="243281" y="21753"/>
                  <a:pt x="241019" y="20860"/>
                  <a:pt x="239709" y="18871"/>
                </a:cubicBezTo>
                <a:cubicBezTo>
                  <a:pt x="239185" y="18086"/>
                  <a:pt x="238828" y="17205"/>
                  <a:pt x="238399" y="16359"/>
                </a:cubicBezTo>
                <a:cubicBezTo>
                  <a:pt x="237757" y="15073"/>
                  <a:pt x="236661" y="14109"/>
                  <a:pt x="236054" y="12811"/>
                </a:cubicBezTo>
                <a:cubicBezTo>
                  <a:pt x="234846" y="10251"/>
                  <a:pt x="236619" y="5381"/>
                  <a:pt x="239808" y="5381"/>
                </a:cubicBezTo>
                <a:close/>
                <a:moveTo>
                  <a:pt x="58853" y="22789"/>
                </a:moveTo>
                <a:lnTo>
                  <a:pt x="58853" y="22789"/>
                </a:lnTo>
                <a:cubicBezTo>
                  <a:pt x="58651" y="23408"/>
                  <a:pt x="58532" y="24051"/>
                  <a:pt x="58484" y="24670"/>
                </a:cubicBezTo>
                <a:cubicBezTo>
                  <a:pt x="57960" y="24170"/>
                  <a:pt x="57377" y="23717"/>
                  <a:pt x="56770" y="23348"/>
                </a:cubicBezTo>
                <a:cubicBezTo>
                  <a:pt x="57496" y="23241"/>
                  <a:pt x="58210" y="23062"/>
                  <a:pt x="58853" y="22789"/>
                </a:cubicBezTo>
                <a:close/>
                <a:moveTo>
                  <a:pt x="250401" y="22789"/>
                </a:moveTo>
                <a:cubicBezTo>
                  <a:pt x="250187" y="23408"/>
                  <a:pt x="250056" y="24051"/>
                  <a:pt x="250020" y="24670"/>
                </a:cubicBezTo>
                <a:cubicBezTo>
                  <a:pt x="249508" y="24182"/>
                  <a:pt x="248925" y="23741"/>
                  <a:pt x="248317" y="23348"/>
                </a:cubicBezTo>
                <a:cubicBezTo>
                  <a:pt x="249044" y="23241"/>
                  <a:pt x="249758" y="23062"/>
                  <a:pt x="250401" y="22789"/>
                </a:cubicBezTo>
                <a:close/>
                <a:moveTo>
                  <a:pt x="234101" y="12002"/>
                </a:moveTo>
                <a:cubicBezTo>
                  <a:pt x="234173" y="12287"/>
                  <a:pt x="234268" y="12561"/>
                  <a:pt x="234387" y="12811"/>
                </a:cubicBezTo>
                <a:cubicBezTo>
                  <a:pt x="235101" y="14347"/>
                  <a:pt x="236411" y="15478"/>
                  <a:pt x="237149" y="16978"/>
                </a:cubicBezTo>
                <a:cubicBezTo>
                  <a:pt x="237637" y="17979"/>
                  <a:pt x="238078" y="19002"/>
                  <a:pt x="238685" y="19943"/>
                </a:cubicBezTo>
                <a:cubicBezTo>
                  <a:pt x="238816" y="20145"/>
                  <a:pt x="238971" y="20348"/>
                  <a:pt x="239114" y="20538"/>
                </a:cubicBezTo>
                <a:cubicBezTo>
                  <a:pt x="239935" y="21550"/>
                  <a:pt x="239269" y="23074"/>
                  <a:pt x="237971" y="23134"/>
                </a:cubicBezTo>
                <a:lnTo>
                  <a:pt x="237923" y="23134"/>
                </a:lnTo>
                <a:cubicBezTo>
                  <a:pt x="236494" y="23205"/>
                  <a:pt x="235066" y="23170"/>
                  <a:pt x="233649" y="23408"/>
                </a:cubicBezTo>
                <a:cubicBezTo>
                  <a:pt x="230839" y="23872"/>
                  <a:pt x="228624" y="25575"/>
                  <a:pt x="227065" y="27825"/>
                </a:cubicBezTo>
                <a:cubicBezTo>
                  <a:pt x="227136" y="25682"/>
                  <a:pt x="229625" y="24527"/>
                  <a:pt x="229398" y="22289"/>
                </a:cubicBezTo>
                <a:cubicBezTo>
                  <a:pt x="229327" y="21586"/>
                  <a:pt x="228982" y="20979"/>
                  <a:pt x="228493" y="20455"/>
                </a:cubicBezTo>
                <a:cubicBezTo>
                  <a:pt x="228160" y="20122"/>
                  <a:pt x="227791" y="19824"/>
                  <a:pt x="227398" y="19562"/>
                </a:cubicBezTo>
                <a:cubicBezTo>
                  <a:pt x="226350" y="18895"/>
                  <a:pt x="225172" y="18586"/>
                  <a:pt x="224267" y="17728"/>
                </a:cubicBezTo>
                <a:cubicBezTo>
                  <a:pt x="223981" y="17455"/>
                  <a:pt x="223731" y="17157"/>
                  <a:pt x="223469" y="16859"/>
                </a:cubicBezTo>
                <a:lnTo>
                  <a:pt x="223469" y="16859"/>
                </a:lnTo>
                <a:cubicBezTo>
                  <a:pt x="223859" y="16903"/>
                  <a:pt x="224255" y="16929"/>
                  <a:pt x="224646" y="16929"/>
                </a:cubicBezTo>
                <a:cubicBezTo>
                  <a:pt x="225844" y="16929"/>
                  <a:pt x="227010" y="16693"/>
                  <a:pt x="227898" y="16038"/>
                </a:cubicBezTo>
                <a:cubicBezTo>
                  <a:pt x="228529" y="15562"/>
                  <a:pt x="228994" y="14895"/>
                  <a:pt x="229506" y="14288"/>
                </a:cubicBezTo>
                <a:cubicBezTo>
                  <a:pt x="230672" y="12883"/>
                  <a:pt x="232780" y="13109"/>
                  <a:pt x="234101" y="12002"/>
                </a:cubicBezTo>
                <a:close/>
                <a:moveTo>
                  <a:pt x="42577" y="12025"/>
                </a:moveTo>
                <a:cubicBezTo>
                  <a:pt x="42649" y="12299"/>
                  <a:pt x="42732" y="12573"/>
                  <a:pt x="42851" y="12823"/>
                </a:cubicBezTo>
                <a:cubicBezTo>
                  <a:pt x="43566" y="14359"/>
                  <a:pt x="44875" y="15490"/>
                  <a:pt x="45625" y="16990"/>
                </a:cubicBezTo>
                <a:cubicBezTo>
                  <a:pt x="46114" y="17990"/>
                  <a:pt x="46542" y="19014"/>
                  <a:pt x="47161" y="19955"/>
                </a:cubicBezTo>
                <a:cubicBezTo>
                  <a:pt x="47899" y="21086"/>
                  <a:pt x="48900" y="21919"/>
                  <a:pt x="50043" y="22479"/>
                </a:cubicBezTo>
                <a:cubicBezTo>
                  <a:pt x="48828" y="22765"/>
                  <a:pt x="47638" y="23110"/>
                  <a:pt x="46387" y="23158"/>
                </a:cubicBezTo>
                <a:cubicBezTo>
                  <a:pt x="44959" y="23217"/>
                  <a:pt x="43530" y="23182"/>
                  <a:pt x="42113" y="23420"/>
                </a:cubicBezTo>
                <a:cubicBezTo>
                  <a:pt x="39303" y="23884"/>
                  <a:pt x="37077" y="25599"/>
                  <a:pt x="35517" y="27849"/>
                </a:cubicBezTo>
                <a:lnTo>
                  <a:pt x="35517" y="27813"/>
                </a:lnTo>
                <a:cubicBezTo>
                  <a:pt x="35612" y="25682"/>
                  <a:pt x="38077" y="24527"/>
                  <a:pt x="37851" y="22324"/>
                </a:cubicBezTo>
                <a:cubicBezTo>
                  <a:pt x="37779" y="21622"/>
                  <a:pt x="37434" y="21015"/>
                  <a:pt x="36946" y="20491"/>
                </a:cubicBezTo>
                <a:cubicBezTo>
                  <a:pt x="36624" y="20145"/>
                  <a:pt x="36243" y="19848"/>
                  <a:pt x="35862" y="19598"/>
                </a:cubicBezTo>
                <a:cubicBezTo>
                  <a:pt x="34803" y="18931"/>
                  <a:pt x="33624" y="18621"/>
                  <a:pt x="32719" y="17752"/>
                </a:cubicBezTo>
                <a:cubicBezTo>
                  <a:pt x="32433" y="17490"/>
                  <a:pt x="32183" y="17193"/>
                  <a:pt x="31933" y="16895"/>
                </a:cubicBezTo>
                <a:lnTo>
                  <a:pt x="31933" y="16895"/>
                </a:lnTo>
                <a:cubicBezTo>
                  <a:pt x="32289" y="16927"/>
                  <a:pt x="32650" y="16946"/>
                  <a:pt x="33011" y="16946"/>
                </a:cubicBezTo>
                <a:cubicBezTo>
                  <a:pt x="34243" y="16946"/>
                  <a:pt x="35459" y="16725"/>
                  <a:pt x="36362" y="16062"/>
                </a:cubicBezTo>
                <a:cubicBezTo>
                  <a:pt x="37005" y="15585"/>
                  <a:pt x="37470" y="14907"/>
                  <a:pt x="37970" y="14299"/>
                </a:cubicBezTo>
                <a:cubicBezTo>
                  <a:pt x="39148" y="12895"/>
                  <a:pt x="41244" y="13121"/>
                  <a:pt x="42577" y="12025"/>
                </a:cubicBezTo>
                <a:close/>
                <a:moveTo>
                  <a:pt x="105228" y="18324"/>
                </a:moveTo>
                <a:cubicBezTo>
                  <a:pt x="105823" y="19241"/>
                  <a:pt x="106800" y="19907"/>
                  <a:pt x="107919" y="20122"/>
                </a:cubicBezTo>
                <a:cubicBezTo>
                  <a:pt x="109598" y="20431"/>
                  <a:pt x="111610" y="19848"/>
                  <a:pt x="113027" y="21074"/>
                </a:cubicBezTo>
                <a:cubicBezTo>
                  <a:pt x="113801" y="21741"/>
                  <a:pt x="114229" y="22741"/>
                  <a:pt x="115051" y="23336"/>
                </a:cubicBezTo>
                <a:cubicBezTo>
                  <a:pt x="115158" y="23408"/>
                  <a:pt x="115277" y="23479"/>
                  <a:pt x="115384" y="23563"/>
                </a:cubicBezTo>
                <a:cubicBezTo>
                  <a:pt x="114860" y="23896"/>
                  <a:pt x="114372" y="24289"/>
                  <a:pt x="113884" y="24706"/>
                </a:cubicBezTo>
                <a:cubicBezTo>
                  <a:pt x="112419" y="26003"/>
                  <a:pt x="110586" y="27920"/>
                  <a:pt x="109967" y="29968"/>
                </a:cubicBezTo>
                <a:cubicBezTo>
                  <a:pt x="109038" y="28218"/>
                  <a:pt x="110122" y="25920"/>
                  <a:pt x="108657" y="24348"/>
                </a:cubicBezTo>
                <a:cubicBezTo>
                  <a:pt x="108157" y="23824"/>
                  <a:pt x="107490" y="23539"/>
                  <a:pt x="106788" y="23408"/>
                </a:cubicBezTo>
                <a:cubicBezTo>
                  <a:pt x="106500" y="23357"/>
                  <a:pt x="106208" y="23337"/>
                  <a:pt x="105917" y="23337"/>
                </a:cubicBezTo>
                <a:cubicBezTo>
                  <a:pt x="105726" y="23337"/>
                  <a:pt x="105536" y="23346"/>
                  <a:pt x="105347" y="23360"/>
                </a:cubicBezTo>
                <a:cubicBezTo>
                  <a:pt x="104247" y="23454"/>
                  <a:pt x="103220" y="23827"/>
                  <a:pt x="102131" y="23827"/>
                </a:cubicBezTo>
                <a:cubicBezTo>
                  <a:pt x="101970" y="23827"/>
                  <a:pt x="101808" y="23819"/>
                  <a:pt x="101644" y="23801"/>
                </a:cubicBezTo>
                <a:cubicBezTo>
                  <a:pt x="101585" y="23801"/>
                  <a:pt x="101525" y="23777"/>
                  <a:pt x="101466" y="23765"/>
                </a:cubicBezTo>
                <a:cubicBezTo>
                  <a:pt x="103252" y="22943"/>
                  <a:pt x="104799" y="21265"/>
                  <a:pt x="105109" y="19633"/>
                </a:cubicBezTo>
                <a:cubicBezTo>
                  <a:pt x="105204" y="19193"/>
                  <a:pt x="105216" y="18752"/>
                  <a:pt x="105228" y="18324"/>
                </a:cubicBezTo>
                <a:close/>
                <a:moveTo>
                  <a:pt x="301283" y="13258"/>
                </a:moveTo>
                <a:cubicBezTo>
                  <a:pt x="302843" y="13258"/>
                  <a:pt x="304406" y="13831"/>
                  <a:pt x="305682" y="14728"/>
                </a:cubicBezTo>
                <a:cubicBezTo>
                  <a:pt x="307337" y="15895"/>
                  <a:pt x="308587" y="17550"/>
                  <a:pt x="309599" y="19312"/>
                </a:cubicBezTo>
                <a:cubicBezTo>
                  <a:pt x="310027" y="20062"/>
                  <a:pt x="310420" y="20848"/>
                  <a:pt x="311028" y="21455"/>
                </a:cubicBezTo>
                <a:cubicBezTo>
                  <a:pt x="311147" y="21574"/>
                  <a:pt x="311266" y="21681"/>
                  <a:pt x="311397" y="21777"/>
                </a:cubicBezTo>
                <a:cubicBezTo>
                  <a:pt x="309182" y="22086"/>
                  <a:pt x="307134" y="23182"/>
                  <a:pt x="305432" y="24706"/>
                </a:cubicBezTo>
                <a:cubicBezTo>
                  <a:pt x="303955" y="26003"/>
                  <a:pt x="302146" y="27920"/>
                  <a:pt x="301503" y="29968"/>
                </a:cubicBezTo>
                <a:cubicBezTo>
                  <a:pt x="300574" y="28218"/>
                  <a:pt x="301669" y="25920"/>
                  <a:pt x="300193" y="24348"/>
                </a:cubicBezTo>
                <a:cubicBezTo>
                  <a:pt x="299705" y="23824"/>
                  <a:pt x="299038" y="23539"/>
                  <a:pt x="298336" y="23408"/>
                </a:cubicBezTo>
                <a:cubicBezTo>
                  <a:pt x="298048" y="23357"/>
                  <a:pt x="297756" y="23337"/>
                  <a:pt x="297464" y="23337"/>
                </a:cubicBezTo>
                <a:cubicBezTo>
                  <a:pt x="297274" y="23337"/>
                  <a:pt x="297083" y="23346"/>
                  <a:pt x="296895" y="23360"/>
                </a:cubicBezTo>
                <a:cubicBezTo>
                  <a:pt x="296681" y="23384"/>
                  <a:pt x="296478" y="23408"/>
                  <a:pt x="296264" y="23455"/>
                </a:cubicBezTo>
                <a:cubicBezTo>
                  <a:pt x="297026" y="22253"/>
                  <a:pt x="297002" y="20598"/>
                  <a:pt x="296931" y="19110"/>
                </a:cubicBezTo>
                <a:cubicBezTo>
                  <a:pt x="296847" y="17347"/>
                  <a:pt x="296907" y="15323"/>
                  <a:pt x="298240" y="14192"/>
                </a:cubicBezTo>
                <a:cubicBezTo>
                  <a:pt x="298717" y="13799"/>
                  <a:pt x="299312" y="13537"/>
                  <a:pt x="299943" y="13407"/>
                </a:cubicBezTo>
                <a:cubicBezTo>
                  <a:pt x="300385" y="13305"/>
                  <a:pt x="300834" y="13258"/>
                  <a:pt x="301283" y="13258"/>
                </a:cubicBezTo>
                <a:close/>
                <a:moveTo>
                  <a:pt x="26885" y="15490"/>
                </a:moveTo>
                <a:cubicBezTo>
                  <a:pt x="27718" y="15919"/>
                  <a:pt x="28611" y="16264"/>
                  <a:pt x="29540" y="16490"/>
                </a:cubicBezTo>
                <a:cubicBezTo>
                  <a:pt x="30314" y="17157"/>
                  <a:pt x="30850" y="18038"/>
                  <a:pt x="31576" y="18752"/>
                </a:cubicBezTo>
                <a:cubicBezTo>
                  <a:pt x="32350" y="19491"/>
                  <a:pt x="33350" y="19764"/>
                  <a:pt x="34255" y="20324"/>
                </a:cubicBezTo>
                <a:cubicBezTo>
                  <a:pt x="34576" y="20538"/>
                  <a:pt x="34910" y="20788"/>
                  <a:pt x="35172" y="21086"/>
                </a:cubicBezTo>
                <a:cubicBezTo>
                  <a:pt x="35588" y="21538"/>
                  <a:pt x="35886" y="22050"/>
                  <a:pt x="35946" y="22646"/>
                </a:cubicBezTo>
                <a:cubicBezTo>
                  <a:pt x="36148" y="24515"/>
                  <a:pt x="34041" y="25491"/>
                  <a:pt x="33969" y="27313"/>
                </a:cubicBezTo>
                <a:cubicBezTo>
                  <a:pt x="33945" y="27980"/>
                  <a:pt x="33969" y="28682"/>
                  <a:pt x="33791" y="29325"/>
                </a:cubicBezTo>
                <a:cubicBezTo>
                  <a:pt x="33267" y="31135"/>
                  <a:pt x="31064" y="32397"/>
                  <a:pt x="29457" y="33111"/>
                </a:cubicBezTo>
                <a:cubicBezTo>
                  <a:pt x="28297" y="33632"/>
                  <a:pt x="27048" y="33946"/>
                  <a:pt x="25807" y="33946"/>
                </a:cubicBezTo>
                <a:cubicBezTo>
                  <a:pt x="24665" y="33946"/>
                  <a:pt x="23530" y="33680"/>
                  <a:pt x="22480" y="33064"/>
                </a:cubicBezTo>
                <a:cubicBezTo>
                  <a:pt x="21622" y="32564"/>
                  <a:pt x="20860" y="31909"/>
                  <a:pt x="20075" y="31290"/>
                </a:cubicBezTo>
                <a:cubicBezTo>
                  <a:pt x="18860" y="30373"/>
                  <a:pt x="17372" y="30004"/>
                  <a:pt x="16181" y="29051"/>
                </a:cubicBezTo>
                <a:cubicBezTo>
                  <a:pt x="13669" y="27051"/>
                  <a:pt x="13145" y="20919"/>
                  <a:pt x="16979" y="19979"/>
                </a:cubicBezTo>
                <a:cubicBezTo>
                  <a:pt x="17296" y="19900"/>
                  <a:pt x="17620" y="19877"/>
                  <a:pt x="17946" y="19877"/>
                </a:cubicBezTo>
                <a:cubicBezTo>
                  <a:pt x="18434" y="19877"/>
                  <a:pt x="18928" y="19929"/>
                  <a:pt x="19415" y="19929"/>
                </a:cubicBezTo>
                <a:cubicBezTo>
                  <a:pt x="19645" y="19929"/>
                  <a:pt x="19873" y="19918"/>
                  <a:pt x="20098" y="19884"/>
                </a:cubicBezTo>
                <a:cubicBezTo>
                  <a:pt x="21980" y="19538"/>
                  <a:pt x="22825" y="17586"/>
                  <a:pt x="24182" y="16455"/>
                </a:cubicBezTo>
                <a:cubicBezTo>
                  <a:pt x="24932" y="15823"/>
                  <a:pt x="25921" y="15490"/>
                  <a:pt x="26885" y="15490"/>
                </a:cubicBezTo>
                <a:close/>
                <a:moveTo>
                  <a:pt x="218457" y="15502"/>
                </a:moveTo>
                <a:cubicBezTo>
                  <a:pt x="219290" y="15931"/>
                  <a:pt x="220183" y="16276"/>
                  <a:pt x="221100" y="16502"/>
                </a:cubicBezTo>
                <a:cubicBezTo>
                  <a:pt x="221886" y="17169"/>
                  <a:pt x="222409" y="18050"/>
                  <a:pt x="223148" y="18764"/>
                </a:cubicBezTo>
                <a:cubicBezTo>
                  <a:pt x="223921" y="19503"/>
                  <a:pt x="224922" y="19776"/>
                  <a:pt x="225826" y="20336"/>
                </a:cubicBezTo>
                <a:cubicBezTo>
                  <a:pt x="226148" y="20550"/>
                  <a:pt x="226481" y="20800"/>
                  <a:pt x="226743" y="21098"/>
                </a:cubicBezTo>
                <a:cubicBezTo>
                  <a:pt x="227160" y="21550"/>
                  <a:pt x="227458" y="22062"/>
                  <a:pt x="227517" y="22658"/>
                </a:cubicBezTo>
                <a:cubicBezTo>
                  <a:pt x="227684" y="24515"/>
                  <a:pt x="225588" y="25491"/>
                  <a:pt x="225517" y="27313"/>
                </a:cubicBezTo>
                <a:cubicBezTo>
                  <a:pt x="225481" y="27980"/>
                  <a:pt x="225517" y="28682"/>
                  <a:pt x="225338" y="29325"/>
                </a:cubicBezTo>
                <a:cubicBezTo>
                  <a:pt x="224814" y="31135"/>
                  <a:pt x="222612" y="32397"/>
                  <a:pt x="221004" y="33111"/>
                </a:cubicBezTo>
                <a:cubicBezTo>
                  <a:pt x="219839" y="33632"/>
                  <a:pt x="218586" y="33946"/>
                  <a:pt x="217346" y="33946"/>
                </a:cubicBezTo>
                <a:cubicBezTo>
                  <a:pt x="216204" y="33946"/>
                  <a:pt x="215072" y="33680"/>
                  <a:pt x="214027" y="33064"/>
                </a:cubicBezTo>
                <a:cubicBezTo>
                  <a:pt x="213158" y="32564"/>
                  <a:pt x="212396" y="31909"/>
                  <a:pt x="211610" y="31290"/>
                </a:cubicBezTo>
                <a:cubicBezTo>
                  <a:pt x="210408" y="30373"/>
                  <a:pt x="208920" y="30004"/>
                  <a:pt x="207729" y="29051"/>
                </a:cubicBezTo>
                <a:cubicBezTo>
                  <a:pt x="205205" y="27051"/>
                  <a:pt x="204693" y="20919"/>
                  <a:pt x="208515" y="19979"/>
                </a:cubicBezTo>
                <a:cubicBezTo>
                  <a:pt x="208832" y="19900"/>
                  <a:pt x="209155" y="19877"/>
                  <a:pt x="209482" y="19877"/>
                </a:cubicBezTo>
                <a:cubicBezTo>
                  <a:pt x="209970" y="19877"/>
                  <a:pt x="210464" y="19929"/>
                  <a:pt x="210951" y="19929"/>
                </a:cubicBezTo>
                <a:cubicBezTo>
                  <a:pt x="211181" y="19929"/>
                  <a:pt x="211409" y="19918"/>
                  <a:pt x="211634" y="19884"/>
                </a:cubicBezTo>
                <a:cubicBezTo>
                  <a:pt x="213551" y="19562"/>
                  <a:pt x="214396" y="17598"/>
                  <a:pt x="215742" y="16466"/>
                </a:cubicBezTo>
                <a:cubicBezTo>
                  <a:pt x="216504" y="15835"/>
                  <a:pt x="217492" y="15502"/>
                  <a:pt x="218457" y="15502"/>
                </a:cubicBezTo>
                <a:close/>
                <a:moveTo>
                  <a:pt x="63685" y="20378"/>
                </a:moveTo>
                <a:cubicBezTo>
                  <a:pt x="63912" y="20378"/>
                  <a:pt x="64148" y="20406"/>
                  <a:pt x="64390" y="20467"/>
                </a:cubicBezTo>
                <a:cubicBezTo>
                  <a:pt x="65235" y="20669"/>
                  <a:pt x="65914" y="21324"/>
                  <a:pt x="66747" y="21598"/>
                </a:cubicBezTo>
                <a:cubicBezTo>
                  <a:pt x="67019" y="21687"/>
                  <a:pt x="67286" y="21725"/>
                  <a:pt x="67550" y="21725"/>
                </a:cubicBezTo>
                <a:cubicBezTo>
                  <a:pt x="68769" y="21725"/>
                  <a:pt x="69919" y="20924"/>
                  <a:pt x="71093" y="20669"/>
                </a:cubicBezTo>
                <a:cubicBezTo>
                  <a:pt x="71329" y="20619"/>
                  <a:pt x="71569" y="20594"/>
                  <a:pt x="71808" y="20594"/>
                </a:cubicBezTo>
                <a:cubicBezTo>
                  <a:pt x="73084" y="20594"/>
                  <a:pt x="74333" y="21297"/>
                  <a:pt x="74915" y="22491"/>
                </a:cubicBezTo>
                <a:cubicBezTo>
                  <a:pt x="75331" y="23348"/>
                  <a:pt x="75355" y="24313"/>
                  <a:pt x="75677" y="25229"/>
                </a:cubicBezTo>
                <a:cubicBezTo>
                  <a:pt x="75951" y="26075"/>
                  <a:pt x="76594" y="26658"/>
                  <a:pt x="77022" y="27432"/>
                </a:cubicBezTo>
                <a:cubicBezTo>
                  <a:pt x="77189" y="27706"/>
                  <a:pt x="77320" y="28027"/>
                  <a:pt x="77415" y="28349"/>
                </a:cubicBezTo>
                <a:cubicBezTo>
                  <a:pt x="77546" y="28825"/>
                  <a:pt x="77558" y="29337"/>
                  <a:pt x="77379" y="29789"/>
                </a:cubicBezTo>
                <a:cubicBezTo>
                  <a:pt x="76808" y="31266"/>
                  <a:pt x="74867" y="31183"/>
                  <a:pt x="74105" y="32468"/>
                </a:cubicBezTo>
                <a:cubicBezTo>
                  <a:pt x="73903" y="32826"/>
                  <a:pt x="73724" y="33207"/>
                  <a:pt x="73486" y="33528"/>
                </a:cubicBezTo>
                <a:cubicBezTo>
                  <a:pt x="73200" y="33754"/>
                  <a:pt x="72938" y="34004"/>
                  <a:pt x="72700" y="34290"/>
                </a:cubicBezTo>
                <a:cubicBezTo>
                  <a:pt x="71787" y="34874"/>
                  <a:pt x="70502" y="35033"/>
                  <a:pt x="69380" y="35033"/>
                </a:cubicBezTo>
                <a:cubicBezTo>
                  <a:pt x="69083" y="35033"/>
                  <a:pt x="68797" y="35022"/>
                  <a:pt x="68533" y="35004"/>
                </a:cubicBezTo>
                <a:cubicBezTo>
                  <a:pt x="66485" y="34873"/>
                  <a:pt x="64509" y="34052"/>
                  <a:pt x="63390" y="32266"/>
                </a:cubicBezTo>
                <a:cubicBezTo>
                  <a:pt x="62949" y="31552"/>
                  <a:pt x="62651" y="30778"/>
                  <a:pt x="62294" y="30016"/>
                </a:cubicBezTo>
                <a:cubicBezTo>
                  <a:pt x="61758" y="28873"/>
                  <a:pt x="60806" y="28004"/>
                  <a:pt x="60294" y="26849"/>
                </a:cubicBezTo>
                <a:cubicBezTo>
                  <a:pt x="59293" y="24594"/>
                  <a:pt x="60924" y="20378"/>
                  <a:pt x="63685" y="20378"/>
                </a:cubicBezTo>
                <a:close/>
                <a:moveTo>
                  <a:pt x="255221" y="20378"/>
                </a:moveTo>
                <a:cubicBezTo>
                  <a:pt x="255448" y="20378"/>
                  <a:pt x="255683" y="20406"/>
                  <a:pt x="255925" y="20467"/>
                </a:cubicBezTo>
                <a:cubicBezTo>
                  <a:pt x="256783" y="20669"/>
                  <a:pt x="257449" y="21324"/>
                  <a:pt x="258283" y="21598"/>
                </a:cubicBezTo>
                <a:cubicBezTo>
                  <a:pt x="258557" y="21687"/>
                  <a:pt x="258826" y="21725"/>
                  <a:pt x="259091" y="21725"/>
                </a:cubicBezTo>
                <a:cubicBezTo>
                  <a:pt x="260313" y="21725"/>
                  <a:pt x="261455" y="20924"/>
                  <a:pt x="262629" y="20669"/>
                </a:cubicBezTo>
                <a:cubicBezTo>
                  <a:pt x="262865" y="20619"/>
                  <a:pt x="263105" y="20594"/>
                  <a:pt x="263345" y="20594"/>
                </a:cubicBezTo>
                <a:cubicBezTo>
                  <a:pt x="264623" y="20594"/>
                  <a:pt x="265879" y="21297"/>
                  <a:pt x="266451" y="22491"/>
                </a:cubicBezTo>
                <a:cubicBezTo>
                  <a:pt x="266867" y="23348"/>
                  <a:pt x="266903" y="24313"/>
                  <a:pt x="267213" y="25229"/>
                </a:cubicBezTo>
                <a:cubicBezTo>
                  <a:pt x="267498" y="26075"/>
                  <a:pt x="268129" y="26658"/>
                  <a:pt x="268570" y="27432"/>
                </a:cubicBezTo>
                <a:cubicBezTo>
                  <a:pt x="268725" y="27706"/>
                  <a:pt x="268868" y="28027"/>
                  <a:pt x="268951" y="28349"/>
                </a:cubicBezTo>
                <a:cubicBezTo>
                  <a:pt x="269082" y="28825"/>
                  <a:pt x="269106" y="29337"/>
                  <a:pt x="268927" y="29789"/>
                </a:cubicBezTo>
                <a:cubicBezTo>
                  <a:pt x="268344" y="31266"/>
                  <a:pt x="266415" y="31183"/>
                  <a:pt x="265653" y="32468"/>
                </a:cubicBezTo>
                <a:cubicBezTo>
                  <a:pt x="265439" y="32826"/>
                  <a:pt x="265260" y="33207"/>
                  <a:pt x="265022" y="33528"/>
                </a:cubicBezTo>
                <a:cubicBezTo>
                  <a:pt x="264748" y="33754"/>
                  <a:pt x="264474" y="34004"/>
                  <a:pt x="264236" y="34290"/>
                </a:cubicBezTo>
                <a:cubicBezTo>
                  <a:pt x="263332" y="34874"/>
                  <a:pt x="262042" y="35033"/>
                  <a:pt x="260917" y="35033"/>
                </a:cubicBezTo>
                <a:cubicBezTo>
                  <a:pt x="260619" y="35033"/>
                  <a:pt x="260333" y="35022"/>
                  <a:pt x="260069" y="35004"/>
                </a:cubicBezTo>
                <a:cubicBezTo>
                  <a:pt x="258033" y="34873"/>
                  <a:pt x="256056" y="34052"/>
                  <a:pt x="254937" y="32266"/>
                </a:cubicBezTo>
                <a:cubicBezTo>
                  <a:pt x="254485" y="31552"/>
                  <a:pt x="254187" y="30778"/>
                  <a:pt x="253830" y="30016"/>
                </a:cubicBezTo>
                <a:cubicBezTo>
                  <a:pt x="253294" y="28873"/>
                  <a:pt x="252342" y="28004"/>
                  <a:pt x="251842" y="26849"/>
                </a:cubicBezTo>
                <a:cubicBezTo>
                  <a:pt x="250841" y="24594"/>
                  <a:pt x="252462" y="20378"/>
                  <a:pt x="255221" y="20378"/>
                </a:cubicBezTo>
                <a:close/>
                <a:moveTo>
                  <a:pt x="86926" y="17059"/>
                </a:moveTo>
                <a:cubicBezTo>
                  <a:pt x="87782" y="17059"/>
                  <a:pt x="88641" y="17318"/>
                  <a:pt x="89381" y="17836"/>
                </a:cubicBezTo>
                <a:cubicBezTo>
                  <a:pt x="89786" y="18121"/>
                  <a:pt x="90214" y="18360"/>
                  <a:pt x="90655" y="18538"/>
                </a:cubicBezTo>
                <a:cubicBezTo>
                  <a:pt x="92143" y="19133"/>
                  <a:pt x="93131" y="19479"/>
                  <a:pt x="94381" y="20538"/>
                </a:cubicBezTo>
                <a:cubicBezTo>
                  <a:pt x="96953" y="22693"/>
                  <a:pt x="92619" y="24634"/>
                  <a:pt x="92262" y="26670"/>
                </a:cubicBezTo>
                <a:cubicBezTo>
                  <a:pt x="91643" y="30409"/>
                  <a:pt x="92072" y="30373"/>
                  <a:pt x="88547" y="35385"/>
                </a:cubicBezTo>
                <a:cubicBezTo>
                  <a:pt x="88519" y="35426"/>
                  <a:pt x="88492" y="35445"/>
                  <a:pt x="88465" y="35445"/>
                </a:cubicBezTo>
                <a:cubicBezTo>
                  <a:pt x="88262" y="35445"/>
                  <a:pt x="88058" y="34404"/>
                  <a:pt x="87428" y="33742"/>
                </a:cubicBezTo>
                <a:cubicBezTo>
                  <a:pt x="86940" y="33218"/>
                  <a:pt x="86273" y="32933"/>
                  <a:pt x="85571" y="32802"/>
                </a:cubicBezTo>
                <a:cubicBezTo>
                  <a:pt x="85190" y="32736"/>
                  <a:pt x="84785" y="32718"/>
                  <a:pt x="84376" y="32718"/>
                </a:cubicBezTo>
                <a:cubicBezTo>
                  <a:pt x="83966" y="32718"/>
                  <a:pt x="83553" y="32736"/>
                  <a:pt x="83154" y="32742"/>
                </a:cubicBezTo>
                <a:cubicBezTo>
                  <a:pt x="82666" y="32754"/>
                  <a:pt x="82166" y="32837"/>
                  <a:pt x="81666" y="32885"/>
                </a:cubicBezTo>
                <a:cubicBezTo>
                  <a:pt x="80677" y="32992"/>
                  <a:pt x="79689" y="33088"/>
                  <a:pt x="78689" y="33183"/>
                </a:cubicBezTo>
                <a:cubicBezTo>
                  <a:pt x="78499" y="33202"/>
                  <a:pt x="78306" y="33221"/>
                  <a:pt x="78116" y="33221"/>
                </a:cubicBezTo>
                <a:cubicBezTo>
                  <a:pt x="77832" y="33221"/>
                  <a:pt x="77553" y="33178"/>
                  <a:pt x="77296" y="33028"/>
                </a:cubicBezTo>
                <a:cubicBezTo>
                  <a:pt x="77046" y="32873"/>
                  <a:pt x="76867" y="32587"/>
                  <a:pt x="76879" y="32278"/>
                </a:cubicBezTo>
                <a:cubicBezTo>
                  <a:pt x="76927" y="31552"/>
                  <a:pt x="77939" y="31385"/>
                  <a:pt x="78475" y="30885"/>
                </a:cubicBezTo>
                <a:cubicBezTo>
                  <a:pt x="79165" y="30206"/>
                  <a:pt x="78927" y="29063"/>
                  <a:pt x="78558" y="28158"/>
                </a:cubicBezTo>
                <a:cubicBezTo>
                  <a:pt x="78094" y="27039"/>
                  <a:pt x="77522" y="25956"/>
                  <a:pt x="76832" y="24956"/>
                </a:cubicBezTo>
                <a:cubicBezTo>
                  <a:pt x="76510" y="24479"/>
                  <a:pt x="76165" y="24015"/>
                  <a:pt x="75974" y="23467"/>
                </a:cubicBezTo>
                <a:cubicBezTo>
                  <a:pt x="75772" y="22932"/>
                  <a:pt x="75796" y="22277"/>
                  <a:pt x="76129" y="21836"/>
                </a:cubicBezTo>
                <a:cubicBezTo>
                  <a:pt x="76474" y="21384"/>
                  <a:pt x="77070" y="21217"/>
                  <a:pt x="77641" y="21134"/>
                </a:cubicBezTo>
                <a:cubicBezTo>
                  <a:pt x="80380" y="20717"/>
                  <a:pt x="82380" y="19538"/>
                  <a:pt x="84285" y="17990"/>
                </a:cubicBezTo>
                <a:cubicBezTo>
                  <a:pt x="85056" y="17369"/>
                  <a:pt x="85989" y="17059"/>
                  <a:pt x="86926" y="17059"/>
                </a:cubicBezTo>
                <a:close/>
                <a:moveTo>
                  <a:pt x="276878" y="17622"/>
                </a:moveTo>
                <a:cubicBezTo>
                  <a:pt x="277093" y="17622"/>
                  <a:pt x="277307" y="17750"/>
                  <a:pt x="277381" y="17979"/>
                </a:cubicBezTo>
                <a:cubicBezTo>
                  <a:pt x="277631" y="18776"/>
                  <a:pt x="278476" y="19705"/>
                  <a:pt x="279036" y="20026"/>
                </a:cubicBezTo>
                <a:cubicBezTo>
                  <a:pt x="279537" y="20318"/>
                  <a:pt x="280039" y="20428"/>
                  <a:pt x="280543" y="20428"/>
                </a:cubicBezTo>
                <a:cubicBezTo>
                  <a:pt x="281928" y="20428"/>
                  <a:pt x="283321" y="19601"/>
                  <a:pt x="284727" y="19479"/>
                </a:cubicBezTo>
                <a:cubicBezTo>
                  <a:pt x="284857" y="19468"/>
                  <a:pt x="284984" y="19462"/>
                  <a:pt x="285106" y="19462"/>
                </a:cubicBezTo>
                <a:cubicBezTo>
                  <a:pt x="287083" y="19462"/>
                  <a:pt x="288013" y="20880"/>
                  <a:pt x="288215" y="22741"/>
                </a:cubicBezTo>
                <a:cubicBezTo>
                  <a:pt x="288227" y="22967"/>
                  <a:pt x="288120" y="23170"/>
                  <a:pt x="287918" y="23277"/>
                </a:cubicBezTo>
                <a:cubicBezTo>
                  <a:pt x="286286" y="24051"/>
                  <a:pt x="284870" y="25170"/>
                  <a:pt x="284477" y="26992"/>
                </a:cubicBezTo>
                <a:cubicBezTo>
                  <a:pt x="284346" y="27611"/>
                  <a:pt x="284310" y="28242"/>
                  <a:pt x="284298" y="28920"/>
                </a:cubicBezTo>
                <a:cubicBezTo>
                  <a:pt x="284274" y="31325"/>
                  <a:pt x="282762" y="34361"/>
                  <a:pt x="280405" y="35481"/>
                </a:cubicBezTo>
                <a:cubicBezTo>
                  <a:pt x="280331" y="35514"/>
                  <a:pt x="280255" y="35530"/>
                  <a:pt x="280181" y="35530"/>
                </a:cubicBezTo>
                <a:cubicBezTo>
                  <a:pt x="279989" y="35530"/>
                  <a:pt x="279809" y="35426"/>
                  <a:pt x="279714" y="35254"/>
                </a:cubicBezTo>
                <a:cubicBezTo>
                  <a:pt x="279107" y="34135"/>
                  <a:pt x="278583" y="33111"/>
                  <a:pt x="277154" y="32790"/>
                </a:cubicBezTo>
                <a:cubicBezTo>
                  <a:pt x="276679" y="32676"/>
                  <a:pt x="276200" y="32634"/>
                  <a:pt x="275720" y="32634"/>
                </a:cubicBezTo>
                <a:cubicBezTo>
                  <a:pt x="274355" y="32634"/>
                  <a:pt x="272973" y="32974"/>
                  <a:pt x="271602" y="32974"/>
                </a:cubicBezTo>
                <a:cubicBezTo>
                  <a:pt x="271341" y="32974"/>
                  <a:pt x="271080" y="32962"/>
                  <a:pt x="270820" y="32933"/>
                </a:cubicBezTo>
                <a:cubicBezTo>
                  <a:pt x="270487" y="32909"/>
                  <a:pt x="269951" y="32707"/>
                  <a:pt x="269415" y="32528"/>
                </a:cubicBezTo>
                <a:cubicBezTo>
                  <a:pt x="269010" y="32397"/>
                  <a:pt x="268927" y="31873"/>
                  <a:pt x="269249" y="31623"/>
                </a:cubicBezTo>
                <a:cubicBezTo>
                  <a:pt x="270189" y="30921"/>
                  <a:pt x="270820" y="29813"/>
                  <a:pt x="270487" y="28599"/>
                </a:cubicBezTo>
                <a:cubicBezTo>
                  <a:pt x="270380" y="28230"/>
                  <a:pt x="270225" y="27861"/>
                  <a:pt x="270022" y="27515"/>
                </a:cubicBezTo>
                <a:cubicBezTo>
                  <a:pt x="269511" y="26622"/>
                  <a:pt x="268760" y="25944"/>
                  <a:pt x="268439" y="24932"/>
                </a:cubicBezTo>
                <a:cubicBezTo>
                  <a:pt x="268082" y="23872"/>
                  <a:pt x="268046" y="22729"/>
                  <a:pt x="267546" y="21717"/>
                </a:cubicBezTo>
                <a:cubicBezTo>
                  <a:pt x="267379" y="21384"/>
                  <a:pt x="267165" y="21086"/>
                  <a:pt x="266927" y="20824"/>
                </a:cubicBezTo>
                <a:cubicBezTo>
                  <a:pt x="266632" y="20484"/>
                  <a:pt x="266877" y="19951"/>
                  <a:pt x="267311" y="19951"/>
                </a:cubicBezTo>
                <a:cubicBezTo>
                  <a:pt x="267333" y="19951"/>
                  <a:pt x="267356" y="19952"/>
                  <a:pt x="267379" y="19955"/>
                </a:cubicBezTo>
                <a:lnTo>
                  <a:pt x="267391" y="19955"/>
                </a:lnTo>
                <a:cubicBezTo>
                  <a:pt x="268558" y="20110"/>
                  <a:pt x="269713" y="20348"/>
                  <a:pt x="270892" y="20360"/>
                </a:cubicBezTo>
                <a:cubicBezTo>
                  <a:pt x="270910" y="20360"/>
                  <a:pt x="270928" y="20360"/>
                  <a:pt x="270946" y="20360"/>
                </a:cubicBezTo>
                <a:cubicBezTo>
                  <a:pt x="273226" y="20360"/>
                  <a:pt x="274799" y="18874"/>
                  <a:pt x="276595" y="17705"/>
                </a:cubicBezTo>
                <a:cubicBezTo>
                  <a:pt x="276681" y="17649"/>
                  <a:pt x="276779" y="17622"/>
                  <a:pt x="276878" y="17622"/>
                </a:cubicBezTo>
                <a:close/>
                <a:moveTo>
                  <a:pt x="151817" y="11282"/>
                </a:moveTo>
                <a:cubicBezTo>
                  <a:pt x="155483" y="11282"/>
                  <a:pt x="160123" y="14330"/>
                  <a:pt x="158842" y="18193"/>
                </a:cubicBezTo>
                <a:cubicBezTo>
                  <a:pt x="158437" y="19407"/>
                  <a:pt x="157425" y="20300"/>
                  <a:pt x="156949" y="21467"/>
                </a:cubicBezTo>
                <a:cubicBezTo>
                  <a:pt x="156056" y="23634"/>
                  <a:pt x="157508" y="25753"/>
                  <a:pt x="157794" y="27873"/>
                </a:cubicBezTo>
                <a:cubicBezTo>
                  <a:pt x="158080" y="30087"/>
                  <a:pt x="156842" y="32373"/>
                  <a:pt x="154734" y="33195"/>
                </a:cubicBezTo>
                <a:cubicBezTo>
                  <a:pt x="153436" y="33707"/>
                  <a:pt x="152020" y="33647"/>
                  <a:pt x="150686" y="33992"/>
                </a:cubicBezTo>
                <a:cubicBezTo>
                  <a:pt x="149412" y="34302"/>
                  <a:pt x="148507" y="35171"/>
                  <a:pt x="147352" y="35719"/>
                </a:cubicBezTo>
                <a:cubicBezTo>
                  <a:pt x="146912" y="35921"/>
                  <a:pt x="146459" y="36088"/>
                  <a:pt x="145983" y="36183"/>
                </a:cubicBezTo>
                <a:cubicBezTo>
                  <a:pt x="145731" y="36229"/>
                  <a:pt x="145476" y="36255"/>
                  <a:pt x="145224" y="36255"/>
                </a:cubicBezTo>
                <a:cubicBezTo>
                  <a:pt x="144761" y="36255"/>
                  <a:pt x="144308" y="36169"/>
                  <a:pt x="143900" y="35969"/>
                </a:cubicBezTo>
                <a:cubicBezTo>
                  <a:pt x="141840" y="34957"/>
                  <a:pt x="142185" y="32171"/>
                  <a:pt x="140387" y="30921"/>
                </a:cubicBezTo>
                <a:cubicBezTo>
                  <a:pt x="139709" y="30456"/>
                  <a:pt x="138982" y="30040"/>
                  <a:pt x="138435" y="29432"/>
                </a:cubicBezTo>
                <a:cubicBezTo>
                  <a:pt x="136923" y="27742"/>
                  <a:pt x="137053" y="24670"/>
                  <a:pt x="137351" y="22562"/>
                </a:cubicBezTo>
                <a:cubicBezTo>
                  <a:pt x="137768" y="19622"/>
                  <a:pt x="139161" y="16847"/>
                  <a:pt x="141887" y="15442"/>
                </a:cubicBezTo>
                <a:cubicBezTo>
                  <a:pt x="142959" y="14895"/>
                  <a:pt x="144114" y="14538"/>
                  <a:pt x="145245" y="14109"/>
                </a:cubicBezTo>
                <a:cubicBezTo>
                  <a:pt x="146959" y="13466"/>
                  <a:pt x="148317" y="12180"/>
                  <a:pt x="150055" y="11561"/>
                </a:cubicBezTo>
                <a:cubicBezTo>
                  <a:pt x="150591" y="11371"/>
                  <a:pt x="151190" y="11282"/>
                  <a:pt x="151817" y="11282"/>
                </a:cubicBezTo>
                <a:close/>
                <a:moveTo>
                  <a:pt x="169148" y="22246"/>
                </a:moveTo>
                <a:cubicBezTo>
                  <a:pt x="170621" y="22246"/>
                  <a:pt x="172076" y="22638"/>
                  <a:pt x="173344" y="23574"/>
                </a:cubicBezTo>
                <a:cubicBezTo>
                  <a:pt x="174177" y="24182"/>
                  <a:pt x="174880" y="24944"/>
                  <a:pt x="175630" y="25634"/>
                </a:cubicBezTo>
                <a:cubicBezTo>
                  <a:pt x="176761" y="26706"/>
                  <a:pt x="178225" y="27265"/>
                  <a:pt x="179356" y="28361"/>
                </a:cubicBezTo>
                <a:cubicBezTo>
                  <a:pt x="181726" y="30671"/>
                  <a:pt x="181666" y="36909"/>
                  <a:pt x="177713" y="37409"/>
                </a:cubicBezTo>
                <a:cubicBezTo>
                  <a:pt x="177575" y="37427"/>
                  <a:pt x="177437" y="37434"/>
                  <a:pt x="177298" y="37434"/>
                </a:cubicBezTo>
                <a:cubicBezTo>
                  <a:pt x="176445" y="37434"/>
                  <a:pt x="175591" y="37154"/>
                  <a:pt x="174737" y="37154"/>
                </a:cubicBezTo>
                <a:cubicBezTo>
                  <a:pt x="174670" y="37154"/>
                  <a:pt x="174602" y="37156"/>
                  <a:pt x="174534" y="37159"/>
                </a:cubicBezTo>
                <a:cubicBezTo>
                  <a:pt x="172617" y="37267"/>
                  <a:pt x="171558" y="39124"/>
                  <a:pt x="170093" y="40112"/>
                </a:cubicBezTo>
                <a:cubicBezTo>
                  <a:pt x="169402" y="40569"/>
                  <a:pt x="168584" y="40801"/>
                  <a:pt x="167761" y="40801"/>
                </a:cubicBezTo>
                <a:cubicBezTo>
                  <a:pt x="166742" y="40801"/>
                  <a:pt x="165717" y="40444"/>
                  <a:pt x="164926" y="39719"/>
                </a:cubicBezTo>
                <a:cubicBezTo>
                  <a:pt x="164045" y="38933"/>
                  <a:pt x="163557" y="37826"/>
                  <a:pt x="162795" y="36933"/>
                </a:cubicBezTo>
                <a:cubicBezTo>
                  <a:pt x="162080" y="36088"/>
                  <a:pt x="161080" y="35719"/>
                  <a:pt x="160235" y="35028"/>
                </a:cubicBezTo>
                <a:cubicBezTo>
                  <a:pt x="159925" y="34778"/>
                  <a:pt x="159616" y="34481"/>
                  <a:pt x="159354" y="34159"/>
                </a:cubicBezTo>
                <a:cubicBezTo>
                  <a:pt x="158985" y="33659"/>
                  <a:pt x="158735" y="33099"/>
                  <a:pt x="158723" y="32504"/>
                </a:cubicBezTo>
                <a:cubicBezTo>
                  <a:pt x="158723" y="32206"/>
                  <a:pt x="158759" y="31956"/>
                  <a:pt x="158854" y="31694"/>
                </a:cubicBezTo>
                <a:cubicBezTo>
                  <a:pt x="158901" y="31611"/>
                  <a:pt x="158925" y="31516"/>
                  <a:pt x="158961" y="31433"/>
                </a:cubicBezTo>
                <a:cubicBezTo>
                  <a:pt x="159532" y="30218"/>
                  <a:pt x="160961" y="29444"/>
                  <a:pt x="161164" y="28015"/>
                </a:cubicBezTo>
                <a:cubicBezTo>
                  <a:pt x="161247" y="27337"/>
                  <a:pt x="161283" y="26634"/>
                  <a:pt x="161533" y="26015"/>
                </a:cubicBezTo>
                <a:cubicBezTo>
                  <a:pt x="162235" y="24253"/>
                  <a:pt x="164581" y="23241"/>
                  <a:pt x="166283" y="22705"/>
                </a:cubicBezTo>
                <a:cubicBezTo>
                  <a:pt x="167215" y="22414"/>
                  <a:pt x="168185" y="22246"/>
                  <a:pt x="169148" y="22246"/>
                </a:cubicBezTo>
                <a:close/>
                <a:moveTo>
                  <a:pt x="193746" y="21094"/>
                </a:moveTo>
                <a:cubicBezTo>
                  <a:pt x="194638" y="21094"/>
                  <a:pt x="195512" y="21185"/>
                  <a:pt x="196263" y="21300"/>
                </a:cubicBezTo>
                <a:cubicBezTo>
                  <a:pt x="199204" y="21729"/>
                  <a:pt x="201966" y="23146"/>
                  <a:pt x="203371" y="25860"/>
                </a:cubicBezTo>
                <a:cubicBezTo>
                  <a:pt x="203919" y="26932"/>
                  <a:pt x="204276" y="28111"/>
                  <a:pt x="204693" y="29242"/>
                </a:cubicBezTo>
                <a:cubicBezTo>
                  <a:pt x="205336" y="30956"/>
                  <a:pt x="206598" y="32326"/>
                  <a:pt x="207205" y="34064"/>
                </a:cubicBezTo>
                <a:cubicBezTo>
                  <a:pt x="208362" y="37362"/>
                  <a:pt x="205695" y="43039"/>
                  <a:pt x="201854" y="43039"/>
                </a:cubicBezTo>
                <a:cubicBezTo>
                  <a:pt x="201425" y="43039"/>
                  <a:pt x="200981" y="42968"/>
                  <a:pt x="200526" y="42815"/>
                </a:cubicBezTo>
                <a:cubicBezTo>
                  <a:pt x="199335" y="42410"/>
                  <a:pt x="198430" y="41386"/>
                  <a:pt x="197263" y="40910"/>
                </a:cubicBezTo>
                <a:cubicBezTo>
                  <a:pt x="196765" y="40700"/>
                  <a:pt x="196267" y="40617"/>
                  <a:pt x="195769" y="40617"/>
                </a:cubicBezTo>
                <a:cubicBezTo>
                  <a:pt x="194126" y="40617"/>
                  <a:pt x="192487" y="41521"/>
                  <a:pt x="190870" y="41731"/>
                </a:cubicBezTo>
                <a:cubicBezTo>
                  <a:pt x="190651" y="41761"/>
                  <a:pt x="190432" y="41775"/>
                  <a:pt x="190214" y="41775"/>
                </a:cubicBezTo>
                <a:cubicBezTo>
                  <a:pt x="188210" y="41775"/>
                  <a:pt x="186287" y="40570"/>
                  <a:pt x="185536" y="38648"/>
                </a:cubicBezTo>
                <a:cubicBezTo>
                  <a:pt x="185036" y="37350"/>
                  <a:pt x="185107" y="35945"/>
                  <a:pt x="184774" y="34600"/>
                </a:cubicBezTo>
                <a:cubicBezTo>
                  <a:pt x="184464" y="33338"/>
                  <a:pt x="183619" y="32409"/>
                  <a:pt x="183071" y="31254"/>
                </a:cubicBezTo>
                <a:cubicBezTo>
                  <a:pt x="182857" y="30825"/>
                  <a:pt x="182690" y="30349"/>
                  <a:pt x="182607" y="29873"/>
                </a:cubicBezTo>
                <a:cubicBezTo>
                  <a:pt x="182476" y="29158"/>
                  <a:pt x="182500" y="28420"/>
                  <a:pt x="182833" y="27789"/>
                </a:cubicBezTo>
                <a:cubicBezTo>
                  <a:pt x="183857" y="25729"/>
                  <a:pt x="186643" y="26087"/>
                  <a:pt x="187893" y="24289"/>
                </a:cubicBezTo>
                <a:cubicBezTo>
                  <a:pt x="188369" y="23622"/>
                  <a:pt x="188762" y="22884"/>
                  <a:pt x="189393" y="22348"/>
                </a:cubicBezTo>
                <a:cubicBezTo>
                  <a:pt x="190494" y="21385"/>
                  <a:pt x="192148" y="21094"/>
                  <a:pt x="193746" y="21094"/>
                </a:cubicBezTo>
                <a:close/>
                <a:moveTo>
                  <a:pt x="97950" y="24705"/>
                </a:moveTo>
                <a:cubicBezTo>
                  <a:pt x="99112" y="24705"/>
                  <a:pt x="100195" y="25160"/>
                  <a:pt x="101347" y="25301"/>
                </a:cubicBezTo>
                <a:cubicBezTo>
                  <a:pt x="101497" y="25319"/>
                  <a:pt x="101645" y="25327"/>
                  <a:pt x="101791" y="25327"/>
                </a:cubicBezTo>
                <a:cubicBezTo>
                  <a:pt x="102709" y="25327"/>
                  <a:pt x="103557" y="25016"/>
                  <a:pt x="104502" y="24944"/>
                </a:cubicBezTo>
                <a:cubicBezTo>
                  <a:pt x="104669" y="24929"/>
                  <a:pt x="104837" y="24920"/>
                  <a:pt x="105005" y="24920"/>
                </a:cubicBezTo>
                <a:cubicBezTo>
                  <a:pt x="105242" y="24920"/>
                  <a:pt x="105479" y="24938"/>
                  <a:pt x="105716" y="24979"/>
                </a:cubicBezTo>
                <a:cubicBezTo>
                  <a:pt x="106335" y="25087"/>
                  <a:pt x="106895" y="25325"/>
                  <a:pt x="107312" y="25777"/>
                </a:cubicBezTo>
                <a:cubicBezTo>
                  <a:pt x="108633" y="27206"/>
                  <a:pt x="107526" y="29301"/>
                  <a:pt x="108574" y="30813"/>
                </a:cubicBezTo>
                <a:cubicBezTo>
                  <a:pt x="108967" y="31385"/>
                  <a:pt x="109431" y="31933"/>
                  <a:pt x="109681" y="32576"/>
                </a:cubicBezTo>
                <a:cubicBezTo>
                  <a:pt x="110348" y="34373"/>
                  <a:pt x="109336" y="36755"/>
                  <a:pt x="108455" y="38338"/>
                </a:cubicBezTo>
                <a:cubicBezTo>
                  <a:pt x="107252" y="40541"/>
                  <a:pt x="105300" y="42303"/>
                  <a:pt x="102740" y="42601"/>
                </a:cubicBezTo>
                <a:cubicBezTo>
                  <a:pt x="102294" y="42658"/>
                  <a:pt x="101847" y="42674"/>
                  <a:pt x="101398" y="42674"/>
                </a:cubicBezTo>
                <a:cubicBezTo>
                  <a:pt x="100827" y="42674"/>
                  <a:pt x="100253" y="42648"/>
                  <a:pt x="99680" y="42648"/>
                </a:cubicBezTo>
                <a:cubicBezTo>
                  <a:pt x="98189" y="42648"/>
                  <a:pt x="96776" y="43222"/>
                  <a:pt x="95281" y="43222"/>
                </a:cubicBezTo>
                <a:cubicBezTo>
                  <a:pt x="95223" y="43222"/>
                  <a:pt x="95166" y="43221"/>
                  <a:pt x="95108" y="43220"/>
                </a:cubicBezTo>
                <a:cubicBezTo>
                  <a:pt x="91822" y="43148"/>
                  <a:pt x="87607" y="38457"/>
                  <a:pt x="90155" y="35326"/>
                </a:cubicBezTo>
                <a:cubicBezTo>
                  <a:pt x="90822" y="34492"/>
                  <a:pt x="91893" y="34088"/>
                  <a:pt x="92631" y="33326"/>
                </a:cubicBezTo>
                <a:cubicBezTo>
                  <a:pt x="93989" y="31897"/>
                  <a:pt x="93465" y="29766"/>
                  <a:pt x="93881" y="28004"/>
                </a:cubicBezTo>
                <a:cubicBezTo>
                  <a:pt x="94322" y="26158"/>
                  <a:pt x="95965" y="24729"/>
                  <a:pt x="97906" y="24706"/>
                </a:cubicBezTo>
                <a:cubicBezTo>
                  <a:pt x="97921" y="24705"/>
                  <a:pt x="97935" y="24705"/>
                  <a:pt x="97950" y="24705"/>
                </a:cubicBezTo>
                <a:close/>
                <a:moveTo>
                  <a:pt x="121445" y="23554"/>
                </a:moveTo>
                <a:cubicBezTo>
                  <a:pt x="122005" y="23554"/>
                  <a:pt x="122574" y="23617"/>
                  <a:pt x="123147" y="23753"/>
                </a:cubicBezTo>
                <a:cubicBezTo>
                  <a:pt x="124290" y="24015"/>
                  <a:pt x="125385" y="24491"/>
                  <a:pt x="126493" y="24896"/>
                </a:cubicBezTo>
                <a:cubicBezTo>
                  <a:pt x="128183" y="25503"/>
                  <a:pt x="129993" y="25408"/>
                  <a:pt x="131672" y="26063"/>
                </a:cubicBezTo>
                <a:cubicBezTo>
                  <a:pt x="135220" y="27396"/>
                  <a:pt x="137970" y="34123"/>
                  <a:pt x="133982" y="36540"/>
                </a:cubicBezTo>
                <a:cubicBezTo>
                  <a:pt x="132922" y="37171"/>
                  <a:pt x="131600" y="37207"/>
                  <a:pt x="130505" y="37755"/>
                </a:cubicBezTo>
                <a:cubicBezTo>
                  <a:pt x="128481" y="38779"/>
                  <a:pt x="128207" y="41303"/>
                  <a:pt x="127076" y="43053"/>
                </a:cubicBezTo>
                <a:cubicBezTo>
                  <a:pt x="126173" y="44466"/>
                  <a:pt x="124580" y="45328"/>
                  <a:pt x="122936" y="45328"/>
                </a:cubicBezTo>
                <a:cubicBezTo>
                  <a:pt x="122433" y="45328"/>
                  <a:pt x="121926" y="45247"/>
                  <a:pt x="121432" y="45077"/>
                </a:cubicBezTo>
                <a:cubicBezTo>
                  <a:pt x="120159" y="44625"/>
                  <a:pt x="119146" y="43696"/>
                  <a:pt x="117944" y="43101"/>
                </a:cubicBezTo>
                <a:cubicBezTo>
                  <a:pt x="116789" y="42529"/>
                  <a:pt x="115575" y="42589"/>
                  <a:pt x="114372" y="42267"/>
                </a:cubicBezTo>
                <a:cubicBezTo>
                  <a:pt x="113920" y="42148"/>
                  <a:pt x="113455" y="41970"/>
                  <a:pt x="113062" y="41743"/>
                </a:cubicBezTo>
                <a:cubicBezTo>
                  <a:pt x="112431" y="41386"/>
                  <a:pt x="111907" y="40910"/>
                  <a:pt x="111646" y="40255"/>
                </a:cubicBezTo>
                <a:cubicBezTo>
                  <a:pt x="110764" y="38195"/>
                  <a:pt x="112777" y="36338"/>
                  <a:pt x="112229" y="34266"/>
                </a:cubicBezTo>
                <a:cubicBezTo>
                  <a:pt x="112015" y="33492"/>
                  <a:pt x="111729" y="32742"/>
                  <a:pt x="111717" y="31933"/>
                </a:cubicBezTo>
                <a:cubicBezTo>
                  <a:pt x="111669" y="29718"/>
                  <a:pt x="113717" y="27515"/>
                  <a:pt x="115265" y="26146"/>
                </a:cubicBezTo>
                <a:cubicBezTo>
                  <a:pt x="117006" y="24616"/>
                  <a:pt x="119155" y="23554"/>
                  <a:pt x="121445" y="23554"/>
                </a:cubicBezTo>
                <a:close/>
                <a:moveTo>
                  <a:pt x="243478" y="24050"/>
                </a:moveTo>
                <a:cubicBezTo>
                  <a:pt x="247399" y="24050"/>
                  <a:pt x="252585" y="29339"/>
                  <a:pt x="249746" y="33171"/>
                </a:cubicBezTo>
                <a:cubicBezTo>
                  <a:pt x="248984" y="34195"/>
                  <a:pt x="247734" y="34731"/>
                  <a:pt x="246901" y="35707"/>
                </a:cubicBezTo>
                <a:cubicBezTo>
                  <a:pt x="245365" y="37493"/>
                  <a:pt x="246091" y="39969"/>
                  <a:pt x="245710" y="42089"/>
                </a:cubicBezTo>
                <a:cubicBezTo>
                  <a:pt x="245305" y="44303"/>
                  <a:pt x="243400" y="46101"/>
                  <a:pt x="241114" y="46244"/>
                </a:cubicBezTo>
                <a:cubicBezTo>
                  <a:pt x="241007" y="46250"/>
                  <a:pt x="240900" y="46253"/>
                  <a:pt x="240794" y="46253"/>
                </a:cubicBezTo>
                <a:cubicBezTo>
                  <a:pt x="239504" y="46253"/>
                  <a:pt x="238258" y="45819"/>
                  <a:pt x="236983" y="45720"/>
                </a:cubicBezTo>
                <a:cubicBezTo>
                  <a:pt x="236875" y="45712"/>
                  <a:pt x="236768" y="45709"/>
                  <a:pt x="236663" y="45709"/>
                </a:cubicBezTo>
                <a:cubicBezTo>
                  <a:pt x="235484" y="45709"/>
                  <a:pt x="234425" y="46163"/>
                  <a:pt x="233256" y="46327"/>
                </a:cubicBezTo>
                <a:cubicBezTo>
                  <a:pt x="232994" y="46360"/>
                  <a:pt x="232722" y="46378"/>
                  <a:pt x="232450" y="46378"/>
                </a:cubicBezTo>
                <a:cubicBezTo>
                  <a:pt x="232228" y="46378"/>
                  <a:pt x="232006" y="46366"/>
                  <a:pt x="231792" y="46339"/>
                </a:cubicBezTo>
                <a:cubicBezTo>
                  <a:pt x="231065" y="46256"/>
                  <a:pt x="230375" y="45982"/>
                  <a:pt x="229863" y="45482"/>
                </a:cubicBezTo>
                <a:cubicBezTo>
                  <a:pt x="228208" y="43863"/>
                  <a:pt x="229410" y="41315"/>
                  <a:pt x="228077" y="39541"/>
                </a:cubicBezTo>
                <a:cubicBezTo>
                  <a:pt x="227577" y="38886"/>
                  <a:pt x="227005" y="38267"/>
                  <a:pt x="226672" y="37505"/>
                </a:cubicBezTo>
                <a:cubicBezTo>
                  <a:pt x="225767" y="35409"/>
                  <a:pt x="226839" y="32504"/>
                  <a:pt x="227791" y="30587"/>
                </a:cubicBezTo>
                <a:cubicBezTo>
                  <a:pt x="229101" y="27908"/>
                  <a:pt x="231315" y="25682"/>
                  <a:pt x="234351" y="25194"/>
                </a:cubicBezTo>
                <a:cubicBezTo>
                  <a:pt x="235554" y="25003"/>
                  <a:pt x="236780" y="25015"/>
                  <a:pt x="237995" y="24967"/>
                </a:cubicBezTo>
                <a:cubicBezTo>
                  <a:pt x="239840" y="24896"/>
                  <a:pt x="241543" y="24086"/>
                  <a:pt x="243400" y="24051"/>
                </a:cubicBezTo>
                <a:cubicBezTo>
                  <a:pt x="243426" y="24050"/>
                  <a:pt x="243452" y="24050"/>
                  <a:pt x="243478" y="24050"/>
                </a:cubicBezTo>
                <a:close/>
                <a:moveTo>
                  <a:pt x="182785" y="34635"/>
                </a:moveTo>
                <a:lnTo>
                  <a:pt x="182785" y="34635"/>
                </a:lnTo>
                <a:cubicBezTo>
                  <a:pt x="182714" y="34754"/>
                  <a:pt x="183309" y="36183"/>
                  <a:pt x="183381" y="36397"/>
                </a:cubicBezTo>
                <a:cubicBezTo>
                  <a:pt x="183905" y="37862"/>
                  <a:pt x="184297" y="39243"/>
                  <a:pt x="183154" y="40446"/>
                </a:cubicBezTo>
                <a:cubicBezTo>
                  <a:pt x="182131" y="41541"/>
                  <a:pt x="180666" y="42148"/>
                  <a:pt x="179321" y="42708"/>
                </a:cubicBezTo>
                <a:cubicBezTo>
                  <a:pt x="176832" y="43744"/>
                  <a:pt x="174820" y="45018"/>
                  <a:pt x="172808" y="46803"/>
                </a:cubicBezTo>
                <a:cubicBezTo>
                  <a:pt x="173248" y="46327"/>
                  <a:pt x="173046" y="45553"/>
                  <a:pt x="172689" y="45018"/>
                </a:cubicBezTo>
                <a:cubicBezTo>
                  <a:pt x="172177" y="44244"/>
                  <a:pt x="171403" y="43660"/>
                  <a:pt x="170867" y="42910"/>
                </a:cubicBezTo>
                <a:cubicBezTo>
                  <a:pt x="170653" y="42612"/>
                  <a:pt x="170486" y="42291"/>
                  <a:pt x="170427" y="41934"/>
                </a:cubicBezTo>
                <a:cubicBezTo>
                  <a:pt x="170308" y="41219"/>
                  <a:pt x="170665" y="40505"/>
                  <a:pt x="171177" y="40005"/>
                </a:cubicBezTo>
                <a:cubicBezTo>
                  <a:pt x="171844" y="39350"/>
                  <a:pt x="172796" y="38886"/>
                  <a:pt x="173665" y="38541"/>
                </a:cubicBezTo>
                <a:cubicBezTo>
                  <a:pt x="174293" y="38295"/>
                  <a:pt x="174884" y="38219"/>
                  <a:pt x="175463" y="38219"/>
                </a:cubicBezTo>
                <a:cubicBezTo>
                  <a:pt x="176395" y="38219"/>
                  <a:pt x="177295" y="38415"/>
                  <a:pt x="178269" y="38415"/>
                </a:cubicBezTo>
                <a:cubicBezTo>
                  <a:pt x="178538" y="38415"/>
                  <a:pt x="178812" y="38400"/>
                  <a:pt x="179094" y="38362"/>
                </a:cubicBezTo>
                <a:cubicBezTo>
                  <a:pt x="181238" y="38100"/>
                  <a:pt x="181797" y="36219"/>
                  <a:pt x="182785" y="34635"/>
                </a:cubicBezTo>
                <a:close/>
                <a:moveTo>
                  <a:pt x="302860" y="0"/>
                </a:moveTo>
                <a:cubicBezTo>
                  <a:pt x="302848" y="24"/>
                  <a:pt x="302824" y="60"/>
                  <a:pt x="302812" y="95"/>
                </a:cubicBezTo>
                <a:cubicBezTo>
                  <a:pt x="302443" y="953"/>
                  <a:pt x="302396" y="1786"/>
                  <a:pt x="302586" y="2572"/>
                </a:cubicBezTo>
                <a:cubicBezTo>
                  <a:pt x="302479" y="2477"/>
                  <a:pt x="302360" y="2417"/>
                  <a:pt x="302217" y="2393"/>
                </a:cubicBezTo>
                <a:cubicBezTo>
                  <a:pt x="302121" y="2368"/>
                  <a:pt x="302019" y="2357"/>
                  <a:pt x="301914" y="2357"/>
                </a:cubicBezTo>
                <a:cubicBezTo>
                  <a:pt x="301312" y="2357"/>
                  <a:pt x="300584" y="2718"/>
                  <a:pt x="300098" y="2941"/>
                </a:cubicBezTo>
                <a:cubicBezTo>
                  <a:pt x="299371" y="3298"/>
                  <a:pt x="298717" y="3786"/>
                  <a:pt x="298193" y="4405"/>
                </a:cubicBezTo>
                <a:cubicBezTo>
                  <a:pt x="297109" y="5679"/>
                  <a:pt x="296633" y="7501"/>
                  <a:pt x="297097" y="9120"/>
                </a:cubicBezTo>
                <a:cubicBezTo>
                  <a:pt x="297395" y="10132"/>
                  <a:pt x="298014" y="11097"/>
                  <a:pt x="298193" y="12109"/>
                </a:cubicBezTo>
                <a:cubicBezTo>
                  <a:pt x="297990" y="12264"/>
                  <a:pt x="297788" y="12430"/>
                  <a:pt x="297574" y="12609"/>
                </a:cubicBezTo>
                <a:cubicBezTo>
                  <a:pt x="296752" y="13287"/>
                  <a:pt x="295978" y="14121"/>
                  <a:pt x="295704" y="15145"/>
                </a:cubicBezTo>
                <a:cubicBezTo>
                  <a:pt x="295478" y="15954"/>
                  <a:pt x="295561" y="16800"/>
                  <a:pt x="295561" y="17633"/>
                </a:cubicBezTo>
                <a:cubicBezTo>
                  <a:pt x="295561" y="19848"/>
                  <a:pt x="294823" y="22039"/>
                  <a:pt x="293514" y="23824"/>
                </a:cubicBezTo>
                <a:cubicBezTo>
                  <a:pt x="293406" y="23824"/>
                  <a:pt x="293287" y="23824"/>
                  <a:pt x="293180" y="23813"/>
                </a:cubicBezTo>
                <a:cubicBezTo>
                  <a:pt x="292061" y="23682"/>
                  <a:pt x="290989" y="23289"/>
                  <a:pt x="289882" y="23158"/>
                </a:cubicBezTo>
                <a:cubicBezTo>
                  <a:pt x="289763" y="22967"/>
                  <a:pt x="289584" y="22801"/>
                  <a:pt x="289465" y="22610"/>
                </a:cubicBezTo>
                <a:cubicBezTo>
                  <a:pt x="288894" y="21681"/>
                  <a:pt x="289668" y="20431"/>
                  <a:pt x="289251" y="19431"/>
                </a:cubicBezTo>
                <a:cubicBezTo>
                  <a:pt x="289132" y="19133"/>
                  <a:pt x="288906" y="18883"/>
                  <a:pt x="288656" y="18693"/>
                </a:cubicBezTo>
                <a:cubicBezTo>
                  <a:pt x="288014" y="18188"/>
                  <a:pt x="287189" y="18015"/>
                  <a:pt x="286355" y="18015"/>
                </a:cubicBezTo>
                <a:cubicBezTo>
                  <a:pt x="286028" y="18015"/>
                  <a:pt x="285700" y="18042"/>
                  <a:pt x="285382" y="18086"/>
                </a:cubicBezTo>
                <a:cubicBezTo>
                  <a:pt x="284342" y="18217"/>
                  <a:pt x="283312" y="18509"/>
                  <a:pt x="282264" y="18509"/>
                </a:cubicBezTo>
                <a:cubicBezTo>
                  <a:pt x="282172" y="18509"/>
                  <a:pt x="282080" y="18507"/>
                  <a:pt x="281988" y="18502"/>
                </a:cubicBezTo>
                <a:cubicBezTo>
                  <a:pt x="280845" y="18443"/>
                  <a:pt x="279619" y="17907"/>
                  <a:pt x="279202" y="16847"/>
                </a:cubicBezTo>
                <a:cubicBezTo>
                  <a:pt x="279059" y="16478"/>
                  <a:pt x="279012" y="16062"/>
                  <a:pt x="278809" y="15716"/>
                </a:cubicBezTo>
                <a:cubicBezTo>
                  <a:pt x="278777" y="15672"/>
                  <a:pt x="278735" y="15652"/>
                  <a:pt x="278685" y="15652"/>
                </a:cubicBezTo>
                <a:cubicBezTo>
                  <a:pt x="278589" y="15652"/>
                  <a:pt x="278466" y="15726"/>
                  <a:pt x="278333" y="15835"/>
                </a:cubicBezTo>
                <a:cubicBezTo>
                  <a:pt x="279488" y="14121"/>
                  <a:pt x="280738" y="11716"/>
                  <a:pt x="280274" y="9668"/>
                </a:cubicBezTo>
                <a:cubicBezTo>
                  <a:pt x="280095" y="8882"/>
                  <a:pt x="279655" y="8180"/>
                  <a:pt x="279297" y="7453"/>
                </a:cubicBezTo>
                <a:cubicBezTo>
                  <a:pt x="278333" y="5501"/>
                  <a:pt x="279905" y="3215"/>
                  <a:pt x="278607" y="1369"/>
                </a:cubicBezTo>
                <a:cubicBezTo>
                  <a:pt x="278214" y="786"/>
                  <a:pt x="277595" y="417"/>
                  <a:pt x="276916" y="203"/>
                </a:cubicBezTo>
                <a:cubicBezTo>
                  <a:pt x="276607" y="107"/>
                  <a:pt x="276273" y="48"/>
                  <a:pt x="275928" y="12"/>
                </a:cubicBezTo>
                <a:cubicBezTo>
                  <a:pt x="273821" y="238"/>
                  <a:pt x="271701" y="500"/>
                  <a:pt x="269594" y="762"/>
                </a:cubicBezTo>
                <a:cubicBezTo>
                  <a:pt x="270189" y="976"/>
                  <a:pt x="270773" y="1238"/>
                  <a:pt x="271380" y="1381"/>
                </a:cubicBezTo>
                <a:cubicBezTo>
                  <a:pt x="271725" y="1473"/>
                  <a:pt x="272066" y="1502"/>
                  <a:pt x="272407" y="1502"/>
                </a:cubicBezTo>
                <a:cubicBezTo>
                  <a:pt x="273007" y="1502"/>
                  <a:pt x="273606" y="1411"/>
                  <a:pt x="274222" y="1411"/>
                </a:cubicBezTo>
                <a:cubicBezTo>
                  <a:pt x="274306" y="1411"/>
                  <a:pt x="274391" y="1413"/>
                  <a:pt x="274475" y="1417"/>
                </a:cubicBezTo>
                <a:cubicBezTo>
                  <a:pt x="274880" y="1429"/>
                  <a:pt x="275273" y="1488"/>
                  <a:pt x="275666" y="1607"/>
                </a:cubicBezTo>
                <a:cubicBezTo>
                  <a:pt x="276249" y="1786"/>
                  <a:pt x="276750" y="2096"/>
                  <a:pt x="277107" y="2608"/>
                </a:cubicBezTo>
                <a:cubicBezTo>
                  <a:pt x="278214" y="4179"/>
                  <a:pt x="276869" y="6132"/>
                  <a:pt x="277690" y="7787"/>
                </a:cubicBezTo>
                <a:cubicBezTo>
                  <a:pt x="278000" y="8406"/>
                  <a:pt x="278369" y="9001"/>
                  <a:pt x="278524" y="9668"/>
                </a:cubicBezTo>
                <a:cubicBezTo>
                  <a:pt x="278952" y="11549"/>
                  <a:pt x="277678" y="13799"/>
                  <a:pt x="276630" y="15264"/>
                </a:cubicBezTo>
                <a:cubicBezTo>
                  <a:pt x="275201" y="17296"/>
                  <a:pt x="273103" y="18800"/>
                  <a:pt x="270605" y="18800"/>
                </a:cubicBezTo>
                <a:cubicBezTo>
                  <a:pt x="270586" y="18800"/>
                  <a:pt x="270566" y="18800"/>
                  <a:pt x="270546" y="18800"/>
                </a:cubicBezTo>
                <a:cubicBezTo>
                  <a:pt x="269546" y="18776"/>
                  <a:pt x="268570" y="18586"/>
                  <a:pt x="267570" y="18455"/>
                </a:cubicBezTo>
                <a:cubicBezTo>
                  <a:pt x="267274" y="18417"/>
                  <a:pt x="266978" y="18403"/>
                  <a:pt x="266683" y="18403"/>
                </a:cubicBezTo>
                <a:cubicBezTo>
                  <a:pt x="265833" y="18403"/>
                  <a:pt x="264985" y="18519"/>
                  <a:pt x="264132" y="18519"/>
                </a:cubicBezTo>
                <a:cubicBezTo>
                  <a:pt x="263779" y="18519"/>
                  <a:pt x="263425" y="18499"/>
                  <a:pt x="263069" y="18443"/>
                </a:cubicBezTo>
                <a:cubicBezTo>
                  <a:pt x="259902" y="17943"/>
                  <a:pt x="256426" y="12752"/>
                  <a:pt x="259283" y="9954"/>
                </a:cubicBezTo>
                <a:cubicBezTo>
                  <a:pt x="260033" y="9216"/>
                  <a:pt x="261129" y="8942"/>
                  <a:pt x="261938" y="8263"/>
                </a:cubicBezTo>
                <a:cubicBezTo>
                  <a:pt x="263426" y="6989"/>
                  <a:pt x="263212" y="4822"/>
                  <a:pt x="263819" y="3120"/>
                </a:cubicBezTo>
                <a:cubicBezTo>
                  <a:pt x="264081" y="2405"/>
                  <a:pt x="264534" y="1786"/>
                  <a:pt x="265081" y="1310"/>
                </a:cubicBezTo>
                <a:lnTo>
                  <a:pt x="265081" y="1310"/>
                </a:lnTo>
                <a:cubicBezTo>
                  <a:pt x="264438" y="1393"/>
                  <a:pt x="263807" y="1476"/>
                  <a:pt x="263164" y="1548"/>
                </a:cubicBezTo>
                <a:cubicBezTo>
                  <a:pt x="263105" y="1679"/>
                  <a:pt x="263034" y="1834"/>
                  <a:pt x="262986" y="1977"/>
                </a:cubicBezTo>
                <a:cubicBezTo>
                  <a:pt x="262260" y="3977"/>
                  <a:pt x="262522" y="6537"/>
                  <a:pt x="260771" y="8025"/>
                </a:cubicBezTo>
                <a:cubicBezTo>
                  <a:pt x="259819" y="8823"/>
                  <a:pt x="258533" y="9132"/>
                  <a:pt x="257640" y="10013"/>
                </a:cubicBezTo>
                <a:cubicBezTo>
                  <a:pt x="256866" y="10775"/>
                  <a:pt x="256485" y="11692"/>
                  <a:pt x="256402" y="12645"/>
                </a:cubicBezTo>
                <a:cubicBezTo>
                  <a:pt x="255842" y="11859"/>
                  <a:pt x="255175" y="11156"/>
                  <a:pt x="254830" y="10204"/>
                </a:cubicBezTo>
                <a:cubicBezTo>
                  <a:pt x="254401" y="9013"/>
                  <a:pt x="254318" y="7703"/>
                  <a:pt x="253747" y="6572"/>
                </a:cubicBezTo>
                <a:cubicBezTo>
                  <a:pt x="253580" y="6263"/>
                  <a:pt x="253389" y="5977"/>
                  <a:pt x="253163" y="5727"/>
                </a:cubicBezTo>
                <a:cubicBezTo>
                  <a:pt x="253806" y="5525"/>
                  <a:pt x="254401" y="5239"/>
                  <a:pt x="254854" y="4846"/>
                </a:cubicBezTo>
                <a:cubicBezTo>
                  <a:pt x="255783" y="4108"/>
                  <a:pt x="256461" y="3143"/>
                  <a:pt x="257211" y="2262"/>
                </a:cubicBezTo>
                <a:lnTo>
                  <a:pt x="257211" y="2262"/>
                </a:lnTo>
                <a:cubicBezTo>
                  <a:pt x="256914" y="2286"/>
                  <a:pt x="256628" y="2322"/>
                  <a:pt x="256330" y="2346"/>
                </a:cubicBezTo>
                <a:cubicBezTo>
                  <a:pt x="255925" y="2393"/>
                  <a:pt x="255544" y="2429"/>
                  <a:pt x="255152" y="2465"/>
                </a:cubicBezTo>
                <a:cubicBezTo>
                  <a:pt x="254937" y="2727"/>
                  <a:pt x="254675" y="2965"/>
                  <a:pt x="254413" y="3167"/>
                </a:cubicBezTo>
                <a:cubicBezTo>
                  <a:pt x="253560" y="3853"/>
                  <a:pt x="252289" y="4199"/>
                  <a:pt x="250986" y="4199"/>
                </a:cubicBezTo>
                <a:cubicBezTo>
                  <a:pt x="249690" y="4199"/>
                  <a:pt x="248363" y="3856"/>
                  <a:pt x="247389" y="3167"/>
                </a:cubicBezTo>
                <a:cubicBezTo>
                  <a:pt x="246674" y="3227"/>
                  <a:pt x="245972" y="3286"/>
                  <a:pt x="245257" y="3334"/>
                </a:cubicBezTo>
                <a:cubicBezTo>
                  <a:pt x="245591" y="3989"/>
                  <a:pt x="246091" y="4524"/>
                  <a:pt x="246734" y="4941"/>
                </a:cubicBezTo>
                <a:cubicBezTo>
                  <a:pt x="245783" y="5354"/>
                  <a:pt x="244818" y="5767"/>
                  <a:pt x="243809" y="5767"/>
                </a:cubicBezTo>
                <a:cubicBezTo>
                  <a:pt x="243480" y="5767"/>
                  <a:pt x="243145" y="5723"/>
                  <a:pt x="242805" y="5620"/>
                </a:cubicBezTo>
                <a:cubicBezTo>
                  <a:pt x="241686" y="5286"/>
                  <a:pt x="240781" y="4429"/>
                  <a:pt x="239638" y="4179"/>
                </a:cubicBezTo>
                <a:cubicBezTo>
                  <a:pt x="239341" y="4112"/>
                  <a:pt x="239052" y="4080"/>
                  <a:pt x="238773" y="4080"/>
                </a:cubicBezTo>
                <a:cubicBezTo>
                  <a:pt x="236833" y="4080"/>
                  <a:pt x="235333" y="5619"/>
                  <a:pt x="234542" y="7513"/>
                </a:cubicBezTo>
                <a:cubicBezTo>
                  <a:pt x="234113" y="6549"/>
                  <a:pt x="233530" y="5667"/>
                  <a:pt x="233351" y="4584"/>
                </a:cubicBezTo>
                <a:lnTo>
                  <a:pt x="233304" y="4179"/>
                </a:lnTo>
                <a:cubicBezTo>
                  <a:pt x="232815" y="4215"/>
                  <a:pt x="232315" y="4239"/>
                  <a:pt x="231815" y="4274"/>
                </a:cubicBezTo>
                <a:cubicBezTo>
                  <a:pt x="231839" y="4405"/>
                  <a:pt x="231851" y="4548"/>
                  <a:pt x="231863" y="4691"/>
                </a:cubicBezTo>
                <a:cubicBezTo>
                  <a:pt x="232030" y="5739"/>
                  <a:pt x="232673" y="6560"/>
                  <a:pt x="233030" y="7561"/>
                </a:cubicBezTo>
                <a:cubicBezTo>
                  <a:pt x="233161" y="7930"/>
                  <a:pt x="233268" y="8334"/>
                  <a:pt x="233304" y="8715"/>
                </a:cubicBezTo>
                <a:cubicBezTo>
                  <a:pt x="233363" y="9311"/>
                  <a:pt x="233292" y="9906"/>
                  <a:pt x="232982" y="10418"/>
                </a:cubicBezTo>
                <a:cubicBezTo>
                  <a:pt x="231982" y="12037"/>
                  <a:pt x="229720" y="11537"/>
                  <a:pt x="228565" y="12930"/>
                </a:cubicBezTo>
                <a:cubicBezTo>
                  <a:pt x="228124" y="13454"/>
                  <a:pt x="227731" y="14014"/>
                  <a:pt x="227196" y="14419"/>
                </a:cubicBezTo>
                <a:cubicBezTo>
                  <a:pt x="226434" y="14986"/>
                  <a:pt x="225409" y="15178"/>
                  <a:pt x="224361" y="15178"/>
                </a:cubicBezTo>
                <a:cubicBezTo>
                  <a:pt x="223362" y="15178"/>
                  <a:pt x="222341" y="15003"/>
                  <a:pt x="221505" y="14811"/>
                </a:cubicBezTo>
                <a:cubicBezTo>
                  <a:pt x="221505" y="14811"/>
                  <a:pt x="221493" y="14811"/>
                  <a:pt x="221493" y="14788"/>
                </a:cubicBezTo>
                <a:cubicBezTo>
                  <a:pt x="220778" y="14276"/>
                  <a:pt x="219945" y="13990"/>
                  <a:pt x="219111" y="13918"/>
                </a:cubicBezTo>
                <a:cubicBezTo>
                  <a:pt x="217730" y="13168"/>
                  <a:pt x="216563" y="12049"/>
                  <a:pt x="215944" y="10525"/>
                </a:cubicBezTo>
                <a:cubicBezTo>
                  <a:pt x="215563" y="9597"/>
                  <a:pt x="215361" y="8620"/>
                  <a:pt x="215087" y="7644"/>
                </a:cubicBezTo>
                <a:cubicBezTo>
                  <a:pt x="214837" y="6739"/>
                  <a:pt x="214373" y="5941"/>
                  <a:pt x="213980" y="5108"/>
                </a:cubicBezTo>
                <a:cubicBezTo>
                  <a:pt x="213444" y="5120"/>
                  <a:pt x="212908" y="5144"/>
                  <a:pt x="212384" y="5167"/>
                </a:cubicBezTo>
                <a:cubicBezTo>
                  <a:pt x="212849" y="6120"/>
                  <a:pt x="213361" y="7037"/>
                  <a:pt x="213646" y="8061"/>
                </a:cubicBezTo>
                <a:cubicBezTo>
                  <a:pt x="213956" y="9192"/>
                  <a:pt x="214194" y="10359"/>
                  <a:pt x="214647" y="11442"/>
                </a:cubicBezTo>
                <a:cubicBezTo>
                  <a:pt x="215123" y="12585"/>
                  <a:pt x="215837" y="13537"/>
                  <a:pt x="216730" y="14311"/>
                </a:cubicBezTo>
                <a:cubicBezTo>
                  <a:pt x="216301" y="14490"/>
                  <a:pt x="215897" y="14752"/>
                  <a:pt x="215539" y="15050"/>
                </a:cubicBezTo>
                <a:cubicBezTo>
                  <a:pt x="213944" y="16371"/>
                  <a:pt x="212944" y="18681"/>
                  <a:pt x="210717" y="19050"/>
                </a:cubicBezTo>
                <a:cubicBezTo>
                  <a:pt x="210430" y="19098"/>
                  <a:pt x="210139" y="19114"/>
                  <a:pt x="209845" y="19114"/>
                </a:cubicBezTo>
                <a:cubicBezTo>
                  <a:pt x="209299" y="19114"/>
                  <a:pt x="208745" y="19060"/>
                  <a:pt x="208199" y="19060"/>
                </a:cubicBezTo>
                <a:cubicBezTo>
                  <a:pt x="207811" y="19060"/>
                  <a:pt x="207426" y="19087"/>
                  <a:pt x="207050" y="19181"/>
                </a:cubicBezTo>
                <a:cubicBezTo>
                  <a:pt x="205122" y="19657"/>
                  <a:pt x="204133" y="21265"/>
                  <a:pt x="203871" y="23122"/>
                </a:cubicBezTo>
                <a:cubicBezTo>
                  <a:pt x="202085" y="20884"/>
                  <a:pt x="199359" y="19657"/>
                  <a:pt x="196489" y="19241"/>
                </a:cubicBezTo>
                <a:cubicBezTo>
                  <a:pt x="195590" y="19115"/>
                  <a:pt x="194544" y="19008"/>
                  <a:pt x="193480" y="19008"/>
                </a:cubicBezTo>
                <a:cubicBezTo>
                  <a:pt x="193332" y="19008"/>
                  <a:pt x="193184" y="19010"/>
                  <a:pt x="193037" y="19014"/>
                </a:cubicBezTo>
                <a:cubicBezTo>
                  <a:pt x="193572" y="18419"/>
                  <a:pt x="194001" y="17788"/>
                  <a:pt x="194275" y="17109"/>
                </a:cubicBezTo>
                <a:cubicBezTo>
                  <a:pt x="195049" y="15145"/>
                  <a:pt x="194942" y="13002"/>
                  <a:pt x="195656" y="11037"/>
                </a:cubicBezTo>
                <a:cubicBezTo>
                  <a:pt x="196132" y="9751"/>
                  <a:pt x="196692" y="8465"/>
                  <a:pt x="197013" y="7108"/>
                </a:cubicBezTo>
                <a:cubicBezTo>
                  <a:pt x="197132" y="6608"/>
                  <a:pt x="197192" y="6120"/>
                  <a:pt x="197216" y="5620"/>
                </a:cubicBezTo>
                <a:lnTo>
                  <a:pt x="197216" y="5620"/>
                </a:lnTo>
                <a:cubicBezTo>
                  <a:pt x="196573" y="5644"/>
                  <a:pt x="195954" y="5656"/>
                  <a:pt x="195311" y="5667"/>
                </a:cubicBezTo>
                <a:cubicBezTo>
                  <a:pt x="195299" y="6144"/>
                  <a:pt x="195239" y="6632"/>
                  <a:pt x="195120" y="7132"/>
                </a:cubicBezTo>
                <a:cubicBezTo>
                  <a:pt x="194846" y="8275"/>
                  <a:pt x="194370" y="9358"/>
                  <a:pt x="193953" y="10478"/>
                </a:cubicBezTo>
                <a:cubicBezTo>
                  <a:pt x="193346" y="12156"/>
                  <a:pt x="193418" y="13978"/>
                  <a:pt x="192763" y="15657"/>
                </a:cubicBezTo>
                <a:cubicBezTo>
                  <a:pt x="191875" y="17943"/>
                  <a:pt x="188728" y="19893"/>
                  <a:pt x="185973" y="19893"/>
                </a:cubicBezTo>
                <a:cubicBezTo>
                  <a:pt x="184480" y="19893"/>
                  <a:pt x="183102" y="19321"/>
                  <a:pt x="182262" y="17919"/>
                </a:cubicBezTo>
                <a:cubicBezTo>
                  <a:pt x="181619" y="16859"/>
                  <a:pt x="181607" y="15538"/>
                  <a:pt x="181059" y="14430"/>
                </a:cubicBezTo>
                <a:cubicBezTo>
                  <a:pt x="180023" y="12394"/>
                  <a:pt x="177523" y="12133"/>
                  <a:pt x="175785" y="11001"/>
                </a:cubicBezTo>
                <a:cubicBezTo>
                  <a:pt x="174130" y="9930"/>
                  <a:pt x="173237" y="7906"/>
                  <a:pt x="173618" y="5977"/>
                </a:cubicBezTo>
                <a:cubicBezTo>
                  <a:pt x="172975" y="5977"/>
                  <a:pt x="172332" y="6001"/>
                  <a:pt x="171689" y="6001"/>
                </a:cubicBezTo>
                <a:cubicBezTo>
                  <a:pt x="171367" y="8180"/>
                  <a:pt x="172403" y="10466"/>
                  <a:pt x="174284" y="11680"/>
                </a:cubicBezTo>
                <a:cubicBezTo>
                  <a:pt x="176332" y="13002"/>
                  <a:pt x="179285" y="13347"/>
                  <a:pt x="180476" y="15728"/>
                </a:cubicBezTo>
                <a:cubicBezTo>
                  <a:pt x="181130" y="17026"/>
                  <a:pt x="181142" y="18586"/>
                  <a:pt x="181892" y="19824"/>
                </a:cubicBezTo>
                <a:cubicBezTo>
                  <a:pt x="182878" y="21478"/>
                  <a:pt x="184494" y="22148"/>
                  <a:pt x="186249" y="22148"/>
                </a:cubicBezTo>
                <a:cubicBezTo>
                  <a:pt x="186528" y="22148"/>
                  <a:pt x="186811" y="22131"/>
                  <a:pt x="187095" y="22098"/>
                </a:cubicBezTo>
                <a:lnTo>
                  <a:pt x="187095" y="22098"/>
                </a:lnTo>
                <a:cubicBezTo>
                  <a:pt x="186929" y="22336"/>
                  <a:pt x="186774" y="22586"/>
                  <a:pt x="186607" y="22812"/>
                </a:cubicBezTo>
                <a:cubicBezTo>
                  <a:pt x="185131" y="24932"/>
                  <a:pt x="181857" y="24515"/>
                  <a:pt x="180654" y="26920"/>
                </a:cubicBezTo>
                <a:cubicBezTo>
                  <a:pt x="180595" y="27039"/>
                  <a:pt x="180535" y="27170"/>
                  <a:pt x="180487" y="27313"/>
                </a:cubicBezTo>
                <a:cubicBezTo>
                  <a:pt x="179249" y="26313"/>
                  <a:pt x="177797" y="25670"/>
                  <a:pt x="176630" y="24575"/>
                </a:cubicBezTo>
                <a:cubicBezTo>
                  <a:pt x="175761" y="23753"/>
                  <a:pt x="174927" y="22860"/>
                  <a:pt x="173951" y="22146"/>
                </a:cubicBezTo>
                <a:cubicBezTo>
                  <a:pt x="172467" y="21043"/>
                  <a:pt x="170760" y="20582"/>
                  <a:pt x="169027" y="20582"/>
                </a:cubicBezTo>
                <a:cubicBezTo>
                  <a:pt x="167895" y="20582"/>
                  <a:pt x="166753" y="20779"/>
                  <a:pt x="165652" y="21122"/>
                </a:cubicBezTo>
                <a:cubicBezTo>
                  <a:pt x="163723" y="21717"/>
                  <a:pt x="160949" y="22908"/>
                  <a:pt x="160128" y="24967"/>
                </a:cubicBezTo>
                <a:cubicBezTo>
                  <a:pt x="159830" y="25718"/>
                  <a:pt x="159806" y="26539"/>
                  <a:pt x="159687" y="27337"/>
                </a:cubicBezTo>
                <a:cubicBezTo>
                  <a:pt x="159628" y="27754"/>
                  <a:pt x="159473" y="28111"/>
                  <a:pt x="159282" y="28456"/>
                </a:cubicBezTo>
                <a:cubicBezTo>
                  <a:pt x="158913" y="26015"/>
                  <a:pt x="157270" y="23539"/>
                  <a:pt x="158306" y="21074"/>
                </a:cubicBezTo>
                <a:cubicBezTo>
                  <a:pt x="158866" y="19705"/>
                  <a:pt x="160056" y="18645"/>
                  <a:pt x="160533" y="17228"/>
                </a:cubicBezTo>
                <a:cubicBezTo>
                  <a:pt x="162028" y="12692"/>
                  <a:pt x="156581" y="9103"/>
                  <a:pt x="152275" y="9103"/>
                </a:cubicBezTo>
                <a:cubicBezTo>
                  <a:pt x="151540" y="9103"/>
                  <a:pt x="150838" y="9208"/>
                  <a:pt x="150210" y="9430"/>
                </a:cubicBezTo>
                <a:cubicBezTo>
                  <a:pt x="148924" y="9894"/>
                  <a:pt x="147805" y="10656"/>
                  <a:pt x="146662" y="11359"/>
                </a:cubicBezTo>
                <a:cubicBezTo>
                  <a:pt x="147257" y="10239"/>
                  <a:pt x="147710" y="9061"/>
                  <a:pt x="148448" y="8061"/>
                </a:cubicBezTo>
                <a:cubicBezTo>
                  <a:pt x="148960" y="7394"/>
                  <a:pt x="149496" y="6739"/>
                  <a:pt x="149972" y="6048"/>
                </a:cubicBezTo>
                <a:lnTo>
                  <a:pt x="148091" y="6048"/>
                </a:lnTo>
                <a:cubicBezTo>
                  <a:pt x="147805" y="6429"/>
                  <a:pt x="147507" y="6799"/>
                  <a:pt x="147233" y="7168"/>
                </a:cubicBezTo>
                <a:cubicBezTo>
                  <a:pt x="146317" y="8370"/>
                  <a:pt x="145936" y="9882"/>
                  <a:pt x="144995" y="11073"/>
                </a:cubicBezTo>
                <a:cubicBezTo>
                  <a:pt x="144023" y="12315"/>
                  <a:pt x="142044" y="13078"/>
                  <a:pt x="140170" y="13078"/>
                </a:cubicBezTo>
                <a:cubicBezTo>
                  <a:pt x="138236" y="13078"/>
                  <a:pt x="136412" y="12264"/>
                  <a:pt x="135922" y="10323"/>
                </a:cubicBezTo>
                <a:cubicBezTo>
                  <a:pt x="135660" y="9311"/>
                  <a:pt x="135982" y="8227"/>
                  <a:pt x="135803" y="7203"/>
                </a:cubicBezTo>
                <a:cubicBezTo>
                  <a:pt x="135720" y="6787"/>
                  <a:pt x="135577" y="6429"/>
                  <a:pt x="135363" y="6096"/>
                </a:cubicBezTo>
                <a:lnTo>
                  <a:pt x="133994" y="6096"/>
                </a:lnTo>
                <a:cubicBezTo>
                  <a:pt x="134494" y="6668"/>
                  <a:pt x="134875" y="7287"/>
                  <a:pt x="135006" y="8096"/>
                </a:cubicBezTo>
                <a:cubicBezTo>
                  <a:pt x="135220" y="9299"/>
                  <a:pt x="134863" y="10561"/>
                  <a:pt x="135160" y="11752"/>
                </a:cubicBezTo>
                <a:cubicBezTo>
                  <a:pt x="135649" y="13692"/>
                  <a:pt x="137256" y="14669"/>
                  <a:pt x="139113" y="14919"/>
                </a:cubicBezTo>
                <a:cubicBezTo>
                  <a:pt x="136887" y="16705"/>
                  <a:pt x="135660" y="19455"/>
                  <a:pt x="135268" y="22324"/>
                </a:cubicBezTo>
                <a:cubicBezTo>
                  <a:pt x="135113" y="23348"/>
                  <a:pt x="135006" y="24551"/>
                  <a:pt x="135053" y="25777"/>
                </a:cubicBezTo>
                <a:cubicBezTo>
                  <a:pt x="134458" y="25241"/>
                  <a:pt x="133815" y="24813"/>
                  <a:pt x="133136" y="24551"/>
                </a:cubicBezTo>
                <a:cubicBezTo>
                  <a:pt x="131160" y="23801"/>
                  <a:pt x="129029" y="23896"/>
                  <a:pt x="127052" y="23205"/>
                </a:cubicBezTo>
                <a:cubicBezTo>
                  <a:pt x="125754" y="22729"/>
                  <a:pt x="124469" y="22170"/>
                  <a:pt x="123123" y="21860"/>
                </a:cubicBezTo>
                <a:cubicBezTo>
                  <a:pt x="122460" y="21705"/>
                  <a:pt x="121806" y="21632"/>
                  <a:pt x="121154" y="21632"/>
                </a:cubicBezTo>
                <a:cubicBezTo>
                  <a:pt x="121104" y="21632"/>
                  <a:pt x="121054" y="21633"/>
                  <a:pt x="121004" y="21634"/>
                </a:cubicBezTo>
                <a:cubicBezTo>
                  <a:pt x="121813" y="20598"/>
                  <a:pt x="122325" y="19360"/>
                  <a:pt x="122302" y="18264"/>
                </a:cubicBezTo>
                <a:cubicBezTo>
                  <a:pt x="122266" y="16764"/>
                  <a:pt x="121635" y="15419"/>
                  <a:pt x="121552" y="13942"/>
                </a:cubicBezTo>
                <a:cubicBezTo>
                  <a:pt x="121516" y="12978"/>
                  <a:pt x="121528" y="11990"/>
                  <a:pt x="121373" y="11025"/>
                </a:cubicBezTo>
                <a:cubicBezTo>
                  <a:pt x="121123" y="9489"/>
                  <a:pt x="120325" y="8215"/>
                  <a:pt x="119230" y="7227"/>
                </a:cubicBezTo>
                <a:cubicBezTo>
                  <a:pt x="120099" y="6989"/>
                  <a:pt x="120885" y="6584"/>
                  <a:pt x="121671" y="6191"/>
                </a:cubicBezTo>
                <a:lnTo>
                  <a:pt x="121671" y="6191"/>
                </a:lnTo>
                <a:cubicBezTo>
                  <a:pt x="119158" y="6215"/>
                  <a:pt x="116646" y="6251"/>
                  <a:pt x="114134" y="6287"/>
                </a:cubicBezTo>
                <a:cubicBezTo>
                  <a:pt x="115027" y="6810"/>
                  <a:pt x="116003" y="7168"/>
                  <a:pt x="116968" y="7322"/>
                </a:cubicBezTo>
                <a:cubicBezTo>
                  <a:pt x="118575" y="8227"/>
                  <a:pt x="119861" y="9656"/>
                  <a:pt x="120170" y="11525"/>
                </a:cubicBezTo>
                <a:cubicBezTo>
                  <a:pt x="120301" y="12347"/>
                  <a:pt x="120289" y="13180"/>
                  <a:pt x="120325" y="14002"/>
                </a:cubicBezTo>
                <a:cubicBezTo>
                  <a:pt x="120385" y="15252"/>
                  <a:pt x="120921" y="16419"/>
                  <a:pt x="120944" y="17681"/>
                </a:cubicBezTo>
                <a:cubicBezTo>
                  <a:pt x="120992" y="19816"/>
                  <a:pt x="118675" y="22538"/>
                  <a:pt x="116405" y="22538"/>
                </a:cubicBezTo>
                <a:cubicBezTo>
                  <a:pt x="115839" y="22538"/>
                  <a:pt x="115276" y="22369"/>
                  <a:pt x="114753" y="21979"/>
                </a:cubicBezTo>
                <a:cubicBezTo>
                  <a:pt x="114051" y="21455"/>
                  <a:pt x="113682" y="20610"/>
                  <a:pt x="113027" y="20050"/>
                </a:cubicBezTo>
                <a:cubicBezTo>
                  <a:pt x="111824" y="19002"/>
                  <a:pt x="110110" y="19491"/>
                  <a:pt x="108681" y="19241"/>
                </a:cubicBezTo>
                <a:cubicBezTo>
                  <a:pt x="107169" y="18955"/>
                  <a:pt x="105942" y="17681"/>
                  <a:pt x="105859" y="16121"/>
                </a:cubicBezTo>
                <a:cubicBezTo>
                  <a:pt x="105800" y="15169"/>
                  <a:pt x="106133" y="14252"/>
                  <a:pt x="106216" y="13311"/>
                </a:cubicBezTo>
                <a:cubicBezTo>
                  <a:pt x="106276" y="12418"/>
                  <a:pt x="105919" y="11644"/>
                  <a:pt x="105800" y="10775"/>
                </a:cubicBezTo>
                <a:cubicBezTo>
                  <a:pt x="105752" y="10442"/>
                  <a:pt x="105752" y="10097"/>
                  <a:pt x="105776" y="9775"/>
                </a:cubicBezTo>
                <a:cubicBezTo>
                  <a:pt x="105835" y="9287"/>
                  <a:pt x="106014" y="8811"/>
                  <a:pt x="106359" y="8465"/>
                </a:cubicBezTo>
                <a:cubicBezTo>
                  <a:pt x="107466" y="7346"/>
                  <a:pt x="109205" y="8156"/>
                  <a:pt x="110395" y="7239"/>
                </a:cubicBezTo>
                <a:cubicBezTo>
                  <a:pt x="110824" y="6918"/>
                  <a:pt x="111241" y="6549"/>
                  <a:pt x="111729" y="6322"/>
                </a:cubicBezTo>
                <a:lnTo>
                  <a:pt x="111729" y="6322"/>
                </a:lnTo>
                <a:cubicBezTo>
                  <a:pt x="109669" y="6382"/>
                  <a:pt x="107621" y="6513"/>
                  <a:pt x="105573" y="6691"/>
                </a:cubicBezTo>
                <a:cubicBezTo>
                  <a:pt x="105395" y="6799"/>
                  <a:pt x="105228" y="6906"/>
                  <a:pt x="105038" y="6989"/>
                </a:cubicBezTo>
                <a:cubicBezTo>
                  <a:pt x="104788" y="7108"/>
                  <a:pt x="104514" y="7215"/>
                  <a:pt x="104228" y="7275"/>
                </a:cubicBezTo>
                <a:cubicBezTo>
                  <a:pt x="104097" y="7299"/>
                  <a:pt x="103978" y="7322"/>
                  <a:pt x="103847" y="7322"/>
                </a:cubicBezTo>
                <a:cubicBezTo>
                  <a:pt x="103716" y="7168"/>
                  <a:pt x="103573" y="7025"/>
                  <a:pt x="103430" y="6882"/>
                </a:cubicBezTo>
                <a:cubicBezTo>
                  <a:pt x="102740" y="6941"/>
                  <a:pt x="102061" y="7025"/>
                  <a:pt x="101359" y="7096"/>
                </a:cubicBezTo>
                <a:cubicBezTo>
                  <a:pt x="101597" y="7632"/>
                  <a:pt x="101906" y="8120"/>
                  <a:pt x="102490" y="8406"/>
                </a:cubicBezTo>
                <a:cubicBezTo>
                  <a:pt x="102656" y="8477"/>
                  <a:pt x="102835" y="8537"/>
                  <a:pt x="103014" y="8573"/>
                </a:cubicBezTo>
                <a:cubicBezTo>
                  <a:pt x="103871" y="9668"/>
                  <a:pt x="104407" y="10978"/>
                  <a:pt x="104335" y="12442"/>
                </a:cubicBezTo>
                <a:cubicBezTo>
                  <a:pt x="104287" y="13287"/>
                  <a:pt x="104097" y="14121"/>
                  <a:pt x="103966" y="14954"/>
                </a:cubicBezTo>
                <a:cubicBezTo>
                  <a:pt x="103752" y="16216"/>
                  <a:pt x="104049" y="17478"/>
                  <a:pt x="103811" y="18752"/>
                </a:cubicBezTo>
                <a:cubicBezTo>
                  <a:pt x="103448" y="20698"/>
                  <a:pt x="101031" y="22707"/>
                  <a:pt x="98891" y="22707"/>
                </a:cubicBezTo>
                <a:cubicBezTo>
                  <a:pt x="98085" y="22707"/>
                  <a:pt x="97318" y="22422"/>
                  <a:pt x="96715" y="21741"/>
                </a:cubicBezTo>
                <a:cubicBezTo>
                  <a:pt x="96132" y="21086"/>
                  <a:pt x="95941" y="20145"/>
                  <a:pt x="95405" y="19443"/>
                </a:cubicBezTo>
                <a:cubicBezTo>
                  <a:pt x="94429" y="18157"/>
                  <a:pt x="92607" y="18288"/>
                  <a:pt x="91238" y="17717"/>
                </a:cubicBezTo>
                <a:cubicBezTo>
                  <a:pt x="89786" y="17121"/>
                  <a:pt x="88845" y="15573"/>
                  <a:pt x="89083" y="14002"/>
                </a:cubicBezTo>
                <a:cubicBezTo>
                  <a:pt x="89226" y="13037"/>
                  <a:pt x="89762" y="12204"/>
                  <a:pt x="90036" y="11275"/>
                </a:cubicBezTo>
                <a:cubicBezTo>
                  <a:pt x="90286" y="10394"/>
                  <a:pt x="90095" y="9549"/>
                  <a:pt x="90167" y="8656"/>
                </a:cubicBezTo>
                <a:cubicBezTo>
                  <a:pt x="90167" y="8596"/>
                  <a:pt x="90179" y="8537"/>
                  <a:pt x="90202" y="8477"/>
                </a:cubicBezTo>
                <a:lnTo>
                  <a:pt x="90202" y="8477"/>
                </a:lnTo>
                <a:cubicBezTo>
                  <a:pt x="89798" y="8525"/>
                  <a:pt x="89393" y="8585"/>
                  <a:pt x="88988" y="8632"/>
                </a:cubicBezTo>
                <a:cubicBezTo>
                  <a:pt x="89012" y="9370"/>
                  <a:pt x="89071" y="10085"/>
                  <a:pt x="88857" y="10835"/>
                </a:cubicBezTo>
                <a:cubicBezTo>
                  <a:pt x="88833" y="10918"/>
                  <a:pt x="88797" y="11013"/>
                  <a:pt x="88774" y="11109"/>
                </a:cubicBezTo>
                <a:cubicBezTo>
                  <a:pt x="88833" y="10620"/>
                  <a:pt x="88809" y="10120"/>
                  <a:pt x="88690" y="9656"/>
                </a:cubicBezTo>
                <a:cubicBezTo>
                  <a:pt x="88619" y="9323"/>
                  <a:pt x="88500" y="9013"/>
                  <a:pt x="88369" y="8715"/>
                </a:cubicBezTo>
                <a:cubicBezTo>
                  <a:pt x="87821" y="8787"/>
                  <a:pt x="87250" y="8846"/>
                  <a:pt x="86702" y="8906"/>
                </a:cubicBezTo>
                <a:cubicBezTo>
                  <a:pt x="86809" y="9144"/>
                  <a:pt x="86904" y="9406"/>
                  <a:pt x="86964" y="9656"/>
                </a:cubicBezTo>
                <a:cubicBezTo>
                  <a:pt x="87404" y="11525"/>
                  <a:pt x="86119" y="13776"/>
                  <a:pt x="85083" y="15252"/>
                </a:cubicBezTo>
                <a:cubicBezTo>
                  <a:pt x="83647" y="17265"/>
                  <a:pt x="81571" y="18777"/>
                  <a:pt x="79074" y="18777"/>
                </a:cubicBezTo>
                <a:cubicBezTo>
                  <a:pt x="79045" y="18777"/>
                  <a:pt x="79016" y="18777"/>
                  <a:pt x="78987" y="18776"/>
                </a:cubicBezTo>
                <a:cubicBezTo>
                  <a:pt x="77998" y="18764"/>
                  <a:pt x="77010" y="18574"/>
                  <a:pt x="76010" y="18431"/>
                </a:cubicBezTo>
                <a:cubicBezTo>
                  <a:pt x="75714" y="18393"/>
                  <a:pt x="75419" y="18379"/>
                  <a:pt x="75123" y="18379"/>
                </a:cubicBezTo>
                <a:cubicBezTo>
                  <a:pt x="74274" y="18379"/>
                  <a:pt x="73427" y="18495"/>
                  <a:pt x="72578" y="18495"/>
                </a:cubicBezTo>
                <a:cubicBezTo>
                  <a:pt x="72226" y="18495"/>
                  <a:pt x="71874" y="18475"/>
                  <a:pt x="71521" y="18419"/>
                </a:cubicBezTo>
                <a:cubicBezTo>
                  <a:pt x="68354" y="17931"/>
                  <a:pt x="64866" y="12740"/>
                  <a:pt x="67723" y="9942"/>
                </a:cubicBezTo>
                <a:cubicBezTo>
                  <a:pt x="67771" y="9894"/>
                  <a:pt x="67819" y="9847"/>
                  <a:pt x="67878" y="9823"/>
                </a:cubicBezTo>
                <a:cubicBezTo>
                  <a:pt x="67366" y="9799"/>
                  <a:pt x="66878" y="9775"/>
                  <a:pt x="66390" y="9763"/>
                </a:cubicBezTo>
                <a:cubicBezTo>
                  <a:pt x="66295" y="9835"/>
                  <a:pt x="66187" y="9906"/>
                  <a:pt x="66104" y="10001"/>
                </a:cubicBezTo>
                <a:cubicBezTo>
                  <a:pt x="65330" y="10763"/>
                  <a:pt x="64961" y="11680"/>
                  <a:pt x="64878" y="12633"/>
                </a:cubicBezTo>
                <a:cubicBezTo>
                  <a:pt x="64318" y="11847"/>
                  <a:pt x="63651" y="11144"/>
                  <a:pt x="63306" y="10192"/>
                </a:cubicBezTo>
                <a:cubicBezTo>
                  <a:pt x="63223" y="9989"/>
                  <a:pt x="63175" y="9787"/>
                  <a:pt x="63104" y="9585"/>
                </a:cubicBezTo>
                <a:lnTo>
                  <a:pt x="61639" y="9489"/>
                </a:lnTo>
                <a:lnTo>
                  <a:pt x="61639" y="9489"/>
                </a:lnTo>
                <a:cubicBezTo>
                  <a:pt x="61723" y="9847"/>
                  <a:pt x="61818" y="10228"/>
                  <a:pt x="61937" y="10561"/>
                </a:cubicBezTo>
                <a:cubicBezTo>
                  <a:pt x="62282" y="11513"/>
                  <a:pt x="63020" y="12168"/>
                  <a:pt x="63544" y="13037"/>
                </a:cubicBezTo>
                <a:cubicBezTo>
                  <a:pt x="63735" y="13359"/>
                  <a:pt x="63901" y="13704"/>
                  <a:pt x="64021" y="14073"/>
                </a:cubicBezTo>
                <a:cubicBezTo>
                  <a:pt x="64187" y="14633"/>
                  <a:pt x="64211" y="15192"/>
                  <a:pt x="64021" y="15716"/>
                </a:cubicBezTo>
                <a:cubicBezTo>
                  <a:pt x="63378" y="17395"/>
                  <a:pt x="61187" y="17336"/>
                  <a:pt x="60353" y="18836"/>
                </a:cubicBezTo>
                <a:cubicBezTo>
                  <a:pt x="60044" y="19407"/>
                  <a:pt x="59782" y="20003"/>
                  <a:pt x="59341" y="20479"/>
                </a:cubicBezTo>
                <a:cubicBezTo>
                  <a:pt x="58294" y="21619"/>
                  <a:pt x="56345" y="21875"/>
                  <a:pt x="54758" y="21875"/>
                </a:cubicBezTo>
                <a:cubicBezTo>
                  <a:pt x="54522" y="21875"/>
                  <a:pt x="54295" y="21869"/>
                  <a:pt x="54079" y="21860"/>
                </a:cubicBezTo>
                <a:cubicBezTo>
                  <a:pt x="51757" y="21777"/>
                  <a:pt x="49495" y="20884"/>
                  <a:pt x="48185" y="18883"/>
                </a:cubicBezTo>
                <a:cubicBezTo>
                  <a:pt x="47661" y="18098"/>
                  <a:pt x="47304" y="17217"/>
                  <a:pt x="46876" y="16371"/>
                </a:cubicBezTo>
                <a:cubicBezTo>
                  <a:pt x="46233" y="15085"/>
                  <a:pt x="45125" y="14121"/>
                  <a:pt x="44518" y="12823"/>
                </a:cubicBezTo>
                <a:cubicBezTo>
                  <a:pt x="43863" y="11442"/>
                  <a:pt x="44089" y="9382"/>
                  <a:pt x="44935" y="7775"/>
                </a:cubicBezTo>
                <a:lnTo>
                  <a:pt x="43066" y="7513"/>
                </a:lnTo>
                <a:cubicBezTo>
                  <a:pt x="43066" y="7525"/>
                  <a:pt x="43042" y="7537"/>
                  <a:pt x="43042" y="7537"/>
                </a:cubicBezTo>
                <a:cubicBezTo>
                  <a:pt x="43042" y="7525"/>
                  <a:pt x="43030" y="7513"/>
                  <a:pt x="43030" y="7501"/>
                </a:cubicBezTo>
                <a:cubicBezTo>
                  <a:pt x="42494" y="7418"/>
                  <a:pt x="41946" y="7334"/>
                  <a:pt x="41411" y="7263"/>
                </a:cubicBezTo>
                <a:lnTo>
                  <a:pt x="41411" y="7263"/>
                </a:lnTo>
                <a:cubicBezTo>
                  <a:pt x="41458" y="7358"/>
                  <a:pt x="41494" y="7477"/>
                  <a:pt x="41542" y="7584"/>
                </a:cubicBezTo>
                <a:cubicBezTo>
                  <a:pt x="41673" y="7953"/>
                  <a:pt x="41780" y="8358"/>
                  <a:pt x="41827" y="8751"/>
                </a:cubicBezTo>
                <a:cubicBezTo>
                  <a:pt x="41887" y="9347"/>
                  <a:pt x="41815" y="9942"/>
                  <a:pt x="41494" y="10442"/>
                </a:cubicBezTo>
                <a:cubicBezTo>
                  <a:pt x="40506" y="12061"/>
                  <a:pt x="38244" y="11561"/>
                  <a:pt x="37077" y="12954"/>
                </a:cubicBezTo>
                <a:cubicBezTo>
                  <a:pt x="36648" y="13478"/>
                  <a:pt x="36243" y="14049"/>
                  <a:pt x="35707" y="14442"/>
                </a:cubicBezTo>
                <a:cubicBezTo>
                  <a:pt x="34943" y="15011"/>
                  <a:pt x="33913" y="15206"/>
                  <a:pt x="32863" y="15206"/>
                </a:cubicBezTo>
                <a:cubicBezTo>
                  <a:pt x="31869" y="15206"/>
                  <a:pt x="30856" y="15032"/>
                  <a:pt x="30028" y="14835"/>
                </a:cubicBezTo>
                <a:cubicBezTo>
                  <a:pt x="30028" y="14835"/>
                  <a:pt x="30004" y="14835"/>
                  <a:pt x="30004" y="14823"/>
                </a:cubicBezTo>
                <a:cubicBezTo>
                  <a:pt x="29290" y="14299"/>
                  <a:pt x="28457" y="14014"/>
                  <a:pt x="27623" y="13942"/>
                </a:cubicBezTo>
                <a:cubicBezTo>
                  <a:pt x="26206" y="13204"/>
                  <a:pt x="25039" y="12085"/>
                  <a:pt x="24420" y="10549"/>
                </a:cubicBezTo>
                <a:cubicBezTo>
                  <a:pt x="24039" y="9620"/>
                  <a:pt x="23837" y="8644"/>
                  <a:pt x="23563" y="7680"/>
                </a:cubicBezTo>
                <a:cubicBezTo>
                  <a:pt x="23158" y="6215"/>
                  <a:pt x="22206" y="5013"/>
                  <a:pt x="21837" y="3524"/>
                </a:cubicBezTo>
                <a:cubicBezTo>
                  <a:pt x="21813" y="3417"/>
                  <a:pt x="21789" y="3310"/>
                  <a:pt x="21777" y="3215"/>
                </a:cubicBezTo>
                <a:cubicBezTo>
                  <a:pt x="21206" y="2977"/>
                  <a:pt x="20610" y="2715"/>
                  <a:pt x="19979" y="2536"/>
                </a:cubicBezTo>
                <a:lnTo>
                  <a:pt x="19979" y="2536"/>
                </a:lnTo>
                <a:cubicBezTo>
                  <a:pt x="19991" y="2774"/>
                  <a:pt x="20039" y="3000"/>
                  <a:pt x="20098" y="3215"/>
                </a:cubicBezTo>
                <a:cubicBezTo>
                  <a:pt x="20551" y="4953"/>
                  <a:pt x="21658" y="6370"/>
                  <a:pt x="22122" y="8073"/>
                </a:cubicBezTo>
                <a:cubicBezTo>
                  <a:pt x="22432" y="9204"/>
                  <a:pt x="22670" y="10370"/>
                  <a:pt x="23123" y="11454"/>
                </a:cubicBezTo>
                <a:cubicBezTo>
                  <a:pt x="23599" y="12597"/>
                  <a:pt x="24313" y="13549"/>
                  <a:pt x="25206" y="14323"/>
                </a:cubicBezTo>
                <a:cubicBezTo>
                  <a:pt x="24778" y="14514"/>
                  <a:pt x="24373" y="14764"/>
                  <a:pt x="24016" y="15061"/>
                </a:cubicBezTo>
                <a:cubicBezTo>
                  <a:pt x="22420" y="16383"/>
                  <a:pt x="21420" y="18693"/>
                  <a:pt x="19194" y="19062"/>
                </a:cubicBezTo>
                <a:cubicBezTo>
                  <a:pt x="18906" y="19110"/>
                  <a:pt x="18615" y="19126"/>
                  <a:pt x="18321" y="19126"/>
                </a:cubicBezTo>
                <a:cubicBezTo>
                  <a:pt x="17775" y="19126"/>
                  <a:pt x="17221" y="19071"/>
                  <a:pt x="16675" y="19071"/>
                </a:cubicBezTo>
                <a:cubicBezTo>
                  <a:pt x="16287" y="19071"/>
                  <a:pt x="15902" y="19099"/>
                  <a:pt x="15526" y="19193"/>
                </a:cubicBezTo>
                <a:cubicBezTo>
                  <a:pt x="13598" y="19669"/>
                  <a:pt x="12609" y="21277"/>
                  <a:pt x="12347" y="23134"/>
                </a:cubicBezTo>
                <a:cubicBezTo>
                  <a:pt x="10561" y="20896"/>
                  <a:pt x="7835" y="19669"/>
                  <a:pt x="4966" y="19252"/>
                </a:cubicBezTo>
                <a:cubicBezTo>
                  <a:pt x="4056" y="19127"/>
                  <a:pt x="3017" y="19020"/>
                  <a:pt x="1955" y="19020"/>
                </a:cubicBezTo>
                <a:cubicBezTo>
                  <a:pt x="1808" y="19020"/>
                  <a:pt x="1660" y="19022"/>
                  <a:pt x="1513" y="19026"/>
                </a:cubicBezTo>
                <a:cubicBezTo>
                  <a:pt x="2049" y="18431"/>
                  <a:pt x="2477" y="17800"/>
                  <a:pt x="2739" y="17121"/>
                </a:cubicBezTo>
                <a:cubicBezTo>
                  <a:pt x="3513" y="15157"/>
                  <a:pt x="3418" y="13014"/>
                  <a:pt x="4132" y="11049"/>
                </a:cubicBezTo>
                <a:cubicBezTo>
                  <a:pt x="4608" y="9763"/>
                  <a:pt x="5168" y="8477"/>
                  <a:pt x="5478" y="7120"/>
                </a:cubicBezTo>
                <a:cubicBezTo>
                  <a:pt x="5620" y="6525"/>
                  <a:pt x="5692" y="5929"/>
                  <a:pt x="5704" y="5358"/>
                </a:cubicBezTo>
                <a:lnTo>
                  <a:pt x="5704" y="5358"/>
                </a:lnTo>
                <a:cubicBezTo>
                  <a:pt x="4454" y="6763"/>
                  <a:pt x="3453" y="8287"/>
                  <a:pt x="2668" y="9858"/>
                </a:cubicBezTo>
                <a:cubicBezTo>
                  <a:pt x="2596" y="10061"/>
                  <a:pt x="2525" y="10263"/>
                  <a:pt x="2441" y="10454"/>
                </a:cubicBezTo>
                <a:cubicBezTo>
                  <a:pt x="1834" y="12144"/>
                  <a:pt x="1906" y="13954"/>
                  <a:pt x="1251" y="15633"/>
                </a:cubicBezTo>
                <a:cubicBezTo>
                  <a:pt x="1072" y="16109"/>
                  <a:pt x="798" y="16574"/>
                  <a:pt x="441" y="17002"/>
                </a:cubicBezTo>
                <a:cubicBezTo>
                  <a:pt x="203" y="18419"/>
                  <a:pt x="60" y="19860"/>
                  <a:pt x="1" y="21336"/>
                </a:cubicBezTo>
                <a:cubicBezTo>
                  <a:pt x="712" y="21172"/>
                  <a:pt x="1478" y="21108"/>
                  <a:pt x="2233" y="21108"/>
                </a:cubicBezTo>
                <a:cubicBezTo>
                  <a:pt x="3121" y="21108"/>
                  <a:pt x="3993" y="21196"/>
                  <a:pt x="4739" y="21312"/>
                </a:cubicBezTo>
                <a:cubicBezTo>
                  <a:pt x="7668" y="21741"/>
                  <a:pt x="10442" y="23158"/>
                  <a:pt x="11835" y="25884"/>
                </a:cubicBezTo>
                <a:cubicBezTo>
                  <a:pt x="12383" y="26956"/>
                  <a:pt x="12740" y="28123"/>
                  <a:pt x="13157" y="29254"/>
                </a:cubicBezTo>
                <a:cubicBezTo>
                  <a:pt x="13800" y="30968"/>
                  <a:pt x="15062" y="32337"/>
                  <a:pt x="15681" y="34076"/>
                </a:cubicBezTo>
                <a:cubicBezTo>
                  <a:pt x="16827" y="37384"/>
                  <a:pt x="14160" y="43051"/>
                  <a:pt x="10320" y="43051"/>
                </a:cubicBezTo>
                <a:cubicBezTo>
                  <a:pt x="9890" y="43051"/>
                  <a:pt x="9446" y="42980"/>
                  <a:pt x="8990" y="42827"/>
                </a:cubicBezTo>
                <a:cubicBezTo>
                  <a:pt x="7799" y="42434"/>
                  <a:pt x="6894" y="41398"/>
                  <a:pt x="5739" y="40922"/>
                </a:cubicBezTo>
                <a:cubicBezTo>
                  <a:pt x="5241" y="40713"/>
                  <a:pt x="4742" y="40630"/>
                  <a:pt x="4244" y="40630"/>
                </a:cubicBezTo>
                <a:cubicBezTo>
                  <a:pt x="3268" y="40630"/>
                  <a:pt x="2296" y="40948"/>
                  <a:pt x="1334" y="41255"/>
                </a:cubicBezTo>
                <a:cubicBezTo>
                  <a:pt x="1370" y="41684"/>
                  <a:pt x="1406" y="42112"/>
                  <a:pt x="1429" y="42541"/>
                </a:cubicBezTo>
                <a:cubicBezTo>
                  <a:pt x="2409" y="42244"/>
                  <a:pt x="3383" y="41971"/>
                  <a:pt x="4356" y="41971"/>
                </a:cubicBezTo>
                <a:cubicBezTo>
                  <a:pt x="4944" y="41971"/>
                  <a:pt x="5532" y="42071"/>
                  <a:pt x="6120" y="42327"/>
                </a:cubicBezTo>
                <a:cubicBezTo>
                  <a:pt x="7490" y="42898"/>
                  <a:pt x="8549" y="44089"/>
                  <a:pt x="9954" y="44565"/>
                </a:cubicBezTo>
                <a:cubicBezTo>
                  <a:pt x="10488" y="44745"/>
                  <a:pt x="11009" y="44828"/>
                  <a:pt x="11513" y="44828"/>
                </a:cubicBezTo>
                <a:cubicBezTo>
                  <a:pt x="16022" y="44828"/>
                  <a:pt x="19162" y="38167"/>
                  <a:pt x="17812" y="34290"/>
                </a:cubicBezTo>
                <a:cubicBezTo>
                  <a:pt x="17360" y="32992"/>
                  <a:pt x="16598" y="31885"/>
                  <a:pt x="15919" y="30730"/>
                </a:cubicBezTo>
                <a:lnTo>
                  <a:pt x="15919" y="30730"/>
                </a:lnTo>
                <a:cubicBezTo>
                  <a:pt x="17003" y="31325"/>
                  <a:pt x="18181" y="31766"/>
                  <a:pt x="19182" y="32528"/>
                </a:cubicBezTo>
                <a:cubicBezTo>
                  <a:pt x="20110" y="33242"/>
                  <a:pt x="21003" y="34016"/>
                  <a:pt x="22015" y="34612"/>
                </a:cubicBezTo>
                <a:cubicBezTo>
                  <a:pt x="23247" y="35333"/>
                  <a:pt x="24584" y="35647"/>
                  <a:pt x="25932" y="35647"/>
                </a:cubicBezTo>
                <a:cubicBezTo>
                  <a:pt x="27386" y="35647"/>
                  <a:pt x="28854" y="35283"/>
                  <a:pt x="30219" y="34671"/>
                </a:cubicBezTo>
                <a:cubicBezTo>
                  <a:pt x="31124" y="34266"/>
                  <a:pt x="32195" y="33707"/>
                  <a:pt x="33124" y="33004"/>
                </a:cubicBezTo>
                <a:lnTo>
                  <a:pt x="33124" y="33004"/>
                </a:lnTo>
                <a:cubicBezTo>
                  <a:pt x="32648" y="34683"/>
                  <a:pt x="32457" y="36457"/>
                  <a:pt x="33088" y="37921"/>
                </a:cubicBezTo>
                <a:cubicBezTo>
                  <a:pt x="33481" y="38814"/>
                  <a:pt x="34148" y="39541"/>
                  <a:pt x="34731" y="40315"/>
                </a:cubicBezTo>
                <a:cubicBezTo>
                  <a:pt x="35862" y="41815"/>
                  <a:pt x="35446" y="43815"/>
                  <a:pt x="35862" y="45506"/>
                </a:cubicBezTo>
                <a:cubicBezTo>
                  <a:pt x="36517" y="45578"/>
                  <a:pt x="37179" y="45610"/>
                  <a:pt x="37837" y="45610"/>
                </a:cubicBezTo>
                <a:cubicBezTo>
                  <a:pt x="38041" y="45610"/>
                  <a:pt x="38244" y="45607"/>
                  <a:pt x="38446" y="45601"/>
                </a:cubicBezTo>
                <a:lnTo>
                  <a:pt x="38363" y="45506"/>
                </a:lnTo>
                <a:cubicBezTo>
                  <a:pt x="36708" y="43886"/>
                  <a:pt x="37910" y="41339"/>
                  <a:pt x="36577" y="39565"/>
                </a:cubicBezTo>
                <a:cubicBezTo>
                  <a:pt x="36065" y="38910"/>
                  <a:pt x="35505" y="38291"/>
                  <a:pt x="35172" y="37529"/>
                </a:cubicBezTo>
                <a:cubicBezTo>
                  <a:pt x="34267" y="35433"/>
                  <a:pt x="35338" y="32528"/>
                  <a:pt x="36291" y="30611"/>
                </a:cubicBezTo>
                <a:cubicBezTo>
                  <a:pt x="37601" y="27932"/>
                  <a:pt x="39815" y="25718"/>
                  <a:pt x="42851" y="25218"/>
                </a:cubicBezTo>
                <a:cubicBezTo>
                  <a:pt x="44066" y="25027"/>
                  <a:pt x="45280" y="25039"/>
                  <a:pt x="46506" y="25003"/>
                </a:cubicBezTo>
                <a:cubicBezTo>
                  <a:pt x="48352" y="24920"/>
                  <a:pt x="50043" y="24122"/>
                  <a:pt x="51900" y="24075"/>
                </a:cubicBezTo>
                <a:cubicBezTo>
                  <a:pt x="51930" y="24074"/>
                  <a:pt x="51961" y="24074"/>
                  <a:pt x="51991" y="24074"/>
                </a:cubicBezTo>
                <a:cubicBezTo>
                  <a:pt x="55898" y="24074"/>
                  <a:pt x="61046" y="29355"/>
                  <a:pt x="58234" y="33183"/>
                </a:cubicBezTo>
                <a:cubicBezTo>
                  <a:pt x="57472" y="34207"/>
                  <a:pt x="56222" y="34742"/>
                  <a:pt x="55389" y="35719"/>
                </a:cubicBezTo>
                <a:cubicBezTo>
                  <a:pt x="53853" y="37505"/>
                  <a:pt x="55877" y="44768"/>
                  <a:pt x="55496" y="46875"/>
                </a:cubicBezTo>
                <a:cubicBezTo>
                  <a:pt x="55460" y="47030"/>
                  <a:pt x="55436" y="47173"/>
                  <a:pt x="55389" y="47327"/>
                </a:cubicBezTo>
                <a:cubicBezTo>
                  <a:pt x="55877" y="47244"/>
                  <a:pt x="56353" y="47184"/>
                  <a:pt x="56841" y="47125"/>
                </a:cubicBezTo>
                <a:cubicBezTo>
                  <a:pt x="57020" y="44863"/>
                  <a:pt x="55258" y="37588"/>
                  <a:pt x="56841" y="35755"/>
                </a:cubicBezTo>
                <a:cubicBezTo>
                  <a:pt x="57817" y="34623"/>
                  <a:pt x="59282" y="33992"/>
                  <a:pt x="60175" y="32778"/>
                </a:cubicBezTo>
                <a:cubicBezTo>
                  <a:pt x="60746" y="32028"/>
                  <a:pt x="61020" y="31206"/>
                  <a:pt x="61115" y="30385"/>
                </a:cubicBezTo>
                <a:cubicBezTo>
                  <a:pt x="61139" y="30444"/>
                  <a:pt x="61187" y="30504"/>
                  <a:pt x="61223" y="30575"/>
                </a:cubicBezTo>
                <a:cubicBezTo>
                  <a:pt x="61639" y="31456"/>
                  <a:pt x="61996" y="32385"/>
                  <a:pt x="62508" y="33218"/>
                </a:cubicBezTo>
                <a:cubicBezTo>
                  <a:pt x="63818" y="35314"/>
                  <a:pt x="66140" y="36278"/>
                  <a:pt x="68545" y="36433"/>
                </a:cubicBezTo>
                <a:cubicBezTo>
                  <a:pt x="68862" y="36453"/>
                  <a:pt x="69205" y="36466"/>
                  <a:pt x="69560" y="36466"/>
                </a:cubicBezTo>
                <a:cubicBezTo>
                  <a:pt x="70271" y="36466"/>
                  <a:pt x="71033" y="36413"/>
                  <a:pt x="71748" y="36255"/>
                </a:cubicBezTo>
                <a:lnTo>
                  <a:pt x="71748" y="36255"/>
                </a:lnTo>
                <a:cubicBezTo>
                  <a:pt x="71724" y="36290"/>
                  <a:pt x="71712" y="36326"/>
                  <a:pt x="71712" y="36374"/>
                </a:cubicBezTo>
                <a:cubicBezTo>
                  <a:pt x="71236" y="38433"/>
                  <a:pt x="71843" y="40934"/>
                  <a:pt x="70259" y="42624"/>
                </a:cubicBezTo>
                <a:cubicBezTo>
                  <a:pt x="69390" y="43529"/>
                  <a:pt x="68128" y="44017"/>
                  <a:pt x="67330" y="44982"/>
                </a:cubicBezTo>
                <a:cubicBezTo>
                  <a:pt x="67295" y="45053"/>
                  <a:pt x="67247" y="45113"/>
                  <a:pt x="67200" y="45184"/>
                </a:cubicBezTo>
                <a:cubicBezTo>
                  <a:pt x="67319" y="45268"/>
                  <a:pt x="67438" y="45375"/>
                  <a:pt x="67557" y="45470"/>
                </a:cubicBezTo>
                <a:lnTo>
                  <a:pt x="68319" y="46041"/>
                </a:lnTo>
                <a:cubicBezTo>
                  <a:pt x="68438" y="45601"/>
                  <a:pt x="68640" y="45149"/>
                  <a:pt x="68985" y="44732"/>
                </a:cubicBezTo>
                <a:cubicBezTo>
                  <a:pt x="69664" y="43898"/>
                  <a:pt x="70724" y="43494"/>
                  <a:pt x="71474" y="42732"/>
                </a:cubicBezTo>
                <a:cubicBezTo>
                  <a:pt x="72831" y="41303"/>
                  <a:pt x="72307" y="39172"/>
                  <a:pt x="72724" y="37409"/>
                </a:cubicBezTo>
                <a:cubicBezTo>
                  <a:pt x="73153" y="35564"/>
                  <a:pt x="74808" y="34135"/>
                  <a:pt x="76736" y="34111"/>
                </a:cubicBezTo>
                <a:cubicBezTo>
                  <a:pt x="76751" y="34111"/>
                  <a:pt x="76765" y="34111"/>
                  <a:pt x="76780" y="34111"/>
                </a:cubicBezTo>
                <a:cubicBezTo>
                  <a:pt x="77942" y="34111"/>
                  <a:pt x="79037" y="34577"/>
                  <a:pt x="80177" y="34707"/>
                </a:cubicBezTo>
                <a:cubicBezTo>
                  <a:pt x="80329" y="34725"/>
                  <a:pt x="80479" y="34733"/>
                  <a:pt x="80626" y="34733"/>
                </a:cubicBezTo>
                <a:cubicBezTo>
                  <a:pt x="81552" y="34733"/>
                  <a:pt x="82398" y="34421"/>
                  <a:pt x="83332" y="34350"/>
                </a:cubicBezTo>
                <a:cubicBezTo>
                  <a:pt x="83493" y="34335"/>
                  <a:pt x="83655" y="34327"/>
                  <a:pt x="83817" y="34327"/>
                </a:cubicBezTo>
                <a:cubicBezTo>
                  <a:pt x="84065" y="34327"/>
                  <a:pt x="84314" y="34347"/>
                  <a:pt x="84559" y="34397"/>
                </a:cubicBezTo>
                <a:cubicBezTo>
                  <a:pt x="85166" y="34492"/>
                  <a:pt x="85726" y="34731"/>
                  <a:pt x="86142" y="35183"/>
                </a:cubicBezTo>
                <a:cubicBezTo>
                  <a:pt x="87476" y="36612"/>
                  <a:pt x="86357" y="38707"/>
                  <a:pt x="87416" y="40231"/>
                </a:cubicBezTo>
                <a:cubicBezTo>
                  <a:pt x="87797" y="40791"/>
                  <a:pt x="88262" y="41339"/>
                  <a:pt x="88512" y="41981"/>
                </a:cubicBezTo>
                <a:cubicBezTo>
                  <a:pt x="89202" y="43779"/>
                  <a:pt x="88190" y="46161"/>
                  <a:pt x="87321" y="47744"/>
                </a:cubicBezTo>
                <a:cubicBezTo>
                  <a:pt x="86797" y="48697"/>
                  <a:pt x="86130" y="49590"/>
                  <a:pt x="85333" y="50292"/>
                </a:cubicBezTo>
                <a:cubicBezTo>
                  <a:pt x="86166" y="50256"/>
                  <a:pt x="86976" y="50209"/>
                  <a:pt x="87797" y="50149"/>
                </a:cubicBezTo>
                <a:cubicBezTo>
                  <a:pt x="88202" y="49649"/>
                  <a:pt x="88559" y="49101"/>
                  <a:pt x="88869" y="48518"/>
                </a:cubicBezTo>
                <a:cubicBezTo>
                  <a:pt x="89655" y="47089"/>
                  <a:pt x="90548" y="45077"/>
                  <a:pt x="90536" y="43267"/>
                </a:cubicBezTo>
                <a:lnTo>
                  <a:pt x="90536" y="43267"/>
                </a:lnTo>
                <a:cubicBezTo>
                  <a:pt x="91726" y="44220"/>
                  <a:pt x="93131" y="44839"/>
                  <a:pt x="94393" y="44875"/>
                </a:cubicBezTo>
                <a:cubicBezTo>
                  <a:pt x="94438" y="44876"/>
                  <a:pt x="94483" y="44876"/>
                  <a:pt x="94527" y="44876"/>
                </a:cubicBezTo>
                <a:cubicBezTo>
                  <a:pt x="96310" y="44876"/>
                  <a:pt x="97974" y="44196"/>
                  <a:pt x="99751" y="44196"/>
                </a:cubicBezTo>
                <a:cubicBezTo>
                  <a:pt x="100399" y="44196"/>
                  <a:pt x="101050" y="44220"/>
                  <a:pt x="101699" y="44220"/>
                </a:cubicBezTo>
                <a:cubicBezTo>
                  <a:pt x="102255" y="44220"/>
                  <a:pt x="102809" y="44202"/>
                  <a:pt x="103359" y="44136"/>
                </a:cubicBezTo>
                <a:cubicBezTo>
                  <a:pt x="105954" y="43839"/>
                  <a:pt x="108002" y="42255"/>
                  <a:pt x="109419" y="40172"/>
                </a:cubicBezTo>
                <a:cubicBezTo>
                  <a:pt x="109443" y="40541"/>
                  <a:pt x="109514" y="40898"/>
                  <a:pt x="109681" y="41279"/>
                </a:cubicBezTo>
                <a:cubicBezTo>
                  <a:pt x="110002" y="42041"/>
                  <a:pt x="110610" y="42612"/>
                  <a:pt x="111348" y="43029"/>
                </a:cubicBezTo>
                <a:cubicBezTo>
                  <a:pt x="111824" y="43291"/>
                  <a:pt x="112360" y="43505"/>
                  <a:pt x="112896" y="43636"/>
                </a:cubicBezTo>
                <a:cubicBezTo>
                  <a:pt x="114313" y="44006"/>
                  <a:pt x="115753" y="43946"/>
                  <a:pt x="117087" y="44613"/>
                </a:cubicBezTo>
                <a:cubicBezTo>
                  <a:pt x="118504" y="45315"/>
                  <a:pt x="119694" y="46434"/>
                  <a:pt x="121194" y="46934"/>
                </a:cubicBezTo>
                <a:cubicBezTo>
                  <a:pt x="121774" y="47135"/>
                  <a:pt x="122369" y="47230"/>
                  <a:pt x="122959" y="47230"/>
                </a:cubicBezTo>
                <a:cubicBezTo>
                  <a:pt x="124890" y="47230"/>
                  <a:pt x="126762" y="46213"/>
                  <a:pt x="127838" y="44553"/>
                </a:cubicBezTo>
                <a:cubicBezTo>
                  <a:pt x="129160" y="42505"/>
                  <a:pt x="129469" y="39553"/>
                  <a:pt x="131850" y="38338"/>
                </a:cubicBezTo>
                <a:cubicBezTo>
                  <a:pt x="133148" y="37683"/>
                  <a:pt x="134696" y="37648"/>
                  <a:pt x="135946" y="36898"/>
                </a:cubicBezTo>
                <a:cubicBezTo>
                  <a:pt x="137851" y="35731"/>
                  <a:pt x="138447" y="33742"/>
                  <a:pt x="138196" y="31671"/>
                </a:cubicBezTo>
                <a:lnTo>
                  <a:pt x="138196" y="31671"/>
                </a:lnTo>
                <a:cubicBezTo>
                  <a:pt x="138435" y="31837"/>
                  <a:pt x="138685" y="31992"/>
                  <a:pt x="138923" y="32159"/>
                </a:cubicBezTo>
                <a:cubicBezTo>
                  <a:pt x="141042" y="33635"/>
                  <a:pt x="140637" y="36898"/>
                  <a:pt x="143066" y="38100"/>
                </a:cubicBezTo>
                <a:cubicBezTo>
                  <a:pt x="143185" y="38160"/>
                  <a:pt x="143316" y="38219"/>
                  <a:pt x="143447" y="38267"/>
                </a:cubicBezTo>
                <a:cubicBezTo>
                  <a:pt x="142447" y="39493"/>
                  <a:pt x="141828" y="40969"/>
                  <a:pt x="140744" y="42136"/>
                </a:cubicBezTo>
                <a:cubicBezTo>
                  <a:pt x="139923" y="43005"/>
                  <a:pt x="139042" y="43839"/>
                  <a:pt x="138327" y="44827"/>
                </a:cubicBezTo>
                <a:cubicBezTo>
                  <a:pt x="136601" y="47173"/>
                  <a:pt x="136470" y="50090"/>
                  <a:pt x="137244" y="52757"/>
                </a:cubicBezTo>
                <a:cubicBezTo>
                  <a:pt x="137768" y="52518"/>
                  <a:pt x="138304" y="52268"/>
                  <a:pt x="138839" y="52018"/>
                </a:cubicBezTo>
                <a:cubicBezTo>
                  <a:pt x="138244" y="49792"/>
                  <a:pt x="138387" y="47387"/>
                  <a:pt x="139816" y="45434"/>
                </a:cubicBezTo>
                <a:cubicBezTo>
                  <a:pt x="140423" y="44601"/>
                  <a:pt x="141173" y="43886"/>
                  <a:pt x="141876" y="43148"/>
                </a:cubicBezTo>
                <a:cubicBezTo>
                  <a:pt x="142923" y="41993"/>
                  <a:pt x="143495" y="40529"/>
                  <a:pt x="144578" y="39398"/>
                </a:cubicBezTo>
                <a:cubicBezTo>
                  <a:pt x="145578" y="38367"/>
                  <a:pt x="147326" y="37787"/>
                  <a:pt x="149023" y="37787"/>
                </a:cubicBezTo>
                <a:cubicBezTo>
                  <a:pt x="151226" y="37787"/>
                  <a:pt x="153344" y="38765"/>
                  <a:pt x="153627" y="41005"/>
                </a:cubicBezTo>
                <a:cubicBezTo>
                  <a:pt x="153758" y="42053"/>
                  <a:pt x="153329" y="43113"/>
                  <a:pt x="153389" y="44172"/>
                </a:cubicBezTo>
                <a:cubicBezTo>
                  <a:pt x="153496" y="46125"/>
                  <a:pt x="155389" y="47161"/>
                  <a:pt x="156365" y="48637"/>
                </a:cubicBezTo>
                <a:cubicBezTo>
                  <a:pt x="157413" y="50185"/>
                  <a:pt x="157306" y="52376"/>
                  <a:pt x="156008" y="53804"/>
                </a:cubicBezTo>
                <a:cubicBezTo>
                  <a:pt x="155222" y="54674"/>
                  <a:pt x="154115" y="55174"/>
                  <a:pt x="153246" y="55947"/>
                </a:cubicBezTo>
                <a:cubicBezTo>
                  <a:pt x="152413" y="56662"/>
                  <a:pt x="152020" y="57650"/>
                  <a:pt x="151353" y="58519"/>
                </a:cubicBezTo>
                <a:cubicBezTo>
                  <a:pt x="151103" y="58841"/>
                  <a:pt x="150805" y="59138"/>
                  <a:pt x="150484" y="59400"/>
                </a:cubicBezTo>
                <a:cubicBezTo>
                  <a:pt x="149996" y="59769"/>
                  <a:pt x="149436" y="60031"/>
                  <a:pt x="148841" y="60031"/>
                </a:cubicBezTo>
                <a:cubicBezTo>
                  <a:pt x="148823" y="60032"/>
                  <a:pt x="148805" y="60032"/>
                  <a:pt x="148787" y="60032"/>
                </a:cubicBezTo>
                <a:cubicBezTo>
                  <a:pt x="147722" y="60032"/>
                  <a:pt x="147019" y="59342"/>
                  <a:pt x="146293" y="58686"/>
                </a:cubicBezTo>
                <a:cubicBezTo>
                  <a:pt x="145936" y="59055"/>
                  <a:pt x="145578" y="59424"/>
                  <a:pt x="145233" y="59817"/>
                </a:cubicBezTo>
                <a:cubicBezTo>
                  <a:pt x="146407" y="60670"/>
                  <a:pt x="147309" y="61984"/>
                  <a:pt x="148914" y="61984"/>
                </a:cubicBezTo>
                <a:cubicBezTo>
                  <a:pt x="148921" y="61984"/>
                  <a:pt x="148929" y="61984"/>
                  <a:pt x="148936" y="61984"/>
                </a:cubicBezTo>
                <a:cubicBezTo>
                  <a:pt x="149650" y="61972"/>
                  <a:pt x="150305" y="61674"/>
                  <a:pt x="150889" y="61222"/>
                </a:cubicBezTo>
                <a:cubicBezTo>
                  <a:pt x="151281" y="60924"/>
                  <a:pt x="151615" y="60567"/>
                  <a:pt x="151912" y="60198"/>
                </a:cubicBezTo>
                <a:cubicBezTo>
                  <a:pt x="152698" y="59186"/>
                  <a:pt x="153151" y="58031"/>
                  <a:pt x="154139" y="57174"/>
                </a:cubicBezTo>
                <a:cubicBezTo>
                  <a:pt x="155175" y="56281"/>
                  <a:pt x="156461" y="55709"/>
                  <a:pt x="157389" y="54662"/>
                </a:cubicBezTo>
                <a:cubicBezTo>
                  <a:pt x="158913" y="52983"/>
                  <a:pt x="159032" y="50411"/>
                  <a:pt x="157806" y="48589"/>
                </a:cubicBezTo>
                <a:cubicBezTo>
                  <a:pt x="156651" y="46863"/>
                  <a:pt x="154449" y="45649"/>
                  <a:pt x="154306" y="43339"/>
                </a:cubicBezTo>
                <a:cubicBezTo>
                  <a:pt x="154234" y="42089"/>
                  <a:pt x="154758" y="40838"/>
                  <a:pt x="154591" y="39600"/>
                </a:cubicBezTo>
                <a:cubicBezTo>
                  <a:pt x="154306" y="37445"/>
                  <a:pt x="152579" y="36278"/>
                  <a:pt x="150543" y="35921"/>
                </a:cubicBezTo>
                <a:cubicBezTo>
                  <a:pt x="150722" y="35862"/>
                  <a:pt x="150900" y="35802"/>
                  <a:pt x="151091" y="35743"/>
                </a:cubicBezTo>
                <a:cubicBezTo>
                  <a:pt x="152663" y="35362"/>
                  <a:pt x="154329" y="35421"/>
                  <a:pt x="155842" y="34826"/>
                </a:cubicBezTo>
                <a:cubicBezTo>
                  <a:pt x="156377" y="34612"/>
                  <a:pt x="156865" y="34314"/>
                  <a:pt x="157306" y="33957"/>
                </a:cubicBezTo>
                <a:cubicBezTo>
                  <a:pt x="157401" y="34159"/>
                  <a:pt x="157520" y="34350"/>
                  <a:pt x="157663" y="34528"/>
                </a:cubicBezTo>
                <a:cubicBezTo>
                  <a:pt x="157961" y="34909"/>
                  <a:pt x="158318" y="35254"/>
                  <a:pt x="158687" y="35552"/>
                </a:cubicBezTo>
                <a:cubicBezTo>
                  <a:pt x="159687" y="36338"/>
                  <a:pt x="160842" y="36802"/>
                  <a:pt x="161688" y="37790"/>
                </a:cubicBezTo>
                <a:cubicBezTo>
                  <a:pt x="162580" y="38826"/>
                  <a:pt x="163164" y="40124"/>
                  <a:pt x="164188" y="41065"/>
                </a:cubicBezTo>
                <a:cubicBezTo>
                  <a:pt x="165116" y="41903"/>
                  <a:pt x="166316" y="42324"/>
                  <a:pt x="167515" y="42324"/>
                </a:cubicBezTo>
                <a:cubicBezTo>
                  <a:pt x="168070" y="42324"/>
                  <a:pt x="168625" y="42234"/>
                  <a:pt x="169153" y="42053"/>
                </a:cubicBezTo>
                <a:cubicBezTo>
                  <a:pt x="169308" y="42220"/>
                  <a:pt x="169462" y="42410"/>
                  <a:pt x="169581" y="42612"/>
                </a:cubicBezTo>
                <a:cubicBezTo>
                  <a:pt x="169927" y="43148"/>
                  <a:pt x="170141" y="43744"/>
                  <a:pt x="170355" y="44339"/>
                </a:cubicBezTo>
                <a:cubicBezTo>
                  <a:pt x="170701" y="45268"/>
                  <a:pt x="171034" y="46256"/>
                  <a:pt x="170962" y="47268"/>
                </a:cubicBezTo>
                <a:cubicBezTo>
                  <a:pt x="170962" y="47315"/>
                  <a:pt x="170951" y="47375"/>
                  <a:pt x="170951" y="47411"/>
                </a:cubicBezTo>
                <a:cubicBezTo>
                  <a:pt x="170573" y="47303"/>
                  <a:pt x="170183" y="47239"/>
                  <a:pt x="169802" y="47239"/>
                </a:cubicBezTo>
                <a:cubicBezTo>
                  <a:pt x="169342" y="47239"/>
                  <a:pt x="168895" y="47332"/>
                  <a:pt x="168498" y="47554"/>
                </a:cubicBezTo>
                <a:cubicBezTo>
                  <a:pt x="168057" y="47792"/>
                  <a:pt x="167736" y="48161"/>
                  <a:pt x="167403" y="48518"/>
                </a:cubicBezTo>
                <a:cubicBezTo>
                  <a:pt x="166498" y="49542"/>
                  <a:pt x="165581" y="50554"/>
                  <a:pt x="164664" y="51578"/>
                </a:cubicBezTo>
                <a:cubicBezTo>
                  <a:pt x="163640" y="52733"/>
                  <a:pt x="162557" y="53923"/>
                  <a:pt x="161140" y="54519"/>
                </a:cubicBezTo>
                <a:cubicBezTo>
                  <a:pt x="160485" y="54793"/>
                  <a:pt x="159640" y="55066"/>
                  <a:pt x="159544" y="55781"/>
                </a:cubicBezTo>
                <a:cubicBezTo>
                  <a:pt x="159460" y="56427"/>
                  <a:pt x="160168" y="56923"/>
                  <a:pt x="160828" y="56923"/>
                </a:cubicBezTo>
                <a:cubicBezTo>
                  <a:pt x="160910" y="56923"/>
                  <a:pt x="160990" y="56916"/>
                  <a:pt x="161068" y="56900"/>
                </a:cubicBezTo>
                <a:cubicBezTo>
                  <a:pt x="161783" y="56745"/>
                  <a:pt x="162319" y="56150"/>
                  <a:pt x="162807" y="55602"/>
                </a:cubicBezTo>
                <a:cubicBezTo>
                  <a:pt x="163997" y="54245"/>
                  <a:pt x="165176" y="52888"/>
                  <a:pt x="166367" y="51542"/>
                </a:cubicBezTo>
                <a:cubicBezTo>
                  <a:pt x="167010" y="50804"/>
                  <a:pt x="167688" y="50030"/>
                  <a:pt x="168581" y="49661"/>
                </a:cubicBezTo>
                <a:cubicBezTo>
                  <a:pt x="169094" y="49448"/>
                  <a:pt x="169639" y="49366"/>
                  <a:pt x="170187" y="49366"/>
                </a:cubicBezTo>
                <a:cubicBezTo>
                  <a:pt x="170466" y="49366"/>
                  <a:pt x="170745" y="49387"/>
                  <a:pt x="171022" y="49423"/>
                </a:cubicBezTo>
                <a:cubicBezTo>
                  <a:pt x="171201" y="49459"/>
                  <a:pt x="171367" y="49470"/>
                  <a:pt x="171546" y="49482"/>
                </a:cubicBezTo>
                <a:cubicBezTo>
                  <a:pt x="171117" y="51078"/>
                  <a:pt x="171260" y="52804"/>
                  <a:pt x="172260" y="54102"/>
                </a:cubicBezTo>
                <a:cubicBezTo>
                  <a:pt x="173582" y="55793"/>
                  <a:pt x="176118" y="56555"/>
                  <a:pt x="176725" y="58626"/>
                </a:cubicBezTo>
                <a:cubicBezTo>
                  <a:pt x="176844" y="59007"/>
                  <a:pt x="176868" y="59424"/>
                  <a:pt x="176916" y="59841"/>
                </a:cubicBezTo>
                <a:cubicBezTo>
                  <a:pt x="177880" y="59496"/>
                  <a:pt x="178868" y="59174"/>
                  <a:pt x="179833" y="58864"/>
                </a:cubicBezTo>
                <a:cubicBezTo>
                  <a:pt x="179761" y="58662"/>
                  <a:pt x="179666" y="58483"/>
                  <a:pt x="179571" y="58305"/>
                </a:cubicBezTo>
                <a:cubicBezTo>
                  <a:pt x="179035" y="57519"/>
                  <a:pt x="178118" y="57079"/>
                  <a:pt x="177344" y="56519"/>
                </a:cubicBezTo>
                <a:cubicBezTo>
                  <a:pt x="176035" y="55614"/>
                  <a:pt x="174951" y="54340"/>
                  <a:pt x="174511" y="52804"/>
                </a:cubicBezTo>
                <a:cubicBezTo>
                  <a:pt x="174058" y="51268"/>
                  <a:pt x="174344" y="49494"/>
                  <a:pt x="175415" y="48327"/>
                </a:cubicBezTo>
                <a:cubicBezTo>
                  <a:pt x="175963" y="47708"/>
                  <a:pt x="176713" y="47292"/>
                  <a:pt x="177428" y="46875"/>
                </a:cubicBezTo>
                <a:cubicBezTo>
                  <a:pt x="179237" y="45839"/>
                  <a:pt x="181035" y="44791"/>
                  <a:pt x="182857" y="43767"/>
                </a:cubicBezTo>
                <a:cubicBezTo>
                  <a:pt x="183821" y="43220"/>
                  <a:pt x="184845" y="42589"/>
                  <a:pt x="185369" y="41612"/>
                </a:cubicBezTo>
                <a:cubicBezTo>
                  <a:pt x="186475" y="42677"/>
                  <a:pt x="187995" y="43293"/>
                  <a:pt x="189542" y="43293"/>
                </a:cubicBezTo>
                <a:cubicBezTo>
                  <a:pt x="189794" y="43293"/>
                  <a:pt x="190047" y="43277"/>
                  <a:pt x="190298" y="43244"/>
                </a:cubicBezTo>
                <a:cubicBezTo>
                  <a:pt x="192209" y="42997"/>
                  <a:pt x="194133" y="41936"/>
                  <a:pt x="196061" y="41936"/>
                </a:cubicBezTo>
                <a:cubicBezTo>
                  <a:pt x="196644" y="41936"/>
                  <a:pt x="197228" y="42033"/>
                  <a:pt x="197811" y="42279"/>
                </a:cubicBezTo>
                <a:cubicBezTo>
                  <a:pt x="199180" y="42863"/>
                  <a:pt x="200240" y="44053"/>
                  <a:pt x="201633" y="44529"/>
                </a:cubicBezTo>
                <a:cubicBezTo>
                  <a:pt x="202166" y="44708"/>
                  <a:pt x="202686" y="44790"/>
                  <a:pt x="203189" y="44790"/>
                </a:cubicBezTo>
                <a:cubicBezTo>
                  <a:pt x="205572" y="44790"/>
                  <a:pt x="207567" y="42933"/>
                  <a:pt x="208717" y="40612"/>
                </a:cubicBezTo>
                <a:cubicBezTo>
                  <a:pt x="209289" y="41184"/>
                  <a:pt x="209705" y="41898"/>
                  <a:pt x="209932" y="42648"/>
                </a:cubicBezTo>
                <a:cubicBezTo>
                  <a:pt x="210408" y="44315"/>
                  <a:pt x="210134" y="46089"/>
                  <a:pt x="209836" y="47792"/>
                </a:cubicBezTo>
                <a:cubicBezTo>
                  <a:pt x="209539" y="49482"/>
                  <a:pt x="209229" y="51245"/>
                  <a:pt x="209634" y="52923"/>
                </a:cubicBezTo>
                <a:cubicBezTo>
                  <a:pt x="209705" y="53209"/>
                  <a:pt x="209789" y="53507"/>
                  <a:pt x="209932" y="53757"/>
                </a:cubicBezTo>
                <a:cubicBezTo>
                  <a:pt x="210765" y="53709"/>
                  <a:pt x="211610" y="53661"/>
                  <a:pt x="212456" y="53626"/>
                </a:cubicBezTo>
                <a:cubicBezTo>
                  <a:pt x="211551" y="52578"/>
                  <a:pt x="211087" y="51137"/>
                  <a:pt x="211301" y="49756"/>
                </a:cubicBezTo>
                <a:cubicBezTo>
                  <a:pt x="211515" y="48292"/>
                  <a:pt x="212408" y="46994"/>
                  <a:pt x="212611" y="45530"/>
                </a:cubicBezTo>
                <a:cubicBezTo>
                  <a:pt x="212789" y="44172"/>
                  <a:pt x="212325" y="42791"/>
                  <a:pt x="211539" y="41672"/>
                </a:cubicBezTo>
                <a:cubicBezTo>
                  <a:pt x="211075" y="41017"/>
                  <a:pt x="210503" y="40446"/>
                  <a:pt x="209896" y="39946"/>
                </a:cubicBezTo>
                <a:cubicBezTo>
                  <a:pt x="209694" y="39779"/>
                  <a:pt x="209467" y="39588"/>
                  <a:pt x="209229" y="39422"/>
                </a:cubicBezTo>
                <a:cubicBezTo>
                  <a:pt x="209872" y="37636"/>
                  <a:pt x="210015" y="35731"/>
                  <a:pt x="209491" y="34231"/>
                </a:cubicBezTo>
                <a:cubicBezTo>
                  <a:pt x="209051" y="32933"/>
                  <a:pt x="208289" y="31837"/>
                  <a:pt x="207610" y="30671"/>
                </a:cubicBezTo>
                <a:lnTo>
                  <a:pt x="207610" y="30671"/>
                </a:lnTo>
                <a:cubicBezTo>
                  <a:pt x="208693" y="31266"/>
                  <a:pt x="209872" y="31718"/>
                  <a:pt x="210860" y="32468"/>
                </a:cubicBezTo>
                <a:cubicBezTo>
                  <a:pt x="211801" y="33183"/>
                  <a:pt x="212694" y="33957"/>
                  <a:pt x="213706" y="34552"/>
                </a:cubicBezTo>
                <a:cubicBezTo>
                  <a:pt x="214935" y="35278"/>
                  <a:pt x="216269" y="35592"/>
                  <a:pt x="217614" y="35592"/>
                </a:cubicBezTo>
                <a:cubicBezTo>
                  <a:pt x="219071" y="35592"/>
                  <a:pt x="220542" y="35224"/>
                  <a:pt x="221909" y="34612"/>
                </a:cubicBezTo>
                <a:cubicBezTo>
                  <a:pt x="222814" y="34219"/>
                  <a:pt x="223886" y="33647"/>
                  <a:pt x="224814" y="32945"/>
                </a:cubicBezTo>
                <a:lnTo>
                  <a:pt x="224814" y="32945"/>
                </a:lnTo>
                <a:cubicBezTo>
                  <a:pt x="224338" y="34635"/>
                  <a:pt x="224136" y="36397"/>
                  <a:pt x="224779" y="37862"/>
                </a:cubicBezTo>
                <a:cubicBezTo>
                  <a:pt x="225172" y="38755"/>
                  <a:pt x="225838" y="39481"/>
                  <a:pt x="226422" y="40255"/>
                </a:cubicBezTo>
                <a:cubicBezTo>
                  <a:pt x="227470" y="41660"/>
                  <a:pt x="227172" y="43470"/>
                  <a:pt x="227470" y="45089"/>
                </a:cubicBezTo>
                <a:cubicBezTo>
                  <a:pt x="227594" y="44851"/>
                  <a:pt x="227799" y="44685"/>
                  <a:pt x="228141" y="44685"/>
                </a:cubicBezTo>
                <a:cubicBezTo>
                  <a:pt x="228192" y="44685"/>
                  <a:pt x="228246" y="44688"/>
                  <a:pt x="228303" y="44696"/>
                </a:cubicBezTo>
                <a:cubicBezTo>
                  <a:pt x="228720" y="44756"/>
                  <a:pt x="228898" y="45077"/>
                  <a:pt x="229077" y="45422"/>
                </a:cubicBezTo>
                <a:cubicBezTo>
                  <a:pt x="229315" y="45899"/>
                  <a:pt x="229648" y="46446"/>
                  <a:pt x="229720" y="46970"/>
                </a:cubicBezTo>
                <a:cubicBezTo>
                  <a:pt x="229756" y="47196"/>
                  <a:pt x="229708" y="47435"/>
                  <a:pt x="229672" y="47649"/>
                </a:cubicBezTo>
                <a:lnTo>
                  <a:pt x="229636" y="47923"/>
                </a:lnTo>
                <a:cubicBezTo>
                  <a:pt x="230006" y="48066"/>
                  <a:pt x="230387" y="48161"/>
                  <a:pt x="230791" y="48220"/>
                </a:cubicBezTo>
                <a:cubicBezTo>
                  <a:pt x="231053" y="48253"/>
                  <a:pt x="231321" y="48268"/>
                  <a:pt x="231586" y="48268"/>
                </a:cubicBezTo>
                <a:cubicBezTo>
                  <a:pt x="231899" y="48268"/>
                  <a:pt x="232209" y="48247"/>
                  <a:pt x="232506" y="48208"/>
                </a:cubicBezTo>
                <a:cubicBezTo>
                  <a:pt x="233888" y="48022"/>
                  <a:pt x="235139" y="47482"/>
                  <a:pt x="236519" y="47482"/>
                </a:cubicBezTo>
                <a:cubicBezTo>
                  <a:pt x="236637" y="47482"/>
                  <a:pt x="236756" y="47486"/>
                  <a:pt x="236875" y="47494"/>
                </a:cubicBezTo>
                <a:cubicBezTo>
                  <a:pt x="238397" y="47605"/>
                  <a:pt x="239866" y="48110"/>
                  <a:pt x="241390" y="48110"/>
                </a:cubicBezTo>
                <a:cubicBezTo>
                  <a:pt x="241500" y="48110"/>
                  <a:pt x="241610" y="48107"/>
                  <a:pt x="241721" y="48101"/>
                </a:cubicBezTo>
                <a:cubicBezTo>
                  <a:pt x="244412" y="47935"/>
                  <a:pt x="246627" y="45839"/>
                  <a:pt x="247115" y="43220"/>
                </a:cubicBezTo>
                <a:cubicBezTo>
                  <a:pt x="247567" y="40731"/>
                  <a:pt x="246722" y="37802"/>
                  <a:pt x="248520" y="35719"/>
                </a:cubicBezTo>
                <a:cubicBezTo>
                  <a:pt x="249484" y="34588"/>
                  <a:pt x="250961" y="33945"/>
                  <a:pt x="251854" y="32742"/>
                </a:cubicBezTo>
                <a:cubicBezTo>
                  <a:pt x="252413" y="31980"/>
                  <a:pt x="252699" y="31159"/>
                  <a:pt x="252794" y="30349"/>
                </a:cubicBezTo>
                <a:cubicBezTo>
                  <a:pt x="252818" y="30409"/>
                  <a:pt x="252866" y="30468"/>
                  <a:pt x="252889" y="30540"/>
                </a:cubicBezTo>
                <a:cubicBezTo>
                  <a:pt x="253306" y="31421"/>
                  <a:pt x="253663" y="32337"/>
                  <a:pt x="254187" y="33171"/>
                </a:cubicBezTo>
                <a:cubicBezTo>
                  <a:pt x="255497" y="35266"/>
                  <a:pt x="257819" y="36243"/>
                  <a:pt x="260212" y="36386"/>
                </a:cubicBezTo>
                <a:cubicBezTo>
                  <a:pt x="260529" y="36405"/>
                  <a:pt x="260872" y="36419"/>
                  <a:pt x="261227" y="36419"/>
                </a:cubicBezTo>
                <a:cubicBezTo>
                  <a:pt x="261938" y="36419"/>
                  <a:pt x="262700" y="36366"/>
                  <a:pt x="263415" y="36207"/>
                </a:cubicBezTo>
                <a:lnTo>
                  <a:pt x="263415" y="36207"/>
                </a:lnTo>
                <a:cubicBezTo>
                  <a:pt x="263403" y="36255"/>
                  <a:pt x="263391" y="36278"/>
                  <a:pt x="263391" y="36326"/>
                </a:cubicBezTo>
                <a:cubicBezTo>
                  <a:pt x="262914" y="38398"/>
                  <a:pt x="263522" y="40898"/>
                  <a:pt x="261926" y="42577"/>
                </a:cubicBezTo>
                <a:cubicBezTo>
                  <a:pt x="261069" y="43482"/>
                  <a:pt x="259795" y="43982"/>
                  <a:pt x="259009" y="44946"/>
                </a:cubicBezTo>
                <a:cubicBezTo>
                  <a:pt x="257700" y="46565"/>
                  <a:pt x="258366" y="50054"/>
                  <a:pt x="259366" y="51745"/>
                </a:cubicBezTo>
                <a:cubicBezTo>
                  <a:pt x="259938" y="51423"/>
                  <a:pt x="260676" y="50959"/>
                  <a:pt x="261248" y="50625"/>
                </a:cubicBezTo>
                <a:cubicBezTo>
                  <a:pt x="260367" y="49161"/>
                  <a:pt x="259521" y="46077"/>
                  <a:pt x="260664" y="44672"/>
                </a:cubicBezTo>
                <a:cubicBezTo>
                  <a:pt x="261331" y="43839"/>
                  <a:pt x="262402" y="43446"/>
                  <a:pt x="263153" y="42672"/>
                </a:cubicBezTo>
                <a:cubicBezTo>
                  <a:pt x="264498" y="41243"/>
                  <a:pt x="263986" y="39112"/>
                  <a:pt x="264403" y="37350"/>
                </a:cubicBezTo>
                <a:cubicBezTo>
                  <a:pt x="264831" y="35504"/>
                  <a:pt x="266486" y="34076"/>
                  <a:pt x="268415" y="34052"/>
                </a:cubicBezTo>
                <a:cubicBezTo>
                  <a:pt x="268430" y="34052"/>
                  <a:pt x="268444" y="34052"/>
                  <a:pt x="268459" y="34052"/>
                </a:cubicBezTo>
                <a:cubicBezTo>
                  <a:pt x="269621" y="34052"/>
                  <a:pt x="270704" y="34518"/>
                  <a:pt x="271856" y="34647"/>
                </a:cubicBezTo>
                <a:cubicBezTo>
                  <a:pt x="272006" y="34665"/>
                  <a:pt x="272155" y="34673"/>
                  <a:pt x="272301" y="34673"/>
                </a:cubicBezTo>
                <a:cubicBezTo>
                  <a:pt x="273222" y="34673"/>
                  <a:pt x="274076" y="34362"/>
                  <a:pt x="275011" y="34290"/>
                </a:cubicBezTo>
                <a:cubicBezTo>
                  <a:pt x="275171" y="34276"/>
                  <a:pt x="275333" y="34267"/>
                  <a:pt x="275495" y="34267"/>
                </a:cubicBezTo>
                <a:cubicBezTo>
                  <a:pt x="275742" y="34267"/>
                  <a:pt x="275988" y="34287"/>
                  <a:pt x="276226" y="34338"/>
                </a:cubicBezTo>
                <a:cubicBezTo>
                  <a:pt x="276845" y="34433"/>
                  <a:pt x="277404" y="34671"/>
                  <a:pt x="277821" y="35123"/>
                </a:cubicBezTo>
                <a:cubicBezTo>
                  <a:pt x="279143" y="36552"/>
                  <a:pt x="278035" y="38648"/>
                  <a:pt x="279083" y="40172"/>
                </a:cubicBezTo>
                <a:cubicBezTo>
                  <a:pt x="279262" y="40422"/>
                  <a:pt x="280548" y="46018"/>
                  <a:pt x="280726" y="46268"/>
                </a:cubicBezTo>
                <a:cubicBezTo>
                  <a:pt x="281524" y="46018"/>
                  <a:pt x="281322" y="45911"/>
                  <a:pt x="282143" y="45672"/>
                </a:cubicBezTo>
                <a:cubicBezTo>
                  <a:pt x="281095" y="44136"/>
                  <a:pt x="279833" y="39064"/>
                  <a:pt x="281048" y="37552"/>
                </a:cubicBezTo>
                <a:cubicBezTo>
                  <a:pt x="281726" y="36719"/>
                  <a:pt x="283631" y="34052"/>
                  <a:pt x="284370" y="33278"/>
                </a:cubicBezTo>
                <a:cubicBezTo>
                  <a:pt x="285727" y="31849"/>
                  <a:pt x="285203" y="29718"/>
                  <a:pt x="285620" y="27968"/>
                </a:cubicBezTo>
                <a:cubicBezTo>
                  <a:pt x="286048" y="26122"/>
                  <a:pt x="287703" y="24694"/>
                  <a:pt x="289644" y="24658"/>
                </a:cubicBezTo>
                <a:cubicBezTo>
                  <a:pt x="289658" y="24658"/>
                  <a:pt x="289673" y="24658"/>
                  <a:pt x="289687" y="24658"/>
                </a:cubicBezTo>
                <a:cubicBezTo>
                  <a:pt x="290838" y="24658"/>
                  <a:pt x="291932" y="25124"/>
                  <a:pt x="293073" y="25253"/>
                </a:cubicBezTo>
                <a:cubicBezTo>
                  <a:pt x="293229" y="25272"/>
                  <a:pt x="293381" y="25280"/>
                  <a:pt x="293532" y="25280"/>
                </a:cubicBezTo>
                <a:cubicBezTo>
                  <a:pt x="294454" y="25280"/>
                  <a:pt x="295297" y="24978"/>
                  <a:pt x="296228" y="24896"/>
                </a:cubicBezTo>
                <a:cubicBezTo>
                  <a:pt x="296376" y="24887"/>
                  <a:pt x="296526" y="24882"/>
                  <a:pt x="296676" y="24882"/>
                </a:cubicBezTo>
                <a:cubicBezTo>
                  <a:pt x="296936" y="24882"/>
                  <a:pt x="297198" y="24898"/>
                  <a:pt x="297454" y="24944"/>
                </a:cubicBezTo>
                <a:cubicBezTo>
                  <a:pt x="298062" y="25051"/>
                  <a:pt x="298633" y="25289"/>
                  <a:pt x="299050" y="25729"/>
                </a:cubicBezTo>
                <a:cubicBezTo>
                  <a:pt x="300372" y="27158"/>
                  <a:pt x="299252" y="29254"/>
                  <a:pt x="300312" y="30778"/>
                </a:cubicBezTo>
                <a:cubicBezTo>
                  <a:pt x="300693" y="31337"/>
                  <a:pt x="301157" y="31897"/>
                  <a:pt x="301407" y="32528"/>
                </a:cubicBezTo>
                <a:cubicBezTo>
                  <a:pt x="301979" y="34016"/>
                  <a:pt x="301384" y="35909"/>
                  <a:pt x="300669" y="37409"/>
                </a:cubicBezTo>
                <a:cubicBezTo>
                  <a:pt x="301610" y="37409"/>
                  <a:pt x="302562" y="37433"/>
                  <a:pt x="303491" y="37469"/>
                </a:cubicBezTo>
                <a:cubicBezTo>
                  <a:pt x="303836" y="36421"/>
                  <a:pt x="304289" y="35362"/>
                  <a:pt x="303991" y="34242"/>
                </a:cubicBezTo>
                <a:cubicBezTo>
                  <a:pt x="303777" y="33469"/>
                  <a:pt x="303491" y="32707"/>
                  <a:pt x="303479" y="31909"/>
                </a:cubicBezTo>
                <a:cubicBezTo>
                  <a:pt x="303431" y="29694"/>
                  <a:pt x="305455" y="27492"/>
                  <a:pt x="307027" y="26122"/>
                </a:cubicBezTo>
                <a:cubicBezTo>
                  <a:pt x="308774" y="24567"/>
                  <a:pt x="310931" y="23515"/>
                  <a:pt x="313224" y="23515"/>
                </a:cubicBezTo>
                <a:cubicBezTo>
                  <a:pt x="313775" y="23515"/>
                  <a:pt x="314334" y="23576"/>
                  <a:pt x="314897" y="23705"/>
                </a:cubicBezTo>
                <a:cubicBezTo>
                  <a:pt x="316040" y="23979"/>
                  <a:pt x="317124" y="24456"/>
                  <a:pt x="318243" y="24848"/>
                </a:cubicBezTo>
                <a:cubicBezTo>
                  <a:pt x="319922" y="25468"/>
                  <a:pt x="321743" y="25360"/>
                  <a:pt x="323422" y="26015"/>
                </a:cubicBezTo>
                <a:cubicBezTo>
                  <a:pt x="325482" y="26801"/>
                  <a:pt x="327280" y="29408"/>
                  <a:pt x="327637" y="31933"/>
                </a:cubicBezTo>
                <a:cubicBezTo>
                  <a:pt x="328518" y="27611"/>
                  <a:pt x="328839" y="22741"/>
                  <a:pt x="327994" y="18360"/>
                </a:cubicBezTo>
                <a:lnTo>
                  <a:pt x="327994" y="18360"/>
                </a:lnTo>
                <a:cubicBezTo>
                  <a:pt x="327399" y="19598"/>
                  <a:pt x="327018" y="20955"/>
                  <a:pt x="326815" y="22336"/>
                </a:cubicBezTo>
                <a:cubicBezTo>
                  <a:pt x="326672" y="23360"/>
                  <a:pt x="326565" y="24575"/>
                  <a:pt x="326613" y="25789"/>
                </a:cubicBezTo>
                <a:cubicBezTo>
                  <a:pt x="326018" y="25253"/>
                  <a:pt x="325375" y="24825"/>
                  <a:pt x="324684" y="24575"/>
                </a:cubicBezTo>
                <a:cubicBezTo>
                  <a:pt x="322708" y="23813"/>
                  <a:pt x="320588" y="23920"/>
                  <a:pt x="318600" y="23217"/>
                </a:cubicBezTo>
                <a:cubicBezTo>
                  <a:pt x="317302" y="22741"/>
                  <a:pt x="316028" y="22193"/>
                  <a:pt x="314671" y="21872"/>
                </a:cubicBezTo>
                <a:cubicBezTo>
                  <a:pt x="314183" y="21753"/>
                  <a:pt x="313695" y="21693"/>
                  <a:pt x="313195" y="21669"/>
                </a:cubicBezTo>
                <a:cubicBezTo>
                  <a:pt x="312945" y="20610"/>
                  <a:pt x="312468" y="19693"/>
                  <a:pt x="311754" y="18812"/>
                </a:cubicBezTo>
                <a:cubicBezTo>
                  <a:pt x="310420" y="17193"/>
                  <a:pt x="309420" y="15312"/>
                  <a:pt x="308099" y="13692"/>
                </a:cubicBezTo>
                <a:cubicBezTo>
                  <a:pt x="306753" y="12073"/>
                  <a:pt x="304955" y="10656"/>
                  <a:pt x="302860" y="10501"/>
                </a:cubicBezTo>
                <a:cubicBezTo>
                  <a:pt x="302742" y="10494"/>
                  <a:pt x="302624" y="10490"/>
                  <a:pt x="302506" y="10490"/>
                </a:cubicBezTo>
                <a:cubicBezTo>
                  <a:pt x="301702" y="10490"/>
                  <a:pt x="300919" y="10664"/>
                  <a:pt x="300181" y="10966"/>
                </a:cubicBezTo>
                <a:cubicBezTo>
                  <a:pt x="300026" y="10478"/>
                  <a:pt x="299717" y="10049"/>
                  <a:pt x="299526" y="9573"/>
                </a:cubicBezTo>
                <a:cubicBezTo>
                  <a:pt x="299086" y="8513"/>
                  <a:pt x="299312" y="7203"/>
                  <a:pt x="300074" y="6334"/>
                </a:cubicBezTo>
                <a:cubicBezTo>
                  <a:pt x="300741" y="5596"/>
                  <a:pt x="301693" y="5358"/>
                  <a:pt x="302455" y="4739"/>
                </a:cubicBezTo>
                <a:cubicBezTo>
                  <a:pt x="302753" y="4501"/>
                  <a:pt x="302931" y="4060"/>
                  <a:pt x="302955" y="3608"/>
                </a:cubicBezTo>
                <a:cubicBezTo>
                  <a:pt x="304125" y="5815"/>
                  <a:pt x="307078" y="7406"/>
                  <a:pt x="309531" y="7406"/>
                </a:cubicBezTo>
                <a:cubicBezTo>
                  <a:pt x="309949" y="7406"/>
                  <a:pt x="310352" y="7360"/>
                  <a:pt x="310730" y="7263"/>
                </a:cubicBezTo>
                <a:cubicBezTo>
                  <a:pt x="312468" y="6810"/>
                  <a:pt x="313885" y="5679"/>
                  <a:pt x="315600" y="5203"/>
                </a:cubicBezTo>
                <a:cubicBezTo>
                  <a:pt x="316076" y="5072"/>
                  <a:pt x="316528" y="4953"/>
                  <a:pt x="317005" y="4822"/>
                </a:cubicBezTo>
                <a:cubicBezTo>
                  <a:pt x="316350" y="4465"/>
                  <a:pt x="315683" y="4120"/>
                  <a:pt x="315028" y="3810"/>
                </a:cubicBezTo>
                <a:cubicBezTo>
                  <a:pt x="313635" y="4239"/>
                  <a:pt x="312456" y="5132"/>
                  <a:pt x="311040" y="5501"/>
                </a:cubicBezTo>
                <a:cubicBezTo>
                  <a:pt x="310718" y="5585"/>
                  <a:pt x="310373" y="5625"/>
                  <a:pt x="310016" y="5625"/>
                </a:cubicBezTo>
                <a:cubicBezTo>
                  <a:pt x="307186" y="5625"/>
                  <a:pt x="303554" y="3121"/>
                  <a:pt x="304051" y="214"/>
                </a:cubicBezTo>
                <a:cubicBezTo>
                  <a:pt x="303646" y="143"/>
                  <a:pt x="303253" y="72"/>
                  <a:pt x="302860" y="0"/>
                </a:cubicBezTo>
                <a:close/>
              </a:path>
            </a:pathLst>
          </a:custGeom>
          <a:solidFill>
            <a:srgbClr val="DBF6E9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47" name="Google Shape;247;p2"/>
          <p:cNvSpPr/>
          <p:nvPr/>
        </p:nvSpPr>
        <p:spPr>
          <a:xfrm>
            <a:off x="-232447" y="972493"/>
            <a:ext cx="340028" cy="241760"/>
          </a:xfrm>
          <a:custGeom>
            <a:avLst/>
            <a:gdLst/>
            <a:ahLst/>
            <a:cxnLst/>
            <a:rect l="l" t="t" r="r" b="b"/>
            <a:pathLst>
              <a:path w="7848" h="5799" extrusionOk="0">
                <a:moveTo>
                  <a:pt x="3380" y="0"/>
                </a:moveTo>
                <a:cubicBezTo>
                  <a:pt x="3189" y="0"/>
                  <a:pt x="2999" y="9"/>
                  <a:pt x="2811" y="24"/>
                </a:cubicBezTo>
                <a:cubicBezTo>
                  <a:pt x="2382" y="48"/>
                  <a:pt x="1965" y="131"/>
                  <a:pt x="1561" y="310"/>
                </a:cubicBezTo>
                <a:cubicBezTo>
                  <a:pt x="1418" y="381"/>
                  <a:pt x="1263" y="453"/>
                  <a:pt x="1132" y="560"/>
                </a:cubicBezTo>
                <a:cubicBezTo>
                  <a:pt x="1025" y="643"/>
                  <a:pt x="918" y="750"/>
                  <a:pt x="822" y="846"/>
                </a:cubicBezTo>
                <a:cubicBezTo>
                  <a:pt x="620" y="988"/>
                  <a:pt x="477" y="1167"/>
                  <a:pt x="322" y="1358"/>
                </a:cubicBezTo>
                <a:cubicBezTo>
                  <a:pt x="203" y="1536"/>
                  <a:pt x="108" y="1715"/>
                  <a:pt x="1" y="1917"/>
                </a:cubicBezTo>
                <a:cubicBezTo>
                  <a:pt x="25" y="1881"/>
                  <a:pt x="60" y="1858"/>
                  <a:pt x="108" y="1822"/>
                </a:cubicBezTo>
                <a:cubicBezTo>
                  <a:pt x="203" y="1739"/>
                  <a:pt x="299" y="1631"/>
                  <a:pt x="418" y="1548"/>
                </a:cubicBezTo>
                <a:cubicBezTo>
                  <a:pt x="549" y="1441"/>
                  <a:pt x="703" y="1369"/>
                  <a:pt x="846" y="1286"/>
                </a:cubicBezTo>
                <a:cubicBezTo>
                  <a:pt x="1239" y="1108"/>
                  <a:pt x="1668" y="1036"/>
                  <a:pt x="2096" y="1012"/>
                </a:cubicBezTo>
                <a:cubicBezTo>
                  <a:pt x="2285" y="997"/>
                  <a:pt x="2475" y="989"/>
                  <a:pt x="2666" y="989"/>
                </a:cubicBezTo>
                <a:cubicBezTo>
                  <a:pt x="3936" y="989"/>
                  <a:pt x="5234" y="1344"/>
                  <a:pt x="6145" y="2203"/>
                </a:cubicBezTo>
                <a:cubicBezTo>
                  <a:pt x="6430" y="2453"/>
                  <a:pt x="6668" y="2763"/>
                  <a:pt x="6811" y="3108"/>
                </a:cubicBezTo>
                <a:cubicBezTo>
                  <a:pt x="7133" y="3786"/>
                  <a:pt x="7073" y="4596"/>
                  <a:pt x="6799" y="5287"/>
                </a:cubicBezTo>
                <a:cubicBezTo>
                  <a:pt x="6728" y="5465"/>
                  <a:pt x="6657" y="5632"/>
                  <a:pt x="6561" y="5799"/>
                </a:cubicBezTo>
                <a:cubicBezTo>
                  <a:pt x="6954" y="5346"/>
                  <a:pt x="7311" y="4858"/>
                  <a:pt x="7514" y="4310"/>
                </a:cubicBezTo>
                <a:cubicBezTo>
                  <a:pt x="7788" y="3608"/>
                  <a:pt x="7847" y="2810"/>
                  <a:pt x="7526" y="2120"/>
                </a:cubicBezTo>
                <a:cubicBezTo>
                  <a:pt x="7383" y="1774"/>
                  <a:pt x="7133" y="1465"/>
                  <a:pt x="6859" y="1215"/>
                </a:cubicBezTo>
                <a:cubicBezTo>
                  <a:pt x="5938" y="356"/>
                  <a:pt x="4648" y="0"/>
                  <a:pt x="3380" y="0"/>
                </a:cubicBezTo>
                <a:close/>
              </a:path>
            </a:pathLst>
          </a:custGeom>
          <a:solidFill>
            <a:srgbClr val="DBF6E9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48" name="Google Shape;248;p2"/>
          <p:cNvSpPr/>
          <p:nvPr/>
        </p:nvSpPr>
        <p:spPr>
          <a:xfrm>
            <a:off x="237517" y="941018"/>
            <a:ext cx="228548" cy="176932"/>
          </a:xfrm>
          <a:custGeom>
            <a:avLst/>
            <a:gdLst/>
            <a:ahLst/>
            <a:cxnLst/>
            <a:rect l="l" t="t" r="r" b="b"/>
            <a:pathLst>
              <a:path w="5275" h="4244" extrusionOk="0">
                <a:moveTo>
                  <a:pt x="4153" y="0"/>
                </a:moveTo>
                <a:cubicBezTo>
                  <a:pt x="4102" y="0"/>
                  <a:pt x="4052" y="9"/>
                  <a:pt x="4001" y="17"/>
                </a:cubicBezTo>
                <a:cubicBezTo>
                  <a:pt x="3894" y="53"/>
                  <a:pt x="3787" y="53"/>
                  <a:pt x="3668" y="53"/>
                </a:cubicBezTo>
                <a:cubicBezTo>
                  <a:pt x="3037" y="77"/>
                  <a:pt x="2441" y="315"/>
                  <a:pt x="1846" y="553"/>
                </a:cubicBezTo>
                <a:cubicBezTo>
                  <a:pt x="1215" y="815"/>
                  <a:pt x="548" y="1077"/>
                  <a:pt x="48" y="1541"/>
                </a:cubicBezTo>
                <a:lnTo>
                  <a:pt x="1" y="1589"/>
                </a:lnTo>
                <a:cubicBezTo>
                  <a:pt x="417" y="1315"/>
                  <a:pt x="893" y="1124"/>
                  <a:pt x="1358" y="946"/>
                </a:cubicBezTo>
                <a:cubicBezTo>
                  <a:pt x="1941" y="696"/>
                  <a:pt x="2548" y="458"/>
                  <a:pt x="3179" y="422"/>
                </a:cubicBezTo>
                <a:cubicBezTo>
                  <a:pt x="3299" y="422"/>
                  <a:pt x="3394" y="410"/>
                  <a:pt x="3513" y="398"/>
                </a:cubicBezTo>
                <a:cubicBezTo>
                  <a:pt x="3574" y="381"/>
                  <a:pt x="3628" y="370"/>
                  <a:pt x="3677" y="370"/>
                </a:cubicBezTo>
                <a:cubicBezTo>
                  <a:pt x="3694" y="370"/>
                  <a:pt x="3711" y="371"/>
                  <a:pt x="3727" y="374"/>
                </a:cubicBezTo>
                <a:cubicBezTo>
                  <a:pt x="3870" y="422"/>
                  <a:pt x="3965" y="600"/>
                  <a:pt x="4037" y="720"/>
                </a:cubicBezTo>
                <a:cubicBezTo>
                  <a:pt x="4263" y="1077"/>
                  <a:pt x="4442" y="1470"/>
                  <a:pt x="4573" y="1886"/>
                </a:cubicBezTo>
                <a:cubicBezTo>
                  <a:pt x="4644" y="2101"/>
                  <a:pt x="4692" y="2339"/>
                  <a:pt x="4715" y="2577"/>
                </a:cubicBezTo>
                <a:cubicBezTo>
                  <a:pt x="4799" y="3077"/>
                  <a:pt x="4763" y="3589"/>
                  <a:pt x="4501" y="4006"/>
                </a:cubicBezTo>
                <a:cubicBezTo>
                  <a:pt x="4442" y="4101"/>
                  <a:pt x="4382" y="4172"/>
                  <a:pt x="4299" y="4244"/>
                </a:cubicBezTo>
                <a:cubicBezTo>
                  <a:pt x="4561" y="4089"/>
                  <a:pt x="4811" y="3887"/>
                  <a:pt x="4989" y="3637"/>
                </a:cubicBezTo>
                <a:cubicBezTo>
                  <a:pt x="5251" y="3232"/>
                  <a:pt x="5275" y="2696"/>
                  <a:pt x="5215" y="2208"/>
                </a:cubicBezTo>
                <a:cubicBezTo>
                  <a:pt x="5180" y="1970"/>
                  <a:pt x="5120" y="1732"/>
                  <a:pt x="5061" y="1505"/>
                </a:cubicBezTo>
                <a:cubicBezTo>
                  <a:pt x="4942" y="1112"/>
                  <a:pt x="4763" y="708"/>
                  <a:pt x="4525" y="350"/>
                </a:cubicBezTo>
                <a:cubicBezTo>
                  <a:pt x="4453" y="231"/>
                  <a:pt x="4370" y="53"/>
                  <a:pt x="4215" y="5"/>
                </a:cubicBezTo>
                <a:cubicBezTo>
                  <a:pt x="4194" y="2"/>
                  <a:pt x="4173" y="0"/>
                  <a:pt x="4153" y="0"/>
                </a:cubicBezTo>
                <a:close/>
              </a:path>
            </a:pathLst>
          </a:custGeom>
          <a:solidFill>
            <a:srgbClr val="DBF6E9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49" name="Google Shape;249;p2"/>
          <p:cNvSpPr/>
          <p:nvPr/>
        </p:nvSpPr>
        <p:spPr>
          <a:xfrm>
            <a:off x="-17850" y="1235474"/>
            <a:ext cx="599988" cy="175348"/>
          </a:xfrm>
          <a:custGeom>
            <a:avLst/>
            <a:gdLst/>
            <a:ahLst/>
            <a:cxnLst/>
            <a:rect l="l" t="t" r="r" b="b"/>
            <a:pathLst>
              <a:path w="13848" h="4206" extrusionOk="0">
                <a:moveTo>
                  <a:pt x="7401" y="1"/>
                </a:moveTo>
                <a:cubicBezTo>
                  <a:pt x="5611" y="1"/>
                  <a:pt x="3846" y="468"/>
                  <a:pt x="2204" y="1157"/>
                </a:cubicBezTo>
                <a:cubicBezTo>
                  <a:pt x="1227" y="1562"/>
                  <a:pt x="1" y="2086"/>
                  <a:pt x="168" y="3348"/>
                </a:cubicBezTo>
                <a:cubicBezTo>
                  <a:pt x="215" y="3658"/>
                  <a:pt x="299" y="3944"/>
                  <a:pt x="441" y="4205"/>
                </a:cubicBezTo>
                <a:cubicBezTo>
                  <a:pt x="287" y="2979"/>
                  <a:pt x="1501" y="2455"/>
                  <a:pt x="2477" y="2050"/>
                </a:cubicBezTo>
                <a:cubicBezTo>
                  <a:pt x="4133" y="1372"/>
                  <a:pt x="5888" y="894"/>
                  <a:pt x="7668" y="894"/>
                </a:cubicBezTo>
                <a:cubicBezTo>
                  <a:pt x="7732" y="894"/>
                  <a:pt x="7795" y="894"/>
                  <a:pt x="7859" y="896"/>
                </a:cubicBezTo>
                <a:cubicBezTo>
                  <a:pt x="9633" y="919"/>
                  <a:pt x="11431" y="1467"/>
                  <a:pt x="12800" y="2622"/>
                </a:cubicBezTo>
                <a:cubicBezTo>
                  <a:pt x="13217" y="2979"/>
                  <a:pt x="13610" y="3420"/>
                  <a:pt x="13848" y="3908"/>
                </a:cubicBezTo>
                <a:cubicBezTo>
                  <a:pt x="13753" y="3074"/>
                  <a:pt x="13193" y="2289"/>
                  <a:pt x="12538" y="1729"/>
                </a:cubicBezTo>
                <a:cubicBezTo>
                  <a:pt x="11181" y="574"/>
                  <a:pt x="9383" y="38"/>
                  <a:pt x="7597" y="3"/>
                </a:cubicBezTo>
                <a:cubicBezTo>
                  <a:pt x="7532" y="1"/>
                  <a:pt x="7466" y="1"/>
                  <a:pt x="7401" y="1"/>
                </a:cubicBezTo>
                <a:close/>
              </a:path>
            </a:pathLst>
          </a:custGeom>
          <a:solidFill>
            <a:srgbClr val="DBF6E9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50" name="Google Shape;250;p2"/>
          <p:cNvSpPr/>
          <p:nvPr/>
        </p:nvSpPr>
        <p:spPr>
          <a:xfrm>
            <a:off x="14047284" y="3380633"/>
            <a:ext cx="317064" cy="301585"/>
          </a:xfrm>
          <a:custGeom>
            <a:avLst/>
            <a:gdLst/>
            <a:ahLst/>
            <a:cxnLst/>
            <a:rect l="l" t="t" r="r" b="b"/>
            <a:pathLst>
              <a:path w="7318" h="7234" extrusionOk="0">
                <a:moveTo>
                  <a:pt x="4803" y="0"/>
                </a:moveTo>
                <a:cubicBezTo>
                  <a:pt x="4724" y="0"/>
                  <a:pt x="4645" y="24"/>
                  <a:pt x="4579" y="78"/>
                </a:cubicBezTo>
                <a:lnTo>
                  <a:pt x="3186" y="1245"/>
                </a:lnTo>
                <a:cubicBezTo>
                  <a:pt x="3107" y="1297"/>
                  <a:pt x="3016" y="1330"/>
                  <a:pt x="2921" y="1330"/>
                </a:cubicBezTo>
                <a:cubicBezTo>
                  <a:pt x="2887" y="1330"/>
                  <a:pt x="2852" y="1326"/>
                  <a:pt x="2817" y="1316"/>
                </a:cubicBezTo>
                <a:lnTo>
                  <a:pt x="1054" y="828"/>
                </a:lnTo>
                <a:cubicBezTo>
                  <a:pt x="1016" y="817"/>
                  <a:pt x="979" y="811"/>
                  <a:pt x="942" y="811"/>
                </a:cubicBezTo>
                <a:cubicBezTo>
                  <a:pt x="671" y="811"/>
                  <a:pt x="461" y="1103"/>
                  <a:pt x="566" y="1375"/>
                </a:cubicBezTo>
                <a:lnTo>
                  <a:pt x="1233" y="3078"/>
                </a:lnTo>
                <a:cubicBezTo>
                  <a:pt x="1281" y="3209"/>
                  <a:pt x="1269" y="3340"/>
                  <a:pt x="1185" y="3459"/>
                </a:cubicBezTo>
                <a:lnTo>
                  <a:pt x="173" y="4983"/>
                </a:lnTo>
                <a:cubicBezTo>
                  <a:pt x="0" y="5249"/>
                  <a:pt x="197" y="5615"/>
                  <a:pt x="524" y="5615"/>
                </a:cubicBezTo>
                <a:cubicBezTo>
                  <a:pt x="534" y="5615"/>
                  <a:pt x="544" y="5615"/>
                  <a:pt x="554" y="5614"/>
                </a:cubicBezTo>
                <a:lnTo>
                  <a:pt x="2364" y="5495"/>
                </a:lnTo>
                <a:cubicBezTo>
                  <a:pt x="2375" y="5494"/>
                  <a:pt x="2386" y="5494"/>
                  <a:pt x="2397" y="5494"/>
                </a:cubicBezTo>
                <a:cubicBezTo>
                  <a:pt x="2515" y="5494"/>
                  <a:pt x="2622" y="5552"/>
                  <a:pt x="2709" y="5650"/>
                </a:cubicBezTo>
                <a:lnTo>
                  <a:pt x="3841" y="7079"/>
                </a:lnTo>
                <a:cubicBezTo>
                  <a:pt x="3922" y="7184"/>
                  <a:pt x="4038" y="7233"/>
                  <a:pt x="4153" y="7233"/>
                </a:cubicBezTo>
                <a:cubicBezTo>
                  <a:pt x="4326" y="7233"/>
                  <a:pt x="4498" y="7123"/>
                  <a:pt x="4555" y="6924"/>
                </a:cubicBezTo>
                <a:lnTo>
                  <a:pt x="4995" y="5162"/>
                </a:lnTo>
                <a:cubicBezTo>
                  <a:pt x="5031" y="5019"/>
                  <a:pt x="5115" y="4924"/>
                  <a:pt x="5257" y="4876"/>
                </a:cubicBezTo>
                <a:lnTo>
                  <a:pt x="6960" y="4245"/>
                </a:lnTo>
                <a:cubicBezTo>
                  <a:pt x="7281" y="4126"/>
                  <a:pt x="7317" y="3697"/>
                  <a:pt x="7043" y="3519"/>
                </a:cubicBezTo>
                <a:lnTo>
                  <a:pt x="5496" y="2554"/>
                </a:lnTo>
                <a:cubicBezTo>
                  <a:pt x="5376" y="2483"/>
                  <a:pt x="5293" y="2364"/>
                  <a:pt x="5293" y="2221"/>
                </a:cubicBezTo>
                <a:lnTo>
                  <a:pt x="5222" y="411"/>
                </a:lnTo>
                <a:cubicBezTo>
                  <a:pt x="5213" y="162"/>
                  <a:pt x="5007" y="0"/>
                  <a:pt x="4803" y="0"/>
                </a:cubicBezTo>
                <a:close/>
              </a:path>
            </a:pathLst>
          </a:custGeom>
          <a:solidFill>
            <a:srgbClr val="E8617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51" name="Google Shape;251;p2"/>
          <p:cNvSpPr/>
          <p:nvPr/>
        </p:nvSpPr>
        <p:spPr>
          <a:xfrm>
            <a:off x="9529295" y="2539696"/>
            <a:ext cx="401379" cy="368123"/>
          </a:xfrm>
          <a:custGeom>
            <a:avLst/>
            <a:gdLst/>
            <a:ahLst/>
            <a:cxnLst/>
            <a:rect l="l" t="t" r="r" b="b"/>
            <a:pathLst>
              <a:path w="9264" h="8830" extrusionOk="0">
                <a:moveTo>
                  <a:pt x="2615" y="0"/>
                </a:moveTo>
                <a:cubicBezTo>
                  <a:pt x="2342" y="0"/>
                  <a:pt x="2081" y="239"/>
                  <a:pt x="2108" y="551"/>
                </a:cubicBezTo>
                <a:lnTo>
                  <a:pt x="2275" y="2801"/>
                </a:lnTo>
                <a:cubicBezTo>
                  <a:pt x="2287" y="2956"/>
                  <a:pt x="2215" y="3123"/>
                  <a:pt x="2084" y="3230"/>
                </a:cubicBezTo>
                <a:lnTo>
                  <a:pt x="322" y="4647"/>
                </a:lnTo>
                <a:cubicBezTo>
                  <a:pt x="1" y="4909"/>
                  <a:pt x="96" y="5432"/>
                  <a:pt x="513" y="5540"/>
                </a:cubicBezTo>
                <a:lnTo>
                  <a:pt x="2704" y="6075"/>
                </a:lnTo>
                <a:cubicBezTo>
                  <a:pt x="2870" y="6123"/>
                  <a:pt x="3001" y="6218"/>
                  <a:pt x="3061" y="6385"/>
                </a:cubicBezTo>
                <a:lnTo>
                  <a:pt x="3870" y="8504"/>
                </a:lnTo>
                <a:cubicBezTo>
                  <a:pt x="3948" y="8718"/>
                  <a:pt x="4142" y="8829"/>
                  <a:pt x="4339" y="8829"/>
                </a:cubicBezTo>
                <a:cubicBezTo>
                  <a:pt x="4504" y="8829"/>
                  <a:pt x="4672" y="8751"/>
                  <a:pt x="4775" y="8588"/>
                </a:cubicBezTo>
                <a:lnTo>
                  <a:pt x="5966" y="6671"/>
                </a:lnTo>
                <a:cubicBezTo>
                  <a:pt x="6037" y="6540"/>
                  <a:pt x="6204" y="6444"/>
                  <a:pt x="6371" y="6433"/>
                </a:cubicBezTo>
                <a:lnTo>
                  <a:pt x="8633" y="6325"/>
                </a:lnTo>
                <a:cubicBezTo>
                  <a:pt x="9061" y="6313"/>
                  <a:pt x="9264" y="5825"/>
                  <a:pt x="9002" y="5492"/>
                </a:cubicBezTo>
                <a:lnTo>
                  <a:pt x="7549" y="3766"/>
                </a:lnTo>
                <a:cubicBezTo>
                  <a:pt x="7442" y="3647"/>
                  <a:pt x="7395" y="3468"/>
                  <a:pt x="7442" y="3301"/>
                </a:cubicBezTo>
                <a:lnTo>
                  <a:pt x="8038" y="1134"/>
                </a:lnTo>
                <a:cubicBezTo>
                  <a:pt x="8127" y="785"/>
                  <a:pt x="7858" y="478"/>
                  <a:pt x="7538" y="478"/>
                </a:cubicBezTo>
                <a:cubicBezTo>
                  <a:pt x="7475" y="478"/>
                  <a:pt x="7411" y="490"/>
                  <a:pt x="7347" y="515"/>
                </a:cubicBezTo>
                <a:lnTo>
                  <a:pt x="5251" y="1372"/>
                </a:lnTo>
                <a:cubicBezTo>
                  <a:pt x="5189" y="1395"/>
                  <a:pt x="5124" y="1405"/>
                  <a:pt x="5061" y="1405"/>
                </a:cubicBezTo>
                <a:cubicBezTo>
                  <a:pt x="4957" y="1405"/>
                  <a:pt x="4857" y="1377"/>
                  <a:pt x="4775" y="1325"/>
                </a:cubicBezTo>
                <a:lnTo>
                  <a:pt x="2882" y="87"/>
                </a:lnTo>
                <a:cubicBezTo>
                  <a:pt x="2798" y="27"/>
                  <a:pt x="2706" y="0"/>
                  <a:pt x="2615" y="0"/>
                </a:cubicBezTo>
                <a:close/>
              </a:path>
            </a:pathLst>
          </a:custGeom>
          <a:solidFill>
            <a:srgbClr val="FFDA77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52" name="Google Shape;252;p2"/>
          <p:cNvSpPr/>
          <p:nvPr/>
        </p:nvSpPr>
        <p:spPr>
          <a:xfrm>
            <a:off x="9881347" y="3314520"/>
            <a:ext cx="256971" cy="210993"/>
          </a:xfrm>
          <a:custGeom>
            <a:avLst/>
            <a:gdLst/>
            <a:ahLst/>
            <a:cxnLst/>
            <a:rect l="l" t="t" r="r" b="b"/>
            <a:pathLst>
              <a:path w="5931" h="5061" extrusionOk="0">
                <a:moveTo>
                  <a:pt x="3006" y="0"/>
                </a:moveTo>
                <a:cubicBezTo>
                  <a:pt x="2852" y="0"/>
                  <a:pt x="2709" y="52"/>
                  <a:pt x="2608" y="137"/>
                </a:cubicBezTo>
                <a:cubicBezTo>
                  <a:pt x="2467" y="45"/>
                  <a:pt x="2329" y="3"/>
                  <a:pt x="2202" y="3"/>
                </a:cubicBezTo>
                <a:cubicBezTo>
                  <a:pt x="1997" y="3"/>
                  <a:pt x="1821" y="112"/>
                  <a:pt x="1703" y="303"/>
                </a:cubicBezTo>
                <a:cubicBezTo>
                  <a:pt x="1630" y="291"/>
                  <a:pt x="1559" y="284"/>
                  <a:pt x="1490" y="284"/>
                </a:cubicBezTo>
                <a:cubicBezTo>
                  <a:pt x="1225" y="284"/>
                  <a:pt x="1002" y="391"/>
                  <a:pt x="870" y="732"/>
                </a:cubicBezTo>
                <a:cubicBezTo>
                  <a:pt x="775" y="768"/>
                  <a:pt x="703" y="791"/>
                  <a:pt x="632" y="827"/>
                </a:cubicBezTo>
                <a:cubicBezTo>
                  <a:pt x="179" y="1030"/>
                  <a:pt x="1" y="1565"/>
                  <a:pt x="239" y="2006"/>
                </a:cubicBezTo>
                <a:lnTo>
                  <a:pt x="1632" y="4625"/>
                </a:lnTo>
                <a:cubicBezTo>
                  <a:pt x="1780" y="4897"/>
                  <a:pt x="2071" y="5061"/>
                  <a:pt x="2370" y="5061"/>
                </a:cubicBezTo>
                <a:cubicBezTo>
                  <a:pt x="2504" y="5061"/>
                  <a:pt x="2638" y="5028"/>
                  <a:pt x="2763" y="4959"/>
                </a:cubicBezTo>
                <a:lnTo>
                  <a:pt x="5502" y="3518"/>
                </a:lnTo>
                <a:cubicBezTo>
                  <a:pt x="5752" y="3387"/>
                  <a:pt x="5930" y="3137"/>
                  <a:pt x="5930" y="2851"/>
                </a:cubicBezTo>
                <a:cubicBezTo>
                  <a:pt x="5918" y="2613"/>
                  <a:pt x="5799" y="2363"/>
                  <a:pt x="5537" y="2149"/>
                </a:cubicBezTo>
                <a:cubicBezTo>
                  <a:pt x="5632" y="1672"/>
                  <a:pt x="5454" y="1470"/>
                  <a:pt x="5109" y="1351"/>
                </a:cubicBezTo>
                <a:cubicBezTo>
                  <a:pt x="5085" y="994"/>
                  <a:pt x="4823" y="696"/>
                  <a:pt x="4430" y="696"/>
                </a:cubicBezTo>
                <a:cubicBezTo>
                  <a:pt x="4202" y="541"/>
                  <a:pt x="4019" y="259"/>
                  <a:pt x="3717" y="259"/>
                </a:cubicBezTo>
                <a:cubicBezTo>
                  <a:pt x="3672" y="259"/>
                  <a:pt x="3624" y="266"/>
                  <a:pt x="3573" y="279"/>
                </a:cubicBezTo>
                <a:cubicBezTo>
                  <a:pt x="3407" y="81"/>
                  <a:pt x="3198" y="0"/>
                  <a:pt x="3006" y="0"/>
                </a:cubicBezTo>
                <a:close/>
              </a:path>
            </a:pathLst>
          </a:custGeom>
          <a:solidFill>
            <a:srgbClr val="9DDFD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53" name="Google Shape;253;p2"/>
          <p:cNvSpPr/>
          <p:nvPr/>
        </p:nvSpPr>
        <p:spPr>
          <a:xfrm>
            <a:off x="9896338" y="3253194"/>
            <a:ext cx="72745" cy="286452"/>
          </a:xfrm>
          <a:custGeom>
            <a:avLst/>
            <a:gdLst/>
            <a:ahLst/>
            <a:cxnLst/>
            <a:rect l="l" t="t" r="r" b="b"/>
            <a:pathLst>
              <a:path w="1679" h="6871" fill="none" extrusionOk="0">
                <a:moveTo>
                  <a:pt x="1679" y="6870"/>
                </a:moveTo>
                <a:lnTo>
                  <a:pt x="0" y="0"/>
                </a:lnTo>
              </a:path>
            </a:pathLst>
          </a:custGeom>
          <a:noFill/>
          <a:ln w="900" cap="flat" cmpd="sng">
            <a:solidFill>
              <a:srgbClr val="CFEEFF"/>
            </a:solidFill>
            <a:prstDash val="solid"/>
            <a:miter lim="11906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54" name="Google Shape;254;p2"/>
          <p:cNvSpPr/>
          <p:nvPr/>
        </p:nvSpPr>
        <p:spPr>
          <a:xfrm>
            <a:off x="9949976" y="3245230"/>
            <a:ext cx="18587" cy="294415"/>
          </a:xfrm>
          <a:custGeom>
            <a:avLst/>
            <a:gdLst/>
            <a:ahLst/>
            <a:cxnLst/>
            <a:rect l="l" t="t" r="r" b="b"/>
            <a:pathLst>
              <a:path w="429" h="7062" fill="none" extrusionOk="0">
                <a:moveTo>
                  <a:pt x="429" y="7061"/>
                </a:moveTo>
                <a:lnTo>
                  <a:pt x="0" y="1"/>
                </a:lnTo>
              </a:path>
            </a:pathLst>
          </a:custGeom>
          <a:noFill/>
          <a:ln w="900" cap="flat" cmpd="sng">
            <a:solidFill>
              <a:srgbClr val="CFEEFF"/>
            </a:solidFill>
            <a:prstDash val="solid"/>
            <a:miter lim="11906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55" name="Google Shape;255;p2"/>
          <p:cNvSpPr/>
          <p:nvPr/>
        </p:nvSpPr>
        <p:spPr>
          <a:xfrm>
            <a:off x="9968043" y="3247231"/>
            <a:ext cx="36135" cy="292413"/>
          </a:xfrm>
          <a:custGeom>
            <a:avLst/>
            <a:gdLst/>
            <a:ahLst/>
            <a:cxnLst/>
            <a:rect l="l" t="t" r="r" b="b"/>
            <a:pathLst>
              <a:path w="834" h="7014" fill="none" extrusionOk="0">
                <a:moveTo>
                  <a:pt x="0" y="7013"/>
                </a:moveTo>
                <a:lnTo>
                  <a:pt x="834" y="0"/>
                </a:lnTo>
              </a:path>
            </a:pathLst>
          </a:custGeom>
          <a:noFill/>
          <a:ln w="900" cap="flat" cmpd="sng">
            <a:solidFill>
              <a:srgbClr val="CFEEFF"/>
            </a:solidFill>
            <a:prstDash val="solid"/>
            <a:miter lim="11906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56" name="Google Shape;256;p2"/>
          <p:cNvSpPr/>
          <p:nvPr/>
        </p:nvSpPr>
        <p:spPr>
          <a:xfrm>
            <a:off x="9968043" y="3257654"/>
            <a:ext cx="88733" cy="281991"/>
          </a:xfrm>
          <a:custGeom>
            <a:avLst/>
            <a:gdLst/>
            <a:ahLst/>
            <a:cxnLst/>
            <a:rect l="l" t="t" r="r" b="b"/>
            <a:pathLst>
              <a:path w="2048" h="6764" fill="none" extrusionOk="0">
                <a:moveTo>
                  <a:pt x="0" y="6763"/>
                </a:moveTo>
                <a:lnTo>
                  <a:pt x="2048" y="0"/>
                </a:lnTo>
              </a:path>
            </a:pathLst>
          </a:custGeom>
          <a:noFill/>
          <a:ln w="900" cap="flat" cmpd="sng">
            <a:solidFill>
              <a:srgbClr val="CFEEFF"/>
            </a:solidFill>
            <a:prstDash val="solid"/>
            <a:miter lim="11906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57" name="Google Shape;257;p2"/>
          <p:cNvSpPr/>
          <p:nvPr/>
        </p:nvSpPr>
        <p:spPr>
          <a:xfrm>
            <a:off x="9967523" y="3277497"/>
            <a:ext cx="139815" cy="262147"/>
          </a:xfrm>
          <a:custGeom>
            <a:avLst/>
            <a:gdLst/>
            <a:ahLst/>
            <a:cxnLst/>
            <a:rect l="l" t="t" r="r" b="b"/>
            <a:pathLst>
              <a:path w="3227" h="6288" fill="none" extrusionOk="0">
                <a:moveTo>
                  <a:pt x="0" y="6287"/>
                </a:moveTo>
                <a:lnTo>
                  <a:pt x="3227" y="1"/>
                </a:lnTo>
              </a:path>
            </a:pathLst>
          </a:custGeom>
          <a:noFill/>
          <a:ln w="900" cap="flat" cmpd="sng">
            <a:solidFill>
              <a:srgbClr val="CFEEFF"/>
            </a:solidFill>
            <a:prstDash val="solid"/>
            <a:miter lim="11906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58" name="Google Shape;258;p2"/>
          <p:cNvSpPr/>
          <p:nvPr/>
        </p:nvSpPr>
        <p:spPr>
          <a:xfrm>
            <a:off x="9966483" y="3305305"/>
            <a:ext cx="186261" cy="233339"/>
          </a:xfrm>
          <a:custGeom>
            <a:avLst/>
            <a:gdLst/>
            <a:ahLst/>
            <a:cxnLst/>
            <a:rect l="l" t="t" r="r" b="b"/>
            <a:pathLst>
              <a:path w="4299" h="5597" fill="none" extrusionOk="0">
                <a:moveTo>
                  <a:pt x="0" y="5596"/>
                </a:moveTo>
                <a:lnTo>
                  <a:pt x="4299" y="0"/>
                </a:lnTo>
              </a:path>
            </a:pathLst>
          </a:custGeom>
          <a:noFill/>
          <a:ln w="900" cap="flat" cmpd="sng">
            <a:solidFill>
              <a:srgbClr val="CFEEFF"/>
            </a:solidFill>
            <a:prstDash val="solid"/>
            <a:miter lim="11906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59" name="Google Shape;259;p2"/>
          <p:cNvSpPr/>
          <p:nvPr/>
        </p:nvSpPr>
        <p:spPr>
          <a:xfrm>
            <a:off x="10208701" y="2737850"/>
            <a:ext cx="75865" cy="66079"/>
          </a:xfrm>
          <a:custGeom>
            <a:avLst/>
            <a:gdLst/>
            <a:ahLst/>
            <a:cxnLst/>
            <a:rect l="l" t="t" r="r" b="b"/>
            <a:pathLst>
              <a:path w="1751" h="1585" fill="none" extrusionOk="0">
                <a:moveTo>
                  <a:pt x="0" y="1584"/>
                </a:moveTo>
                <a:lnTo>
                  <a:pt x="1751" y="1"/>
                </a:lnTo>
              </a:path>
            </a:pathLst>
          </a:custGeom>
          <a:noFill/>
          <a:ln w="900" cap="flat" cmpd="sng">
            <a:solidFill>
              <a:srgbClr val="CFEEFF"/>
            </a:solidFill>
            <a:prstDash val="solid"/>
            <a:miter lim="11906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60" name="Google Shape;260;p2"/>
          <p:cNvSpPr/>
          <p:nvPr/>
        </p:nvSpPr>
        <p:spPr>
          <a:xfrm>
            <a:off x="12007855" y="3201200"/>
            <a:ext cx="1584240" cy="1109913"/>
          </a:xfrm>
          <a:custGeom>
            <a:avLst/>
            <a:gdLst/>
            <a:ahLst/>
            <a:cxnLst/>
            <a:rect l="l" t="t" r="r" b="b"/>
            <a:pathLst>
              <a:path w="36565" h="26623" extrusionOk="0">
                <a:moveTo>
                  <a:pt x="34445" y="0"/>
                </a:moveTo>
                <a:lnTo>
                  <a:pt x="0" y="7704"/>
                </a:lnTo>
                <a:lnTo>
                  <a:pt x="29802" y="26623"/>
                </a:lnTo>
                <a:cubicBezTo>
                  <a:pt x="34648" y="18991"/>
                  <a:pt x="36565" y="9501"/>
                  <a:pt x="34445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61" name="Google Shape;261;p2"/>
          <p:cNvSpPr/>
          <p:nvPr/>
        </p:nvSpPr>
        <p:spPr>
          <a:xfrm>
            <a:off x="10716158" y="2085824"/>
            <a:ext cx="1291741" cy="1436555"/>
          </a:xfrm>
          <a:custGeom>
            <a:avLst/>
            <a:gdLst/>
            <a:ahLst/>
            <a:cxnLst/>
            <a:rect l="l" t="t" r="r" b="b"/>
            <a:pathLst>
              <a:path w="29814" h="34458" extrusionOk="0">
                <a:moveTo>
                  <a:pt x="22098" y="1"/>
                </a:moveTo>
                <a:cubicBezTo>
                  <a:pt x="12585" y="2132"/>
                  <a:pt x="4834" y="7907"/>
                  <a:pt x="0" y="15539"/>
                </a:cubicBezTo>
                <a:lnTo>
                  <a:pt x="29813" y="34458"/>
                </a:lnTo>
                <a:lnTo>
                  <a:pt x="22098" y="1"/>
                </a:lnTo>
                <a:close/>
              </a:path>
            </a:pathLst>
          </a:custGeom>
          <a:solidFill>
            <a:srgbClr val="E8617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62" name="Google Shape;262;p2"/>
          <p:cNvSpPr/>
          <p:nvPr/>
        </p:nvSpPr>
        <p:spPr>
          <a:xfrm>
            <a:off x="12007855" y="3522338"/>
            <a:ext cx="43" cy="41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0" y="1"/>
                </a:moveTo>
                <a:close/>
              </a:path>
            </a:pathLst>
          </a:custGeom>
          <a:solidFill>
            <a:srgbClr val="D3F4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63" name="Google Shape;263;p2"/>
          <p:cNvSpPr/>
          <p:nvPr/>
        </p:nvSpPr>
        <p:spPr>
          <a:xfrm>
            <a:off x="12007855" y="3522338"/>
            <a:ext cx="43" cy="41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0" y="1"/>
                </a:moveTo>
                <a:close/>
              </a:path>
            </a:pathLst>
          </a:custGeom>
          <a:solidFill>
            <a:srgbClr val="D3F4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64" name="Google Shape;264;p2"/>
          <p:cNvSpPr/>
          <p:nvPr/>
        </p:nvSpPr>
        <p:spPr>
          <a:xfrm>
            <a:off x="12007855" y="2279434"/>
            <a:ext cx="1492431" cy="1242945"/>
          </a:xfrm>
          <a:custGeom>
            <a:avLst/>
            <a:gdLst/>
            <a:ahLst/>
            <a:cxnLst/>
            <a:rect l="l" t="t" r="r" b="b"/>
            <a:pathLst>
              <a:path w="34446" h="29814" extrusionOk="0">
                <a:moveTo>
                  <a:pt x="18908" y="0"/>
                </a:moveTo>
                <a:lnTo>
                  <a:pt x="0" y="29814"/>
                </a:lnTo>
                <a:lnTo>
                  <a:pt x="34445" y="22110"/>
                </a:lnTo>
                <a:cubicBezTo>
                  <a:pt x="32314" y="12597"/>
                  <a:pt x="26551" y="4846"/>
                  <a:pt x="18908" y="0"/>
                </a:cubicBezTo>
                <a:close/>
              </a:path>
            </a:pathLst>
          </a:custGeom>
          <a:solidFill>
            <a:srgbClr val="E8617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65" name="Google Shape;265;p2"/>
          <p:cNvSpPr/>
          <p:nvPr/>
        </p:nvSpPr>
        <p:spPr>
          <a:xfrm>
            <a:off x="11674110" y="2050014"/>
            <a:ext cx="1152965" cy="1472365"/>
          </a:xfrm>
          <a:custGeom>
            <a:avLst/>
            <a:gdLst/>
            <a:ahLst/>
            <a:cxnLst/>
            <a:rect l="l" t="t" r="r" b="b"/>
            <a:pathLst>
              <a:path w="26611" h="35317" extrusionOk="0">
                <a:moveTo>
                  <a:pt x="7729" y="1"/>
                </a:moveTo>
                <a:cubicBezTo>
                  <a:pt x="5180" y="1"/>
                  <a:pt x="2592" y="279"/>
                  <a:pt x="0" y="860"/>
                </a:cubicBezTo>
                <a:lnTo>
                  <a:pt x="7703" y="35317"/>
                </a:lnTo>
                <a:lnTo>
                  <a:pt x="26611" y="5503"/>
                </a:lnTo>
                <a:cubicBezTo>
                  <a:pt x="21058" y="1986"/>
                  <a:pt x="14535" y="1"/>
                  <a:pt x="7729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66" name="Google Shape;266;p2"/>
          <p:cNvSpPr/>
          <p:nvPr/>
        </p:nvSpPr>
        <p:spPr>
          <a:xfrm>
            <a:off x="11188158" y="3522338"/>
            <a:ext cx="1152965" cy="1471657"/>
          </a:xfrm>
          <a:custGeom>
            <a:avLst/>
            <a:gdLst/>
            <a:ahLst/>
            <a:cxnLst/>
            <a:rect l="l" t="t" r="r" b="b"/>
            <a:pathLst>
              <a:path w="26611" h="35300" extrusionOk="0">
                <a:moveTo>
                  <a:pt x="18919" y="1"/>
                </a:moveTo>
                <a:lnTo>
                  <a:pt x="0" y="29802"/>
                </a:lnTo>
                <a:cubicBezTo>
                  <a:pt x="5555" y="33320"/>
                  <a:pt x="12080" y="35299"/>
                  <a:pt x="18888" y="35299"/>
                </a:cubicBezTo>
                <a:cubicBezTo>
                  <a:pt x="21435" y="35299"/>
                  <a:pt x="24021" y="35022"/>
                  <a:pt x="26611" y="34445"/>
                </a:cubicBezTo>
                <a:lnTo>
                  <a:pt x="18919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67" name="Google Shape;267;p2"/>
          <p:cNvSpPr/>
          <p:nvPr/>
        </p:nvSpPr>
        <p:spPr>
          <a:xfrm>
            <a:off x="12007855" y="3522337"/>
            <a:ext cx="1290701" cy="1436555"/>
          </a:xfrm>
          <a:custGeom>
            <a:avLst/>
            <a:gdLst/>
            <a:ahLst/>
            <a:cxnLst/>
            <a:rect l="l" t="t" r="r" b="b"/>
            <a:pathLst>
              <a:path w="29790" h="34458" extrusionOk="0">
                <a:moveTo>
                  <a:pt x="0" y="1"/>
                </a:moveTo>
                <a:lnTo>
                  <a:pt x="7692" y="34457"/>
                </a:lnTo>
                <a:cubicBezTo>
                  <a:pt x="17205" y="32326"/>
                  <a:pt x="24956" y="26551"/>
                  <a:pt x="29790" y="18920"/>
                </a:cubicBezTo>
                <a:lnTo>
                  <a:pt x="0" y="1"/>
                </a:lnTo>
                <a:close/>
              </a:path>
            </a:pathLst>
          </a:custGeom>
          <a:solidFill>
            <a:srgbClr val="E8617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68" name="Google Shape;268;p2"/>
          <p:cNvSpPr/>
          <p:nvPr/>
        </p:nvSpPr>
        <p:spPr>
          <a:xfrm>
            <a:off x="10514949" y="3522338"/>
            <a:ext cx="1492951" cy="1242445"/>
          </a:xfrm>
          <a:custGeom>
            <a:avLst/>
            <a:gdLst/>
            <a:ahLst/>
            <a:cxnLst/>
            <a:rect l="l" t="t" r="r" b="b"/>
            <a:pathLst>
              <a:path w="34458" h="29802" extrusionOk="0">
                <a:moveTo>
                  <a:pt x="34457" y="1"/>
                </a:moveTo>
                <a:lnTo>
                  <a:pt x="1" y="7692"/>
                </a:lnTo>
                <a:cubicBezTo>
                  <a:pt x="2132" y="17205"/>
                  <a:pt x="7906" y="24956"/>
                  <a:pt x="15538" y="29802"/>
                </a:cubicBezTo>
                <a:lnTo>
                  <a:pt x="34457" y="1"/>
                </a:lnTo>
                <a:close/>
              </a:path>
            </a:pathLst>
          </a:custGeom>
          <a:solidFill>
            <a:srgbClr val="E8617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69" name="Google Shape;269;p2"/>
          <p:cNvSpPr/>
          <p:nvPr/>
        </p:nvSpPr>
        <p:spPr>
          <a:xfrm>
            <a:off x="10422619" y="2733105"/>
            <a:ext cx="1585280" cy="1109455"/>
          </a:xfrm>
          <a:custGeom>
            <a:avLst/>
            <a:gdLst/>
            <a:ahLst/>
            <a:cxnLst/>
            <a:rect l="l" t="t" r="r" b="b"/>
            <a:pathLst>
              <a:path w="36589" h="26612" extrusionOk="0">
                <a:moveTo>
                  <a:pt x="6775" y="1"/>
                </a:moveTo>
                <a:cubicBezTo>
                  <a:pt x="1941" y="7633"/>
                  <a:pt x="1" y="17098"/>
                  <a:pt x="2132" y="26611"/>
                </a:cubicBezTo>
                <a:lnTo>
                  <a:pt x="36588" y="18920"/>
                </a:lnTo>
                <a:lnTo>
                  <a:pt x="6775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70" name="Google Shape;270;p2"/>
          <p:cNvSpPr/>
          <p:nvPr/>
        </p:nvSpPr>
        <p:spPr>
          <a:xfrm>
            <a:off x="7901093" y="-682277"/>
            <a:ext cx="1978859" cy="1841239"/>
          </a:xfrm>
          <a:custGeom>
            <a:avLst/>
            <a:gdLst/>
            <a:ahLst/>
            <a:cxnLst/>
            <a:rect l="l" t="t" r="r" b="b"/>
            <a:pathLst>
              <a:path w="45673" h="44165" extrusionOk="0">
                <a:moveTo>
                  <a:pt x="23447" y="13031"/>
                </a:moveTo>
                <a:cubicBezTo>
                  <a:pt x="24307" y="13031"/>
                  <a:pt x="25152" y="13156"/>
                  <a:pt x="25956" y="13394"/>
                </a:cubicBezTo>
                <a:cubicBezTo>
                  <a:pt x="28801" y="14227"/>
                  <a:pt x="31171" y="16442"/>
                  <a:pt x="32076" y="19466"/>
                </a:cubicBezTo>
                <a:cubicBezTo>
                  <a:pt x="32421" y="20550"/>
                  <a:pt x="32516" y="21621"/>
                  <a:pt x="32445" y="22657"/>
                </a:cubicBezTo>
                <a:cubicBezTo>
                  <a:pt x="32207" y="26300"/>
                  <a:pt x="29742" y="29610"/>
                  <a:pt x="26027" y="30706"/>
                </a:cubicBezTo>
                <a:cubicBezTo>
                  <a:pt x="25172" y="30961"/>
                  <a:pt x="24308" y="31083"/>
                  <a:pt x="23457" y="31083"/>
                </a:cubicBezTo>
                <a:cubicBezTo>
                  <a:pt x="20625" y="31083"/>
                  <a:pt x="17943" y="29734"/>
                  <a:pt x="16240" y="27491"/>
                </a:cubicBezTo>
                <a:cubicBezTo>
                  <a:pt x="15609" y="26658"/>
                  <a:pt x="15109" y="25705"/>
                  <a:pt x="14800" y="24657"/>
                </a:cubicBezTo>
                <a:cubicBezTo>
                  <a:pt x="13883" y="21621"/>
                  <a:pt x="14657" y="18478"/>
                  <a:pt x="16586" y="16216"/>
                </a:cubicBezTo>
                <a:cubicBezTo>
                  <a:pt x="17669" y="14930"/>
                  <a:pt x="19122" y="13930"/>
                  <a:pt x="20848" y="13418"/>
                </a:cubicBezTo>
                <a:cubicBezTo>
                  <a:pt x="21711" y="13156"/>
                  <a:pt x="22586" y="13031"/>
                  <a:pt x="23447" y="13031"/>
                </a:cubicBezTo>
                <a:close/>
                <a:moveTo>
                  <a:pt x="23464" y="0"/>
                </a:moveTo>
                <a:cubicBezTo>
                  <a:pt x="21371" y="0"/>
                  <a:pt x="19244" y="300"/>
                  <a:pt x="17133" y="928"/>
                </a:cubicBezTo>
                <a:cubicBezTo>
                  <a:pt x="13145" y="2119"/>
                  <a:pt x="9740" y="4357"/>
                  <a:pt x="7120" y="7239"/>
                </a:cubicBezTo>
                <a:cubicBezTo>
                  <a:pt x="2096" y="12775"/>
                  <a:pt x="0" y="20740"/>
                  <a:pt x="2298" y="28408"/>
                </a:cubicBezTo>
                <a:cubicBezTo>
                  <a:pt x="3143" y="31230"/>
                  <a:pt x="4489" y="33742"/>
                  <a:pt x="6239" y="35921"/>
                </a:cubicBezTo>
                <a:cubicBezTo>
                  <a:pt x="10408" y="41089"/>
                  <a:pt x="16753" y="44164"/>
                  <a:pt x="23455" y="44164"/>
                </a:cubicBezTo>
                <a:cubicBezTo>
                  <a:pt x="25538" y="44164"/>
                  <a:pt x="27656" y="43867"/>
                  <a:pt x="29754" y="43243"/>
                </a:cubicBezTo>
                <a:cubicBezTo>
                  <a:pt x="38588" y="40612"/>
                  <a:pt x="44565" y="32885"/>
                  <a:pt x="45411" y="24217"/>
                </a:cubicBezTo>
                <a:cubicBezTo>
                  <a:pt x="45673" y="21455"/>
                  <a:pt x="45434" y="18597"/>
                  <a:pt x="44589" y="15787"/>
                </a:cubicBezTo>
                <a:cubicBezTo>
                  <a:pt x="42315" y="8084"/>
                  <a:pt x="36195" y="2583"/>
                  <a:pt x="28968" y="702"/>
                </a:cubicBezTo>
                <a:cubicBezTo>
                  <a:pt x="27185" y="241"/>
                  <a:pt x="25338" y="0"/>
                  <a:pt x="23464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71" name="Google Shape;271;p2"/>
          <p:cNvSpPr/>
          <p:nvPr/>
        </p:nvSpPr>
        <p:spPr>
          <a:xfrm>
            <a:off x="8209579" y="-682985"/>
            <a:ext cx="946644" cy="676753"/>
          </a:xfrm>
          <a:custGeom>
            <a:avLst/>
            <a:gdLst/>
            <a:ahLst/>
            <a:cxnLst/>
            <a:rect l="l" t="t" r="r" b="b"/>
            <a:pathLst>
              <a:path w="21849" h="16233" extrusionOk="0">
                <a:moveTo>
                  <a:pt x="16358" y="0"/>
                </a:moveTo>
                <a:cubicBezTo>
                  <a:pt x="14260" y="0"/>
                  <a:pt x="12129" y="304"/>
                  <a:pt x="10013" y="933"/>
                </a:cubicBezTo>
                <a:cubicBezTo>
                  <a:pt x="6025" y="2124"/>
                  <a:pt x="2620" y="4350"/>
                  <a:pt x="0" y="7244"/>
                </a:cubicBezTo>
                <a:cubicBezTo>
                  <a:pt x="4251" y="8577"/>
                  <a:pt x="7823" y="11816"/>
                  <a:pt x="9478" y="16233"/>
                </a:cubicBezTo>
                <a:cubicBezTo>
                  <a:pt x="10561" y="14947"/>
                  <a:pt x="12025" y="13947"/>
                  <a:pt x="13752" y="13435"/>
                </a:cubicBezTo>
                <a:cubicBezTo>
                  <a:pt x="14615" y="13173"/>
                  <a:pt x="15487" y="13048"/>
                  <a:pt x="16344" y="13048"/>
                </a:cubicBezTo>
                <a:cubicBezTo>
                  <a:pt x="17202" y="13048"/>
                  <a:pt x="18044" y="13173"/>
                  <a:pt x="18848" y="13411"/>
                </a:cubicBezTo>
                <a:cubicBezTo>
                  <a:pt x="17812" y="8815"/>
                  <a:pt x="19026" y="4160"/>
                  <a:pt x="21848" y="707"/>
                </a:cubicBezTo>
                <a:cubicBezTo>
                  <a:pt x="20069" y="241"/>
                  <a:pt x="18227" y="0"/>
                  <a:pt x="16358" y="0"/>
                </a:cubicBezTo>
                <a:close/>
              </a:path>
            </a:pathLst>
          </a:custGeom>
          <a:solidFill>
            <a:srgbClr val="E8617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72" name="Google Shape;272;p2"/>
          <p:cNvSpPr/>
          <p:nvPr/>
        </p:nvSpPr>
        <p:spPr>
          <a:xfrm>
            <a:off x="9175243" y="-5773"/>
            <a:ext cx="711424" cy="915345"/>
          </a:xfrm>
          <a:custGeom>
            <a:avLst/>
            <a:gdLst/>
            <a:ahLst/>
            <a:cxnLst/>
            <a:rect l="l" t="t" r="r" b="b"/>
            <a:pathLst>
              <a:path w="16420" h="21956" extrusionOk="0">
                <a:moveTo>
                  <a:pt x="15300" y="1"/>
                </a:moveTo>
                <a:lnTo>
                  <a:pt x="15300" y="1"/>
                </a:lnTo>
                <a:cubicBezTo>
                  <a:pt x="12655" y="2237"/>
                  <a:pt x="9258" y="3519"/>
                  <a:pt x="5701" y="3519"/>
                </a:cubicBezTo>
                <a:cubicBezTo>
                  <a:pt x="4694" y="3519"/>
                  <a:pt x="3675" y="3416"/>
                  <a:pt x="2656" y="3203"/>
                </a:cubicBezTo>
                <a:lnTo>
                  <a:pt x="2656" y="3203"/>
                </a:lnTo>
                <a:cubicBezTo>
                  <a:pt x="3156" y="4811"/>
                  <a:pt x="3215" y="6561"/>
                  <a:pt x="2727" y="8311"/>
                </a:cubicBezTo>
                <a:cubicBezTo>
                  <a:pt x="2239" y="10050"/>
                  <a:pt x="1263" y="11526"/>
                  <a:pt x="1" y="12633"/>
                </a:cubicBezTo>
                <a:cubicBezTo>
                  <a:pt x="4454" y="14217"/>
                  <a:pt x="7740" y="17729"/>
                  <a:pt x="9157" y="21956"/>
                </a:cubicBezTo>
                <a:cubicBezTo>
                  <a:pt x="12002" y="19289"/>
                  <a:pt x="14169" y="15848"/>
                  <a:pt x="15288" y="11836"/>
                </a:cubicBezTo>
                <a:cubicBezTo>
                  <a:pt x="16419" y="7811"/>
                  <a:pt x="16348" y="3751"/>
                  <a:pt x="15300" y="1"/>
                </a:cubicBezTo>
                <a:close/>
              </a:path>
            </a:pathLst>
          </a:custGeom>
          <a:solidFill>
            <a:srgbClr val="E8617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73" name="Google Shape;273;p2"/>
          <p:cNvSpPr/>
          <p:nvPr/>
        </p:nvSpPr>
        <p:spPr>
          <a:xfrm>
            <a:off x="7977435" y="297522"/>
            <a:ext cx="837288" cy="820543"/>
          </a:xfrm>
          <a:custGeom>
            <a:avLst/>
            <a:gdLst/>
            <a:ahLst/>
            <a:cxnLst/>
            <a:rect l="l" t="t" r="r" b="b"/>
            <a:pathLst>
              <a:path w="19325" h="19682" extrusionOk="0">
                <a:moveTo>
                  <a:pt x="12764" y="0"/>
                </a:moveTo>
                <a:cubicBezTo>
                  <a:pt x="10058" y="2132"/>
                  <a:pt x="6799" y="3196"/>
                  <a:pt x="3554" y="3196"/>
                </a:cubicBezTo>
                <a:cubicBezTo>
                  <a:pt x="2358" y="3196"/>
                  <a:pt x="1164" y="3051"/>
                  <a:pt x="0" y="2763"/>
                </a:cubicBezTo>
                <a:lnTo>
                  <a:pt x="0" y="2763"/>
                </a:lnTo>
                <a:cubicBezTo>
                  <a:pt x="727" y="6585"/>
                  <a:pt x="2477" y="10264"/>
                  <a:pt x="5263" y="13335"/>
                </a:cubicBezTo>
                <a:cubicBezTo>
                  <a:pt x="8049" y="16431"/>
                  <a:pt x="11526" y="18550"/>
                  <a:pt x="15252" y="19681"/>
                </a:cubicBezTo>
                <a:cubicBezTo>
                  <a:pt x="14657" y="15276"/>
                  <a:pt x="16038" y="10668"/>
                  <a:pt x="19324" y="7287"/>
                </a:cubicBezTo>
                <a:cubicBezTo>
                  <a:pt x="17705" y="6847"/>
                  <a:pt x="16169" y="5954"/>
                  <a:pt x="14967" y="4620"/>
                </a:cubicBezTo>
                <a:cubicBezTo>
                  <a:pt x="13764" y="3275"/>
                  <a:pt x="13038" y="1667"/>
                  <a:pt x="12764" y="0"/>
                </a:cubicBezTo>
                <a:close/>
              </a:path>
            </a:pathLst>
          </a:custGeom>
          <a:solidFill>
            <a:srgbClr val="E8617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74" name="Google Shape;274;p2"/>
          <p:cNvSpPr/>
          <p:nvPr/>
        </p:nvSpPr>
        <p:spPr>
          <a:xfrm>
            <a:off x="8022321" y="-478204"/>
            <a:ext cx="517971" cy="1364139"/>
          </a:xfrm>
          <a:custGeom>
            <a:avLst/>
            <a:gdLst/>
            <a:ahLst/>
            <a:cxnLst/>
            <a:rect l="l" t="t" r="r" b="b"/>
            <a:pathLst>
              <a:path w="11955" h="32721" extrusionOk="0">
                <a:moveTo>
                  <a:pt x="10725" y="1"/>
                </a:moveTo>
                <a:cubicBezTo>
                  <a:pt x="10558" y="1"/>
                  <a:pt x="10388" y="42"/>
                  <a:pt x="10228" y="129"/>
                </a:cubicBezTo>
                <a:cubicBezTo>
                  <a:pt x="4882" y="2986"/>
                  <a:pt x="1191" y="8249"/>
                  <a:pt x="274" y="14166"/>
                </a:cubicBezTo>
                <a:lnTo>
                  <a:pt x="250" y="14166"/>
                </a:lnTo>
                <a:cubicBezTo>
                  <a:pt x="72" y="15309"/>
                  <a:pt x="0" y="16464"/>
                  <a:pt x="36" y="17619"/>
                </a:cubicBezTo>
                <a:cubicBezTo>
                  <a:pt x="95" y="19917"/>
                  <a:pt x="584" y="22227"/>
                  <a:pt x="1500" y="24406"/>
                </a:cubicBezTo>
                <a:cubicBezTo>
                  <a:pt x="2834" y="27632"/>
                  <a:pt x="5013" y="30442"/>
                  <a:pt x="7835" y="32514"/>
                </a:cubicBezTo>
                <a:cubicBezTo>
                  <a:pt x="8026" y="32653"/>
                  <a:pt x="8249" y="32721"/>
                  <a:pt x="8469" y="32721"/>
                </a:cubicBezTo>
                <a:cubicBezTo>
                  <a:pt x="8796" y="32721"/>
                  <a:pt x="9117" y="32572"/>
                  <a:pt x="9323" y="32288"/>
                </a:cubicBezTo>
                <a:cubicBezTo>
                  <a:pt x="9656" y="31811"/>
                  <a:pt x="9573" y="31145"/>
                  <a:pt x="9097" y="30799"/>
                </a:cubicBezTo>
                <a:cubicBezTo>
                  <a:pt x="6596" y="28954"/>
                  <a:pt x="4656" y="26454"/>
                  <a:pt x="3465" y="23584"/>
                </a:cubicBezTo>
                <a:cubicBezTo>
                  <a:pt x="2501" y="21227"/>
                  <a:pt x="2072" y="18726"/>
                  <a:pt x="2203" y="16214"/>
                </a:cubicBezTo>
                <a:lnTo>
                  <a:pt x="2215" y="16214"/>
                </a:lnTo>
                <a:lnTo>
                  <a:pt x="2358" y="14714"/>
                </a:lnTo>
                <a:cubicBezTo>
                  <a:pt x="3096" y="9309"/>
                  <a:pt x="6346" y="4618"/>
                  <a:pt x="11240" y="1998"/>
                </a:cubicBezTo>
                <a:cubicBezTo>
                  <a:pt x="11764" y="1724"/>
                  <a:pt x="11954" y="1081"/>
                  <a:pt x="11668" y="558"/>
                </a:cubicBezTo>
                <a:cubicBezTo>
                  <a:pt x="11470" y="210"/>
                  <a:pt x="11105" y="1"/>
                  <a:pt x="10725" y="1"/>
                </a:cubicBezTo>
                <a:close/>
              </a:path>
            </a:pathLst>
          </a:custGeom>
          <a:solidFill>
            <a:srgbClr val="FFFFFF">
              <a:alpha val="4267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75" name="Google Shape;275;p2"/>
          <p:cNvSpPr/>
          <p:nvPr/>
        </p:nvSpPr>
        <p:spPr>
          <a:xfrm>
            <a:off x="8994702" y="-73769"/>
            <a:ext cx="774855" cy="1098031"/>
          </a:xfrm>
          <a:custGeom>
            <a:avLst/>
            <a:gdLst/>
            <a:ahLst/>
            <a:cxnLst/>
            <a:rect l="l" t="t" r="r" b="b"/>
            <a:pathLst>
              <a:path w="17884" h="26338" fill="none" extrusionOk="0">
                <a:moveTo>
                  <a:pt x="15717" y="1"/>
                </a:moveTo>
                <a:cubicBezTo>
                  <a:pt x="17181" y="2834"/>
                  <a:pt x="17884" y="6108"/>
                  <a:pt x="17634" y="9526"/>
                </a:cubicBezTo>
                <a:cubicBezTo>
                  <a:pt x="17384" y="12931"/>
                  <a:pt x="16205" y="16074"/>
                  <a:pt x="14348" y="18670"/>
                </a:cubicBezTo>
                <a:lnTo>
                  <a:pt x="15300" y="17157"/>
                </a:lnTo>
                <a:cubicBezTo>
                  <a:pt x="12062" y="22872"/>
                  <a:pt x="6144" y="26159"/>
                  <a:pt x="0" y="26337"/>
                </a:cubicBezTo>
              </a:path>
            </a:pathLst>
          </a:custGeom>
          <a:solidFill>
            <a:srgbClr val="FFFFFF">
              <a:alpha val="42670"/>
            </a:srgbClr>
          </a:solidFill>
          <a:ln w="23225" cap="rnd" cmpd="sng">
            <a:solidFill>
              <a:srgbClr val="FFF0F0"/>
            </a:solidFill>
            <a:prstDash val="solid"/>
            <a:miter lim="11906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76" name="Google Shape;276;p2"/>
          <p:cNvSpPr/>
          <p:nvPr/>
        </p:nvSpPr>
        <p:spPr>
          <a:xfrm>
            <a:off x="8444799" y="858086"/>
            <a:ext cx="103724" cy="89884"/>
          </a:xfrm>
          <a:custGeom>
            <a:avLst/>
            <a:gdLst/>
            <a:ahLst/>
            <a:cxnLst/>
            <a:rect l="l" t="t" r="r" b="b"/>
            <a:pathLst>
              <a:path w="2394" h="2156" extrusionOk="0">
                <a:moveTo>
                  <a:pt x="1194" y="0"/>
                </a:moveTo>
                <a:cubicBezTo>
                  <a:pt x="1094" y="0"/>
                  <a:pt x="993" y="14"/>
                  <a:pt x="893" y="44"/>
                </a:cubicBezTo>
                <a:cubicBezTo>
                  <a:pt x="310" y="223"/>
                  <a:pt x="0" y="818"/>
                  <a:pt x="167" y="1378"/>
                </a:cubicBezTo>
                <a:cubicBezTo>
                  <a:pt x="315" y="1860"/>
                  <a:pt x="748" y="2155"/>
                  <a:pt x="1210" y="2155"/>
                </a:cubicBezTo>
                <a:cubicBezTo>
                  <a:pt x="1306" y="2155"/>
                  <a:pt x="1404" y="2143"/>
                  <a:pt x="1501" y="2116"/>
                </a:cubicBezTo>
                <a:cubicBezTo>
                  <a:pt x="2084" y="1937"/>
                  <a:pt x="2394" y="1342"/>
                  <a:pt x="2227" y="770"/>
                </a:cubicBezTo>
                <a:cubicBezTo>
                  <a:pt x="2080" y="301"/>
                  <a:pt x="1652" y="0"/>
                  <a:pt x="1194" y="0"/>
                </a:cubicBezTo>
                <a:close/>
              </a:path>
            </a:pathLst>
          </a:custGeom>
          <a:solidFill>
            <a:srgbClr val="FFFFFF">
              <a:alpha val="4267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77" name="Google Shape;277;p2"/>
          <p:cNvSpPr txBox="1">
            <a:spLocks noGrp="1"/>
          </p:cNvSpPr>
          <p:nvPr>
            <p:ph type="ctrTitle"/>
          </p:nvPr>
        </p:nvSpPr>
        <p:spPr>
          <a:xfrm>
            <a:off x="663800" y="2734733"/>
            <a:ext cx="8716400" cy="290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533" b="1"/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9pPr>
          </a:lstStyle>
          <a:p>
            <a:endParaRPr/>
          </a:p>
        </p:txBody>
      </p:sp>
      <p:sp>
        <p:nvSpPr>
          <p:cNvPr id="278" name="Google Shape;278;p2"/>
          <p:cNvSpPr txBox="1">
            <a:spLocks noGrp="1"/>
          </p:cNvSpPr>
          <p:nvPr>
            <p:ph type="subTitle" idx="1"/>
          </p:nvPr>
        </p:nvSpPr>
        <p:spPr>
          <a:xfrm>
            <a:off x="663800" y="5336733"/>
            <a:ext cx="10130800" cy="8096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667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9pPr>
          </a:lstStyle>
          <a:p>
            <a:endParaRPr/>
          </a:p>
        </p:txBody>
      </p:sp>
      <p:sp>
        <p:nvSpPr>
          <p:cNvPr id="279" name="Google Shape;279;p2"/>
          <p:cNvSpPr/>
          <p:nvPr/>
        </p:nvSpPr>
        <p:spPr>
          <a:xfrm>
            <a:off x="6520233" y="1959634"/>
            <a:ext cx="1697600" cy="599633"/>
          </a:xfrm>
          <a:custGeom>
            <a:avLst/>
            <a:gdLst/>
            <a:ahLst/>
            <a:cxnLst/>
            <a:rect l="l" t="t" r="r" b="b"/>
            <a:pathLst>
              <a:path w="50928" h="17989" extrusionOk="0">
                <a:moveTo>
                  <a:pt x="0" y="0"/>
                </a:moveTo>
                <a:lnTo>
                  <a:pt x="50928" y="0"/>
                </a:lnTo>
                <a:lnTo>
                  <a:pt x="48141" y="11908"/>
                </a:lnTo>
                <a:lnTo>
                  <a:pt x="30658" y="17989"/>
                </a:lnTo>
                <a:lnTo>
                  <a:pt x="4561" y="912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280" name="Google Shape;280;p2"/>
          <p:cNvSpPr/>
          <p:nvPr/>
        </p:nvSpPr>
        <p:spPr>
          <a:xfrm>
            <a:off x="-648211" y="682165"/>
            <a:ext cx="14353779" cy="1886764"/>
          </a:xfrm>
          <a:custGeom>
            <a:avLst/>
            <a:gdLst/>
            <a:ahLst/>
            <a:cxnLst/>
            <a:rect l="l" t="t" r="r" b="b"/>
            <a:pathLst>
              <a:path w="331292" h="45257" extrusionOk="0">
                <a:moveTo>
                  <a:pt x="291881" y="3487"/>
                </a:moveTo>
                <a:cubicBezTo>
                  <a:pt x="292092" y="3487"/>
                  <a:pt x="292294" y="3546"/>
                  <a:pt x="292466" y="3690"/>
                </a:cubicBezTo>
                <a:cubicBezTo>
                  <a:pt x="292680" y="3869"/>
                  <a:pt x="292775" y="4142"/>
                  <a:pt x="292859" y="4428"/>
                </a:cubicBezTo>
                <a:cubicBezTo>
                  <a:pt x="293061" y="5035"/>
                  <a:pt x="293251" y="5786"/>
                  <a:pt x="292835" y="6286"/>
                </a:cubicBezTo>
                <a:cubicBezTo>
                  <a:pt x="292430" y="6786"/>
                  <a:pt x="291644" y="6845"/>
                  <a:pt x="291096" y="7143"/>
                </a:cubicBezTo>
                <a:cubicBezTo>
                  <a:pt x="290870" y="7262"/>
                  <a:pt x="290596" y="7452"/>
                  <a:pt x="290334" y="7452"/>
                </a:cubicBezTo>
                <a:cubicBezTo>
                  <a:pt x="290037" y="7452"/>
                  <a:pt x="289930" y="7202"/>
                  <a:pt x="289846" y="6940"/>
                </a:cubicBezTo>
                <a:cubicBezTo>
                  <a:pt x="289691" y="6512"/>
                  <a:pt x="289584" y="6071"/>
                  <a:pt x="289632" y="5631"/>
                </a:cubicBezTo>
                <a:cubicBezTo>
                  <a:pt x="289727" y="4893"/>
                  <a:pt x="290263" y="4262"/>
                  <a:pt x="290870" y="3845"/>
                </a:cubicBezTo>
                <a:cubicBezTo>
                  <a:pt x="291166" y="3645"/>
                  <a:pt x="291535" y="3487"/>
                  <a:pt x="291881" y="3487"/>
                </a:cubicBezTo>
                <a:close/>
                <a:moveTo>
                  <a:pt x="300322" y="2170"/>
                </a:moveTo>
                <a:cubicBezTo>
                  <a:pt x="302512" y="2170"/>
                  <a:pt x="302527" y="5243"/>
                  <a:pt x="301955" y="7024"/>
                </a:cubicBezTo>
                <a:cubicBezTo>
                  <a:pt x="301812" y="7512"/>
                  <a:pt x="301598" y="8000"/>
                  <a:pt x="301241" y="8369"/>
                </a:cubicBezTo>
                <a:cubicBezTo>
                  <a:pt x="300479" y="9191"/>
                  <a:pt x="299228" y="9298"/>
                  <a:pt x="298121" y="9346"/>
                </a:cubicBezTo>
                <a:cubicBezTo>
                  <a:pt x="298020" y="9348"/>
                  <a:pt x="297918" y="9351"/>
                  <a:pt x="297815" y="9351"/>
                </a:cubicBezTo>
                <a:cubicBezTo>
                  <a:pt x="297495" y="9351"/>
                  <a:pt x="297174" y="9323"/>
                  <a:pt x="296895" y="9179"/>
                </a:cubicBezTo>
                <a:cubicBezTo>
                  <a:pt x="296311" y="8881"/>
                  <a:pt x="296073" y="8131"/>
                  <a:pt x="296109" y="7476"/>
                </a:cubicBezTo>
                <a:cubicBezTo>
                  <a:pt x="296133" y="6821"/>
                  <a:pt x="296395" y="6202"/>
                  <a:pt x="296514" y="5547"/>
                </a:cubicBezTo>
                <a:cubicBezTo>
                  <a:pt x="296669" y="4702"/>
                  <a:pt x="296657" y="3726"/>
                  <a:pt x="297311" y="3154"/>
                </a:cubicBezTo>
                <a:cubicBezTo>
                  <a:pt x="297895" y="2630"/>
                  <a:pt x="298859" y="2452"/>
                  <a:pt x="299574" y="2273"/>
                </a:cubicBezTo>
                <a:cubicBezTo>
                  <a:pt x="299847" y="2203"/>
                  <a:pt x="300096" y="2170"/>
                  <a:pt x="300322" y="2170"/>
                </a:cubicBezTo>
                <a:close/>
                <a:moveTo>
                  <a:pt x="24603" y="6197"/>
                </a:moveTo>
                <a:cubicBezTo>
                  <a:pt x="24622" y="6197"/>
                  <a:pt x="24641" y="6199"/>
                  <a:pt x="24658" y="6202"/>
                </a:cubicBezTo>
                <a:cubicBezTo>
                  <a:pt x="24813" y="6250"/>
                  <a:pt x="24896" y="6428"/>
                  <a:pt x="24968" y="6548"/>
                </a:cubicBezTo>
                <a:cubicBezTo>
                  <a:pt x="25194" y="6905"/>
                  <a:pt x="25373" y="7286"/>
                  <a:pt x="25504" y="7702"/>
                </a:cubicBezTo>
                <a:cubicBezTo>
                  <a:pt x="25575" y="7929"/>
                  <a:pt x="25623" y="8167"/>
                  <a:pt x="25658" y="8405"/>
                </a:cubicBezTo>
                <a:cubicBezTo>
                  <a:pt x="25730" y="8893"/>
                  <a:pt x="25694" y="9417"/>
                  <a:pt x="25432" y="9834"/>
                </a:cubicBezTo>
                <a:cubicBezTo>
                  <a:pt x="25266" y="10084"/>
                  <a:pt x="25016" y="10274"/>
                  <a:pt x="24742" y="10441"/>
                </a:cubicBezTo>
                <a:cubicBezTo>
                  <a:pt x="24527" y="10655"/>
                  <a:pt x="24254" y="10810"/>
                  <a:pt x="24003" y="10977"/>
                </a:cubicBezTo>
                <a:cubicBezTo>
                  <a:pt x="23313" y="11429"/>
                  <a:pt x="22634" y="11977"/>
                  <a:pt x="21801" y="12024"/>
                </a:cubicBezTo>
                <a:cubicBezTo>
                  <a:pt x="21777" y="12025"/>
                  <a:pt x="21753" y="12026"/>
                  <a:pt x="21730" y="12026"/>
                </a:cubicBezTo>
                <a:cubicBezTo>
                  <a:pt x="21125" y="12026"/>
                  <a:pt x="20555" y="11739"/>
                  <a:pt x="20051" y="11441"/>
                </a:cubicBezTo>
                <a:cubicBezTo>
                  <a:pt x="19693" y="11215"/>
                  <a:pt x="19312" y="10965"/>
                  <a:pt x="19134" y="10572"/>
                </a:cubicBezTo>
                <a:cubicBezTo>
                  <a:pt x="19015" y="10250"/>
                  <a:pt x="19039" y="9881"/>
                  <a:pt x="19134" y="9524"/>
                </a:cubicBezTo>
                <a:cubicBezTo>
                  <a:pt x="19289" y="8988"/>
                  <a:pt x="19586" y="8476"/>
                  <a:pt x="20003" y="8107"/>
                </a:cubicBezTo>
                <a:cubicBezTo>
                  <a:pt x="20134" y="7988"/>
                  <a:pt x="20301" y="7869"/>
                  <a:pt x="20444" y="7774"/>
                </a:cubicBezTo>
                <a:lnTo>
                  <a:pt x="20491" y="7738"/>
                </a:lnTo>
                <a:cubicBezTo>
                  <a:pt x="20991" y="7274"/>
                  <a:pt x="21646" y="7000"/>
                  <a:pt x="22289" y="6750"/>
                </a:cubicBezTo>
                <a:cubicBezTo>
                  <a:pt x="22872" y="6512"/>
                  <a:pt x="23468" y="6286"/>
                  <a:pt x="24111" y="6250"/>
                </a:cubicBezTo>
                <a:cubicBezTo>
                  <a:pt x="24230" y="6250"/>
                  <a:pt x="24337" y="6226"/>
                  <a:pt x="24444" y="6214"/>
                </a:cubicBezTo>
                <a:cubicBezTo>
                  <a:pt x="24503" y="6206"/>
                  <a:pt x="24556" y="6197"/>
                  <a:pt x="24603" y="6197"/>
                </a:cubicBezTo>
                <a:close/>
                <a:moveTo>
                  <a:pt x="293545" y="8394"/>
                </a:moveTo>
                <a:cubicBezTo>
                  <a:pt x="294053" y="8394"/>
                  <a:pt x="294508" y="8695"/>
                  <a:pt x="294883" y="9107"/>
                </a:cubicBezTo>
                <a:cubicBezTo>
                  <a:pt x="295287" y="9548"/>
                  <a:pt x="295597" y="10096"/>
                  <a:pt x="295764" y="10679"/>
                </a:cubicBezTo>
                <a:cubicBezTo>
                  <a:pt x="295871" y="11060"/>
                  <a:pt x="295918" y="11512"/>
                  <a:pt x="295680" y="11834"/>
                </a:cubicBezTo>
                <a:cubicBezTo>
                  <a:pt x="295514" y="12060"/>
                  <a:pt x="295264" y="12179"/>
                  <a:pt x="294990" y="12251"/>
                </a:cubicBezTo>
                <a:cubicBezTo>
                  <a:pt x="294748" y="12325"/>
                  <a:pt x="294496" y="12360"/>
                  <a:pt x="294244" y="12360"/>
                </a:cubicBezTo>
                <a:cubicBezTo>
                  <a:pt x="293725" y="12360"/>
                  <a:pt x="293204" y="12209"/>
                  <a:pt x="292763" y="11929"/>
                </a:cubicBezTo>
                <a:cubicBezTo>
                  <a:pt x="292108" y="11512"/>
                  <a:pt x="291656" y="10798"/>
                  <a:pt x="291549" y="10024"/>
                </a:cubicBezTo>
                <a:cubicBezTo>
                  <a:pt x="291489" y="9607"/>
                  <a:pt x="291775" y="9357"/>
                  <a:pt x="292049" y="9084"/>
                </a:cubicBezTo>
                <a:cubicBezTo>
                  <a:pt x="292358" y="8738"/>
                  <a:pt x="292668" y="8584"/>
                  <a:pt x="293120" y="8464"/>
                </a:cubicBezTo>
                <a:cubicBezTo>
                  <a:pt x="293265" y="8416"/>
                  <a:pt x="293407" y="8394"/>
                  <a:pt x="293545" y="8394"/>
                </a:cubicBezTo>
                <a:close/>
                <a:moveTo>
                  <a:pt x="30076" y="8110"/>
                </a:moveTo>
                <a:cubicBezTo>
                  <a:pt x="30160" y="8110"/>
                  <a:pt x="30243" y="8113"/>
                  <a:pt x="30326" y="8119"/>
                </a:cubicBezTo>
                <a:cubicBezTo>
                  <a:pt x="31421" y="8214"/>
                  <a:pt x="32219" y="8905"/>
                  <a:pt x="32921" y="9679"/>
                </a:cubicBezTo>
                <a:cubicBezTo>
                  <a:pt x="33421" y="10250"/>
                  <a:pt x="33933" y="10977"/>
                  <a:pt x="33743" y="11727"/>
                </a:cubicBezTo>
                <a:cubicBezTo>
                  <a:pt x="33528" y="12513"/>
                  <a:pt x="32647" y="12882"/>
                  <a:pt x="31862" y="13060"/>
                </a:cubicBezTo>
                <a:cubicBezTo>
                  <a:pt x="31285" y="13196"/>
                  <a:pt x="30500" y="13385"/>
                  <a:pt x="29766" y="13385"/>
                </a:cubicBezTo>
                <a:cubicBezTo>
                  <a:pt x="29152" y="13385"/>
                  <a:pt x="28573" y="13253"/>
                  <a:pt x="28183" y="12846"/>
                </a:cubicBezTo>
                <a:cubicBezTo>
                  <a:pt x="27206" y="11798"/>
                  <a:pt x="26909" y="10000"/>
                  <a:pt x="27992" y="8893"/>
                </a:cubicBezTo>
                <a:cubicBezTo>
                  <a:pt x="28528" y="8357"/>
                  <a:pt x="29316" y="8110"/>
                  <a:pt x="30076" y="8110"/>
                </a:cubicBezTo>
                <a:close/>
                <a:moveTo>
                  <a:pt x="285133" y="7081"/>
                </a:moveTo>
                <a:cubicBezTo>
                  <a:pt x="285767" y="7081"/>
                  <a:pt x="286384" y="7207"/>
                  <a:pt x="286893" y="7571"/>
                </a:cubicBezTo>
                <a:cubicBezTo>
                  <a:pt x="287501" y="8000"/>
                  <a:pt x="287882" y="8726"/>
                  <a:pt x="288072" y="9453"/>
                </a:cubicBezTo>
                <a:cubicBezTo>
                  <a:pt x="288144" y="9738"/>
                  <a:pt x="288203" y="10048"/>
                  <a:pt x="288096" y="10334"/>
                </a:cubicBezTo>
                <a:cubicBezTo>
                  <a:pt x="287941" y="10798"/>
                  <a:pt x="287405" y="11000"/>
                  <a:pt x="286941" y="11179"/>
                </a:cubicBezTo>
                <a:cubicBezTo>
                  <a:pt x="285893" y="11584"/>
                  <a:pt x="284905" y="12096"/>
                  <a:pt x="283965" y="12703"/>
                </a:cubicBezTo>
                <a:cubicBezTo>
                  <a:pt x="283500" y="13001"/>
                  <a:pt x="283072" y="13346"/>
                  <a:pt x="282619" y="13667"/>
                </a:cubicBezTo>
                <a:cubicBezTo>
                  <a:pt x="282366" y="13855"/>
                  <a:pt x="282120" y="13998"/>
                  <a:pt x="281829" y="13998"/>
                </a:cubicBezTo>
                <a:cubicBezTo>
                  <a:pt x="281751" y="13998"/>
                  <a:pt x="281669" y="13988"/>
                  <a:pt x="281583" y="13965"/>
                </a:cubicBezTo>
                <a:cubicBezTo>
                  <a:pt x="281071" y="13834"/>
                  <a:pt x="280464" y="13477"/>
                  <a:pt x="280155" y="13048"/>
                </a:cubicBezTo>
                <a:cubicBezTo>
                  <a:pt x="279726" y="12513"/>
                  <a:pt x="279750" y="11751"/>
                  <a:pt x="279809" y="11084"/>
                </a:cubicBezTo>
                <a:cubicBezTo>
                  <a:pt x="279857" y="10608"/>
                  <a:pt x="279916" y="10119"/>
                  <a:pt x="280083" y="9667"/>
                </a:cubicBezTo>
                <a:cubicBezTo>
                  <a:pt x="280643" y="8238"/>
                  <a:pt x="282250" y="7560"/>
                  <a:pt x="283750" y="7238"/>
                </a:cubicBezTo>
                <a:cubicBezTo>
                  <a:pt x="284197" y="7148"/>
                  <a:pt x="284670" y="7081"/>
                  <a:pt x="285133" y="7081"/>
                </a:cubicBezTo>
                <a:close/>
                <a:moveTo>
                  <a:pt x="12965" y="6965"/>
                </a:moveTo>
                <a:cubicBezTo>
                  <a:pt x="14236" y="6965"/>
                  <a:pt x="15531" y="7327"/>
                  <a:pt x="16455" y="8179"/>
                </a:cubicBezTo>
                <a:cubicBezTo>
                  <a:pt x="16741" y="8429"/>
                  <a:pt x="16979" y="8750"/>
                  <a:pt x="17122" y="9084"/>
                </a:cubicBezTo>
                <a:cubicBezTo>
                  <a:pt x="17443" y="9774"/>
                  <a:pt x="17384" y="10572"/>
                  <a:pt x="17110" y="11274"/>
                </a:cubicBezTo>
                <a:cubicBezTo>
                  <a:pt x="16884" y="11822"/>
                  <a:pt x="16550" y="12322"/>
                  <a:pt x="16157" y="12763"/>
                </a:cubicBezTo>
                <a:cubicBezTo>
                  <a:pt x="15895" y="13251"/>
                  <a:pt x="15514" y="13691"/>
                  <a:pt x="15133" y="14084"/>
                </a:cubicBezTo>
                <a:cubicBezTo>
                  <a:pt x="14705" y="14537"/>
                  <a:pt x="14205" y="14953"/>
                  <a:pt x="13633" y="15191"/>
                </a:cubicBezTo>
                <a:cubicBezTo>
                  <a:pt x="13276" y="15358"/>
                  <a:pt x="12919" y="15418"/>
                  <a:pt x="12538" y="15442"/>
                </a:cubicBezTo>
                <a:cubicBezTo>
                  <a:pt x="12478" y="15444"/>
                  <a:pt x="12418" y="15446"/>
                  <a:pt x="12358" y="15446"/>
                </a:cubicBezTo>
                <a:cubicBezTo>
                  <a:pt x="10978" y="15446"/>
                  <a:pt x="9615" y="14662"/>
                  <a:pt x="8942" y="13429"/>
                </a:cubicBezTo>
                <a:cubicBezTo>
                  <a:pt x="8240" y="12155"/>
                  <a:pt x="8347" y="10489"/>
                  <a:pt x="9204" y="9310"/>
                </a:cubicBezTo>
                <a:cubicBezTo>
                  <a:pt x="9323" y="9143"/>
                  <a:pt x="9466" y="9012"/>
                  <a:pt x="9597" y="8881"/>
                </a:cubicBezTo>
                <a:cubicBezTo>
                  <a:pt x="9680" y="8691"/>
                  <a:pt x="9787" y="8512"/>
                  <a:pt x="9918" y="8333"/>
                </a:cubicBezTo>
                <a:cubicBezTo>
                  <a:pt x="10073" y="8131"/>
                  <a:pt x="10240" y="7952"/>
                  <a:pt x="10418" y="7810"/>
                </a:cubicBezTo>
                <a:cubicBezTo>
                  <a:pt x="10514" y="7714"/>
                  <a:pt x="10621" y="7619"/>
                  <a:pt x="10728" y="7524"/>
                </a:cubicBezTo>
                <a:cubicBezTo>
                  <a:pt x="10859" y="7417"/>
                  <a:pt x="11014" y="7345"/>
                  <a:pt x="11157" y="7274"/>
                </a:cubicBezTo>
                <a:cubicBezTo>
                  <a:pt x="11550" y="7095"/>
                  <a:pt x="11978" y="7024"/>
                  <a:pt x="12407" y="6988"/>
                </a:cubicBezTo>
                <a:cubicBezTo>
                  <a:pt x="12591" y="6973"/>
                  <a:pt x="12778" y="6965"/>
                  <a:pt x="12965" y="6965"/>
                </a:cubicBezTo>
                <a:close/>
                <a:moveTo>
                  <a:pt x="70165" y="9619"/>
                </a:moveTo>
                <a:cubicBezTo>
                  <a:pt x="70181" y="9619"/>
                  <a:pt x="70196" y="9619"/>
                  <a:pt x="70212" y="9619"/>
                </a:cubicBezTo>
                <a:cubicBezTo>
                  <a:pt x="72795" y="9667"/>
                  <a:pt x="74605" y="12477"/>
                  <a:pt x="73105" y="14739"/>
                </a:cubicBezTo>
                <a:cubicBezTo>
                  <a:pt x="72855" y="15132"/>
                  <a:pt x="72510" y="15477"/>
                  <a:pt x="72081" y="15608"/>
                </a:cubicBezTo>
                <a:cubicBezTo>
                  <a:pt x="71843" y="15692"/>
                  <a:pt x="71569" y="15715"/>
                  <a:pt x="71319" y="15715"/>
                </a:cubicBezTo>
                <a:cubicBezTo>
                  <a:pt x="69914" y="15715"/>
                  <a:pt x="68604" y="14894"/>
                  <a:pt x="67830" y="13763"/>
                </a:cubicBezTo>
                <a:cubicBezTo>
                  <a:pt x="67223" y="12894"/>
                  <a:pt x="66902" y="11762"/>
                  <a:pt x="67533" y="10834"/>
                </a:cubicBezTo>
                <a:cubicBezTo>
                  <a:pt x="68107" y="9990"/>
                  <a:pt x="69189" y="9619"/>
                  <a:pt x="70165" y="9619"/>
                </a:cubicBezTo>
                <a:close/>
                <a:moveTo>
                  <a:pt x="62208" y="9584"/>
                </a:moveTo>
                <a:cubicBezTo>
                  <a:pt x="62611" y="9584"/>
                  <a:pt x="63036" y="9734"/>
                  <a:pt x="63330" y="9953"/>
                </a:cubicBezTo>
                <a:cubicBezTo>
                  <a:pt x="63830" y="10322"/>
                  <a:pt x="64139" y="10905"/>
                  <a:pt x="64366" y="11489"/>
                </a:cubicBezTo>
                <a:cubicBezTo>
                  <a:pt x="64699" y="12322"/>
                  <a:pt x="64878" y="13227"/>
                  <a:pt x="64901" y="14120"/>
                </a:cubicBezTo>
                <a:cubicBezTo>
                  <a:pt x="64937" y="14846"/>
                  <a:pt x="64699" y="15751"/>
                  <a:pt x="63985" y="15882"/>
                </a:cubicBezTo>
                <a:cubicBezTo>
                  <a:pt x="63926" y="15893"/>
                  <a:pt x="63868" y="15898"/>
                  <a:pt x="63811" y="15898"/>
                </a:cubicBezTo>
                <a:cubicBezTo>
                  <a:pt x="63314" y="15898"/>
                  <a:pt x="62887" y="15503"/>
                  <a:pt x="62556" y="15108"/>
                </a:cubicBezTo>
                <a:cubicBezTo>
                  <a:pt x="61925" y="14394"/>
                  <a:pt x="61330" y="13608"/>
                  <a:pt x="61032" y="12703"/>
                </a:cubicBezTo>
                <a:cubicBezTo>
                  <a:pt x="60770" y="11870"/>
                  <a:pt x="60770" y="10750"/>
                  <a:pt x="61282" y="10012"/>
                </a:cubicBezTo>
                <a:cubicBezTo>
                  <a:pt x="61497" y="9707"/>
                  <a:pt x="61843" y="9584"/>
                  <a:pt x="62208" y="9584"/>
                </a:cubicBezTo>
                <a:close/>
                <a:moveTo>
                  <a:pt x="57027" y="10759"/>
                </a:moveTo>
                <a:cubicBezTo>
                  <a:pt x="57720" y="10759"/>
                  <a:pt x="58427" y="10947"/>
                  <a:pt x="58865" y="11453"/>
                </a:cubicBezTo>
                <a:cubicBezTo>
                  <a:pt x="59651" y="12358"/>
                  <a:pt x="59234" y="13834"/>
                  <a:pt x="58401" y="14703"/>
                </a:cubicBezTo>
                <a:cubicBezTo>
                  <a:pt x="57508" y="15620"/>
                  <a:pt x="56186" y="16334"/>
                  <a:pt x="55067" y="16942"/>
                </a:cubicBezTo>
                <a:cubicBezTo>
                  <a:pt x="54397" y="17306"/>
                  <a:pt x="53581" y="17630"/>
                  <a:pt x="52800" y="17630"/>
                </a:cubicBezTo>
                <a:cubicBezTo>
                  <a:pt x="52637" y="17630"/>
                  <a:pt x="52475" y="17616"/>
                  <a:pt x="52317" y="17585"/>
                </a:cubicBezTo>
                <a:cubicBezTo>
                  <a:pt x="49876" y="17144"/>
                  <a:pt x="52090" y="13417"/>
                  <a:pt x="53031" y="12501"/>
                </a:cubicBezTo>
                <a:cubicBezTo>
                  <a:pt x="53983" y="11560"/>
                  <a:pt x="55234" y="10929"/>
                  <a:pt x="56567" y="10786"/>
                </a:cubicBezTo>
                <a:cubicBezTo>
                  <a:pt x="56718" y="10769"/>
                  <a:pt x="56872" y="10759"/>
                  <a:pt x="57027" y="10759"/>
                </a:cubicBezTo>
                <a:close/>
                <a:moveTo>
                  <a:pt x="299416" y="11775"/>
                </a:moveTo>
                <a:cubicBezTo>
                  <a:pt x="300256" y="11775"/>
                  <a:pt x="301358" y="11951"/>
                  <a:pt x="301348" y="12941"/>
                </a:cubicBezTo>
                <a:cubicBezTo>
                  <a:pt x="301348" y="13572"/>
                  <a:pt x="300990" y="14191"/>
                  <a:pt x="300419" y="14477"/>
                </a:cubicBezTo>
                <a:cubicBezTo>
                  <a:pt x="299907" y="14739"/>
                  <a:pt x="299205" y="14775"/>
                  <a:pt x="298835" y="15275"/>
                </a:cubicBezTo>
                <a:cubicBezTo>
                  <a:pt x="298562" y="15656"/>
                  <a:pt x="298597" y="16156"/>
                  <a:pt x="298597" y="16620"/>
                </a:cubicBezTo>
                <a:cubicBezTo>
                  <a:pt x="298597" y="17085"/>
                  <a:pt x="298514" y="17597"/>
                  <a:pt x="298133" y="17858"/>
                </a:cubicBezTo>
                <a:cubicBezTo>
                  <a:pt x="297978" y="17942"/>
                  <a:pt x="297823" y="17989"/>
                  <a:pt x="297645" y="17989"/>
                </a:cubicBezTo>
                <a:cubicBezTo>
                  <a:pt x="297615" y="17991"/>
                  <a:pt x="297584" y="17992"/>
                  <a:pt x="297554" y="17992"/>
                </a:cubicBezTo>
                <a:cubicBezTo>
                  <a:pt x="296814" y="17992"/>
                  <a:pt x="296121" y="17438"/>
                  <a:pt x="295823" y="16751"/>
                </a:cubicBezTo>
                <a:cubicBezTo>
                  <a:pt x="295502" y="16037"/>
                  <a:pt x="295526" y="15215"/>
                  <a:pt x="295656" y="14465"/>
                </a:cubicBezTo>
                <a:cubicBezTo>
                  <a:pt x="295811" y="13691"/>
                  <a:pt x="296121" y="12882"/>
                  <a:pt x="296752" y="12405"/>
                </a:cubicBezTo>
                <a:cubicBezTo>
                  <a:pt x="297383" y="11917"/>
                  <a:pt x="298252" y="11810"/>
                  <a:pt x="299026" y="11786"/>
                </a:cubicBezTo>
                <a:cubicBezTo>
                  <a:pt x="299145" y="11780"/>
                  <a:pt x="299277" y="11775"/>
                  <a:pt x="299416" y="11775"/>
                </a:cubicBezTo>
                <a:close/>
                <a:moveTo>
                  <a:pt x="79817" y="11546"/>
                </a:moveTo>
                <a:cubicBezTo>
                  <a:pt x="80442" y="11546"/>
                  <a:pt x="81124" y="11865"/>
                  <a:pt x="81665" y="12167"/>
                </a:cubicBezTo>
                <a:cubicBezTo>
                  <a:pt x="83213" y="13036"/>
                  <a:pt x="84594" y="14287"/>
                  <a:pt x="85725" y="15632"/>
                </a:cubicBezTo>
                <a:cubicBezTo>
                  <a:pt x="85892" y="15834"/>
                  <a:pt x="86047" y="16037"/>
                  <a:pt x="86130" y="16287"/>
                </a:cubicBezTo>
                <a:cubicBezTo>
                  <a:pt x="86261" y="16763"/>
                  <a:pt x="86011" y="17275"/>
                  <a:pt x="85666" y="17608"/>
                </a:cubicBezTo>
                <a:cubicBezTo>
                  <a:pt x="85072" y="18207"/>
                  <a:pt x="84314" y="18444"/>
                  <a:pt x="83530" y="18444"/>
                </a:cubicBezTo>
                <a:cubicBezTo>
                  <a:pt x="82616" y="18444"/>
                  <a:pt x="81666" y="18122"/>
                  <a:pt x="80903" y="17680"/>
                </a:cubicBezTo>
                <a:cubicBezTo>
                  <a:pt x="79772" y="17001"/>
                  <a:pt x="78772" y="16204"/>
                  <a:pt x="78391" y="14894"/>
                </a:cubicBezTo>
                <a:cubicBezTo>
                  <a:pt x="78129" y="14013"/>
                  <a:pt x="78105" y="12882"/>
                  <a:pt x="78665" y="12120"/>
                </a:cubicBezTo>
                <a:cubicBezTo>
                  <a:pt x="78977" y="11700"/>
                  <a:pt x="79384" y="11546"/>
                  <a:pt x="79817" y="11546"/>
                </a:cubicBezTo>
                <a:close/>
                <a:moveTo>
                  <a:pt x="275057" y="11342"/>
                </a:moveTo>
                <a:cubicBezTo>
                  <a:pt x="275113" y="11342"/>
                  <a:pt x="275169" y="11343"/>
                  <a:pt x="275225" y="11346"/>
                </a:cubicBezTo>
                <a:cubicBezTo>
                  <a:pt x="276285" y="11405"/>
                  <a:pt x="277392" y="12096"/>
                  <a:pt x="277559" y="13132"/>
                </a:cubicBezTo>
                <a:cubicBezTo>
                  <a:pt x="277761" y="14322"/>
                  <a:pt x="276726" y="15334"/>
                  <a:pt x="275761" y="16061"/>
                </a:cubicBezTo>
                <a:cubicBezTo>
                  <a:pt x="275166" y="16513"/>
                  <a:pt x="274559" y="16930"/>
                  <a:pt x="273928" y="17335"/>
                </a:cubicBezTo>
                <a:cubicBezTo>
                  <a:pt x="272963" y="17954"/>
                  <a:pt x="271904" y="18537"/>
                  <a:pt x="270761" y="18549"/>
                </a:cubicBezTo>
                <a:cubicBezTo>
                  <a:pt x="270750" y="18549"/>
                  <a:pt x="270739" y="18549"/>
                  <a:pt x="270728" y="18549"/>
                </a:cubicBezTo>
                <a:cubicBezTo>
                  <a:pt x="269620" y="18549"/>
                  <a:pt x="268528" y="17957"/>
                  <a:pt x="267915" y="17037"/>
                </a:cubicBezTo>
                <a:cubicBezTo>
                  <a:pt x="267593" y="16525"/>
                  <a:pt x="267403" y="15918"/>
                  <a:pt x="267462" y="15322"/>
                </a:cubicBezTo>
                <a:cubicBezTo>
                  <a:pt x="267653" y="13691"/>
                  <a:pt x="269391" y="13310"/>
                  <a:pt x="270653" y="12775"/>
                </a:cubicBezTo>
                <a:cubicBezTo>
                  <a:pt x="271165" y="12572"/>
                  <a:pt x="271665" y="12346"/>
                  <a:pt x="272165" y="12132"/>
                </a:cubicBezTo>
                <a:cubicBezTo>
                  <a:pt x="273090" y="11737"/>
                  <a:pt x="274047" y="11342"/>
                  <a:pt x="275057" y="11342"/>
                </a:cubicBezTo>
                <a:close/>
                <a:moveTo>
                  <a:pt x="288810" y="12417"/>
                </a:moveTo>
                <a:cubicBezTo>
                  <a:pt x="290156" y="12429"/>
                  <a:pt x="291537" y="12786"/>
                  <a:pt x="292525" y="13679"/>
                </a:cubicBezTo>
                <a:cubicBezTo>
                  <a:pt x="293513" y="14572"/>
                  <a:pt x="294025" y="16061"/>
                  <a:pt x="293537" y="17311"/>
                </a:cubicBezTo>
                <a:cubicBezTo>
                  <a:pt x="293233" y="18101"/>
                  <a:pt x="292437" y="18728"/>
                  <a:pt x="291620" y="18728"/>
                </a:cubicBezTo>
                <a:cubicBezTo>
                  <a:pt x="291477" y="18728"/>
                  <a:pt x="291333" y="18709"/>
                  <a:pt x="291192" y="18668"/>
                </a:cubicBezTo>
                <a:cubicBezTo>
                  <a:pt x="290644" y="18501"/>
                  <a:pt x="290227" y="18073"/>
                  <a:pt x="289787" y="17728"/>
                </a:cubicBezTo>
                <a:cubicBezTo>
                  <a:pt x="289049" y="17156"/>
                  <a:pt x="288144" y="16811"/>
                  <a:pt x="287203" y="16715"/>
                </a:cubicBezTo>
                <a:cubicBezTo>
                  <a:pt x="286524" y="16644"/>
                  <a:pt x="285822" y="16668"/>
                  <a:pt x="285155" y="16477"/>
                </a:cubicBezTo>
                <a:cubicBezTo>
                  <a:pt x="284703" y="16358"/>
                  <a:pt x="284155" y="16156"/>
                  <a:pt x="284036" y="15644"/>
                </a:cubicBezTo>
                <a:cubicBezTo>
                  <a:pt x="283869" y="14930"/>
                  <a:pt x="284488" y="14263"/>
                  <a:pt x="284988" y="13882"/>
                </a:cubicBezTo>
                <a:cubicBezTo>
                  <a:pt x="285679" y="13358"/>
                  <a:pt x="286453" y="12846"/>
                  <a:pt x="287263" y="12608"/>
                </a:cubicBezTo>
                <a:cubicBezTo>
                  <a:pt x="287775" y="12465"/>
                  <a:pt x="288298" y="12417"/>
                  <a:pt x="288810" y="12417"/>
                </a:cubicBezTo>
                <a:close/>
                <a:moveTo>
                  <a:pt x="114324" y="10935"/>
                </a:moveTo>
                <a:cubicBezTo>
                  <a:pt x="115102" y="10935"/>
                  <a:pt x="115875" y="11010"/>
                  <a:pt x="116634" y="11203"/>
                </a:cubicBezTo>
                <a:cubicBezTo>
                  <a:pt x="118170" y="11584"/>
                  <a:pt x="119623" y="12524"/>
                  <a:pt x="120337" y="13953"/>
                </a:cubicBezTo>
                <a:cubicBezTo>
                  <a:pt x="120861" y="15001"/>
                  <a:pt x="121028" y="16727"/>
                  <a:pt x="120158" y="17644"/>
                </a:cubicBezTo>
                <a:cubicBezTo>
                  <a:pt x="119781" y="18059"/>
                  <a:pt x="119209" y="18137"/>
                  <a:pt x="118642" y="18137"/>
                </a:cubicBezTo>
                <a:cubicBezTo>
                  <a:pt x="118298" y="18137"/>
                  <a:pt x="117955" y="18109"/>
                  <a:pt x="117658" y="18109"/>
                </a:cubicBezTo>
                <a:cubicBezTo>
                  <a:pt x="117608" y="18108"/>
                  <a:pt x="117558" y="18107"/>
                  <a:pt x="117507" y="18107"/>
                </a:cubicBezTo>
                <a:cubicBezTo>
                  <a:pt x="116678" y="18107"/>
                  <a:pt x="115858" y="18198"/>
                  <a:pt x="115027" y="18299"/>
                </a:cubicBezTo>
                <a:cubicBezTo>
                  <a:pt x="113110" y="18525"/>
                  <a:pt x="111169" y="18692"/>
                  <a:pt x="109240" y="18775"/>
                </a:cubicBezTo>
                <a:cubicBezTo>
                  <a:pt x="109042" y="18787"/>
                  <a:pt x="108839" y="18796"/>
                  <a:pt x="108637" y="18796"/>
                </a:cubicBezTo>
                <a:cubicBezTo>
                  <a:pt x="108232" y="18796"/>
                  <a:pt x="107827" y="18759"/>
                  <a:pt x="107454" y="18632"/>
                </a:cubicBezTo>
                <a:cubicBezTo>
                  <a:pt x="106180" y="18192"/>
                  <a:pt x="105478" y="16692"/>
                  <a:pt x="105692" y="15370"/>
                </a:cubicBezTo>
                <a:cubicBezTo>
                  <a:pt x="105907" y="14048"/>
                  <a:pt x="106883" y="12929"/>
                  <a:pt x="108050" y="12263"/>
                </a:cubicBezTo>
                <a:cubicBezTo>
                  <a:pt x="109205" y="11584"/>
                  <a:pt x="110562" y="11310"/>
                  <a:pt x="111895" y="11131"/>
                </a:cubicBezTo>
                <a:cubicBezTo>
                  <a:pt x="112702" y="11016"/>
                  <a:pt x="113515" y="10935"/>
                  <a:pt x="114324" y="10935"/>
                </a:cubicBezTo>
                <a:close/>
                <a:moveTo>
                  <a:pt x="263069" y="13810"/>
                </a:moveTo>
                <a:cubicBezTo>
                  <a:pt x="263343" y="13810"/>
                  <a:pt x="263605" y="13989"/>
                  <a:pt x="263807" y="14168"/>
                </a:cubicBezTo>
                <a:cubicBezTo>
                  <a:pt x="264712" y="14941"/>
                  <a:pt x="265248" y="16144"/>
                  <a:pt x="265224" y="17347"/>
                </a:cubicBezTo>
                <a:cubicBezTo>
                  <a:pt x="265224" y="17525"/>
                  <a:pt x="265188" y="17704"/>
                  <a:pt x="265117" y="17858"/>
                </a:cubicBezTo>
                <a:cubicBezTo>
                  <a:pt x="265057" y="17954"/>
                  <a:pt x="264974" y="18049"/>
                  <a:pt x="264879" y="18132"/>
                </a:cubicBezTo>
                <a:cubicBezTo>
                  <a:pt x="264418" y="18571"/>
                  <a:pt x="263827" y="18999"/>
                  <a:pt x="263187" y="18999"/>
                </a:cubicBezTo>
                <a:cubicBezTo>
                  <a:pt x="263132" y="18999"/>
                  <a:pt x="263077" y="18996"/>
                  <a:pt x="263021" y="18990"/>
                </a:cubicBezTo>
                <a:cubicBezTo>
                  <a:pt x="262545" y="18930"/>
                  <a:pt x="262128" y="18609"/>
                  <a:pt x="261771" y="18287"/>
                </a:cubicBezTo>
                <a:cubicBezTo>
                  <a:pt x="261343" y="17882"/>
                  <a:pt x="260938" y="17406"/>
                  <a:pt x="260747" y="16846"/>
                </a:cubicBezTo>
                <a:cubicBezTo>
                  <a:pt x="260485" y="16132"/>
                  <a:pt x="260604" y="15025"/>
                  <a:pt x="261283" y="14549"/>
                </a:cubicBezTo>
                <a:cubicBezTo>
                  <a:pt x="261581" y="14346"/>
                  <a:pt x="261938" y="14227"/>
                  <a:pt x="262259" y="14072"/>
                </a:cubicBezTo>
                <a:cubicBezTo>
                  <a:pt x="262509" y="13965"/>
                  <a:pt x="262783" y="13810"/>
                  <a:pt x="263069" y="13810"/>
                </a:cubicBezTo>
                <a:close/>
                <a:moveTo>
                  <a:pt x="40068" y="9732"/>
                </a:moveTo>
                <a:cubicBezTo>
                  <a:pt x="41151" y="9732"/>
                  <a:pt x="42166" y="10284"/>
                  <a:pt x="43065" y="10846"/>
                </a:cubicBezTo>
                <a:cubicBezTo>
                  <a:pt x="43982" y="11405"/>
                  <a:pt x="44875" y="12048"/>
                  <a:pt x="45697" y="12715"/>
                </a:cubicBezTo>
                <a:cubicBezTo>
                  <a:pt x="46685" y="13513"/>
                  <a:pt x="47625" y="14382"/>
                  <a:pt x="48185" y="15513"/>
                </a:cubicBezTo>
                <a:cubicBezTo>
                  <a:pt x="48757" y="16680"/>
                  <a:pt x="48768" y="18287"/>
                  <a:pt x="47756" y="19085"/>
                </a:cubicBezTo>
                <a:cubicBezTo>
                  <a:pt x="47350" y="19410"/>
                  <a:pt x="46862" y="19545"/>
                  <a:pt x="46354" y="19545"/>
                </a:cubicBezTo>
                <a:cubicBezTo>
                  <a:pt x="45595" y="19545"/>
                  <a:pt x="44791" y="19244"/>
                  <a:pt x="44149" y="18823"/>
                </a:cubicBezTo>
                <a:cubicBezTo>
                  <a:pt x="43125" y="18168"/>
                  <a:pt x="42291" y="17275"/>
                  <a:pt x="41494" y="16370"/>
                </a:cubicBezTo>
                <a:cubicBezTo>
                  <a:pt x="40767" y="15572"/>
                  <a:pt x="40053" y="14787"/>
                  <a:pt x="39243" y="14060"/>
                </a:cubicBezTo>
                <a:cubicBezTo>
                  <a:pt x="38589" y="13441"/>
                  <a:pt x="37612" y="12596"/>
                  <a:pt x="37684" y="11608"/>
                </a:cubicBezTo>
                <a:cubicBezTo>
                  <a:pt x="37767" y="10572"/>
                  <a:pt x="38922" y="9798"/>
                  <a:pt x="39875" y="9738"/>
                </a:cubicBezTo>
                <a:cubicBezTo>
                  <a:pt x="39939" y="9734"/>
                  <a:pt x="40004" y="9732"/>
                  <a:pt x="40068" y="9732"/>
                </a:cubicBezTo>
                <a:close/>
                <a:moveTo>
                  <a:pt x="90357" y="15703"/>
                </a:moveTo>
                <a:cubicBezTo>
                  <a:pt x="90559" y="15703"/>
                  <a:pt x="90786" y="15703"/>
                  <a:pt x="90976" y="15763"/>
                </a:cubicBezTo>
                <a:cubicBezTo>
                  <a:pt x="91143" y="15811"/>
                  <a:pt x="91286" y="15906"/>
                  <a:pt x="91429" y="15989"/>
                </a:cubicBezTo>
                <a:cubicBezTo>
                  <a:pt x="91845" y="16275"/>
                  <a:pt x="92214" y="16680"/>
                  <a:pt x="92333" y="17168"/>
                </a:cubicBezTo>
                <a:cubicBezTo>
                  <a:pt x="92417" y="17608"/>
                  <a:pt x="92333" y="18073"/>
                  <a:pt x="92238" y="18501"/>
                </a:cubicBezTo>
                <a:cubicBezTo>
                  <a:pt x="92202" y="18716"/>
                  <a:pt x="92155" y="18942"/>
                  <a:pt x="92024" y="19121"/>
                </a:cubicBezTo>
                <a:cubicBezTo>
                  <a:pt x="91881" y="19311"/>
                  <a:pt x="91667" y="19430"/>
                  <a:pt x="91440" y="19525"/>
                </a:cubicBezTo>
                <a:cubicBezTo>
                  <a:pt x="91050" y="19678"/>
                  <a:pt x="90637" y="19754"/>
                  <a:pt x="90219" y="19754"/>
                </a:cubicBezTo>
                <a:cubicBezTo>
                  <a:pt x="90114" y="19754"/>
                  <a:pt x="90009" y="19749"/>
                  <a:pt x="89905" y="19740"/>
                </a:cubicBezTo>
                <a:cubicBezTo>
                  <a:pt x="89416" y="19692"/>
                  <a:pt x="88928" y="19525"/>
                  <a:pt x="88583" y="19144"/>
                </a:cubicBezTo>
                <a:cubicBezTo>
                  <a:pt x="88357" y="18894"/>
                  <a:pt x="88226" y="18573"/>
                  <a:pt x="88107" y="18239"/>
                </a:cubicBezTo>
                <a:cubicBezTo>
                  <a:pt x="87988" y="17894"/>
                  <a:pt x="87892" y="17537"/>
                  <a:pt x="87976" y="17192"/>
                </a:cubicBezTo>
                <a:cubicBezTo>
                  <a:pt x="88011" y="16954"/>
                  <a:pt x="88154" y="16751"/>
                  <a:pt x="88285" y="16561"/>
                </a:cubicBezTo>
                <a:cubicBezTo>
                  <a:pt x="88392" y="16394"/>
                  <a:pt x="88512" y="16227"/>
                  <a:pt x="88654" y="16084"/>
                </a:cubicBezTo>
                <a:cubicBezTo>
                  <a:pt x="88821" y="15906"/>
                  <a:pt x="89024" y="15739"/>
                  <a:pt x="89285" y="15727"/>
                </a:cubicBezTo>
                <a:cubicBezTo>
                  <a:pt x="89464" y="15715"/>
                  <a:pt x="89643" y="15715"/>
                  <a:pt x="89821" y="15715"/>
                </a:cubicBezTo>
                <a:cubicBezTo>
                  <a:pt x="90000" y="15715"/>
                  <a:pt x="90178" y="15715"/>
                  <a:pt x="90357" y="15703"/>
                </a:cubicBezTo>
                <a:close/>
                <a:moveTo>
                  <a:pt x="140568" y="14804"/>
                </a:moveTo>
                <a:cubicBezTo>
                  <a:pt x="141270" y="14804"/>
                  <a:pt x="142044" y="14886"/>
                  <a:pt x="142602" y="15322"/>
                </a:cubicBezTo>
                <a:cubicBezTo>
                  <a:pt x="143495" y="15953"/>
                  <a:pt x="143245" y="16977"/>
                  <a:pt x="142864" y="17835"/>
                </a:cubicBezTo>
                <a:cubicBezTo>
                  <a:pt x="142233" y="19228"/>
                  <a:pt x="140994" y="19490"/>
                  <a:pt x="139613" y="19752"/>
                </a:cubicBezTo>
                <a:cubicBezTo>
                  <a:pt x="138232" y="20025"/>
                  <a:pt x="136815" y="20204"/>
                  <a:pt x="135422" y="20430"/>
                </a:cubicBezTo>
                <a:cubicBezTo>
                  <a:pt x="135041" y="20487"/>
                  <a:pt x="134637" y="20539"/>
                  <a:pt x="134244" y="20539"/>
                </a:cubicBezTo>
                <a:cubicBezTo>
                  <a:pt x="133654" y="20539"/>
                  <a:pt x="133089" y="20423"/>
                  <a:pt x="132660" y="20037"/>
                </a:cubicBezTo>
                <a:cubicBezTo>
                  <a:pt x="131981" y="19418"/>
                  <a:pt x="131969" y="18287"/>
                  <a:pt x="132422" y="17489"/>
                </a:cubicBezTo>
                <a:cubicBezTo>
                  <a:pt x="132886" y="16704"/>
                  <a:pt x="133720" y="16180"/>
                  <a:pt x="134565" y="15823"/>
                </a:cubicBezTo>
                <a:cubicBezTo>
                  <a:pt x="136339" y="15084"/>
                  <a:pt x="138292" y="14870"/>
                  <a:pt x="140208" y="14810"/>
                </a:cubicBezTo>
                <a:cubicBezTo>
                  <a:pt x="140325" y="14807"/>
                  <a:pt x="140445" y="14804"/>
                  <a:pt x="140568" y="14804"/>
                </a:cubicBezTo>
                <a:close/>
                <a:moveTo>
                  <a:pt x="99594" y="14613"/>
                </a:moveTo>
                <a:cubicBezTo>
                  <a:pt x="100584" y="14613"/>
                  <a:pt x="101570" y="14969"/>
                  <a:pt x="102144" y="15763"/>
                </a:cubicBezTo>
                <a:cubicBezTo>
                  <a:pt x="103073" y="17073"/>
                  <a:pt x="102418" y="19073"/>
                  <a:pt x="101096" y="19990"/>
                </a:cubicBezTo>
                <a:cubicBezTo>
                  <a:pt x="100246" y="20581"/>
                  <a:pt x="99215" y="20801"/>
                  <a:pt x="98201" y="20801"/>
                </a:cubicBezTo>
                <a:cubicBezTo>
                  <a:pt x="98050" y="20801"/>
                  <a:pt x="97900" y="20797"/>
                  <a:pt x="97751" y="20787"/>
                </a:cubicBezTo>
                <a:cubicBezTo>
                  <a:pt x="97120" y="20752"/>
                  <a:pt x="96524" y="20609"/>
                  <a:pt x="95917" y="20502"/>
                </a:cubicBezTo>
                <a:cubicBezTo>
                  <a:pt x="95800" y="20479"/>
                  <a:pt x="95679" y="20472"/>
                  <a:pt x="95556" y="20472"/>
                </a:cubicBezTo>
                <a:cubicBezTo>
                  <a:pt x="95332" y="20472"/>
                  <a:pt x="95103" y="20496"/>
                  <a:pt x="94880" y="20496"/>
                </a:cubicBezTo>
                <a:cubicBezTo>
                  <a:pt x="94708" y="20496"/>
                  <a:pt x="94540" y="20482"/>
                  <a:pt x="94381" y="20430"/>
                </a:cubicBezTo>
                <a:cubicBezTo>
                  <a:pt x="92810" y="19942"/>
                  <a:pt x="94500" y="17394"/>
                  <a:pt x="95120" y="16799"/>
                </a:cubicBezTo>
                <a:cubicBezTo>
                  <a:pt x="96036" y="15906"/>
                  <a:pt x="97310" y="15072"/>
                  <a:pt x="98572" y="14739"/>
                </a:cubicBezTo>
                <a:cubicBezTo>
                  <a:pt x="98902" y="14656"/>
                  <a:pt x="99248" y="14613"/>
                  <a:pt x="99594" y="14613"/>
                </a:cubicBezTo>
                <a:close/>
                <a:moveTo>
                  <a:pt x="21960" y="13285"/>
                </a:moveTo>
                <a:cubicBezTo>
                  <a:pt x="22022" y="13285"/>
                  <a:pt x="22084" y="13285"/>
                  <a:pt x="22146" y="13286"/>
                </a:cubicBezTo>
                <a:cubicBezTo>
                  <a:pt x="23920" y="13310"/>
                  <a:pt x="25718" y="13870"/>
                  <a:pt x="27087" y="15013"/>
                </a:cubicBezTo>
                <a:cubicBezTo>
                  <a:pt x="27754" y="15572"/>
                  <a:pt x="28325" y="16370"/>
                  <a:pt x="28397" y="17204"/>
                </a:cubicBezTo>
                <a:cubicBezTo>
                  <a:pt x="28647" y="17692"/>
                  <a:pt x="28766" y="18228"/>
                  <a:pt x="28635" y="18763"/>
                </a:cubicBezTo>
                <a:cubicBezTo>
                  <a:pt x="28409" y="19716"/>
                  <a:pt x="27492" y="20359"/>
                  <a:pt x="26540" y="20597"/>
                </a:cubicBezTo>
                <a:cubicBezTo>
                  <a:pt x="26045" y="20719"/>
                  <a:pt x="25537" y="20750"/>
                  <a:pt x="25025" y="20750"/>
                </a:cubicBezTo>
                <a:cubicBezTo>
                  <a:pt x="24489" y="20750"/>
                  <a:pt x="23950" y="20716"/>
                  <a:pt x="23420" y="20716"/>
                </a:cubicBezTo>
                <a:cubicBezTo>
                  <a:pt x="23317" y="20714"/>
                  <a:pt x="23213" y="20713"/>
                  <a:pt x="23110" y="20713"/>
                </a:cubicBezTo>
                <a:cubicBezTo>
                  <a:pt x="22132" y="20713"/>
                  <a:pt x="21162" y="20810"/>
                  <a:pt x="20182" y="20906"/>
                </a:cubicBezTo>
                <a:cubicBezTo>
                  <a:pt x="20053" y="20920"/>
                  <a:pt x="19921" y="20926"/>
                  <a:pt x="19785" y="20926"/>
                </a:cubicBezTo>
                <a:cubicBezTo>
                  <a:pt x="17835" y="20926"/>
                  <a:pt x="15247" y="19585"/>
                  <a:pt x="14990" y="17525"/>
                </a:cubicBezTo>
                <a:lnTo>
                  <a:pt x="14990" y="17501"/>
                </a:lnTo>
                <a:cubicBezTo>
                  <a:pt x="14848" y="17227"/>
                  <a:pt x="14764" y="16930"/>
                  <a:pt x="14717" y="16632"/>
                </a:cubicBezTo>
                <a:cubicBezTo>
                  <a:pt x="14550" y="15358"/>
                  <a:pt x="15776" y="14846"/>
                  <a:pt x="16753" y="14441"/>
                </a:cubicBezTo>
                <a:cubicBezTo>
                  <a:pt x="18409" y="13774"/>
                  <a:pt x="20177" y="13285"/>
                  <a:pt x="21960" y="13285"/>
                </a:cubicBezTo>
                <a:close/>
                <a:moveTo>
                  <a:pt x="278550" y="17000"/>
                </a:moveTo>
                <a:cubicBezTo>
                  <a:pt x="278985" y="17000"/>
                  <a:pt x="279421" y="17057"/>
                  <a:pt x="279857" y="17144"/>
                </a:cubicBezTo>
                <a:cubicBezTo>
                  <a:pt x="280178" y="17192"/>
                  <a:pt x="280559" y="17239"/>
                  <a:pt x="280797" y="17489"/>
                </a:cubicBezTo>
                <a:cubicBezTo>
                  <a:pt x="281250" y="18013"/>
                  <a:pt x="280988" y="19121"/>
                  <a:pt x="280631" y="19609"/>
                </a:cubicBezTo>
                <a:cubicBezTo>
                  <a:pt x="280238" y="20133"/>
                  <a:pt x="279666" y="20478"/>
                  <a:pt x="279047" y="20692"/>
                </a:cubicBezTo>
                <a:cubicBezTo>
                  <a:pt x="278510" y="20894"/>
                  <a:pt x="277927" y="21031"/>
                  <a:pt x="277354" y="21031"/>
                </a:cubicBezTo>
                <a:cubicBezTo>
                  <a:pt x="276912" y="21031"/>
                  <a:pt x="276475" y="20949"/>
                  <a:pt x="276071" y="20752"/>
                </a:cubicBezTo>
                <a:cubicBezTo>
                  <a:pt x="275773" y="20621"/>
                  <a:pt x="275499" y="20394"/>
                  <a:pt x="275356" y="20085"/>
                </a:cubicBezTo>
                <a:cubicBezTo>
                  <a:pt x="275154" y="19585"/>
                  <a:pt x="275452" y="19013"/>
                  <a:pt x="275761" y="18549"/>
                </a:cubicBezTo>
                <a:cubicBezTo>
                  <a:pt x="276095" y="18085"/>
                  <a:pt x="276452" y="17656"/>
                  <a:pt x="276940" y="17382"/>
                </a:cubicBezTo>
                <a:cubicBezTo>
                  <a:pt x="277380" y="17108"/>
                  <a:pt x="277904" y="17001"/>
                  <a:pt x="278428" y="17001"/>
                </a:cubicBezTo>
                <a:cubicBezTo>
                  <a:pt x="278469" y="17000"/>
                  <a:pt x="278509" y="17000"/>
                  <a:pt x="278550" y="17000"/>
                </a:cubicBezTo>
                <a:close/>
                <a:moveTo>
                  <a:pt x="35318" y="15450"/>
                </a:moveTo>
                <a:cubicBezTo>
                  <a:pt x="36922" y="15450"/>
                  <a:pt x="38283" y="17341"/>
                  <a:pt x="38779" y="18918"/>
                </a:cubicBezTo>
                <a:cubicBezTo>
                  <a:pt x="38934" y="19418"/>
                  <a:pt x="39041" y="19954"/>
                  <a:pt x="38862" y="20418"/>
                </a:cubicBezTo>
                <a:cubicBezTo>
                  <a:pt x="38571" y="21186"/>
                  <a:pt x="37821" y="21427"/>
                  <a:pt x="37027" y="21427"/>
                </a:cubicBezTo>
                <a:cubicBezTo>
                  <a:pt x="36393" y="21427"/>
                  <a:pt x="35731" y="21273"/>
                  <a:pt x="35255" y="21109"/>
                </a:cubicBezTo>
                <a:cubicBezTo>
                  <a:pt x="34136" y="20728"/>
                  <a:pt x="32802" y="19942"/>
                  <a:pt x="32624" y="18656"/>
                </a:cubicBezTo>
                <a:cubicBezTo>
                  <a:pt x="32493" y="17704"/>
                  <a:pt x="33005" y="16715"/>
                  <a:pt x="33719" y="16108"/>
                </a:cubicBezTo>
                <a:cubicBezTo>
                  <a:pt x="34263" y="15645"/>
                  <a:pt x="34803" y="15450"/>
                  <a:pt x="35318" y="15450"/>
                </a:cubicBezTo>
                <a:close/>
                <a:moveTo>
                  <a:pt x="125180" y="13496"/>
                </a:moveTo>
                <a:cubicBezTo>
                  <a:pt x="125344" y="13496"/>
                  <a:pt x="125509" y="13510"/>
                  <a:pt x="125671" y="13537"/>
                </a:cubicBezTo>
                <a:cubicBezTo>
                  <a:pt x="126111" y="13608"/>
                  <a:pt x="126564" y="13763"/>
                  <a:pt x="126981" y="13953"/>
                </a:cubicBezTo>
                <a:cubicBezTo>
                  <a:pt x="127100" y="14013"/>
                  <a:pt x="127219" y="14084"/>
                  <a:pt x="127338" y="14144"/>
                </a:cubicBezTo>
                <a:cubicBezTo>
                  <a:pt x="127469" y="14215"/>
                  <a:pt x="127612" y="14239"/>
                  <a:pt x="127766" y="14275"/>
                </a:cubicBezTo>
                <a:cubicBezTo>
                  <a:pt x="128076" y="14370"/>
                  <a:pt x="128362" y="14537"/>
                  <a:pt x="128612" y="14727"/>
                </a:cubicBezTo>
                <a:cubicBezTo>
                  <a:pt x="129148" y="15144"/>
                  <a:pt x="129552" y="15703"/>
                  <a:pt x="129921" y="16263"/>
                </a:cubicBezTo>
                <a:cubicBezTo>
                  <a:pt x="130076" y="16477"/>
                  <a:pt x="130219" y="16715"/>
                  <a:pt x="130279" y="16977"/>
                </a:cubicBezTo>
                <a:cubicBezTo>
                  <a:pt x="130410" y="17585"/>
                  <a:pt x="129993" y="18180"/>
                  <a:pt x="129612" y="18668"/>
                </a:cubicBezTo>
                <a:cubicBezTo>
                  <a:pt x="129267" y="19097"/>
                  <a:pt x="128945" y="19513"/>
                  <a:pt x="128600" y="19954"/>
                </a:cubicBezTo>
                <a:cubicBezTo>
                  <a:pt x="128386" y="20216"/>
                  <a:pt x="128183" y="20490"/>
                  <a:pt x="127909" y="20692"/>
                </a:cubicBezTo>
                <a:cubicBezTo>
                  <a:pt x="127195" y="21276"/>
                  <a:pt x="126219" y="21359"/>
                  <a:pt x="125314" y="21418"/>
                </a:cubicBezTo>
                <a:cubicBezTo>
                  <a:pt x="125191" y="21429"/>
                  <a:pt x="125069" y="21440"/>
                  <a:pt x="124946" y="21440"/>
                </a:cubicBezTo>
                <a:cubicBezTo>
                  <a:pt x="124795" y="21440"/>
                  <a:pt x="124644" y="21423"/>
                  <a:pt x="124492" y="21371"/>
                </a:cubicBezTo>
                <a:cubicBezTo>
                  <a:pt x="124195" y="21252"/>
                  <a:pt x="123956" y="20990"/>
                  <a:pt x="123754" y="20752"/>
                </a:cubicBezTo>
                <a:cubicBezTo>
                  <a:pt x="123159" y="20085"/>
                  <a:pt x="122575" y="19394"/>
                  <a:pt x="121980" y="18728"/>
                </a:cubicBezTo>
                <a:cubicBezTo>
                  <a:pt x="121849" y="18561"/>
                  <a:pt x="121694" y="18406"/>
                  <a:pt x="121635" y="18192"/>
                </a:cubicBezTo>
                <a:cubicBezTo>
                  <a:pt x="121551" y="17882"/>
                  <a:pt x="121694" y="17537"/>
                  <a:pt x="121849" y="17239"/>
                </a:cubicBezTo>
                <a:cubicBezTo>
                  <a:pt x="122218" y="16501"/>
                  <a:pt x="122599" y="15751"/>
                  <a:pt x="123016" y="15037"/>
                </a:cubicBezTo>
                <a:cubicBezTo>
                  <a:pt x="123278" y="14596"/>
                  <a:pt x="123552" y="14132"/>
                  <a:pt x="123992" y="13834"/>
                </a:cubicBezTo>
                <a:cubicBezTo>
                  <a:pt x="124336" y="13593"/>
                  <a:pt x="124754" y="13496"/>
                  <a:pt x="125180" y="13496"/>
                </a:cubicBezTo>
                <a:close/>
                <a:moveTo>
                  <a:pt x="245358" y="12278"/>
                </a:moveTo>
                <a:cubicBezTo>
                  <a:pt x="246033" y="12278"/>
                  <a:pt x="246705" y="12364"/>
                  <a:pt x="247365" y="12560"/>
                </a:cubicBezTo>
                <a:cubicBezTo>
                  <a:pt x="248270" y="12822"/>
                  <a:pt x="249163" y="13334"/>
                  <a:pt x="249663" y="14132"/>
                </a:cubicBezTo>
                <a:cubicBezTo>
                  <a:pt x="250151" y="14930"/>
                  <a:pt x="250175" y="16084"/>
                  <a:pt x="249544" y="16787"/>
                </a:cubicBezTo>
                <a:cubicBezTo>
                  <a:pt x="249317" y="17037"/>
                  <a:pt x="249032" y="17216"/>
                  <a:pt x="248746" y="17382"/>
                </a:cubicBezTo>
                <a:cubicBezTo>
                  <a:pt x="246984" y="18478"/>
                  <a:pt x="245198" y="19585"/>
                  <a:pt x="243424" y="20680"/>
                </a:cubicBezTo>
                <a:cubicBezTo>
                  <a:pt x="242412" y="21311"/>
                  <a:pt x="241364" y="21942"/>
                  <a:pt x="240197" y="22145"/>
                </a:cubicBezTo>
                <a:cubicBezTo>
                  <a:pt x="239930" y="22189"/>
                  <a:pt x="239659" y="22209"/>
                  <a:pt x="239386" y="22209"/>
                </a:cubicBezTo>
                <a:cubicBezTo>
                  <a:pt x="238180" y="22209"/>
                  <a:pt x="236950" y="21808"/>
                  <a:pt x="235911" y="21264"/>
                </a:cubicBezTo>
                <a:cubicBezTo>
                  <a:pt x="235351" y="20966"/>
                  <a:pt x="234935" y="20514"/>
                  <a:pt x="234696" y="19942"/>
                </a:cubicBezTo>
                <a:cubicBezTo>
                  <a:pt x="234542" y="19537"/>
                  <a:pt x="234518" y="19085"/>
                  <a:pt x="234399" y="18668"/>
                </a:cubicBezTo>
                <a:cubicBezTo>
                  <a:pt x="234280" y="18287"/>
                  <a:pt x="234077" y="17918"/>
                  <a:pt x="234006" y="17525"/>
                </a:cubicBezTo>
                <a:cubicBezTo>
                  <a:pt x="233923" y="17108"/>
                  <a:pt x="234161" y="16858"/>
                  <a:pt x="234494" y="16632"/>
                </a:cubicBezTo>
                <a:cubicBezTo>
                  <a:pt x="236113" y="15537"/>
                  <a:pt x="237840" y="14608"/>
                  <a:pt x="239626" y="13810"/>
                </a:cubicBezTo>
                <a:cubicBezTo>
                  <a:pt x="241437" y="12988"/>
                  <a:pt x="243413" y="12278"/>
                  <a:pt x="245358" y="12278"/>
                </a:cubicBezTo>
                <a:close/>
                <a:moveTo>
                  <a:pt x="299629" y="19452"/>
                </a:moveTo>
                <a:cubicBezTo>
                  <a:pt x="299861" y="19452"/>
                  <a:pt x="300090" y="19477"/>
                  <a:pt x="300300" y="19549"/>
                </a:cubicBezTo>
                <a:cubicBezTo>
                  <a:pt x="300693" y="19680"/>
                  <a:pt x="301050" y="20025"/>
                  <a:pt x="301074" y="20442"/>
                </a:cubicBezTo>
                <a:cubicBezTo>
                  <a:pt x="301110" y="21085"/>
                  <a:pt x="300419" y="21502"/>
                  <a:pt x="299812" y="21692"/>
                </a:cubicBezTo>
                <a:cubicBezTo>
                  <a:pt x="298026" y="22288"/>
                  <a:pt x="296109" y="22383"/>
                  <a:pt x="294383" y="23097"/>
                </a:cubicBezTo>
                <a:cubicBezTo>
                  <a:pt x="293700" y="23363"/>
                  <a:pt x="293017" y="23753"/>
                  <a:pt x="292291" y="23753"/>
                </a:cubicBezTo>
                <a:cubicBezTo>
                  <a:pt x="292270" y="23753"/>
                  <a:pt x="292249" y="23753"/>
                  <a:pt x="292227" y="23752"/>
                </a:cubicBezTo>
                <a:cubicBezTo>
                  <a:pt x="291596" y="23716"/>
                  <a:pt x="290858" y="23228"/>
                  <a:pt x="290858" y="22561"/>
                </a:cubicBezTo>
                <a:cubicBezTo>
                  <a:pt x="290858" y="21954"/>
                  <a:pt x="291537" y="21442"/>
                  <a:pt x="292049" y="21240"/>
                </a:cubicBezTo>
                <a:cubicBezTo>
                  <a:pt x="292525" y="21061"/>
                  <a:pt x="293061" y="21049"/>
                  <a:pt x="293549" y="20883"/>
                </a:cubicBezTo>
                <a:cubicBezTo>
                  <a:pt x="294394" y="20609"/>
                  <a:pt x="295216" y="20275"/>
                  <a:pt x="296073" y="20049"/>
                </a:cubicBezTo>
                <a:cubicBezTo>
                  <a:pt x="297061" y="19799"/>
                  <a:pt x="298050" y="19609"/>
                  <a:pt x="299062" y="19490"/>
                </a:cubicBezTo>
                <a:cubicBezTo>
                  <a:pt x="299248" y="19468"/>
                  <a:pt x="299440" y="19452"/>
                  <a:pt x="299629" y="19452"/>
                </a:cubicBezTo>
                <a:close/>
                <a:moveTo>
                  <a:pt x="73698" y="18049"/>
                </a:moveTo>
                <a:cubicBezTo>
                  <a:pt x="74560" y="18049"/>
                  <a:pt x="75442" y="18210"/>
                  <a:pt x="76272" y="18359"/>
                </a:cubicBezTo>
                <a:cubicBezTo>
                  <a:pt x="77391" y="18549"/>
                  <a:pt x="78522" y="18847"/>
                  <a:pt x="79487" y="19466"/>
                </a:cubicBezTo>
                <a:cubicBezTo>
                  <a:pt x="80903" y="20323"/>
                  <a:pt x="81939" y="21990"/>
                  <a:pt x="81582" y="23597"/>
                </a:cubicBezTo>
                <a:cubicBezTo>
                  <a:pt x="81511" y="23931"/>
                  <a:pt x="81380" y="24252"/>
                  <a:pt x="81130" y="24490"/>
                </a:cubicBezTo>
                <a:cubicBezTo>
                  <a:pt x="80927" y="24669"/>
                  <a:pt x="80677" y="24776"/>
                  <a:pt x="80415" y="24847"/>
                </a:cubicBezTo>
                <a:cubicBezTo>
                  <a:pt x="79746" y="25061"/>
                  <a:pt x="79062" y="25152"/>
                  <a:pt x="78373" y="25152"/>
                </a:cubicBezTo>
                <a:cubicBezTo>
                  <a:pt x="76563" y="25152"/>
                  <a:pt x="74721" y="24522"/>
                  <a:pt x="73022" y="23823"/>
                </a:cubicBezTo>
                <a:cubicBezTo>
                  <a:pt x="71926" y="23359"/>
                  <a:pt x="70866" y="22811"/>
                  <a:pt x="70390" y="21645"/>
                </a:cubicBezTo>
                <a:cubicBezTo>
                  <a:pt x="69664" y="19859"/>
                  <a:pt x="71057" y="18418"/>
                  <a:pt x="72771" y="18120"/>
                </a:cubicBezTo>
                <a:cubicBezTo>
                  <a:pt x="73075" y="18070"/>
                  <a:pt x="73385" y="18049"/>
                  <a:pt x="73698" y="18049"/>
                </a:cubicBezTo>
                <a:close/>
                <a:moveTo>
                  <a:pt x="256102" y="17269"/>
                </a:moveTo>
                <a:cubicBezTo>
                  <a:pt x="256778" y="17269"/>
                  <a:pt x="257382" y="17414"/>
                  <a:pt x="257961" y="17942"/>
                </a:cubicBezTo>
                <a:cubicBezTo>
                  <a:pt x="259009" y="18906"/>
                  <a:pt x="260081" y="20442"/>
                  <a:pt x="260057" y="21918"/>
                </a:cubicBezTo>
                <a:cubicBezTo>
                  <a:pt x="260045" y="23585"/>
                  <a:pt x="258497" y="24919"/>
                  <a:pt x="256878" y="25145"/>
                </a:cubicBezTo>
                <a:cubicBezTo>
                  <a:pt x="256663" y="25175"/>
                  <a:pt x="256447" y="25189"/>
                  <a:pt x="256232" y="25189"/>
                </a:cubicBezTo>
                <a:cubicBezTo>
                  <a:pt x="254827" y="25189"/>
                  <a:pt x="253434" y="24581"/>
                  <a:pt x="252246" y="23776"/>
                </a:cubicBezTo>
                <a:cubicBezTo>
                  <a:pt x="251627" y="23359"/>
                  <a:pt x="250984" y="22823"/>
                  <a:pt x="250770" y="22097"/>
                </a:cubicBezTo>
                <a:cubicBezTo>
                  <a:pt x="250508" y="21156"/>
                  <a:pt x="250996" y="20180"/>
                  <a:pt x="251532" y="19359"/>
                </a:cubicBezTo>
                <a:cubicBezTo>
                  <a:pt x="251865" y="18835"/>
                  <a:pt x="252211" y="18311"/>
                  <a:pt x="252734" y="17978"/>
                </a:cubicBezTo>
                <a:cubicBezTo>
                  <a:pt x="253473" y="17477"/>
                  <a:pt x="254401" y="17406"/>
                  <a:pt x="255259" y="17323"/>
                </a:cubicBezTo>
                <a:cubicBezTo>
                  <a:pt x="255553" y="17292"/>
                  <a:pt x="255833" y="17269"/>
                  <a:pt x="256102" y="17269"/>
                </a:cubicBezTo>
                <a:close/>
                <a:moveTo>
                  <a:pt x="287083" y="20007"/>
                </a:moveTo>
                <a:cubicBezTo>
                  <a:pt x="287139" y="20007"/>
                  <a:pt x="287195" y="20009"/>
                  <a:pt x="287251" y="20013"/>
                </a:cubicBezTo>
                <a:cubicBezTo>
                  <a:pt x="288203" y="20085"/>
                  <a:pt x="289037" y="20847"/>
                  <a:pt x="289287" y="21764"/>
                </a:cubicBezTo>
                <a:cubicBezTo>
                  <a:pt x="289525" y="22692"/>
                  <a:pt x="289227" y="23716"/>
                  <a:pt x="288608" y="24443"/>
                </a:cubicBezTo>
                <a:cubicBezTo>
                  <a:pt x="287977" y="25181"/>
                  <a:pt x="287072" y="25609"/>
                  <a:pt x="286120" y="25740"/>
                </a:cubicBezTo>
                <a:cubicBezTo>
                  <a:pt x="285820" y="25787"/>
                  <a:pt x="285520" y="25804"/>
                  <a:pt x="285220" y="25804"/>
                </a:cubicBezTo>
                <a:cubicBezTo>
                  <a:pt x="284746" y="25804"/>
                  <a:pt x="284272" y="25760"/>
                  <a:pt x="283798" y="25717"/>
                </a:cubicBezTo>
                <a:cubicBezTo>
                  <a:pt x="282905" y="25621"/>
                  <a:pt x="281952" y="25490"/>
                  <a:pt x="281250" y="24943"/>
                </a:cubicBezTo>
                <a:cubicBezTo>
                  <a:pt x="280821" y="24597"/>
                  <a:pt x="280595" y="24085"/>
                  <a:pt x="280536" y="23550"/>
                </a:cubicBezTo>
                <a:cubicBezTo>
                  <a:pt x="280464" y="22954"/>
                  <a:pt x="280393" y="22145"/>
                  <a:pt x="280928" y="21704"/>
                </a:cubicBezTo>
                <a:cubicBezTo>
                  <a:pt x="281226" y="21466"/>
                  <a:pt x="281643" y="21430"/>
                  <a:pt x="282012" y="21430"/>
                </a:cubicBezTo>
                <a:cubicBezTo>
                  <a:pt x="282619" y="21430"/>
                  <a:pt x="283095" y="21371"/>
                  <a:pt x="283667" y="21145"/>
                </a:cubicBezTo>
                <a:cubicBezTo>
                  <a:pt x="284250" y="20906"/>
                  <a:pt x="284822" y="20680"/>
                  <a:pt x="285405" y="20442"/>
                </a:cubicBezTo>
                <a:cubicBezTo>
                  <a:pt x="285949" y="20225"/>
                  <a:pt x="286502" y="20007"/>
                  <a:pt x="287083" y="20007"/>
                </a:cubicBezTo>
                <a:close/>
                <a:moveTo>
                  <a:pt x="212656" y="18856"/>
                </a:moveTo>
                <a:cubicBezTo>
                  <a:pt x="213751" y="18856"/>
                  <a:pt x="214839" y="19180"/>
                  <a:pt x="215920" y="19430"/>
                </a:cubicBezTo>
                <a:cubicBezTo>
                  <a:pt x="217004" y="19668"/>
                  <a:pt x="218123" y="19823"/>
                  <a:pt x="219242" y="19871"/>
                </a:cubicBezTo>
                <a:cubicBezTo>
                  <a:pt x="220052" y="19918"/>
                  <a:pt x="220885" y="19906"/>
                  <a:pt x="221683" y="20121"/>
                </a:cubicBezTo>
                <a:cubicBezTo>
                  <a:pt x="222469" y="20335"/>
                  <a:pt x="223243" y="20835"/>
                  <a:pt x="223540" y="21585"/>
                </a:cubicBezTo>
                <a:cubicBezTo>
                  <a:pt x="223850" y="22383"/>
                  <a:pt x="223612" y="23276"/>
                  <a:pt x="223266" y="24050"/>
                </a:cubicBezTo>
                <a:cubicBezTo>
                  <a:pt x="223028" y="24562"/>
                  <a:pt x="222731" y="25074"/>
                  <a:pt x="222314" y="25455"/>
                </a:cubicBezTo>
                <a:cubicBezTo>
                  <a:pt x="221707" y="26002"/>
                  <a:pt x="220909" y="26264"/>
                  <a:pt x="220099" y="26431"/>
                </a:cubicBezTo>
                <a:cubicBezTo>
                  <a:pt x="219426" y="26556"/>
                  <a:pt x="218742" y="26618"/>
                  <a:pt x="218057" y="26618"/>
                </a:cubicBezTo>
                <a:cubicBezTo>
                  <a:pt x="216137" y="26618"/>
                  <a:pt x="214215" y="26132"/>
                  <a:pt x="212539" y="25193"/>
                </a:cubicBezTo>
                <a:cubicBezTo>
                  <a:pt x="211682" y="24716"/>
                  <a:pt x="210848" y="24074"/>
                  <a:pt x="210432" y="23181"/>
                </a:cubicBezTo>
                <a:cubicBezTo>
                  <a:pt x="210098" y="22454"/>
                  <a:pt x="210074" y="21645"/>
                  <a:pt x="210170" y="20871"/>
                </a:cubicBezTo>
                <a:cubicBezTo>
                  <a:pt x="210229" y="20430"/>
                  <a:pt x="210312" y="19894"/>
                  <a:pt x="210574" y="19525"/>
                </a:cubicBezTo>
                <a:cubicBezTo>
                  <a:pt x="210813" y="19204"/>
                  <a:pt x="211182" y="19073"/>
                  <a:pt x="211563" y="18978"/>
                </a:cubicBezTo>
                <a:cubicBezTo>
                  <a:pt x="211928" y="18892"/>
                  <a:pt x="212292" y="18856"/>
                  <a:pt x="212656" y="18856"/>
                </a:cubicBezTo>
                <a:close/>
                <a:moveTo>
                  <a:pt x="60585" y="18583"/>
                </a:moveTo>
                <a:cubicBezTo>
                  <a:pt x="62544" y="18583"/>
                  <a:pt x="64520" y="19430"/>
                  <a:pt x="65556" y="21073"/>
                </a:cubicBezTo>
                <a:cubicBezTo>
                  <a:pt x="66128" y="21942"/>
                  <a:pt x="66330" y="23240"/>
                  <a:pt x="65556" y="23966"/>
                </a:cubicBezTo>
                <a:cubicBezTo>
                  <a:pt x="65247" y="24264"/>
                  <a:pt x="64830" y="24407"/>
                  <a:pt x="64425" y="24538"/>
                </a:cubicBezTo>
                <a:cubicBezTo>
                  <a:pt x="62735" y="25097"/>
                  <a:pt x="61044" y="25657"/>
                  <a:pt x="59353" y="26217"/>
                </a:cubicBezTo>
                <a:cubicBezTo>
                  <a:pt x="58346" y="26555"/>
                  <a:pt x="57279" y="26900"/>
                  <a:pt x="56216" y="26900"/>
                </a:cubicBezTo>
                <a:cubicBezTo>
                  <a:pt x="55783" y="26900"/>
                  <a:pt x="55351" y="26843"/>
                  <a:pt x="54924" y="26705"/>
                </a:cubicBezTo>
                <a:cubicBezTo>
                  <a:pt x="52995" y="26098"/>
                  <a:pt x="52162" y="24133"/>
                  <a:pt x="53400" y="22419"/>
                </a:cubicBezTo>
                <a:cubicBezTo>
                  <a:pt x="54722" y="20597"/>
                  <a:pt x="57115" y="19121"/>
                  <a:pt x="59317" y="18704"/>
                </a:cubicBezTo>
                <a:cubicBezTo>
                  <a:pt x="59732" y="18623"/>
                  <a:pt x="60158" y="18583"/>
                  <a:pt x="60585" y="18583"/>
                </a:cubicBezTo>
                <a:close/>
                <a:moveTo>
                  <a:pt x="230370" y="20313"/>
                </a:moveTo>
                <a:cubicBezTo>
                  <a:pt x="230575" y="20313"/>
                  <a:pt x="230781" y="20346"/>
                  <a:pt x="230982" y="20430"/>
                </a:cubicBezTo>
                <a:cubicBezTo>
                  <a:pt x="232434" y="21037"/>
                  <a:pt x="232791" y="22776"/>
                  <a:pt x="232470" y="24169"/>
                </a:cubicBezTo>
                <a:cubicBezTo>
                  <a:pt x="232184" y="25395"/>
                  <a:pt x="231387" y="26610"/>
                  <a:pt x="230160" y="26943"/>
                </a:cubicBezTo>
                <a:cubicBezTo>
                  <a:pt x="229870" y="27028"/>
                  <a:pt x="229572" y="27059"/>
                  <a:pt x="229272" y="27059"/>
                </a:cubicBezTo>
                <a:cubicBezTo>
                  <a:pt x="228944" y="27059"/>
                  <a:pt x="228614" y="27022"/>
                  <a:pt x="228291" y="26979"/>
                </a:cubicBezTo>
                <a:cubicBezTo>
                  <a:pt x="227577" y="26871"/>
                  <a:pt x="226803" y="26669"/>
                  <a:pt x="226445" y="26038"/>
                </a:cubicBezTo>
                <a:cubicBezTo>
                  <a:pt x="226267" y="25728"/>
                  <a:pt x="226219" y="25336"/>
                  <a:pt x="226207" y="24978"/>
                </a:cubicBezTo>
                <a:cubicBezTo>
                  <a:pt x="226172" y="24288"/>
                  <a:pt x="226207" y="23609"/>
                  <a:pt x="226326" y="22942"/>
                </a:cubicBezTo>
                <a:cubicBezTo>
                  <a:pt x="226469" y="22038"/>
                  <a:pt x="226838" y="21335"/>
                  <a:pt x="227755" y="21026"/>
                </a:cubicBezTo>
                <a:cubicBezTo>
                  <a:pt x="228362" y="20811"/>
                  <a:pt x="228981" y="20597"/>
                  <a:pt x="229613" y="20430"/>
                </a:cubicBezTo>
                <a:cubicBezTo>
                  <a:pt x="229857" y="20364"/>
                  <a:pt x="230113" y="20313"/>
                  <a:pt x="230370" y="20313"/>
                </a:cubicBezTo>
                <a:close/>
                <a:moveTo>
                  <a:pt x="42632" y="21805"/>
                </a:moveTo>
                <a:cubicBezTo>
                  <a:pt x="43744" y="21805"/>
                  <a:pt x="44752" y="22505"/>
                  <a:pt x="45709" y="23014"/>
                </a:cubicBezTo>
                <a:cubicBezTo>
                  <a:pt x="46780" y="23585"/>
                  <a:pt x="47935" y="23954"/>
                  <a:pt x="49042" y="24443"/>
                </a:cubicBezTo>
                <a:cubicBezTo>
                  <a:pt x="49376" y="24597"/>
                  <a:pt x="49721" y="24764"/>
                  <a:pt x="49947" y="25062"/>
                </a:cubicBezTo>
                <a:cubicBezTo>
                  <a:pt x="50447" y="25681"/>
                  <a:pt x="50126" y="26705"/>
                  <a:pt x="49459" y="27169"/>
                </a:cubicBezTo>
                <a:cubicBezTo>
                  <a:pt x="48961" y="27516"/>
                  <a:pt x="48357" y="27644"/>
                  <a:pt x="47731" y="27644"/>
                </a:cubicBezTo>
                <a:cubicBezTo>
                  <a:pt x="46875" y="27644"/>
                  <a:pt x="45978" y="27405"/>
                  <a:pt x="45256" y="27157"/>
                </a:cubicBezTo>
                <a:cubicBezTo>
                  <a:pt x="43589" y="26574"/>
                  <a:pt x="41446" y="25157"/>
                  <a:pt x="41077" y="23288"/>
                </a:cubicBezTo>
                <a:cubicBezTo>
                  <a:pt x="40922" y="22538"/>
                  <a:pt x="41327" y="22038"/>
                  <a:pt x="42053" y="21871"/>
                </a:cubicBezTo>
                <a:cubicBezTo>
                  <a:pt x="42249" y="21826"/>
                  <a:pt x="42442" y="21805"/>
                  <a:pt x="42632" y="21805"/>
                </a:cubicBezTo>
                <a:close/>
                <a:moveTo>
                  <a:pt x="202511" y="20103"/>
                </a:moveTo>
                <a:cubicBezTo>
                  <a:pt x="202668" y="20103"/>
                  <a:pt x="202824" y="20119"/>
                  <a:pt x="202978" y="20156"/>
                </a:cubicBezTo>
                <a:cubicBezTo>
                  <a:pt x="203371" y="20252"/>
                  <a:pt x="203693" y="20490"/>
                  <a:pt x="204026" y="20716"/>
                </a:cubicBezTo>
                <a:cubicBezTo>
                  <a:pt x="204467" y="21026"/>
                  <a:pt x="204907" y="21323"/>
                  <a:pt x="205348" y="21633"/>
                </a:cubicBezTo>
                <a:cubicBezTo>
                  <a:pt x="206062" y="22121"/>
                  <a:pt x="206824" y="22704"/>
                  <a:pt x="207026" y="23538"/>
                </a:cubicBezTo>
                <a:cubicBezTo>
                  <a:pt x="207288" y="24764"/>
                  <a:pt x="206288" y="25907"/>
                  <a:pt x="205205" y="26490"/>
                </a:cubicBezTo>
                <a:cubicBezTo>
                  <a:pt x="204431" y="26883"/>
                  <a:pt x="203597" y="27145"/>
                  <a:pt x="202764" y="27383"/>
                </a:cubicBezTo>
                <a:cubicBezTo>
                  <a:pt x="201954" y="27622"/>
                  <a:pt x="201133" y="27836"/>
                  <a:pt x="200299" y="27860"/>
                </a:cubicBezTo>
                <a:cubicBezTo>
                  <a:pt x="200290" y="27860"/>
                  <a:pt x="200280" y="27860"/>
                  <a:pt x="200270" y="27860"/>
                </a:cubicBezTo>
                <a:cubicBezTo>
                  <a:pt x="198819" y="27860"/>
                  <a:pt x="197614" y="26972"/>
                  <a:pt x="196608" y="25990"/>
                </a:cubicBezTo>
                <a:cubicBezTo>
                  <a:pt x="196335" y="25717"/>
                  <a:pt x="196061" y="25395"/>
                  <a:pt x="195942" y="25002"/>
                </a:cubicBezTo>
                <a:cubicBezTo>
                  <a:pt x="195763" y="24407"/>
                  <a:pt x="195942" y="23752"/>
                  <a:pt x="196275" y="23192"/>
                </a:cubicBezTo>
                <a:cubicBezTo>
                  <a:pt x="197287" y="21478"/>
                  <a:pt x="199406" y="20835"/>
                  <a:pt x="201347" y="20311"/>
                </a:cubicBezTo>
                <a:cubicBezTo>
                  <a:pt x="201729" y="20201"/>
                  <a:pt x="202123" y="20103"/>
                  <a:pt x="202511" y="20103"/>
                </a:cubicBezTo>
                <a:close/>
                <a:moveTo>
                  <a:pt x="267276" y="21505"/>
                </a:moveTo>
                <a:cubicBezTo>
                  <a:pt x="267754" y="21505"/>
                  <a:pt x="268237" y="21575"/>
                  <a:pt x="268713" y="21645"/>
                </a:cubicBezTo>
                <a:cubicBezTo>
                  <a:pt x="269939" y="21823"/>
                  <a:pt x="271189" y="22026"/>
                  <a:pt x="272427" y="22204"/>
                </a:cubicBezTo>
                <a:cubicBezTo>
                  <a:pt x="273535" y="22359"/>
                  <a:pt x="274618" y="22526"/>
                  <a:pt x="275714" y="22692"/>
                </a:cubicBezTo>
                <a:cubicBezTo>
                  <a:pt x="276118" y="22752"/>
                  <a:pt x="276773" y="22716"/>
                  <a:pt x="277118" y="22990"/>
                </a:cubicBezTo>
                <a:cubicBezTo>
                  <a:pt x="277345" y="23169"/>
                  <a:pt x="277297" y="23454"/>
                  <a:pt x="277261" y="23693"/>
                </a:cubicBezTo>
                <a:cubicBezTo>
                  <a:pt x="277226" y="24062"/>
                  <a:pt x="277285" y="24419"/>
                  <a:pt x="277261" y="24788"/>
                </a:cubicBezTo>
                <a:cubicBezTo>
                  <a:pt x="277249" y="25181"/>
                  <a:pt x="277142" y="25574"/>
                  <a:pt x="276999" y="25931"/>
                </a:cubicBezTo>
                <a:cubicBezTo>
                  <a:pt x="276690" y="26645"/>
                  <a:pt x="276118" y="27241"/>
                  <a:pt x="275404" y="27538"/>
                </a:cubicBezTo>
                <a:cubicBezTo>
                  <a:pt x="274749" y="27812"/>
                  <a:pt x="274035" y="27824"/>
                  <a:pt x="273356" y="27860"/>
                </a:cubicBezTo>
                <a:cubicBezTo>
                  <a:pt x="272841" y="27881"/>
                  <a:pt x="272322" y="27899"/>
                  <a:pt x="271805" y="27899"/>
                </a:cubicBezTo>
                <a:cubicBezTo>
                  <a:pt x="270853" y="27899"/>
                  <a:pt x="269905" y="27838"/>
                  <a:pt x="268986" y="27622"/>
                </a:cubicBezTo>
                <a:cubicBezTo>
                  <a:pt x="267605" y="27288"/>
                  <a:pt x="266343" y="26610"/>
                  <a:pt x="265117" y="25895"/>
                </a:cubicBezTo>
                <a:cubicBezTo>
                  <a:pt x="264915" y="25752"/>
                  <a:pt x="264688" y="25633"/>
                  <a:pt x="264522" y="25443"/>
                </a:cubicBezTo>
                <a:cubicBezTo>
                  <a:pt x="264272" y="25133"/>
                  <a:pt x="264188" y="24716"/>
                  <a:pt x="264200" y="24312"/>
                </a:cubicBezTo>
                <a:cubicBezTo>
                  <a:pt x="264248" y="23109"/>
                  <a:pt x="265117" y="21954"/>
                  <a:pt x="266284" y="21633"/>
                </a:cubicBezTo>
                <a:cubicBezTo>
                  <a:pt x="266608" y="21539"/>
                  <a:pt x="266941" y="21505"/>
                  <a:pt x="267276" y="21505"/>
                </a:cubicBezTo>
                <a:close/>
                <a:moveTo>
                  <a:pt x="118993" y="19716"/>
                </a:moveTo>
                <a:cubicBezTo>
                  <a:pt x="119132" y="19716"/>
                  <a:pt x="119257" y="19759"/>
                  <a:pt x="119325" y="19883"/>
                </a:cubicBezTo>
                <a:cubicBezTo>
                  <a:pt x="119373" y="19966"/>
                  <a:pt x="119373" y="20085"/>
                  <a:pt x="119361" y="20192"/>
                </a:cubicBezTo>
                <a:cubicBezTo>
                  <a:pt x="119253" y="20966"/>
                  <a:pt x="118884" y="21918"/>
                  <a:pt x="118241" y="22407"/>
                </a:cubicBezTo>
                <a:cubicBezTo>
                  <a:pt x="117920" y="22657"/>
                  <a:pt x="117825" y="23061"/>
                  <a:pt x="117694" y="23431"/>
                </a:cubicBezTo>
                <a:cubicBezTo>
                  <a:pt x="117479" y="23907"/>
                  <a:pt x="117301" y="24407"/>
                  <a:pt x="117110" y="24883"/>
                </a:cubicBezTo>
                <a:cubicBezTo>
                  <a:pt x="116908" y="25419"/>
                  <a:pt x="116682" y="25967"/>
                  <a:pt x="116467" y="26502"/>
                </a:cubicBezTo>
                <a:cubicBezTo>
                  <a:pt x="116253" y="27062"/>
                  <a:pt x="115979" y="27669"/>
                  <a:pt x="115420" y="27919"/>
                </a:cubicBezTo>
                <a:cubicBezTo>
                  <a:pt x="115315" y="27961"/>
                  <a:pt x="115199" y="27985"/>
                  <a:pt x="115086" y="27985"/>
                </a:cubicBezTo>
                <a:cubicBezTo>
                  <a:pt x="114943" y="27985"/>
                  <a:pt x="114805" y="27946"/>
                  <a:pt x="114705" y="27860"/>
                </a:cubicBezTo>
                <a:cubicBezTo>
                  <a:pt x="114551" y="27717"/>
                  <a:pt x="114503" y="27526"/>
                  <a:pt x="114467" y="27348"/>
                </a:cubicBezTo>
                <a:cubicBezTo>
                  <a:pt x="114289" y="26562"/>
                  <a:pt x="114146" y="25740"/>
                  <a:pt x="114074" y="24943"/>
                </a:cubicBezTo>
                <a:cubicBezTo>
                  <a:pt x="114015" y="24324"/>
                  <a:pt x="114003" y="23693"/>
                  <a:pt x="114241" y="23121"/>
                </a:cubicBezTo>
                <a:cubicBezTo>
                  <a:pt x="114491" y="22478"/>
                  <a:pt x="115015" y="21990"/>
                  <a:pt x="115563" y="21561"/>
                </a:cubicBezTo>
                <a:cubicBezTo>
                  <a:pt x="116503" y="20847"/>
                  <a:pt x="117527" y="20252"/>
                  <a:pt x="118611" y="19799"/>
                </a:cubicBezTo>
                <a:cubicBezTo>
                  <a:pt x="118725" y="19753"/>
                  <a:pt x="118865" y="19716"/>
                  <a:pt x="118993" y="19716"/>
                </a:cubicBezTo>
                <a:close/>
                <a:moveTo>
                  <a:pt x="172626" y="21497"/>
                </a:moveTo>
                <a:cubicBezTo>
                  <a:pt x="173088" y="21497"/>
                  <a:pt x="173564" y="21650"/>
                  <a:pt x="173998" y="21823"/>
                </a:cubicBezTo>
                <a:cubicBezTo>
                  <a:pt x="174951" y="22216"/>
                  <a:pt x="175868" y="22740"/>
                  <a:pt x="176511" y="23526"/>
                </a:cubicBezTo>
                <a:cubicBezTo>
                  <a:pt x="176677" y="23728"/>
                  <a:pt x="176820" y="23954"/>
                  <a:pt x="176880" y="24204"/>
                </a:cubicBezTo>
                <a:cubicBezTo>
                  <a:pt x="176927" y="24419"/>
                  <a:pt x="176915" y="24621"/>
                  <a:pt x="176880" y="24836"/>
                </a:cubicBezTo>
                <a:cubicBezTo>
                  <a:pt x="176761" y="25776"/>
                  <a:pt x="176499" y="26752"/>
                  <a:pt x="175820" y="27419"/>
                </a:cubicBezTo>
                <a:cubicBezTo>
                  <a:pt x="175201" y="28038"/>
                  <a:pt x="174356" y="28193"/>
                  <a:pt x="173582" y="28550"/>
                </a:cubicBezTo>
                <a:cubicBezTo>
                  <a:pt x="173366" y="28651"/>
                  <a:pt x="173152" y="28693"/>
                  <a:pt x="172940" y="28693"/>
                </a:cubicBezTo>
                <a:cubicBezTo>
                  <a:pt x="172453" y="28693"/>
                  <a:pt x="171979" y="28470"/>
                  <a:pt x="171522" y="28229"/>
                </a:cubicBezTo>
                <a:cubicBezTo>
                  <a:pt x="171141" y="28003"/>
                  <a:pt x="170748" y="27717"/>
                  <a:pt x="170546" y="27324"/>
                </a:cubicBezTo>
                <a:cubicBezTo>
                  <a:pt x="170260" y="26800"/>
                  <a:pt x="170307" y="26157"/>
                  <a:pt x="170379" y="25562"/>
                </a:cubicBezTo>
                <a:cubicBezTo>
                  <a:pt x="170450" y="24966"/>
                  <a:pt x="170546" y="24383"/>
                  <a:pt x="170665" y="23812"/>
                </a:cubicBezTo>
                <a:cubicBezTo>
                  <a:pt x="170843" y="22942"/>
                  <a:pt x="171153" y="21990"/>
                  <a:pt x="171939" y="21633"/>
                </a:cubicBezTo>
                <a:cubicBezTo>
                  <a:pt x="172159" y="21536"/>
                  <a:pt x="172391" y="21497"/>
                  <a:pt x="172626" y="21497"/>
                </a:cubicBezTo>
                <a:close/>
                <a:moveTo>
                  <a:pt x="88294" y="20636"/>
                </a:moveTo>
                <a:cubicBezTo>
                  <a:pt x="89122" y="20636"/>
                  <a:pt x="89908" y="21026"/>
                  <a:pt x="90500" y="21645"/>
                </a:cubicBezTo>
                <a:cubicBezTo>
                  <a:pt x="91548" y="22776"/>
                  <a:pt x="91548" y="24324"/>
                  <a:pt x="91488" y="25776"/>
                </a:cubicBezTo>
                <a:cubicBezTo>
                  <a:pt x="91452" y="26431"/>
                  <a:pt x="91429" y="27098"/>
                  <a:pt x="91190" y="27705"/>
                </a:cubicBezTo>
                <a:cubicBezTo>
                  <a:pt x="90952" y="28312"/>
                  <a:pt x="90440" y="28872"/>
                  <a:pt x="89797" y="28991"/>
                </a:cubicBezTo>
                <a:cubicBezTo>
                  <a:pt x="89703" y="29008"/>
                  <a:pt x="89609" y="29016"/>
                  <a:pt x="89516" y="29016"/>
                </a:cubicBezTo>
                <a:cubicBezTo>
                  <a:pt x="88768" y="29016"/>
                  <a:pt x="88082" y="28500"/>
                  <a:pt x="87500" y="28098"/>
                </a:cubicBezTo>
                <a:cubicBezTo>
                  <a:pt x="86845" y="27633"/>
                  <a:pt x="86190" y="27145"/>
                  <a:pt x="85737" y="26467"/>
                </a:cubicBezTo>
                <a:cubicBezTo>
                  <a:pt x="84440" y="24550"/>
                  <a:pt x="85202" y="21490"/>
                  <a:pt x="87523" y="20752"/>
                </a:cubicBezTo>
                <a:cubicBezTo>
                  <a:pt x="87781" y="20673"/>
                  <a:pt x="88040" y="20636"/>
                  <a:pt x="88294" y="20636"/>
                </a:cubicBezTo>
                <a:close/>
                <a:moveTo>
                  <a:pt x="121643" y="23688"/>
                </a:moveTo>
                <a:cubicBezTo>
                  <a:pt x="122335" y="23688"/>
                  <a:pt x="123254" y="23903"/>
                  <a:pt x="123552" y="24585"/>
                </a:cubicBezTo>
                <a:cubicBezTo>
                  <a:pt x="123671" y="24859"/>
                  <a:pt x="123706" y="25193"/>
                  <a:pt x="123742" y="25502"/>
                </a:cubicBezTo>
                <a:cubicBezTo>
                  <a:pt x="123814" y="25955"/>
                  <a:pt x="123837" y="26395"/>
                  <a:pt x="123754" y="26871"/>
                </a:cubicBezTo>
                <a:cubicBezTo>
                  <a:pt x="123647" y="27395"/>
                  <a:pt x="123409" y="27884"/>
                  <a:pt x="123052" y="28288"/>
                </a:cubicBezTo>
                <a:cubicBezTo>
                  <a:pt x="122476" y="28931"/>
                  <a:pt x="121602" y="29287"/>
                  <a:pt x="120738" y="29287"/>
                </a:cubicBezTo>
                <a:cubicBezTo>
                  <a:pt x="120368" y="29287"/>
                  <a:pt x="120001" y="29222"/>
                  <a:pt x="119658" y="29086"/>
                </a:cubicBezTo>
                <a:cubicBezTo>
                  <a:pt x="118944" y="28812"/>
                  <a:pt x="118337" y="28229"/>
                  <a:pt x="118099" y="27503"/>
                </a:cubicBezTo>
                <a:cubicBezTo>
                  <a:pt x="117777" y="26562"/>
                  <a:pt x="118110" y="25478"/>
                  <a:pt x="118801" y="24776"/>
                </a:cubicBezTo>
                <a:cubicBezTo>
                  <a:pt x="119492" y="24074"/>
                  <a:pt x="120504" y="23716"/>
                  <a:pt x="121480" y="23693"/>
                </a:cubicBezTo>
                <a:cubicBezTo>
                  <a:pt x="121533" y="23690"/>
                  <a:pt x="121587" y="23688"/>
                  <a:pt x="121643" y="23688"/>
                </a:cubicBezTo>
                <a:close/>
                <a:moveTo>
                  <a:pt x="110209" y="20660"/>
                </a:moveTo>
                <a:cubicBezTo>
                  <a:pt x="110683" y="20660"/>
                  <a:pt x="111143" y="20786"/>
                  <a:pt x="111538" y="21073"/>
                </a:cubicBezTo>
                <a:cubicBezTo>
                  <a:pt x="112122" y="21490"/>
                  <a:pt x="112467" y="22180"/>
                  <a:pt x="112598" y="22883"/>
                </a:cubicBezTo>
                <a:cubicBezTo>
                  <a:pt x="112753" y="23597"/>
                  <a:pt x="112705" y="24312"/>
                  <a:pt x="112657" y="25038"/>
                </a:cubicBezTo>
                <a:cubicBezTo>
                  <a:pt x="112622" y="25836"/>
                  <a:pt x="112574" y="26633"/>
                  <a:pt x="112515" y="27419"/>
                </a:cubicBezTo>
                <a:cubicBezTo>
                  <a:pt x="112479" y="28014"/>
                  <a:pt x="112443" y="28634"/>
                  <a:pt x="112181" y="29181"/>
                </a:cubicBezTo>
                <a:cubicBezTo>
                  <a:pt x="111816" y="29949"/>
                  <a:pt x="111100" y="30247"/>
                  <a:pt x="110339" y="30247"/>
                </a:cubicBezTo>
                <a:cubicBezTo>
                  <a:pt x="109636" y="30247"/>
                  <a:pt x="108896" y="29993"/>
                  <a:pt x="108359" y="29622"/>
                </a:cubicBezTo>
                <a:cubicBezTo>
                  <a:pt x="107097" y="28765"/>
                  <a:pt x="106264" y="27288"/>
                  <a:pt x="106157" y="25752"/>
                </a:cubicBezTo>
                <a:cubicBezTo>
                  <a:pt x="106049" y="24228"/>
                  <a:pt x="106692" y="22657"/>
                  <a:pt x="107835" y="21633"/>
                </a:cubicBezTo>
                <a:cubicBezTo>
                  <a:pt x="108483" y="21054"/>
                  <a:pt x="109368" y="20660"/>
                  <a:pt x="110209" y="20660"/>
                </a:cubicBezTo>
                <a:close/>
                <a:moveTo>
                  <a:pt x="131140" y="23027"/>
                </a:moveTo>
                <a:cubicBezTo>
                  <a:pt x="132105" y="23027"/>
                  <a:pt x="133065" y="23267"/>
                  <a:pt x="133874" y="23776"/>
                </a:cubicBezTo>
                <a:cubicBezTo>
                  <a:pt x="134803" y="24371"/>
                  <a:pt x="135494" y="25276"/>
                  <a:pt x="136101" y="26205"/>
                </a:cubicBezTo>
                <a:cubicBezTo>
                  <a:pt x="136708" y="27086"/>
                  <a:pt x="136970" y="27860"/>
                  <a:pt x="136470" y="28836"/>
                </a:cubicBezTo>
                <a:cubicBezTo>
                  <a:pt x="136208" y="29372"/>
                  <a:pt x="135863" y="29919"/>
                  <a:pt x="135327" y="30253"/>
                </a:cubicBezTo>
                <a:cubicBezTo>
                  <a:pt x="134856" y="30546"/>
                  <a:pt x="134293" y="30640"/>
                  <a:pt x="133710" y="30640"/>
                </a:cubicBezTo>
                <a:cubicBezTo>
                  <a:pt x="132893" y="30640"/>
                  <a:pt x="132035" y="30455"/>
                  <a:pt x="131326" y="30372"/>
                </a:cubicBezTo>
                <a:cubicBezTo>
                  <a:pt x="130148" y="30241"/>
                  <a:pt x="128945" y="30122"/>
                  <a:pt x="127826" y="29646"/>
                </a:cubicBezTo>
                <a:cubicBezTo>
                  <a:pt x="126814" y="29205"/>
                  <a:pt x="125873" y="28455"/>
                  <a:pt x="125516" y="27407"/>
                </a:cubicBezTo>
                <a:cubicBezTo>
                  <a:pt x="125385" y="27026"/>
                  <a:pt x="125326" y="26586"/>
                  <a:pt x="125457" y="26193"/>
                </a:cubicBezTo>
                <a:cubicBezTo>
                  <a:pt x="125600" y="25728"/>
                  <a:pt x="125945" y="25371"/>
                  <a:pt x="126314" y="25062"/>
                </a:cubicBezTo>
                <a:cubicBezTo>
                  <a:pt x="127338" y="24145"/>
                  <a:pt x="128576" y="23431"/>
                  <a:pt x="129910" y="23157"/>
                </a:cubicBezTo>
                <a:cubicBezTo>
                  <a:pt x="130313" y="23071"/>
                  <a:pt x="130727" y="23027"/>
                  <a:pt x="131140" y="23027"/>
                </a:cubicBezTo>
                <a:close/>
                <a:moveTo>
                  <a:pt x="244676" y="23584"/>
                </a:moveTo>
                <a:cubicBezTo>
                  <a:pt x="245188" y="23584"/>
                  <a:pt x="245680" y="23691"/>
                  <a:pt x="246103" y="23978"/>
                </a:cubicBezTo>
                <a:cubicBezTo>
                  <a:pt x="246531" y="24276"/>
                  <a:pt x="246829" y="24728"/>
                  <a:pt x="247103" y="25169"/>
                </a:cubicBezTo>
                <a:cubicBezTo>
                  <a:pt x="247365" y="25609"/>
                  <a:pt x="247615" y="26086"/>
                  <a:pt x="247662" y="26586"/>
                </a:cubicBezTo>
                <a:cubicBezTo>
                  <a:pt x="247817" y="27872"/>
                  <a:pt x="246722" y="28884"/>
                  <a:pt x="245745" y="29669"/>
                </a:cubicBezTo>
                <a:cubicBezTo>
                  <a:pt x="245341" y="30003"/>
                  <a:pt x="244936" y="30324"/>
                  <a:pt x="244543" y="30634"/>
                </a:cubicBezTo>
                <a:cubicBezTo>
                  <a:pt x="244221" y="30896"/>
                  <a:pt x="243900" y="31146"/>
                  <a:pt x="243531" y="31253"/>
                </a:cubicBezTo>
                <a:cubicBezTo>
                  <a:pt x="243385" y="31294"/>
                  <a:pt x="243239" y="31312"/>
                  <a:pt x="243093" y="31312"/>
                </a:cubicBezTo>
                <a:cubicBezTo>
                  <a:pt x="242559" y="31312"/>
                  <a:pt x="242026" y="31073"/>
                  <a:pt x="241531" y="30848"/>
                </a:cubicBezTo>
                <a:cubicBezTo>
                  <a:pt x="240935" y="30574"/>
                  <a:pt x="240352" y="30300"/>
                  <a:pt x="239804" y="29943"/>
                </a:cubicBezTo>
                <a:cubicBezTo>
                  <a:pt x="239542" y="29765"/>
                  <a:pt x="239280" y="29562"/>
                  <a:pt x="239042" y="29348"/>
                </a:cubicBezTo>
                <a:cubicBezTo>
                  <a:pt x="238840" y="29146"/>
                  <a:pt x="238733" y="28991"/>
                  <a:pt x="238483" y="28872"/>
                </a:cubicBezTo>
                <a:cubicBezTo>
                  <a:pt x="238185" y="28717"/>
                  <a:pt x="237947" y="28467"/>
                  <a:pt x="237816" y="28157"/>
                </a:cubicBezTo>
                <a:cubicBezTo>
                  <a:pt x="237554" y="27526"/>
                  <a:pt x="237792" y="26800"/>
                  <a:pt x="238233" y="26276"/>
                </a:cubicBezTo>
                <a:cubicBezTo>
                  <a:pt x="238661" y="25752"/>
                  <a:pt x="239268" y="25431"/>
                  <a:pt x="239864" y="25133"/>
                </a:cubicBezTo>
                <a:cubicBezTo>
                  <a:pt x="240828" y="24657"/>
                  <a:pt x="241828" y="24252"/>
                  <a:pt x="242840" y="23919"/>
                </a:cubicBezTo>
                <a:cubicBezTo>
                  <a:pt x="243424" y="23737"/>
                  <a:pt x="244064" y="23584"/>
                  <a:pt x="244676" y="23584"/>
                </a:cubicBezTo>
                <a:close/>
                <a:moveTo>
                  <a:pt x="188290" y="24214"/>
                </a:moveTo>
                <a:cubicBezTo>
                  <a:pt x="189409" y="24214"/>
                  <a:pt x="190530" y="24489"/>
                  <a:pt x="191513" y="25026"/>
                </a:cubicBezTo>
                <a:cubicBezTo>
                  <a:pt x="192810" y="25728"/>
                  <a:pt x="193918" y="27157"/>
                  <a:pt x="193537" y="28574"/>
                </a:cubicBezTo>
                <a:cubicBezTo>
                  <a:pt x="193203" y="29765"/>
                  <a:pt x="191941" y="30431"/>
                  <a:pt x="190798" y="30860"/>
                </a:cubicBezTo>
                <a:cubicBezTo>
                  <a:pt x="189929" y="31193"/>
                  <a:pt x="189072" y="31467"/>
                  <a:pt x="188179" y="31705"/>
                </a:cubicBezTo>
                <a:cubicBezTo>
                  <a:pt x="187600" y="31869"/>
                  <a:pt x="186989" y="32002"/>
                  <a:pt x="186386" y="32002"/>
                </a:cubicBezTo>
                <a:cubicBezTo>
                  <a:pt x="186245" y="32002"/>
                  <a:pt x="186104" y="31995"/>
                  <a:pt x="185964" y="31979"/>
                </a:cubicBezTo>
                <a:cubicBezTo>
                  <a:pt x="185631" y="31932"/>
                  <a:pt x="185321" y="31848"/>
                  <a:pt x="185024" y="31705"/>
                </a:cubicBezTo>
                <a:cubicBezTo>
                  <a:pt x="184726" y="31563"/>
                  <a:pt x="184512" y="31336"/>
                  <a:pt x="184250" y="31158"/>
                </a:cubicBezTo>
                <a:cubicBezTo>
                  <a:pt x="184059" y="31039"/>
                  <a:pt x="183845" y="30967"/>
                  <a:pt x="183654" y="30848"/>
                </a:cubicBezTo>
                <a:cubicBezTo>
                  <a:pt x="183369" y="30681"/>
                  <a:pt x="183119" y="30455"/>
                  <a:pt x="182904" y="30205"/>
                </a:cubicBezTo>
                <a:cubicBezTo>
                  <a:pt x="182666" y="29931"/>
                  <a:pt x="182464" y="29622"/>
                  <a:pt x="182309" y="29277"/>
                </a:cubicBezTo>
                <a:cubicBezTo>
                  <a:pt x="182190" y="29015"/>
                  <a:pt x="182118" y="28717"/>
                  <a:pt x="182130" y="28431"/>
                </a:cubicBezTo>
                <a:cubicBezTo>
                  <a:pt x="182166" y="28122"/>
                  <a:pt x="182297" y="27836"/>
                  <a:pt x="182440" y="27574"/>
                </a:cubicBezTo>
                <a:cubicBezTo>
                  <a:pt x="183309" y="26062"/>
                  <a:pt x="184785" y="24919"/>
                  <a:pt x="186464" y="24466"/>
                </a:cubicBezTo>
                <a:cubicBezTo>
                  <a:pt x="187057" y="24297"/>
                  <a:pt x="187673" y="24214"/>
                  <a:pt x="188290" y="24214"/>
                </a:cubicBezTo>
                <a:close/>
                <a:moveTo>
                  <a:pt x="99972" y="25418"/>
                </a:moveTo>
                <a:cubicBezTo>
                  <a:pt x="100658" y="25418"/>
                  <a:pt x="101339" y="25494"/>
                  <a:pt x="101978" y="25752"/>
                </a:cubicBezTo>
                <a:cubicBezTo>
                  <a:pt x="103371" y="26312"/>
                  <a:pt x="104323" y="27836"/>
                  <a:pt x="104204" y="29348"/>
                </a:cubicBezTo>
                <a:cubicBezTo>
                  <a:pt x="104085" y="30848"/>
                  <a:pt x="102930" y="32229"/>
                  <a:pt x="101454" y="32586"/>
                </a:cubicBezTo>
                <a:cubicBezTo>
                  <a:pt x="101099" y="32673"/>
                  <a:pt x="100739" y="32705"/>
                  <a:pt x="100377" y="32705"/>
                </a:cubicBezTo>
                <a:cubicBezTo>
                  <a:pt x="99839" y="32705"/>
                  <a:pt x="99296" y="32634"/>
                  <a:pt x="98763" y="32563"/>
                </a:cubicBezTo>
                <a:lnTo>
                  <a:pt x="97108" y="32336"/>
                </a:lnTo>
                <a:cubicBezTo>
                  <a:pt x="96679" y="32277"/>
                  <a:pt x="96251" y="32217"/>
                  <a:pt x="95858" y="32027"/>
                </a:cubicBezTo>
                <a:cubicBezTo>
                  <a:pt x="94858" y="31527"/>
                  <a:pt x="94441" y="30372"/>
                  <a:pt x="94119" y="29384"/>
                </a:cubicBezTo>
                <a:cubicBezTo>
                  <a:pt x="93857" y="28634"/>
                  <a:pt x="93655" y="27776"/>
                  <a:pt x="94084" y="27050"/>
                </a:cubicBezTo>
                <a:cubicBezTo>
                  <a:pt x="94441" y="26455"/>
                  <a:pt x="95108" y="26133"/>
                  <a:pt x="95751" y="25919"/>
                </a:cubicBezTo>
                <a:cubicBezTo>
                  <a:pt x="96620" y="25657"/>
                  <a:pt x="97536" y="25562"/>
                  <a:pt x="98429" y="25502"/>
                </a:cubicBezTo>
                <a:cubicBezTo>
                  <a:pt x="98936" y="25461"/>
                  <a:pt x="99455" y="25418"/>
                  <a:pt x="99972" y="25418"/>
                </a:cubicBezTo>
                <a:close/>
                <a:moveTo>
                  <a:pt x="212873" y="28551"/>
                </a:moveTo>
                <a:cubicBezTo>
                  <a:pt x="213044" y="28551"/>
                  <a:pt x="213215" y="28558"/>
                  <a:pt x="213384" y="28574"/>
                </a:cubicBezTo>
                <a:cubicBezTo>
                  <a:pt x="214694" y="28693"/>
                  <a:pt x="216051" y="29384"/>
                  <a:pt x="216528" y="30610"/>
                </a:cubicBezTo>
                <a:cubicBezTo>
                  <a:pt x="216980" y="31813"/>
                  <a:pt x="216408" y="33241"/>
                  <a:pt x="215396" y="34063"/>
                </a:cubicBezTo>
                <a:cubicBezTo>
                  <a:pt x="214537" y="34745"/>
                  <a:pt x="213432" y="35045"/>
                  <a:pt x="212328" y="35045"/>
                </a:cubicBezTo>
                <a:cubicBezTo>
                  <a:pt x="211582" y="35045"/>
                  <a:pt x="210837" y="34908"/>
                  <a:pt x="210170" y="34658"/>
                </a:cubicBezTo>
                <a:cubicBezTo>
                  <a:pt x="209670" y="34468"/>
                  <a:pt x="209122" y="34253"/>
                  <a:pt x="208777" y="33813"/>
                </a:cubicBezTo>
                <a:cubicBezTo>
                  <a:pt x="208396" y="33337"/>
                  <a:pt x="208288" y="32622"/>
                  <a:pt x="208288" y="32039"/>
                </a:cubicBezTo>
                <a:cubicBezTo>
                  <a:pt x="208265" y="31027"/>
                  <a:pt x="208908" y="30146"/>
                  <a:pt x="209693" y="29562"/>
                </a:cubicBezTo>
                <a:cubicBezTo>
                  <a:pt x="210603" y="28890"/>
                  <a:pt x="211746" y="28551"/>
                  <a:pt x="212873" y="28551"/>
                </a:cubicBezTo>
                <a:close/>
                <a:moveTo>
                  <a:pt x="239401" y="32192"/>
                </a:moveTo>
                <a:cubicBezTo>
                  <a:pt x="239456" y="32192"/>
                  <a:pt x="239511" y="32196"/>
                  <a:pt x="239566" y="32205"/>
                </a:cubicBezTo>
                <a:cubicBezTo>
                  <a:pt x="239864" y="32229"/>
                  <a:pt x="240114" y="32408"/>
                  <a:pt x="240376" y="32575"/>
                </a:cubicBezTo>
                <a:cubicBezTo>
                  <a:pt x="240650" y="32753"/>
                  <a:pt x="240923" y="32944"/>
                  <a:pt x="241185" y="33134"/>
                </a:cubicBezTo>
                <a:cubicBezTo>
                  <a:pt x="241578" y="33372"/>
                  <a:pt x="241983" y="33765"/>
                  <a:pt x="241840" y="34194"/>
                </a:cubicBezTo>
                <a:cubicBezTo>
                  <a:pt x="241769" y="34432"/>
                  <a:pt x="241543" y="34587"/>
                  <a:pt x="241352" y="34730"/>
                </a:cubicBezTo>
                <a:cubicBezTo>
                  <a:pt x="240685" y="35218"/>
                  <a:pt x="240042" y="35801"/>
                  <a:pt x="239257" y="36027"/>
                </a:cubicBezTo>
                <a:cubicBezTo>
                  <a:pt x="239093" y="36075"/>
                  <a:pt x="238902" y="36100"/>
                  <a:pt x="238701" y="36100"/>
                </a:cubicBezTo>
                <a:cubicBezTo>
                  <a:pt x="238096" y="36100"/>
                  <a:pt x="237411" y="35870"/>
                  <a:pt x="237197" y="35325"/>
                </a:cubicBezTo>
                <a:cubicBezTo>
                  <a:pt x="237102" y="35063"/>
                  <a:pt x="237173" y="34741"/>
                  <a:pt x="237244" y="34480"/>
                </a:cubicBezTo>
                <a:cubicBezTo>
                  <a:pt x="237352" y="34075"/>
                  <a:pt x="237471" y="33694"/>
                  <a:pt x="237697" y="33337"/>
                </a:cubicBezTo>
                <a:cubicBezTo>
                  <a:pt x="237947" y="32932"/>
                  <a:pt x="238304" y="32586"/>
                  <a:pt x="238733" y="32384"/>
                </a:cubicBezTo>
                <a:cubicBezTo>
                  <a:pt x="238935" y="32269"/>
                  <a:pt x="239168" y="32192"/>
                  <a:pt x="239401" y="32192"/>
                </a:cubicBezTo>
                <a:close/>
                <a:moveTo>
                  <a:pt x="231848" y="29131"/>
                </a:moveTo>
                <a:cubicBezTo>
                  <a:pt x="233431" y="29131"/>
                  <a:pt x="235061" y="29664"/>
                  <a:pt x="235768" y="31027"/>
                </a:cubicBezTo>
                <a:cubicBezTo>
                  <a:pt x="236601" y="32622"/>
                  <a:pt x="235697" y="34706"/>
                  <a:pt x="234208" y="35742"/>
                </a:cubicBezTo>
                <a:cubicBezTo>
                  <a:pt x="232720" y="36789"/>
                  <a:pt x="230827" y="37004"/>
                  <a:pt x="229029" y="37111"/>
                </a:cubicBezTo>
                <a:cubicBezTo>
                  <a:pt x="228610" y="37133"/>
                  <a:pt x="228186" y="37150"/>
                  <a:pt x="227763" y="37150"/>
                </a:cubicBezTo>
                <a:cubicBezTo>
                  <a:pt x="226815" y="37150"/>
                  <a:pt x="225870" y="37063"/>
                  <a:pt x="224981" y="36742"/>
                </a:cubicBezTo>
                <a:cubicBezTo>
                  <a:pt x="224124" y="36420"/>
                  <a:pt x="223362" y="35896"/>
                  <a:pt x="222755" y="35218"/>
                </a:cubicBezTo>
                <a:cubicBezTo>
                  <a:pt x="222195" y="34622"/>
                  <a:pt x="221802" y="33908"/>
                  <a:pt x="221528" y="33158"/>
                </a:cubicBezTo>
                <a:cubicBezTo>
                  <a:pt x="221326" y="32586"/>
                  <a:pt x="220945" y="31908"/>
                  <a:pt x="221040" y="31277"/>
                </a:cubicBezTo>
                <a:cubicBezTo>
                  <a:pt x="221147" y="30551"/>
                  <a:pt x="221993" y="30098"/>
                  <a:pt x="222635" y="29955"/>
                </a:cubicBezTo>
                <a:cubicBezTo>
                  <a:pt x="222923" y="29886"/>
                  <a:pt x="223214" y="29861"/>
                  <a:pt x="223507" y="29861"/>
                </a:cubicBezTo>
                <a:cubicBezTo>
                  <a:pt x="224222" y="29861"/>
                  <a:pt x="224947" y="30010"/>
                  <a:pt x="225648" y="30027"/>
                </a:cubicBezTo>
                <a:cubicBezTo>
                  <a:pt x="225721" y="30029"/>
                  <a:pt x="225795" y="30030"/>
                  <a:pt x="225868" y="30030"/>
                </a:cubicBezTo>
                <a:cubicBezTo>
                  <a:pt x="227610" y="30030"/>
                  <a:pt x="229280" y="29376"/>
                  <a:pt x="231006" y="29181"/>
                </a:cubicBezTo>
                <a:cubicBezTo>
                  <a:pt x="231281" y="29149"/>
                  <a:pt x="231564" y="29131"/>
                  <a:pt x="231848" y="29131"/>
                </a:cubicBezTo>
                <a:close/>
                <a:moveTo>
                  <a:pt x="176047" y="31614"/>
                </a:moveTo>
                <a:cubicBezTo>
                  <a:pt x="176184" y="31614"/>
                  <a:pt x="176319" y="31621"/>
                  <a:pt x="176451" y="31634"/>
                </a:cubicBezTo>
                <a:cubicBezTo>
                  <a:pt x="177820" y="31765"/>
                  <a:pt x="179082" y="32467"/>
                  <a:pt x="180225" y="33218"/>
                </a:cubicBezTo>
                <a:cubicBezTo>
                  <a:pt x="181499" y="34027"/>
                  <a:pt x="182690" y="34944"/>
                  <a:pt x="183833" y="35920"/>
                </a:cubicBezTo>
                <a:cubicBezTo>
                  <a:pt x="184238" y="36265"/>
                  <a:pt x="184631" y="36646"/>
                  <a:pt x="184738" y="37170"/>
                </a:cubicBezTo>
                <a:cubicBezTo>
                  <a:pt x="184857" y="37813"/>
                  <a:pt x="184452" y="38432"/>
                  <a:pt x="183988" y="38909"/>
                </a:cubicBezTo>
                <a:cubicBezTo>
                  <a:pt x="183214" y="39728"/>
                  <a:pt x="182145" y="40341"/>
                  <a:pt x="181023" y="40341"/>
                </a:cubicBezTo>
                <a:cubicBezTo>
                  <a:pt x="180971" y="40341"/>
                  <a:pt x="180920" y="40340"/>
                  <a:pt x="180868" y="40337"/>
                </a:cubicBezTo>
                <a:cubicBezTo>
                  <a:pt x="179904" y="40302"/>
                  <a:pt x="179035" y="39790"/>
                  <a:pt x="178142" y="39421"/>
                </a:cubicBezTo>
                <a:cubicBezTo>
                  <a:pt x="176951" y="38932"/>
                  <a:pt x="175677" y="38659"/>
                  <a:pt x="174498" y="38123"/>
                </a:cubicBezTo>
                <a:cubicBezTo>
                  <a:pt x="173070" y="37468"/>
                  <a:pt x="170927" y="36146"/>
                  <a:pt x="171677" y="34253"/>
                </a:cubicBezTo>
                <a:cubicBezTo>
                  <a:pt x="172305" y="32633"/>
                  <a:pt x="174332" y="31614"/>
                  <a:pt x="176047" y="31614"/>
                </a:cubicBezTo>
                <a:close/>
                <a:moveTo>
                  <a:pt x="199680" y="30885"/>
                </a:moveTo>
                <a:cubicBezTo>
                  <a:pt x="200214" y="30885"/>
                  <a:pt x="200751" y="30926"/>
                  <a:pt x="201288" y="31015"/>
                </a:cubicBezTo>
                <a:cubicBezTo>
                  <a:pt x="202454" y="31205"/>
                  <a:pt x="203716" y="31741"/>
                  <a:pt x="204133" y="32837"/>
                </a:cubicBezTo>
                <a:cubicBezTo>
                  <a:pt x="204336" y="33372"/>
                  <a:pt x="204324" y="33944"/>
                  <a:pt x="204216" y="34468"/>
                </a:cubicBezTo>
                <a:cubicBezTo>
                  <a:pt x="203716" y="37051"/>
                  <a:pt x="201299" y="38813"/>
                  <a:pt x="198894" y="39885"/>
                </a:cubicBezTo>
                <a:cubicBezTo>
                  <a:pt x="196644" y="40873"/>
                  <a:pt x="194251" y="41504"/>
                  <a:pt x="191810" y="41742"/>
                </a:cubicBezTo>
                <a:cubicBezTo>
                  <a:pt x="191664" y="41753"/>
                  <a:pt x="191518" y="41765"/>
                  <a:pt x="191373" y="41765"/>
                </a:cubicBezTo>
                <a:cubicBezTo>
                  <a:pt x="191187" y="41765"/>
                  <a:pt x="191003" y="41745"/>
                  <a:pt x="190822" y="41671"/>
                </a:cubicBezTo>
                <a:cubicBezTo>
                  <a:pt x="190500" y="41528"/>
                  <a:pt x="190274" y="41230"/>
                  <a:pt x="190072" y="40957"/>
                </a:cubicBezTo>
                <a:cubicBezTo>
                  <a:pt x="189786" y="40540"/>
                  <a:pt x="189548" y="40099"/>
                  <a:pt x="189334" y="39647"/>
                </a:cubicBezTo>
                <a:cubicBezTo>
                  <a:pt x="189024" y="38944"/>
                  <a:pt x="188822" y="38206"/>
                  <a:pt x="188762" y="37456"/>
                </a:cubicBezTo>
                <a:cubicBezTo>
                  <a:pt x="188703" y="36682"/>
                  <a:pt x="188429" y="35968"/>
                  <a:pt x="188893" y="35242"/>
                </a:cubicBezTo>
                <a:cubicBezTo>
                  <a:pt x="189215" y="34718"/>
                  <a:pt x="189774" y="34384"/>
                  <a:pt x="190310" y="34075"/>
                </a:cubicBezTo>
                <a:cubicBezTo>
                  <a:pt x="193196" y="32427"/>
                  <a:pt x="196407" y="30885"/>
                  <a:pt x="199680" y="30885"/>
                </a:cubicBezTo>
                <a:close/>
                <a:moveTo>
                  <a:pt x="186109" y="39145"/>
                </a:moveTo>
                <a:cubicBezTo>
                  <a:pt x="186215" y="39145"/>
                  <a:pt x="186321" y="39188"/>
                  <a:pt x="186417" y="39230"/>
                </a:cubicBezTo>
                <a:cubicBezTo>
                  <a:pt x="186845" y="39373"/>
                  <a:pt x="187262" y="39564"/>
                  <a:pt x="187595" y="39897"/>
                </a:cubicBezTo>
                <a:cubicBezTo>
                  <a:pt x="187941" y="40206"/>
                  <a:pt x="188143" y="40671"/>
                  <a:pt x="188048" y="41111"/>
                </a:cubicBezTo>
                <a:cubicBezTo>
                  <a:pt x="187976" y="41397"/>
                  <a:pt x="187810" y="41647"/>
                  <a:pt x="187607" y="41850"/>
                </a:cubicBezTo>
                <a:cubicBezTo>
                  <a:pt x="187103" y="42354"/>
                  <a:pt x="186351" y="42653"/>
                  <a:pt x="185618" y="42653"/>
                </a:cubicBezTo>
                <a:cubicBezTo>
                  <a:pt x="185486" y="42653"/>
                  <a:pt x="185355" y="42643"/>
                  <a:pt x="185226" y="42623"/>
                </a:cubicBezTo>
                <a:cubicBezTo>
                  <a:pt x="184321" y="42469"/>
                  <a:pt x="184631" y="41397"/>
                  <a:pt x="184821" y="40778"/>
                </a:cubicBezTo>
                <a:cubicBezTo>
                  <a:pt x="184988" y="40266"/>
                  <a:pt x="185238" y="39802"/>
                  <a:pt x="185619" y="39421"/>
                </a:cubicBezTo>
                <a:cubicBezTo>
                  <a:pt x="185738" y="39290"/>
                  <a:pt x="185893" y="39171"/>
                  <a:pt x="186071" y="39147"/>
                </a:cubicBezTo>
                <a:cubicBezTo>
                  <a:pt x="186084" y="39146"/>
                  <a:pt x="186096" y="39145"/>
                  <a:pt x="186109" y="39145"/>
                </a:cubicBezTo>
                <a:close/>
                <a:moveTo>
                  <a:pt x="305682" y="0"/>
                </a:moveTo>
                <a:cubicBezTo>
                  <a:pt x="298579" y="0"/>
                  <a:pt x="291562" y="1175"/>
                  <a:pt x="285119" y="3892"/>
                </a:cubicBezTo>
                <a:cubicBezTo>
                  <a:pt x="277738" y="7000"/>
                  <a:pt x="270689" y="11608"/>
                  <a:pt x="262676" y="12060"/>
                </a:cubicBezTo>
                <a:cubicBezTo>
                  <a:pt x="262218" y="12086"/>
                  <a:pt x="261760" y="12098"/>
                  <a:pt x="261302" y="12098"/>
                </a:cubicBezTo>
                <a:cubicBezTo>
                  <a:pt x="255788" y="12098"/>
                  <a:pt x="250303" y="10354"/>
                  <a:pt x="244792" y="10354"/>
                </a:cubicBezTo>
                <a:cubicBezTo>
                  <a:pt x="244066" y="10354"/>
                  <a:pt x="243340" y="10384"/>
                  <a:pt x="242614" y="10453"/>
                </a:cubicBezTo>
                <a:cubicBezTo>
                  <a:pt x="234812" y="11203"/>
                  <a:pt x="227585" y="16366"/>
                  <a:pt x="219893" y="16366"/>
                </a:cubicBezTo>
                <a:cubicBezTo>
                  <a:pt x="219156" y="16366"/>
                  <a:pt x="218416" y="16318"/>
                  <a:pt x="217671" y="16215"/>
                </a:cubicBezTo>
                <a:cubicBezTo>
                  <a:pt x="215170" y="15870"/>
                  <a:pt x="212789" y="14906"/>
                  <a:pt x="210289" y="14608"/>
                </a:cubicBezTo>
                <a:cubicBezTo>
                  <a:pt x="209690" y="14536"/>
                  <a:pt x="209095" y="14503"/>
                  <a:pt x="208502" y="14503"/>
                </a:cubicBezTo>
                <a:cubicBezTo>
                  <a:pt x="199735" y="14503"/>
                  <a:pt x="191550" y="21852"/>
                  <a:pt x="182929" y="21852"/>
                </a:cubicBezTo>
                <a:cubicBezTo>
                  <a:pt x="181974" y="21852"/>
                  <a:pt x="181014" y="21762"/>
                  <a:pt x="180047" y="21561"/>
                </a:cubicBezTo>
                <a:cubicBezTo>
                  <a:pt x="175225" y="20561"/>
                  <a:pt x="171415" y="17013"/>
                  <a:pt x="167176" y="14537"/>
                </a:cubicBezTo>
                <a:cubicBezTo>
                  <a:pt x="162407" y="11745"/>
                  <a:pt x="156881" y="10291"/>
                  <a:pt x="151361" y="10291"/>
                </a:cubicBezTo>
                <a:cubicBezTo>
                  <a:pt x="148902" y="10291"/>
                  <a:pt x="146443" y="10580"/>
                  <a:pt x="144054" y="11167"/>
                </a:cubicBezTo>
                <a:cubicBezTo>
                  <a:pt x="140963" y="11923"/>
                  <a:pt x="137928" y="13174"/>
                  <a:pt x="134756" y="13174"/>
                </a:cubicBezTo>
                <a:cubicBezTo>
                  <a:pt x="134629" y="13174"/>
                  <a:pt x="134502" y="13172"/>
                  <a:pt x="134374" y="13167"/>
                </a:cubicBezTo>
                <a:cubicBezTo>
                  <a:pt x="129957" y="13036"/>
                  <a:pt x="126028" y="10429"/>
                  <a:pt x="121706" y="9429"/>
                </a:cubicBezTo>
                <a:cubicBezTo>
                  <a:pt x="120204" y="9082"/>
                  <a:pt x="118691" y="8935"/>
                  <a:pt x="117171" y="8935"/>
                </a:cubicBezTo>
                <a:cubicBezTo>
                  <a:pt x="108871" y="8935"/>
                  <a:pt x="100359" y="13311"/>
                  <a:pt x="92169" y="13311"/>
                </a:cubicBezTo>
                <a:cubicBezTo>
                  <a:pt x="90186" y="13311"/>
                  <a:pt x="88222" y="13054"/>
                  <a:pt x="86285" y="12417"/>
                </a:cubicBezTo>
                <a:cubicBezTo>
                  <a:pt x="80677" y="10572"/>
                  <a:pt x="76248" y="5726"/>
                  <a:pt x="70414" y="4774"/>
                </a:cubicBezTo>
                <a:cubicBezTo>
                  <a:pt x="69659" y="4648"/>
                  <a:pt x="68906" y="4592"/>
                  <a:pt x="68156" y="4592"/>
                </a:cubicBezTo>
                <a:cubicBezTo>
                  <a:pt x="61877" y="4592"/>
                  <a:pt x="55752" y="8517"/>
                  <a:pt x="49384" y="8517"/>
                </a:cubicBezTo>
                <a:cubicBezTo>
                  <a:pt x="49076" y="8517"/>
                  <a:pt x="48768" y="8507"/>
                  <a:pt x="48459" y="8488"/>
                </a:cubicBezTo>
                <a:cubicBezTo>
                  <a:pt x="42851" y="8155"/>
                  <a:pt x="37910" y="4547"/>
                  <a:pt x="32350" y="3619"/>
                </a:cubicBezTo>
                <a:cubicBezTo>
                  <a:pt x="31267" y="3438"/>
                  <a:pt x="30183" y="3361"/>
                  <a:pt x="29098" y="3361"/>
                </a:cubicBezTo>
                <a:cubicBezTo>
                  <a:pt x="24667" y="3361"/>
                  <a:pt x="20218" y="4647"/>
                  <a:pt x="15800" y="5440"/>
                </a:cubicBezTo>
                <a:cubicBezTo>
                  <a:pt x="13206" y="5902"/>
                  <a:pt x="10759" y="6395"/>
                  <a:pt x="8459" y="6395"/>
                </a:cubicBezTo>
                <a:cubicBezTo>
                  <a:pt x="5892" y="6395"/>
                  <a:pt x="3508" y="5780"/>
                  <a:pt x="1310" y="3821"/>
                </a:cubicBezTo>
                <a:cubicBezTo>
                  <a:pt x="120" y="10512"/>
                  <a:pt x="715" y="17966"/>
                  <a:pt x="0" y="24728"/>
                </a:cubicBezTo>
                <a:cubicBezTo>
                  <a:pt x="1965" y="24847"/>
                  <a:pt x="3763" y="24955"/>
                  <a:pt x="5704" y="25217"/>
                </a:cubicBezTo>
                <a:cubicBezTo>
                  <a:pt x="7037" y="25407"/>
                  <a:pt x="8394" y="25490"/>
                  <a:pt x="9752" y="25490"/>
                </a:cubicBezTo>
                <a:cubicBezTo>
                  <a:pt x="12431" y="25490"/>
                  <a:pt x="15086" y="25169"/>
                  <a:pt x="17741" y="24776"/>
                </a:cubicBezTo>
                <a:cubicBezTo>
                  <a:pt x="21409" y="24218"/>
                  <a:pt x="25167" y="23511"/>
                  <a:pt x="28850" y="23511"/>
                </a:cubicBezTo>
                <a:cubicBezTo>
                  <a:pt x="30977" y="23511"/>
                  <a:pt x="33079" y="23747"/>
                  <a:pt x="35124" y="24383"/>
                </a:cubicBezTo>
                <a:cubicBezTo>
                  <a:pt x="39398" y="25705"/>
                  <a:pt x="43006" y="28705"/>
                  <a:pt x="47340" y="29860"/>
                </a:cubicBezTo>
                <a:cubicBezTo>
                  <a:pt x="48851" y="30266"/>
                  <a:pt x="50375" y="30434"/>
                  <a:pt x="51909" y="30434"/>
                </a:cubicBezTo>
                <a:cubicBezTo>
                  <a:pt x="59321" y="30434"/>
                  <a:pt x="66950" y="26506"/>
                  <a:pt x="74345" y="26506"/>
                </a:cubicBezTo>
                <a:cubicBezTo>
                  <a:pt x="75969" y="26506"/>
                  <a:pt x="77581" y="26695"/>
                  <a:pt x="79177" y="27157"/>
                </a:cubicBezTo>
                <a:cubicBezTo>
                  <a:pt x="82999" y="28253"/>
                  <a:pt x="86214" y="30812"/>
                  <a:pt x="89797" y="32527"/>
                </a:cubicBezTo>
                <a:cubicBezTo>
                  <a:pt x="93274" y="34183"/>
                  <a:pt x="97131" y="35052"/>
                  <a:pt x="100978" y="35052"/>
                </a:cubicBezTo>
                <a:cubicBezTo>
                  <a:pt x="102137" y="35052"/>
                  <a:pt x="103295" y="34973"/>
                  <a:pt x="104442" y="34813"/>
                </a:cubicBezTo>
                <a:cubicBezTo>
                  <a:pt x="108074" y="34325"/>
                  <a:pt x="111550" y="33063"/>
                  <a:pt x="115134" y="32348"/>
                </a:cubicBezTo>
                <a:cubicBezTo>
                  <a:pt x="117373" y="31902"/>
                  <a:pt x="119658" y="31681"/>
                  <a:pt x="121946" y="31681"/>
                </a:cubicBezTo>
                <a:cubicBezTo>
                  <a:pt x="124171" y="31681"/>
                  <a:pt x="126398" y="31890"/>
                  <a:pt x="128588" y="32301"/>
                </a:cubicBezTo>
                <a:cubicBezTo>
                  <a:pt x="130719" y="32706"/>
                  <a:pt x="132958" y="33206"/>
                  <a:pt x="134910" y="34182"/>
                </a:cubicBezTo>
                <a:cubicBezTo>
                  <a:pt x="136137" y="34789"/>
                  <a:pt x="137041" y="35754"/>
                  <a:pt x="138196" y="36444"/>
                </a:cubicBezTo>
                <a:cubicBezTo>
                  <a:pt x="139125" y="36980"/>
                  <a:pt x="140161" y="37230"/>
                  <a:pt x="141209" y="37373"/>
                </a:cubicBezTo>
                <a:cubicBezTo>
                  <a:pt x="142746" y="37587"/>
                  <a:pt x="144285" y="37666"/>
                  <a:pt x="145826" y="37666"/>
                </a:cubicBezTo>
                <a:cubicBezTo>
                  <a:pt x="150063" y="37666"/>
                  <a:pt x="154310" y="37071"/>
                  <a:pt x="158548" y="37071"/>
                </a:cubicBezTo>
                <a:cubicBezTo>
                  <a:pt x="160291" y="37071"/>
                  <a:pt x="162033" y="37172"/>
                  <a:pt x="163771" y="37456"/>
                </a:cubicBezTo>
                <a:cubicBezTo>
                  <a:pt x="172833" y="38938"/>
                  <a:pt x="181273" y="45257"/>
                  <a:pt x="190148" y="45257"/>
                </a:cubicBezTo>
                <a:cubicBezTo>
                  <a:pt x="191325" y="45257"/>
                  <a:pt x="192509" y="45146"/>
                  <a:pt x="193703" y="44898"/>
                </a:cubicBezTo>
                <a:cubicBezTo>
                  <a:pt x="201153" y="43339"/>
                  <a:pt x="207277" y="36577"/>
                  <a:pt x="214733" y="36577"/>
                </a:cubicBezTo>
                <a:cubicBezTo>
                  <a:pt x="215082" y="36577"/>
                  <a:pt x="215434" y="36592"/>
                  <a:pt x="215789" y="36623"/>
                </a:cubicBezTo>
                <a:cubicBezTo>
                  <a:pt x="219421" y="36932"/>
                  <a:pt x="222707" y="38956"/>
                  <a:pt x="226279" y="39635"/>
                </a:cubicBezTo>
                <a:cubicBezTo>
                  <a:pt x="227291" y="39832"/>
                  <a:pt x="228291" y="39922"/>
                  <a:pt x="229279" y="39922"/>
                </a:cubicBezTo>
                <a:cubicBezTo>
                  <a:pt x="239469" y="39922"/>
                  <a:pt x="248495" y="30324"/>
                  <a:pt x="259045" y="28967"/>
                </a:cubicBezTo>
                <a:cubicBezTo>
                  <a:pt x="260065" y="28833"/>
                  <a:pt x="261088" y="28780"/>
                  <a:pt x="262112" y="28780"/>
                </a:cubicBezTo>
                <a:cubicBezTo>
                  <a:pt x="266370" y="28780"/>
                  <a:pt x="270655" y="29710"/>
                  <a:pt x="274921" y="29710"/>
                </a:cubicBezTo>
                <a:cubicBezTo>
                  <a:pt x="275483" y="29710"/>
                  <a:pt x="276045" y="29694"/>
                  <a:pt x="276606" y="29658"/>
                </a:cubicBezTo>
                <a:cubicBezTo>
                  <a:pt x="284203" y="29146"/>
                  <a:pt x="291227" y="24978"/>
                  <a:pt x="298835" y="24740"/>
                </a:cubicBezTo>
                <a:cubicBezTo>
                  <a:pt x="299069" y="24733"/>
                  <a:pt x="299302" y="24729"/>
                  <a:pt x="299536" y="24729"/>
                </a:cubicBezTo>
                <a:cubicBezTo>
                  <a:pt x="307340" y="24729"/>
                  <a:pt x="315144" y="28663"/>
                  <a:pt x="322702" y="28663"/>
                </a:cubicBezTo>
                <a:cubicBezTo>
                  <a:pt x="324570" y="28663"/>
                  <a:pt x="326422" y="28423"/>
                  <a:pt x="328256" y="27824"/>
                </a:cubicBezTo>
                <a:cubicBezTo>
                  <a:pt x="329673" y="27336"/>
                  <a:pt x="331292" y="26074"/>
                  <a:pt x="330720" y="24669"/>
                </a:cubicBezTo>
                <a:cubicBezTo>
                  <a:pt x="328315" y="18632"/>
                  <a:pt x="330863" y="10929"/>
                  <a:pt x="330768" y="4428"/>
                </a:cubicBezTo>
                <a:cubicBezTo>
                  <a:pt x="322841" y="1689"/>
                  <a:pt x="314199" y="0"/>
                  <a:pt x="305682" y="0"/>
                </a:cubicBezTo>
                <a:close/>
              </a:path>
            </a:pathLst>
          </a:custGeom>
          <a:solidFill>
            <a:srgbClr val="DBF6E9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pic>
        <p:nvPicPr>
          <p:cNvPr id="281" name="Picture 280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2992965" y="-930672"/>
            <a:ext cx="15631499" cy="104555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78741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bg>
      <p:bgPr>
        <a:solidFill>
          <a:schemeClr val="lt2"/>
        </a:solidFill>
        <a:effectLst/>
      </p:bgPr>
    </p:bg>
    <p:spTree>
      <p:nvGrpSpPr>
        <p:cNvPr id="1" name="Shape 2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2" name="Google Shape;282;p3"/>
          <p:cNvGrpSpPr/>
          <p:nvPr/>
        </p:nvGrpSpPr>
        <p:grpSpPr>
          <a:xfrm>
            <a:off x="-446642" y="24868"/>
            <a:ext cx="12489563" cy="6979677"/>
            <a:chOff x="-334981" y="18651"/>
            <a:chExt cx="9367172" cy="5234758"/>
          </a:xfrm>
        </p:grpSpPr>
        <p:sp>
          <p:nvSpPr>
            <p:cNvPr id="283" name="Google Shape;283;p3"/>
            <p:cNvSpPr/>
            <p:nvPr/>
          </p:nvSpPr>
          <p:spPr>
            <a:xfrm>
              <a:off x="8746235" y="4765667"/>
              <a:ext cx="54202" cy="30204"/>
            </a:xfrm>
            <a:custGeom>
              <a:avLst/>
              <a:gdLst/>
              <a:ahLst/>
              <a:cxnLst/>
              <a:rect l="l" t="t" r="r" b="b"/>
              <a:pathLst>
                <a:path w="1668" h="966" fill="none" extrusionOk="0">
                  <a:moveTo>
                    <a:pt x="1644" y="370"/>
                  </a:moveTo>
                  <a:cubicBezTo>
                    <a:pt x="1667" y="608"/>
                    <a:pt x="1346" y="846"/>
                    <a:pt x="893" y="906"/>
                  </a:cubicBezTo>
                  <a:cubicBezTo>
                    <a:pt x="453" y="965"/>
                    <a:pt x="60" y="822"/>
                    <a:pt x="36" y="596"/>
                  </a:cubicBezTo>
                  <a:cubicBezTo>
                    <a:pt x="0" y="358"/>
                    <a:pt x="334" y="120"/>
                    <a:pt x="774" y="60"/>
                  </a:cubicBezTo>
                  <a:cubicBezTo>
                    <a:pt x="1227" y="1"/>
                    <a:pt x="1608" y="132"/>
                    <a:pt x="1644" y="370"/>
                  </a:cubicBezTo>
                  <a:close/>
                </a:path>
              </a:pathLst>
            </a:custGeom>
            <a:noFill/>
            <a:ln w="4175" cap="flat" cmpd="sng">
              <a:solidFill>
                <a:srgbClr val="D4C599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84" name="Google Shape;284;p3"/>
            <p:cNvSpPr/>
            <p:nvPr/>
          </p:nvSpPr>
          <p:spPr>
            <a:xfrm>
              <a:off x="8407312" y="4670739"/>
              <a:ext cx="61935" cy="34676"/>
            </a:xfrm>
            <a:custGeom>
              <a:avLst/>
              <a:gdLst/>
              <a:ahLst/>
              <a:cxnLst/>
              <a:rect l="l" t="t" r="r" b="b"/>
              <a:pathLst>
                <a:path w="1906" h="1109" fill="none" extrusionOk="0">
                  <a:moveTo>
                    <a:pt x="1870" y="441"/>
                  </a:moveTo>
                  <a:cubicBezTo>
                    <a:pt x="1906" y="715"/>
                    <a:pt x="1536" y="1001"/>
                    <a:pt x="1013" y="1049"/>
                  </a:cubicBezTo>
                  <a:cubicBezTo>
                    <a:pt x="489" y="1108"/>
                    <a:pt x="60" y="965"/>
                    <a:pt x="24" y="679"/>
                  </a:cubicBezTo>
                  <a:cubicBezTo>
                    <a:pt x="1" y="418"/>
                    <a:pt x="370" y="132"/>
                    <a:pt x="894" y="72"/>
                  </a:cubicBezTo>
                  <a:cubicBezTo>
                    <a:pt x="1394" y="1"/>
                    <a:pt x="1846" y="168"/>
                    <a:pt x="1870" y="441"/>
                  </a:cubicBezTo>
                  <a:close/>
                </a:path>
              </a:pathLst>
            </a:custGeom>
            <a:noFill/>
            <a:ln w="3575" cap="flat" cmpd="sng">
              <a:solidFill>
                <a:srgbClr val="D4C599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85" name="Google Shape;285;p3"/>
            <p:cNvSpPr/>
            <p:nvPr/>
          </p:nvSpPr>
          <p:spPr>
            <a:xfrm>
              <a:off x="8554481" y="398578"/>
              <a:ext cx="74316" cy="41367"/>
            </a:xfrm>
            <a:custGeom>
              <a:avLst/>
              <a:gdLst/>
              <a:ahLst/>
              <a:cxnLst/>
              <a:rect l="l" t="t" r="r" b="b"/>
              <a:pathLst>
                <a:path w="2287" h="1323" fill="none" extrusionOk="0">
                  <a:moveTo>
                    <a:pt x="2239" y="525"/>
                  </a:moveTo>
                  <a:cubicBezTo>
                    <a:pt x="2286" y="846"/>
                    <a:pt x="1822" y="1179"/>
                    <a:pt x="1215" y="1251"/>
                  </a:cubicBezTo>
                  <a:cubicBezTo>
                    <a:pt x="607" y="1322"/>
                    <a:pt x="84" y="1132"/>
                    <a:pt x="36" y="822"/>
                  </a:cubicBezTo>
                  <a:cubicBezTo>
                    <a:pt x="0" y="489"/>
                    <a:pt x="453" y="167"/>
                    <a:pt x="1072" y="84"/>
                  </a:cubicBezTo>
                  <a:cubicBezTo>
                    <a:pt x="1679" y="1"/>
                    <a:pt x="2203" y="191"/>
                    <a:pt x="2239" y="525"/>
                  </a:cubicBezTo>
                  <a:close/>
                </a:path>
              </a:pathLst>
            </a:custGeom>
            <a:noFill/>
            <a:ln w="4175" cap="flat" cmpd="sng">
              <a:solidFill>
                <a:srgbClr val="D4C599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86" name="Google Shape;286;p3"/>
            <p:cNvSpPr/>
            <p:nvPr/>
          </p:nvSpPr>
          <p:spPr>
            <a:xfrm>
              <a:off x="8155053" y="4985697"/>
              <a:ext cx="74706" cy="41367"/>
            </a:xfrm>
            <a:custGeom>
              <a:avLst/>
              <a:gdLst/>
              <a:ahLst/>
              <a:cxnLst/>
              <a:rect l="l" t="t" r="r" b="b"/>
              <a:pathLst>
                <a:path w="2299" h="1323" fill="none" extrusionOk="0">
                  <a:moveTo>
                    <a:pt x="2251" y="524"/>
                  </a:moveTo>
                  <a:cubicBezTo>
                    <a:pt x="2299" y="846"/>
                    <a:pt x="1834" y="1179"/>
                    <a:pt x="1227" y="1251"/>
                  </a:cubicBezTo>
                  <a:cubicBezTo>
                    <a:pt x="620" y="1322"/>
                    <a:pt x="96" y="1132"/>
                    <a:pt x="48" y="822"/>
                  </a:cubicBezTo>
                  <a:cubicBezTo>
                    <a:pt x="1" y="489"/>
                    <a:pt x="465" y="167"/>
                    <a:pt x="1072" y="84"/>
                  </a:cubicBezTo>
                  <a:cubicBezTo>
                    <a:pt x="1691" y="1"/>
                    <a:pt x="2215" y="191"/>
                    <a:pt x="2251" y="524"/>
                  </a:cubicBezTo>
                  <a:close/>
                </a:path>
              </a:pathLst>
            </a:custGeom>
            <a:noFill/>
            <a:ln w="4175" cap="flat" cmpd="sng">
              <a:solidFill>
                <a:srgbClr val="D4C599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87" name="Google Shape;287;p3"/>
            <p:cNvSpPr/>
            <p:nvPr/>
          </p:nvSpPr>
          <p:spPr>
            <a:xfrm>
              <a:off x="7896621" y="4651009"/>
              <a:ext cx="66582" cy="37271"/>
            </a:xfrm>
            <a:custGeom>
              <a:avLst/>
              <a:gdLst/>
              <a:ahLst/>
              <a:cxnLst/>
              <a:rect l="l" t="t" r="r" b="b"/>
              <a:pathLst>
                <a:path w="2049" h="1192" fill="none" extrusionOk="0">
                  <a:moveTo>
                    <a:pt x="2012" y="465"/>
                  </a:moveTo>
                  <a:cubicBezTo>
                    <a:pt x="2048" y="751"/>
                    <a:pt x="1631" y="1049"/>
                    <a:pt x="1096" y="1120"/>
                  </a:cubicBezTo>
                  <a:cubicBezTo>
                    <a:pt x="560" y="1191"/>
                    <a:pt x="84" y="1013"/>
                    <a:pt x="48" y="739"/>
                  </a:cubicBezTo>
                  <a:cubicBezTo>
                    <a:pt x="0" y="453"/>
                    <a:pt x="417" y="156"/>
                    <a:pt x="953" y="84"/>
                  </a:cubicBezTo>
                  <a:cubicBezTo>
                    <a:pt x="1501" y="1"/>
                    <a:pt x="1965" y="179"/>
                    <a:pt x="2012" y="465"/>
                  </a:cubicBezTo>
                  <a:close/>
                </a:path>
              </a:pathLst>
            </a:custGeom>
            <a:noFill/>
            <a:ln w="3875" cap="flat" cmpd="sng">
              <a:solidFill>
                <a:srgbClr val="D4C599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88" name="Google Shape;288;p3"/>
            <p:cNvSpPr/>
            <p:nvPr/>
          </p:nvSpPr>
          <p:spPr>
            <a:xfrm>
              <a:off x="8943544" y="4974159"/>
              <a:ext cx="88646" cy="50278"/>
            </a:xfrm>
            <a:custGeom>
              <a:avLst/>
              <a:gdLst/>
              <a:ahLst/>
              <a:cxnLst/>
              <a:rect l="l" t="t" r="r" b="b"/>
              <a:pathLst>
                <a:path w="2728" h="1608" fill="none" extrusionOk="0">
                  <a:moveTo>
                    <a:pt x="2680" y="620"/>
                  </a:moveTo>
                  <a:cubicBezTo>
                    <a:pt x="2727" y="1012"/>
                    <a:pt x="2191" y="1393"/>
                    <a:pt x="1465" y="1501"/>
                  </a:cubicBezTo>
                  <a:cubicBezTo>
                    <a:pt x="727" y="1608"/>
                    <a:pt x="108" y="1370"/>
                    <a:pt x="48" y="977"/>
                  </a:cubicBezTo>
                  <a:cubicBezTo>
                    <a:pt x="1" y="596"/>
                    <a:pt x="536" y="203"/>
                    <a:pt x="1263" y="108"/>
                  </a:cubicBezTo>
                  <a:cubicBezTo>
                    <a:pt x="2001" y="0"/>
                    <a:pt x="2620" y="239"/>
                    <a:pt x="2680" y="620"/>
                  </a:cubicBezTo>
                  <a:close/>
                </a:path>
              </a:pathLst>
            </a:custGeom>
            <a:noFill/>
            <a:ln w="2975" cap="flat" cmpd="sng">
              <a:solidFill>
                <a:srgbClr val="D4C599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89" name="Google Shape;289;p3"/>
            <p:cNvSpPr/>
            <p:nvPr/>
          </p:nvSpPr>
          <p:spPr>
            <a:xfrm>
              <a:off x="7979418" y="5164703"/>
              <a:ext cx="29830" cy="27328"/>
            </a:xfrm>
            <a:custGeom>
              <a:avLst/>
              <a:gdLst/>
              <a:ahLst/>
              <a:cxnLst/>
              <a:rect l="l" t="t" r="r" b="b"/>
              <a:pathLst>
                <a:path w="918" h="874" extrusionOk="0">
                  <a:moveTo>
                    <a:pt x="439" y="0"/>
                  </a:moveTo>
                  <a:cubicBezTo>
                    <a:pt x="423" y="0"/>
                    <a:pt x="408" y="1"/>
                    <a:pt x="393" y="2"/>
                  </a:cubicBezTo>
                  <a:cubicBezTo>
                    <a:pt x="155" y="38"/>
                    <a:pt x="0" y="264"/>
                    <a:pt x="24" y="491"/>
                  </a:cubicBezTo>
                  <a:cubicBezTo>
                    <a:pt x="58" y="713"/>
                    <a:pt x="248" y="874"/>
                    <a:pt x="467" y="874"/>
                  </a:cubicBezTo>
                  <a:cubicBezTo>
                    <a:pt x="482" y="874"/>
                    <a:pt x="497" y="873"/>
                    <a:pt x="512" y="872"/>
                  </a:cubicBezTo>
                  <a:cubicBezTo>
                    <a:pt x="750" y="836"/>
                    <a:pt x="917" y="610"/>
                    <a:pt x="893" y="383"/>
                  </a:cubicBezTo>
                  <a:cubicBezTo>
                    <a:pt x="860" y="160"/>
                    <a:pt x="659" y="0"/>
                    <a:pt x="43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90" name="Google Shape;290;p3"/>
            <p:cNvSpPr/>
            <p:nvPr/>
          </p:nvSpPr>
          <p:spPr>
            <a:xfrm>
              <a:off x="8638286" y="4423851"/>
              <a:ext cx="27881" cy="25139"/>
            </a:xfrm>
            <a:custGeom>
              <a:avLst/>
              <a:gdLst/>
              <a:ahLst/>
              <a:cxnLst/>
              <a:rect l="l" t="t" r="r" b="b"/>
              <a:pathLst>
                <a:path w="858" h="804" extrusionOk="0">
                  <a:moveTo>
                    <a:pt x="428" y="0"/>
                  </a:moveTo>
                  <a:cubicBezTo>
                    <a:pt x="413" y="0"/>
                    <a:pt x="397" y="1"/>
                    <a:pt x="382" y="3"/>
                  </a:cubicBezTo>
                  <a:cubicBezTo>
                    <a:pt x="155" y="39"/>
                    <a:pt x="1" y="229"/>
                    <a:pt x="36" y="455"/>
                  </a:cubicBezTo>
                  <a:cubicBezTo>
                    <a:pt x="58" y="665"/>
                    <a:pt x="234" y="803"/>
                    <a:pt x="430" y="803"/>
                  </a:cubicBezTo>
                  <a:cubicBezTo>
                    <a:pt x="446" y="803"/>
                    <a:pt x="461" y="802"/>
                    <a:pt x="477" y="801"/>
                  </a:cubicBezTo>
                  <a:cubicBezTo>
                    <a:pt x="703" y="765"/>
                    <a:pt x="858" y="575"/>
                    <a:pt x="822" y="348"/>
                  </a:cubicBezTo>
                  <a:cubicBezTo>
                    <a:pt x="800" y="139"/>
                    <a:pt x="624" y="0"/>
                    <a:pt x="42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91" name="Google Shape;291;p3"/>
            <p:cNvSpPr/>
            <p:nvPr/>
          </p:nvSpPr>
          <p:spPr>
            <a:xfrm>
              <a:off x="8596269" y="55886"/>
              <a:ext cx="43348" cy="39053"/>
            </a:xfrm>
            <a:custGeom>
              <a:avLst/>
              <a:gdLst/>
              <a:ahLst/>
              <a:cxnLst/>
              <a:rect l="l" t="t" r="r" b="b"/>
              <a:pathLst>
                <a:path w="1334" h="1249" extrusionOk="0">
                  <a:moveTo>
                    <a:pt x="671" y="1"/>
                  </a:moveTo>
                  <a:cubicBezTo>
                    <a:pt x="642" y="1"/>
                    <a:pt x="613" y="3"/>
                    <a:pt x="584" y="7"/>
                  </a:cubicBezTo>
                  <a:cubicBezTo>
                    <a:pt x="238" y="55"/>
                    <a:pt x="0" y="364"/>
                    <a:pt x="48" y="709"/>
                  </a:cubicBezTo>
                  <a:cubicBezTo>
                    <a:pt x="92" y="1031"/>
                    <a:pt x="363" y="1249"/>
                    <a:pt x="679" y="1249"/>
                  </a:cubicBezTo>
                  <a:cubicBezTo>
                    <a:pt x="702" y="1249"/>
                    <a:pt x="726" y="1248"/>
                    <a:pt x="750" y="1245"/>
                  </a:cubicBezTo>
                  <a:cubicBezTo>
                    <a:pt x="1095" y="1198"/>
                    <a:pt x="1334" y="888"/>
                    <a:pt x="1286" y="543"/>
                  </a:cubicBezTo>
                  <a:cubicBezTo>
                    <a:pt x="1242" y="227"/>
                    <a:pt x="980" y="1"/>
                    <a:pt x="67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92" name="Google Shape;292;p3"/>
            <p:cNvSpPr/>
            <p:nvPr/>
          </p:nvSpPr>
          <p:spPr>
            <a:xfrm>
              <a:off x="8567480" y="4996609"/>
              <a:ext cx="29830" cy="27547"/>
            </a:xfrm>
            <a:custGeom>
              <a:avLst/>
              <a:gdLst/>
              <a:ahLst/>
              <a:cxnLst/>
              <a:rect l="l" t="t" r="r" b="b"/>
              <a:pathLst>
                <a:path w="918" h="881" extrusionOk="0">
                  <a:moveTo>
                    <a:pt x="471" y="1"/>
                  </a:moveTo>
                  <a:cubicBezTo>
                    <a:pt x="446" y="1"/>
                    <a:pt x="420" y="3"/>
                    <a:pt x="394" y="9"/>
                  </a:cubicBezTo>
                  <a:cubicBezTo>
                    <a:pt x="156" y="44"/>
                    <a:pt x="1" y="259"/>
                    <a:pt x="25" y="497"/>
                  </a:cubicBezTo>
                  <a:cubicBezTo>
                    <a:pt x="58" y="720"/>
                    <a:pt x="248" y="880"/>
                    <a:pt x="468" y="880"/>
                  </a:cubicBezTo>
                  <a:cubicBezTo>
                    <a:pt x="482" y="880"/>
                    <a:pt x="498" y="879"/>
                    <a:pt x="513" y="878"/>
                  </a:cubicBezTo>
                  <a:cubicBezTo>
                    <a:pt x="751" y="842"/>
                    <a:pt x="918" y="616"/>
                    <a:pt x="894" y="378"/>
                  </a:cubicBezTo>
                  <a:cubicBezTo>
                    <a:pt x="862" y="166"/>
                    <a:pt x="679" y="1"/>
                    <a:pt x="47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93" name="Google Shape;293;p3"/>
            <p:cNvSpPr/>
            <p:nvPr/>
          </p:nvSpPr>
          <p:spPr>
            <a:xfrm>
              <a:off x="8075376" y="4474098"/>
              <a:ext cx="26711" cy="24107"/>
            </a:xfrm>
            <a:custGeom>
              <a:avLst/>
              <a:gdLst/>
              <a:ahLst/>
              <a:cxnLst/>
              <a:rect l="l" t="t" r="r" b="b"/>
              <a:pathLst>
                <a:path w="822" h="771" extrusionOk="0">
                  <a:moveTo>
                    <a:pt x="404" y="1"/>
                  </a:moveTo>
                  <a:cubicBezTo>
                    <a:pt x="388" y="1"/>
                    <a:pt x="373" y="2"/>
                    <a:pt x="357" y="3"/>
                  </a:cubicBezTo>
                  <a:cubicBezTo>
                    <a:pt x="155" y="39"/>
                    <a:pt x="0" y="230"/>
                    <a:pt x="36" y="444"/>
                  </a:cubicBezTo>
                  <a:cubicBezTo>
                    <a:pt x="57" y="627"/>
                    <a:pt x="215" y="770"/>
                    <a:pt x="403" y="770"/>
                  </a:cubicBezTo>
                  <a:cubicBezTo>
                    <a:pt x="423" y="770"/>
                    <a:pt x="444" y="769"/>
                    <a:pt x="464" y="765"/>
                  </a:cubicBezTo>
                  <a:cubicBezTo>
                    <a:pt x="679" y="742"/>
                    <a:pt x="822" y="539"/>
                    <a:pt x="798" y="337"/>
                  </a:cubicBezTo>
                  <a:cubicBezTo>
                    <a:pt x="765" y="138"/>
                    <a:pt x="598" y="1"/>
                    <a:pt x="4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94" name="Google Shape;294;p3"/>
            <p:cNvSpPr/>
            <p:nvPr/>
          </p:nvSpPr>
          <p:spPr>
            <a:xfrm>
              <a:off x="7863346" y="4387987"/>
              <a:ext cx="42958" cy="39147"/>
            </a:xfrm>
            <a:custGeom>
              <a:avLst/>
              <a:gdLst/>
              <a:ahLst/>
              <a:cxnLst/>
              <a:rect l="l" t="t" r="r" b="b"/>
              <a:pathLst>
                <a:path w="1322" h="1252" extrusionOk="0">
                  <a:moveTo>
                    <a:pt x="660" y="1"/>
                  </a:moveTo>
                  <a:cubicBezTo>
                    <a:pt x="631" y="1"/>
                    <a:pt x="601" y="3"/>
                    <a:pt x="572" y="7"/>
                  </a:cubicBezTo>
                  <a:cubicBezTo>
                    <a:pt x="239" y="55"/>
                    <a:pt x="0" y="364"/>
                    <a:pt x="36" y="709"/>
                  </a:cubicBezTo>
                  <a:cubicBezTo>
                    <a:pt x="80" y="1025"/>
                    <a:pt x="342" y="1251"/>
                    <a:pt x="651" y="1251"/>
                  </a:cubicBezTo>
                  <a:cubicBezTo>
                    <a:pt x="680" y="1251"/>
                    <a:pt x="709" y="1249"/>
                    <a:pt x="739" y="1245"/>
                  </a:cubicBezTo>
                  <a:cubicBezTo>
                    <a:pt x="1084" y="1198"/>
                    <a:pt x="1322" y="888"/>
                    <a:pt x="1274" y="543"/>
                  </a:cubicBezTo>
                  <a:cubicBezTo>
                    <a:pt x="1231" y="227"/>
                    <a:pt x="968" y="1"/>
                    <a:pt x="66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95" name="Google Shape;295;p3"/>
            <p:cNvSpPr/>
            <p:nvPr/>
          </p:nvSpPr>
          <p:spPr>
            <a:xfrm>
              <a:off x="5930803" y="4638721"/>
              <a:ext cx="54202" cy="30204"/>
            </a:xfrm>
            <a:custGeom>
              <a:avLst/>
              <a:gdLst/>
              <a:ahLst/>
              <a:cxnLst/>
              <a:rect l="l" t="t" r="r" b="b"/>
              <a:pathLst>
                <a:path w="1668" h="966" fill="none" extrusionOk="0">
                  <a:moveTo>
                    <a:pt x="1632" y="370"/>
                  </a:moveTo>
                  <a:cubicBezTo>
                    <a:pt x="1668" y="608"/>
                    <a:pt x="1334" y="846"/>
                    <a:pt x="894" y="906"/>
                  </a:cubicBezTo>
                  <a:cubicBezTo>
                    <a:pt x="441" y="965"/>
                    <a:pt x="60" y="811"/>
                    <a:pt x="24" y="596"/>
                  </a:cubicBezTo>
                  <a:cubicBezTo>
                    <a:pt x="1" y="358"/>
                    <a:pt x="322" y="120"/>
                    <a:pt x="775" y="60"/>
                  </a:cubicBezTo>
                  <a:cubicBezTo>
                    <a:pt x="1227" y="1"/>
                    <a:pt x="1608" y="132"/>
                    <a:pt x="1632" y="370"/>
                  </a:cubicBezTo>
                  <a:close/>
                </a:path>
              </a:pathLst>
            </a:custGeom>
            <a:noFill/>
            <a:ln w="4175" cap="flat" cmpd="sng">
              <a:solidFill>
                <a:srgbClr val="D4C599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96" name="Google Shape;296;p3"/>
            <p:cNvSpPr/>
            <p:nvPr/>
          </p:nvSpPr>
          <p:spPr>
            <a:xfrm>
              <a:off x="6937888" y="4801781"/>
              <a:ext cx="54202" cy="30580"/>
            </a:xfrm>
            <a:custGeom>
              <a:avLst/>
              <a:gdLst/>
              <a:ahLst/>
              <a:cxnLst/>
              <a:rect l="l" t="t" r="r" b="b"/>
              <a:pathLst>
                <a:path w="1668" h="978" fill="none" extrusionOk="0">
                  <a:moveTo>
                    <a:pt x="1644" y="382"/>
                  </a:moveTo>
                  <a:cubicBezTo>
                    <a:pt x="1668" y="608"/>
                    <a:pt x="1346" y="858"/>
                    <a:pt x="894" y="906"/>
                  </a:cubicBezTo>
                  <a:cubicBezTo>
                    <a:pt x="453" y="977"/>
                    <a:pt x="60" y="822"/>
                    <a:pt x="36" y="596"/>
                  </a:cubicBezTo>
                  <a:cubicBezTo>
                    <a:pt x="1" y="358"/>
                    <a:pt x="334" y="120"/>
                    <a:pt x="775" y="60"/>
                  </a:cubicBezTo>
                  <a:cubicBezTo>
                    <a:pt x="1227" y="1"/>
                    <a:pt x="1608" y="156"/>
                    <a:pt x="1644" y="382"/>
                  </a:cubicBezTo>
                  <a:close/>
                </a:path>
              </a:pathLst>
            </a:custGeom>
            <a:noFill/>
            <a:ln w="4175" cap="flat" cmpd="sng">
              <a:solidFill>
                <a:srgbClr val="D4C599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97" name="Google Shape;297;p3"/>
            <p:cNvSpPr/>
            <p:nvPr/>
          </p:nvSpPr>
          <p:spPr>
            <a:xfrm>
              <a:off x="6599355" y="4707603"/>
              <a:ext cx="61935" cy="34644"/>
            </a:xfrm>
            <a:custGeom>
              <a:avLst/>
              <a:gdLst/>
              <a:ahLst/>
              <a:cxnLst/>
              <a:rect l="l" t="t" r="r" b="b"/>
              <a:pathLst>
                <a:path w="1906" h="1108" fill="none" extrusionOk="0">
                  <a:moveTo>
                    <a:pt x="1882" y="429"/>
                  </a:moveTo>
                  <a:cubicBezTo>
                    <a:pt x="1906" y="691"/>
                    <a:pt x="1537" y="977"/>
                    <a:pt x="1013" y="1036"/>
                  </a:cubicBezTo>
                  <a:cubicBezTo>
                    <a:pt x="513" y="1108"/>
                    <a:pt x="60" y="953"/>
                    <a:pt x="36" y="667"/>
                  </a:cubicBezTo>
                  <a:cubicBezTo>
                    <a:pt x="1" y="393"/>
                    <a:pt x="382" y="120"/>
                    <a:pt x="894" y="60"/>
                  </a:cubicBezTo>
                  <a:cubicBezTo>
                    <a:pt x="1394" y="1"/>
                    <a:pt x="1834" y="155"/>
                    <a:pt x="1882" y="429"/>
                  </a:cubicBezTo>
                  <a:close/>
                </a:path>
              </a:pathLst>
            </a:custGeom>
            <a:noFill/>
            <a:ln w="3575" cap="flat" cmpd="sng">
              <a:solidFill>
                <a:srgbClr val="D4C599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98" name="Google Shape;298;p3"/>
            <p:cNvSpPr/>
            <p:nvPr/>
          </p:nvSpPr>
          <p:spPr>
            <a:xfrm>
              <a:off x="5828671" y="5212042"/>
              <a:ext cx="74316" cy="41367"/>
            </a:xfrm>
            <a:custGeom>
              <a:avLst/>
              <a:gdLst/>
              <a:ahLst/>
              <a:cxnLst/>
              <a:rect l="l" t="t" r="r" b="b"/>
              <a:pathLst>
                <a:path w="2287" h="1323" fill="none" extrusionOk="0">
                  <a:moveTo>
                    <a:pt x="2251" y="512"/>
                  </a:moveTo>
                  <a:cubicBezTo>
                    <a:pt x="2286" y="846"/>
                    <a:pt x="1834" y="1167"/>
                    <a:pt x="1215" y="1251"/>
                  </a:cubicBezTo>
                  <a:cubicBezTo>
                    <a:pt x="608" y="1322"/>
                    <a:pt x="84" y="1132"/>
                    <a:pt x="36" y="810"/>
                  </a:cubicBezTo>
                  <a:cubicBezTo>
                    <a:pt x="0" y="501"/>
                    <a:pt x="453" y="155"/>
                    <a:pt x="1072" y="84"/>
                  </a:cubicBezTo>
                  <a:cubicBezTo>
                    <a:pt x="1679" y="0"/>
                    <a:pt x="2203" y="203"/>
                    <a:pt x="2251" y="512"/>
                  </a:cubicBezTo>
                  <a:close/>
                </a:path>
              </a:pathLst>
            </a:custGeom>
            <a:noFill/>
            <a:ln w="4175" cap="flat" cmpd="sng">
              <a:solidFill>
                <a:srgbClr val="D4C599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99" name="Google Shape;299;p3"/>
            <p:cNvSpPr/>
            <p:nvPr/>
          </p:nvSpPr>
          <p:spPr>
            <a:xfrm>
              <a:off x="6734372" y="4404559"/>
              <a:ext cx="74706" cy="41367"/>
            </a:xfrm>
            <a:custGeom>
              <a:avLst/>
              <a:gdLst/>
              <a:ahLst/>
              <a:cxnLst/>
              <a:rect l="l" t="t" r="r" b="b"/>
              <a:pathLst>
                <a:path w="2299" h="1323" fill="none" extrusionOk="0">
                  <a:moveTo>
                    <a:pt x="2251" y="525"/>
                  </a:moveTo>
                  <a:cubicBezTo>
                    <a:pt x="2299" y="846"/>
                    <a:pt x="1835" y="1180"/>
                    <a:pt x="1227" y="1251"/>
                  </a:cubicBezTo>
                  <a:cubicBezTo>
                    <a:pt x="608" y="1322"/>
                    <a:pt x="96" y="1132"/>
                    <a:pt x="49" y="822"/>
                  </a:cubicBezTo>
                  <a:cubicBezTo>
                    <a:pt x="1" y="489"/>
                    <a:pt x="465" y="168"/>
                    <a:pt x="1073" y="84"/>
                  </a:cubicBezTo>
                  <a:cubicBezTo>
                    <a:pt x="1668" y="1"/>
                    <a:pt x="2204" y="191"/>
                    <a:pt x="2251" y="525"/>
                  </a:cubicBezTo>
                  <a:close/>
                </a:path>
              </a:pathLst>
            </a:custGeom>
            <a:noFill/>
            <a:ln w="4175" cap="flat" cmpd="sng">
              <a:solidFill>
                <a:srgbClr val="D4C599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00" name="Google Shape;300;p3"/>
            <p:cNvSpPr/>
            <p:nvPr/>
          </p:nvSpPr>
          <p:spPr>
            <a:xfrm>
              <a:off x="6347097" y="5022561"/>
              <a:ext cx="74316" cy="41336"/>
            </a:xfrm>
            <a:custGeom>
              <a:avLst/>
              <a:gdLst/>
              <a:ahLst/>
              <a:cxnLst/>
              <a:rect l="l" t="t" r="r" b="b"/>
              <a:pathLst>
                <a:path w="2287" h="1322" fill="none" extrusionOk="0">
                  <a:moveTo>
                    <a:pt x="2251" y="524"/>
                  </a:moveTo>
                  <a:cubicBezTo>
                    <a:pt x="2287" y="846"/>
                    <a:pt x="1834" y="1179"/>
                    <a:pt x="1215" y="1250"/>
                  </a:cubicBezTo>
                  <a:cubicBezTo>
                    <a:pt x="608" y="1322"/>
                    <a:pt x="84" y="1131"/>
                    <a:pt x="48" y="822"/>
                  </a:cubicBezTo>
                  <a:cubicBezTo>
                    <a:pt x="1" y="488"/>
                    <a:pt x="453" y="167"/>
                    <a:pt x="1072" y="84"/>
                  </a:cubicBezTo>
                  <a:cubicBezTo>
                    <a:pt x="1680" y="0"/>
                    <a:pt x="2203" y="191"/>
                    <a:pt x="2251" y="524"/>
                  </a:cubicBezTo>
                  <a:close/>
                </a:path>
              </a:pathLst>
            </a:custGeom>
            <a:noFill/>
            <a:ln w="4175" cap="flat" cmpd="sng">
              <a:solidFill>
                <a:srgbClr val="D4C599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01" name="Google Shape;301;p3"/>
            <p:cNvSpPr/>
            <p:nvPr/>
          </p:nvSpPr>
          <p:spPr>
            <a:xfrm>
              <a:off x="8052660" y="234048"/>
              <a:ext cx="88646" cy="49528"/>
            </a:xfrm>
            <a:custGeom>
              <a:avLst/>
              <a:gdLst/>
              <a:ahLst/>
              <a:cxnLst/>
              <a:rect l="l" t="t" r="r" b="b"/>
              <a:pathLst>
                <a:path w="2728" h="1584" fill="none" extrusionOk="0">
                  <a:moveTo>
                    <a:pt x="2680" y="607"/>
                  </a:moveTo>
                  <a:cubicBezTo>
                    <a:pt x="2727" y="988"/>
                    <a:pt x="2192" y="1381"/>
                    <a:pt x="1465" y="1488"/>
                  </a:cubicBezTo>
                  <a:cubicBezTo>
                    <a:pt x="727" y="1584"/>
                    <a:pt x="108" y="1346"/>
                    <a:pt x="48" y="965"/>
                  </a:cubicBezTo>
                  <a:cubicBezTo>
                    <a:pt x="1" y="572"/>
                    <a:pt x="537" y="191"/>
                    <a:pt x="1275" y="83"/>
                  </a:cubicBezTo>
                  <a:cubicBezTo>
                    <a:pt x="2001" y="0"/>
                    <a:pt x="2644" y="238"/>
                    <a:pt x="2680" y="607"/>
                  </a:cubicBezTo>
                  <a:close/>
                </a:path>
              </a:pathLst>
            </a:custGeom>
            <a:noFill/>
            <a:ln w="2975" cap="flat" cmpd="sng">
              <a:solidFill>
                <a:srgbClr val="D4C599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02" name="Google Shape;302;p3"/>
            <p:cNvSpPr/>
            <p:nvPr/>
          </p:nvSpPr>
          <p:spPr>
            <a:xfrm>
              <a:off x="8152485" y="284670"/>
              <a:ext cx="62325" cy="35395"/>
            </a:xfrm>
            <a:custGeom>
              <a:avLst/>
              <a:gdLst/>
              <a:ahLst/>
              <a:cxnLst/>
              <a:rect l="l" t="t" r="r" b="b"/>
              <a:pathLst>
                <a:path w="1918" h="1132" fill="none" extrusionOk="0">
                  <a:moveTo>
                    <a:pt x="1894" y="441"/>
                  </a:moveTo>
                  <a:cubicBezTo>
                    <a:pt x="1918" y="715"/>
                    <a:pt x="1537" y="1000"/>
                    <a:pt x="1025" y="1048"/>
                  </a:cubicBezTo>
                  <a:cubicBezTo>
                    <a:pt x="501" y="1131"/>
                    <a:pt x="60" y="953"/>
                    <a:pt x="24" y="679"/>
                  </a:cubicBezTo>
                  <a:cubicBezTo>
                    <a:pt x="1" y="417"/>
                    <a:pt x="382" y="131"/>
                    <a:pt x="894" y="72"/>
                  </a:cubicBezTo>
                  <a:cubicBezTo>
                    <a:pt x="1394" y="0"/>
                    <a:pt x="1846" y="167"/>
                    <a:pt x="1894" y="441"/>
                  </a:cubicBezTo>
                  <a:close/>
                </a:path>
              </a:pathLst>
            </a:custGeom>
            <a:noFill/>
            <a:ln w="2975" cap="flat" cmpd="sng">
              <a:solidFill>
                <a:srgbClr val="D4C599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03" name="Google Shape;303;p3"/>
            <p:cNvSpPr/>
            <p:nvPr/>
          </p:nvSpPr>
          <p:spPr>
            <a:xfrm>
              <a:off x="6171071" y="5201380"/>
              <a:ext cx="29830" cy="27515"/>
            </a:xfrm>
            <a:custGeom>
              <a:avLst/>
              <a:gdLst/>
              <a:ahLst/>
              <a:cxnLst/>
              <a:rect l="l" t="t" r="r" b="b"/>
              <a:pathLst>
                <a:path w="918" h="880" extrusionOk="0">
                  <a:moveTo>
                    <a:pt x="483" y="0"/>
                  </a:moveTo>
                  <a:cubicBezTo>
                    <a:pt x="457" y="0"/>
                    <a:pt x="431" y="3"/>
                    <a:pt x="405" y="8"/>
                  </a:cubicBezTo>
                  <a:cubicBezTo>
                    <a:pt x="167" y="44"/>
                    <a:pt x="0" y="258"/>
                    <a:pt x="24" y="496"/>
                  </a:cubicBezTo>
                  <a:cubicBezTo>
                    <a:pt x="58" y="719"/>
                    <a:pt x="258" y="880"/>
                    <a:pt x="479" y="880"/>
                  </a:cubicBezTo>
                  <a:cubicBezTo>
                    <a:pt x="494" y="880"/>
                    <a:pt x="509" y="879"/>
                    <a:pt x="524" y="877"/>
                  </a:cubicBezTo>
                  <a:cubicBezTo>
                    <a:pt x="762" y="842"/>
                    <a:pt x="917" y="615"/>
                    <a:pt x="893" y="377"/>
                  </a:cubicBezTo>
                  <a:cubicBezTo>
                    <a:pt x="862" y="165"/>
                    <a:pt x="688" y="0"/>
                    <a:pt x="48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04" name="Google Shape;304;p3"/>
            <p:cNvSpPr/>
            <p:nvPr/>
          </p:nvSpPr>
          <p:spPr>
            <a:xfrm>
              <a:off x="6830720" y="4460528"/>
              <a:ext cx="27491" cy="25014"/>
            </a:xfrm>
            <a:custGeom>
              <a:avLst/>
              <a:gdLst/>
              <a:ahLst/>
              <a:cxnLst/>
              <a:rect l="l" t="t" r="r" b="b"/>
              <a:pathLst>
                <a:path w="846" h="800" extrusionOk="0">
                  <a:moveTo>
                    <a:pt x="444" y="1"/>
                  </a:moveTo>
                  <a:cubicBezTo>
                    <a:pt x="419" y="1"/>
                    <a:pt x="395" y="3"/>
                    <a:pt x="370" y="9"/>
                  </a:cubicBezTo>
                  <a:cubicBezTo>
                    <a:pt x="143" y="44"/>
                    <a:pt x="1" y="235"/>
                    <a:pt x="24" y="461"/>
                  </a:cubicBezTo>
                  <a:cubicBezTo>
                    <a:pt x="57" y="655"/>
                    <a:pt x="215" y="800"/>
                    <a:pt x="412" y="800"/>
                  </a:cubicBezTo>
                  <a:cubicBezTo>
                    <a:pt x="433" y="800"/>
                    <a:pt x="455" y="798"/>
                    <a:pt x="477" y="795"/>
                  </a:cubicBezTo>
                  <a:cubicBezTo>
                    <a:pt x="703" y="771"/>
                    <a:pt x="846" y="580"/>
                    <a:pt x="822" y="354"/>
                  </a:cubicBezTo>
                  <a:cubicBezTo>
                    <a:pt x="791" y="154"/>
                    <a:pt x="629" y="1"/>
                    <a:pt x="4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05" name="Google Shape;305;p3"/>
            <p:cNvSpPr/>
            <p:nvPr/>
          </p:nvSpPr>
          <p:spPr>
            <a:xfrm>
              <a:off x="5870850" y="4869725"/>
              <a:ext cx="42958" cy="39053"/>
            </a:xfrm>
            <a:custGeom>
              <a:avLst/>
              <a:gdLst/>
              <a:ahLst/>
              <a:cxnLst/>
              <a:rect l="l" t="t" r="r" b="b"/>
              <a:pathLst>
                <a:path w="1322" h="1249" extrusionOk="0">
                  <a:moveTo>
                    <a:pt x="659" y="1"/>
                  </a:moveTo>
                  <a:cubicBezTo>
                    <a:pt x="631" y="1"/>
                    <a:pt x="601" y="3"/>
                    <a:pt x="572" y="7"/>
                  </a:cubicBezTo>
                  <a:cubicBezTo>
                    <a:pt x="238" y="54"/>
                    <a:pt x="0" y="364"/>
                    <a:pt x="36" y="709"/>
                  </a:cubicBezTo>
                  <a:cubicBezTo>
                    <a:pt x="80" y="1020"/>
                    <a:pt x="353" y="1248"/>
                    <a:pt x="670" y="1248"/>
                  </a:cubicBezTo>
                  <a:cubicBezTo>
                    <a:pt x="693" y="1248"/>
                    <a:pt x="715" y="1247"/>
                    <a:pt x="738" y="1245"/>
                  </a:cubicBezTo>
                  <a:cubicBezTo>
                    <a:pt x="1084" y="1197"/>
                    <a:pt x="1322" y="888"/>
                    <a:pt x="1274" y="542"/>
                  </a:cubicBezTo>
                  <a:cubicBezTo>
                    <a:pt x="1231" y="227"/>
                    <a:pt x="968" y="1"/>
                    <a:pt x="65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06" name="Google Shape;306;p3"/>
            <p:cNvSpPr/>
            <p:nvPr/>
          </p:nvSpPr>
          <p:spPr>
            <a:xfrm>
              <a:off x="6759133" y="5033192"/>
              <a:ext cx="29830" cy="27140"/>
            </a:xfrm>
            <a:custGeom>
              <a:avLst/>
              <a:gdLst/>
              <a:ahLst/>
              <a:cxnLst/>
              <a:rect l="l" t="t" r="r" b="b"/>
              <a:pathLst>
                <a:path w="918" h="868" extrusionOk="0">
                  <a:moveTo>
                    <a:pt x="470" y="1"/>
                  </a:moveTo>
                  <a:cubicBezTo>
                    <a:pt x="449" y="1"/>
                    <a:pt x="427" y="2"/>
                    <a:pt x="406" y="6"/>
                  </a:cubicBezTo>
                  <a:cubicBezTo>
                    <a:pt x="168" y="29"/>
                    <a:pt x="1" y="256"/>
                    <a:pt x="25" y="494"/>
                  </a:cubicBezTo>
                  <a:cubicBezTo>
                    <a:pt x="57" y="710"/>
                    <a:pt x="247" y="868"/>
                    <a:pt x="460" y="868"/>
                  </a:cubicBezTo>
                  <a:cubicBezTo>
                    <a:pt x="482" y="868"/>
                    <a:pt x="503" y="866"/>
                    <a:pt x="525" y="863"/>
                  </a:cubicBezTo>
                  <a:cubicBezTo>
                    <a:pt x="763" y="827"/>
                    <a:pt x="918" y="613"/>
                    <a:pt x="894" y="375"/>
                  </a:cubicBezTo>
                  <a:cubicBezTo>
                    <a:pt x="861" y="158"/>
                    <a:pt x="681" y="1"/>
                    <a:pt x="47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07" name="Google Shape;307;p3"/>
            <p:cNvSpPr/>
            <p:nvPr/>
          </p:nvSpPr>
          <p:spPr>
            <a:xfrm>
              <a:off x="8198530" y="56199"/>
              <a:ext cx="42991" cy="39209"/>
            </a:xfrm>
            <a:custGeom>
              <a:avLst/>
              <a:gdLst/>
              <a:ahLst/>
              <a:cxnLst/>
              <a:rect l="l" t="t" r="r" b="b"/>
              <a:pathLst>
                <a:path w="1323" h="1254" extrusionOk="0">
                  <a:moveTo>
                    <a:pt x="668" y="0"/>
                  </a:moveTo>
                  <a:cubicBezTo>
                    <a:pt x="636" y="0"/>
                    <a:pt x="604" y="3"/>
                    <a:pt x="572" y="9"/>
                  </a:cubicBezTo>
                  <a:cubicBezTo>
                    <a:pt x="239" y="56"/>
                    <a:pt x="0" y="366"/>
                    <a:pt x="36" y="711"/>
                  </a:cubicBezTo>
                  <a:cubicBezTo>
                    <a:pt x="80" y="1027"/>
                    <a:pt x="342" y="1253"/>
                    <a:pt x="651" y="1253"/>
                  </a:cubicBezTo>
                  <a:cubicBezTo>
                    <a:pt x="680" y="1253"/>
                    <a:pt x="709" y="1251"/>
                    <a:pt x="739" y="1247"/>
                  </a:cubicBezTo>
                  <a:cubicBezTo>
                    <a:pt x="1084" y="1199"/>
                    <a:pt x="1322" y="890"/>
                    <a:pt x="1274" y="545"/>
                  </a:cubicBezTo>
                  <a:cubicBezTo>
                    <a:pt x="1231" y="243"/>
                    <a:pt x="965" y="0"/>
                    <a:pt x="66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08" name="Google Shape;308;p3"/>
            <p:cNvSpPr/>
            <p:nvPr/>
          </p:nvSpPr>
          <p:spPr>
            <a:xfrm>
              <a:off x="6267419" y="4510775"/>
              <a:ext cx="26321" cy="24201"/>
            </a:xfrm>
            <a:custGeom>
              <a:avLst/>
              <a:gdLst/>
              <a:ahLst/>
              <a:cxnLst/>
              <a:rect l="l" t="t" r="r" b="b"/>
              <a:pathLst>
                <a:path w="810" h="774" extrusionOk="0">
                  <a:moveTo>
                    <a:pt x="431" y="0"/>
                  </a:moveTo>
                  <a:cubicBezTo>
                    <a:pt x="407" y="0"/>
                    <a:pt x="382" y="3"/>
                    <a:pt x="357" y="9"/>
                  </a:cubicBezTo>
                  <a:cubicBezTo>
                    <a:pt x="143" y="45"/>
                    <a:pt x="0" y="235"/>
                    <a:pt x="24" y="438"/>
                  </a:cubicBezTo>
                  <a:cubicBezTo>
                    <a:pt x="57" y="636"/>
                    <a:pt x="223" y="774"/>
                    <a:pt x="408" y="774"/>
                  </a:cubicBezTo>
                  <a:cubicBezTo>
                    <a:pt x="423" y="774"/>
                    <a:pt x="438" y="773"/>
                    <a:pt x="453" y="771"/>
                  </a:cubicBezTo>
                  <a:cubicBezTo>
                    <a:pt x="667" y="735"/>
                    <a:pt x="810" y="545"/>
                    <a:pt x="786" y="342"/>
                  </a:cubicBezTo>
                  <a:cubicBezTo>
                    <a:pt x="755" y="144"/>
                    <a:pt x="604" y="0"/>
                    <a:pt x="43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09" name="Google Shape;309;p3"/>
            <p:cNvSpPr/>
            <p:nvPr/>
          </p:nvSpPr>
          <p:spPr>
            <a:xfrm>
              <a:off x="6054999" y="4424476"/>
              <a:ext cx="42991" cy="38772"/>
            </a:xfrm>
            <a:custGeom>
              <a:avLst/>
              <a:gdLst/>
              <a:ahLst/>
              <a:cxnLst/>
              <a:rect l="l" t="t" r="r" b="b"/>
              <a:pathLst>
                <a:path w="1323" h="1240" extrusionOk="0">
                  <a:moveTo>
                    <a:pt x="669" y="1"/>
                  </a:moveTo>
                  <a:cubicBezTo>
                    <a:pt x="641" y="1"/>
                    <a:pt x="613" y="3"/>
                    <a:pt x="584" y="7"/>
                  </a:cubicBezTo>
                  <a:cubicBezTo>
                    <a:pt x="239" y="43"/>
                    <a:pt x="1" y="364"/>
                    <a:pt x="48" y="697"/>
                  </a:cubicBezTo>
                  <a:cubicBezTo>
                    <a:pt x="81" y="1013"/>
                    <a:pt x="352" y="1239"/>
                    <a:pt x="654" y="1239"/>
                  </a:cubicBezTo>
                  <a:cubicBezTo>
                    <a:pt x="682" y="1239"/>
                    <a:pt x="710" y="1237"/>
                    <a:pt x="739" y="1233"/>
                  </a:cubicBezTo>
                  <a:cubicBezTo>
                    <a:pt x="1084" y="1197"/>
                    <a:pt x="1322" y="876"/>
                    <a:pt x="1275" y="543"/>
                  </a:cubicBezTo>
                  <a:cubicBezTo>
                    <a:pt x="1242" y="227"/>
                    <a:pt x="970" y="1"/>
                    <a:pt x="66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10" name="Google Shape;310;p3"/>
            <p:cNvSpPr/>
            <p:nvPr/>
          </p:nvSpPr>
          <p:spPr>
            <a:xfrm>
              <a:off x="6956352" y="754391"/>
              <a:ext cx="53422" cy="28328"/>
            </a:xfrm>
            <a:custGeom>
              <a:avLst/>
              <a:gdLst/>
              <a:ahLst/>
              <a:cxnLst/>
              <a:rect l="l" t="t" r="r" b="b"/>
              <a:pathLst>
                <a:path w="1644" h="906" fill="none" extrusionOk="0">
                  <a:moveTo>
                    <a:pt x="0" y="417"/>
                  </a:moveTo>
                  <a:cubicBezTo>
                    <a:pt x="12" y="179"/>
                    <a:pt x="393" y="0"/>
                    <a:pt x="834" y="24"/>
                  </a:cubicBezTo>
                  <a:cubicBezTo>
                    <a:pt x="1286" y="36"/>
                    <a:pt x="1643" y="250"/>
                    <a:pt x="1620" y="488"/>
                  </a:cubicBezTo>
                  <a:cubicBezTo>
                    <a:pt x="1608" y="726"/>
                    <a:pt x="1239" y="905"/>
                    <a:pt x="786" y="869"/>
                  </a:cubicBezTo>
                  <a:cubicBezTo>
                    <a:pt x="346" y="857"/>
                    <a:pt x="0" y="655"/>
                    <a:pt x="0" y="417"/>
                  </a:cubicBezTo>
                  <a:close/>
                </a:path>
              </a:pathLst>
            </a:custGeom>
            <a:noFill/>
            <a:ln w="4175" cap="flat" cmpd="sng">
              <a:solidFill>
                <a:srgbClr val="D4C599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11" name="Google Shape;311;p3"/>
            <p:cNvSpPr/>
            <p:nvPr/>
          </p:nvSpPr>
          <p:spPr>
            <a:xfrm>
              <a:off x="3383130" y="4708354"/>
              <a:ext cx="53032" cy="28328"/>
            </a:xfrm>
            <a:custGeom>
              <a:avLst/>
              <a:gdLst/>
              <a:ahLst/>
              <a:cxnLst/>
              <a:rect l="l" t="t" r="r" b="b"/>
              <a:pathLst>
                <a:path w="1632" h="906" fill="none" extrusionOk="0">
                  <a:moveTo>
                    <a:pt x="0" y="417"/>
                  </a:moveTo>
                  <a:cubicBezTo>
                    <a:pt x="12" y="179"/>
                    <a:pt x="381" y="0"/>
                    <a:pt x="833" y="36"/>
                  </a:cubicBezTo>
                  <a:cubicBezTo>
                    <a:pt x="1274" y="48"/>
                    <a:pt x="1631" y="250"/>
                    <a:pt x="1619" y="489"/>
                  </a:cubicBezTo>
                  <a:cubicBezTo>
                    <a:pt x="1607" y="727"/>
                    <a:pt x="1226" y="905"/>
                    <a:pt x="786" y="881"/>
                  </a:cubicBezTo>
                  <a:cubicBezTo>
                    <a:pt x="333" y="870"/>
                    <a:pt x="0" y="655"/>
                    <a:pt x="0" y="417"/>
                  </a:cubicBezTo>
                  <a:close/>
                </a:path>
              </a:pathLst>
            </a:custGeom>
            <a:noFill/>
            <a:ln w="4175" cap="flat" cmpd="sng">
              <a:solidFill>
                <a:srgbClr val="D4C599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12" name="Google Shape;312;p3"/>
            <p:cNvSpPr/>
            <p:nvPr/>
          </p:nvSpPr>
          <p:spPr>
            <a:xfrm>
              <a:off x="3691085" y="4854279"/>
              <a:ext cx="61546" cy="32800"/>
            </a:xfrm>
            <a:custGeom>
              <a:avLst/>
              <a:gdLst/>
              <a:ahLst/>
              <a:cxnLst/>
              <a:rect l="l" t="t" r="r" b="b"/>
              <a:pathLst>
                <a:path w="1894" h="1049" fill="none" extrusionOk="0">
                  <a:moveTo>
                    <a:pt x="12" y="489"/>
                  </a:moveTo>
                  <a:cubicBezTo>
                    <a:pt x="24" y="215"/>
                    <a:pt x="465" y="1"/>
                    <a:pt x="965" y="36"/>
                  </a:cubicBezTo>
                  <a:cubicBezTo>
                    <a:pt x="1489" y="72"/>
                    <a:pt x="1893" y="298"/>
                    <a:pt x="1870" y="572"/>
                  </a:cubicBezTo>
                  <a:cubicBezTo>
                    <a:pt x="1858" y="834"/>
                    <a:pt x="1429" y="1048"/>
                    <a:pt x="917" y="1013"/>
                  </a:cubicBezTo>
                  <a:cubicBezTo>
                    <a:pt x="417" y="1001"/>
                    <a:pt x="0" y="763"/>
                    <a:pt x="12" y="489"/>
                  </a:cubicBezTo>
                  <a:close/>
                </a:path>
              </a:pathLst>
            </a:custGeom>
            <a:noFill/>
            <a:ln w="3575" cap="flat" cmpd="sng">
              <a:solidFill>
                <a:srgbClr val="D4C599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13" name="Google Shape;313;p3"/>
            <p:cNvSpPr/>
            <p:nvPr/>
          </p:nvSpPr>
          <p:spPr>
            <a:xfrm>
              <a:off x="7144368" y="195234"/>
              <a:ext cx="73179" cy="38740"/>
            </a:xfrm>
            <a:custGeom>
              <a:avLst/>
              <a:gdLst/>
              <a:ahLst/>
              <a:cxnLst/>
              <a:rect l="l" t="t" r="r" b="b"/>
              <a:pathLst>
                <a:path w="2252" h="1239" fill="none" extrusionOk="0">
                  <a:moveTo>
                    <a:pt x="25" y="572"/>
                  </a:moveTo>
                  <a:cubicBezTo>
                    <a:pt x="36" y="238"/>
                    <a:pt x="537" y="0"/>
                    <a:pt x="1156" y="36"/>
                  </a:cubicBezTo>
                  <a:cubicBezTo>
                    <a:pt x="1763" y="60"/>
                    <a:pt x="2251" y="345"/>
                    <a:pt x="2239" y="679"/>
                  </a:cubicBezTo>
                  <a:cubicBezTo>
                    <a:pt x="2227" y="1000"/>
                    <a:pt x="1715" y="1238"/>
                    <a:pt x="1108" y="1214"/>
                  </a:cubicBezTo>
                  <a:cubicBezTo>
                    <a:pt x="501" y="1179"/>
                    <a:pt x="1" y="881"/>
                    <a:pt x="25" y="572"/>
                  </a:cubicBezTo>
                  <a:close/>
                </a:path>
              </a:pathLst>
            </a:custGeom>
            <a:noFill/>
            <a:ln w="4175" cap="flat" cmpd="sng">
              <a:solidFill>
                <a:srgbClr val="D4C599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14" name="Google Shape;314;p3"/>
            <p:cNvSpPr/>
            <p:nvPr/>
          </p:nvSpPr>
          <p:spPr>
            <a:xfrm>
              <a:off x="3490299" y="5121960"/>
              <a:ext cx="73146" cy="38740"/>
            </a:xfrm>
            <a:custGeom>
              <a:avLst/>
              <a:gdLst/>
              <a:ahLst/>
              <a:cxnLst/>
              <a:rect l="l" t="t" r="r" b="b"/>
              <a:pathLst>
                <a:path w="2251" h="1239" fill="none" extrusionOk="0">
                  <a:moveTo>
                    <a:pt x="12" y="572"/>
                  </a:moveTo>
                  <a:cubicBezTo>
                    <a:pt x="36" y="238"/>
                    <a:pt x="536" y="0"/>
                    <a:pt x="1143" y="36"/>
                  </a:cubicBezTo>
                  <a:cubicBezTo>
                    <a:pt x="1762" y="60"/>
                    <a:pt x="2250" y="345"/>
                    <a:pt x="2238" y="679"/>
                  </a:cubicBezTo>
                  <a:cubicBezTo>
                    <a:pt x="2215" y="1000"/>
                    <a:pt x="1715" y="1238"/>
                    <a:pt x="1107" y="1215"/>
                  </a:cubicBezTo>
                  <a:cubicBezTo>
                    <a:pt x="488" y="1179"/>
                    <a:pt x="0" y="881"/>
                    <a:pt x="12" y="572"/>
                  </a:cubicBezTo>
                  <a:close/>
                </a:path>
              </a:pathLst>
            </a:custGeom>
            <a:noFill/>
            <a:ln w="4175" cap="flat" cmpd="sng">
              <a:solidFill>
                <a:srgbClr val="D4C599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15" name="Google Shape;315;p3"/>
            <p:cNvSpPr/>
            <p:nvPr/>
          </p:nvSpPr>
          <p:spPr>
            <a:xfrm>
              <a:off x="6599622" y="292758"/>
              <a:ext cx="72789" cy="38365"/>
            </a:xfrm>
            <a:custGeom>
              <a:avLst/>
              <a:gdLst/>
              <a:ahLst/>
              <a:cxnLst/>
              <a:rect l="l" t="t" r="r" b="b"/>
              <a:pathLst>
                <a:path w="2240" h="1227" fill="none" extrusionOk="0">
                  <a:moveTo>
                    <a:pt x="13" y="560"/>
                  </a:moveTo>
                  <a:cubicBezTo>
                    <a:pt x="25" y="227"/>
                    <a:pt x="537" y="0"/>
                    <a:pt x="1144" y="24"/>
                  </a:cubicBezTo>
                  <a:cubicBezTo>
                    <a:pt x="1751" y="60"/>
                    <a:pt x="2239" y="334"/>
                    <a:pt x="2227" y="667"/>
                  </a:cubicBezTo>
                  <a:cubicBezTo>
                    <a:pt x="2215" y="989"/>
                    <a:pt x="1703" y="1227"/>
                    <a:pt x="1096" y="1203"/>
                  </a:cubicBezTo>
                  <a:cubicBezTo>
                    <a:pt x="477" y="1167"/>
                    <a:pt x="1" y="893"/>
                    <a:pt x="13" y="560"/>
                  </a:cubicBezTo>
                  <a:close/>
                </a:path>
              </a:pathLst>
            </a:custGeom>
            <a:noFill/>
            <a:ln w="4175" cap="flat" cmpd="sng">
              <a:solidFill>
                <a:srgbClr val="D4C599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16" name="Google Shape;316;p3"/>
            <p:cNvSpPr/>
            <p:nvPr/>
          </p:nvSpPr>
          <p:spPr>
            <a:xfrm>
              <a:off x="3195471" y="4447771"/>
              <a:ext cx="87477" cy="46182"/>
            </a:xfrm>
            <a:custGeom>
              <a:avLst/>
              <a:gdLst/>
              <a:ahLst/>
              <a:cxnLst/>
              <a:rect l="l" t="t" r="r" b="b"/>
              <a:pathLst>
                <a:path w="2692" h="1477" fill="none" extrusionOk="0">
                  <a:moveTo>
                    <a:pt x="12" y="667"/>
                  </a:moveTo>
                  <a:cubicBezTo>
                    <a:pt x="24" y="286"/>
                    <a:pt x="632" y="0"/>
                    <a:pt x="1382" y="36"/>
                  </a:cubicBezTo>
                  <a:cubicBezTo>
                    <a:pt x="2108" y="60"/>
                    <a:pt x="2691" y="405"/>
                    <a:pt x="2679" y="810"/>
                  </a:cubicBezTo>
                  <a:cubicBezTo>
                    <a:pt x="2656" y="1191"/>
                    <a:pt x="2048" y="1476"/>
                    <a:pt x="1310" y="1441"/>
                  </a:cubicBezTo>
                  <a:cubicBezTo>
                    <a:pt x="572" y="1393"/>
                    <a:pt x="0" y="1060"/>
                    <a:pt x="12" y="667"/>
                  </a:cubicBezTo>
                  <a:close/>
                </a:path>
              </a:pathLst>
            </a:custGeom>
            <a:noFill/>
            <a:ln w="2975" cap="flat" cmpd="sng">
              <a:solidFill>
                <a:srgbClr val="D4C599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17" name="Google Shape;317;p3"/>
            <p:cNvSpPr/>
            <p:nvPr/>
          </p:nvSpPr>
          <p:spPr>
            <a:xfrm>
              <a:off x="3131619" y="4396742"/>
              <a:ext cx="61188" cy="32424"/>
            </a:xfrm>
            <a:custGeom>
              <a:avLst/>
              <a:gdLst/>
              <a:ahLst/>
              <a:cxnLst/>
              <a:rect l="l" t="t" r="r" b="b"/>
              <a:pathLst>
                <a:path w="1883" h="1037" fill="none" extrusionOk="0">
                  <a:moveTo>
                    <a:pt x="1" y="477"/>
                  </a:moveTo>
                  <a:cubicBezTo>
                    <a:pt x="13" y="203"/>
                    <a:pt x="441" y="1"/>
                    <a:pt x="965" y="25"/>
                  </a:cubicBezTo>
                  <a:cubicBezTo>
                    <a:pt x="1489" y="60"/>
                    <a:pt x="1882" y="299"/>
                    <a:pt x="1870" y="560"/>
                  </a:cubicBezTo>
                  <a:cubicBezTo>
                    <a:pt x="1858" y="834"/>
                    <a:pt x="1430" y="1037"/>
                    <a:pt x="906" y="1013"/>
                  </a:cubicBezTo>
                  <a:cubicBezTo>
                    <a:pt x="394" y="989"/>
                    <a:pt x="1" y="739"/>
                    <a:pt x="1" y="477"/>
                  </a:cubicBezTo>
                  <a:close/>
                </a:path>
              </a:pathLst>
            </a:custGeom>
            <a:noFill/>
            <a:ln w="2975" cap="flat" cmpd="sng">
              <a:solidFill>
                <a:srgbClr val="D4C599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18" name="Google Shape;318;p3"/>
            <p:cNvSpPr/>
            <p:nvPr/>
          </p:nvSpPr>
          <p:spPr>
            <a:xfrm>
              <a:off x="6848014" y="163185"/>
              <a:ext cx="29440" cy="27609"/>
            </a:xfrm>
            <a:custGeom>
              <a:avLst/>
              <a:gdLst/>
              <a:ahLst/>
              <a:cxnLst/>
              <a:rect l="l" t="t" r="r" b="b"/>
              <a:pathLst>
                <a:path w="906" h="883" extrusionOk="0">
                  <a:moveTo>
                    <a:pt x="455" y="1"/>
                  </a:moveTo>
                  <a:cubicBezTo>
                    <a:pt x="216" y="1"/>
                    <a:pt x="36" y="187"/>
                    <a:pt x="12" y="418"/>
                  </a:cubicBezTo>
                  <a:cubicBezTo>
                    <a:pt x="1" y="656"/>
                    <a:pt x="191" y="870"/>
                    <a:pt x="429" y="882"/>
                  </a:cubicBezTo>
                  <a:cubicBezTo>
                    <a:pt x="437" y="882"/>
                    <a:pt x="445" y="883"/>
                    <a:pt x="452" y="883"/>
                  </a:cubicBezTo>
                  <a:cubicBezTo>
                    <a:pt x="702" y="883"/>
                    <a:pt x="882" y="696"/>
                    <a:pt x="894" y="465"/>
                  </a:cubicBezTo>
                  <a:cubicBezTo>
                    <a:pt x="905" y="215"/>
                    <a:pt x="715" y="13"/>
                    <a:pt x="477" y="1"/>
                  </a:cubicBezTo>
                  <a:cubicBezTo>
                    <a:pt x="469" y="1"/>
                    <a:pt x="462" y="1"/>
                    <a:pt x="45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19" name="Google Shape;319;p3"/>
            <p:cNvSpPr/>
            <p:nvPr/>
          </p:nvSpPr>
          <p:spPr>
            <a:xfrm>
              <a:off x="3451207" y="5069462"/>
              <a:ext cx="26743" cy="25358"/>
            </a:xfrm>
            <a:custGeom>
              <a:avLst/>
              <a:gdLst/>
              <a:ahLst/>
              <a:cxnLst/>
              <a:rect l="l" t="t" r="r" b="b"/>
              <a:pathLst>
                <a:path w="823" h="811" extrusionOk="0">
                  <a:moveTo>
                    <a:pt x="429" y="0"/>
                  </a:moveTo>
                  <a:cubicBezTo>
                    <a:pt x="203" y="0"/>
                    <a:pt x="24" y="167"/>
                    <a:pt x="12" y="393"/>
                  </a:cubicBezTo>
                  <a:cubicBezTo>
                    <a:pt x="1" y="596"/>
                    <a:pt x="179" y="786"/>
                    <a:pt x="405" y="810"/>
                  </a:cubicBezTo>
                  <a:cubicBezTo>
                    <a:pt x="620" y="810"/>
                    <a:pt x="798" y="643"/>
                    <a:pt x="822" y="417"/>
                  </a:cubicBezTo>
                  <a:cubicBezTo>
                    <a:pt x="822" y="191"/>
                    <a:pt x="655" y="12"/>
                    <a:pt x="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20" name="Google Shape;320;p3"/>
            <p:cNvSpPr/>
            <p:nvPr/>
          </p:nvSpPr>
          <p:spPr>
            <a:xfrm>
              <a:off x="7070475" y="528389"/>
              <a:ext cx="41821" cy="39178"/>
            </a:xfrm>
            <a:custGeom>
              <a:avLst/>
              <a:gdLst/>
              <a:ahLst/>
              <a:cxnLst/>
              <a:rect l="l" t="t" r="r" b="b"/>
              <a:pathLst>
                <a:path w="1287" h="1253" extrusionOk="0">
                  <a:moveTo>
                    <a:pt x="646" y="1"/>
                  </a:moveTo>
                  <a:cubicBezTo>
                    <a:pt x="322" y="1"/>
                    <a:pt x="36" y="270"/>
                    <a:pt x="13" y="596"/>
                  </a:cubicBezTo>
                  <a:cubicBezTo>
                    <a:pt x="1" y="942"/>
                    <a:pt x="275" y="1239"/>
                    <a:pt x="608" y="1251"/>
                  </a:cubicBezTo>
                  <a:cubicBezTo>
                    <a:pt x="622" y="1252"/>
                    <a:pt x="636" y="1253"/>
                    <a:pt x="650" y="1253"/>
                  </a:cubicBezTo>
                  <a:cubicBezTo>
                    <a:pt x="977" y="1253"/>
                    <a:pt x="1251" y="987"/>
                    <a:pt x="1263" y="656"/>
                  </a:cubicBezTo>
                  <a:cubicBezTo>
                    <a:pt x="1287" y="311"/>
                    <a:pt x="1013" y="13"/>
                    <a:pt x="667" y="1"/>
                  </a:cubicBezTo>
                  <a:cubicBezTo>
                    <a:pt x="660" y="1"/>
                    <a:pt x="653" y="1"/>
                    <a:pt x="64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21" name="Google Shape;321;p3"/>
            <p:cNvSpPr/>
            <p:nvPr/>
          </p:nvSpPr>
          <p:spPr>
            <a:xfrm>
              <a:off x="3625705" y="4515871"/>
              <a:ext cx="28271" cy="26859"/>
            </a:xfrm>
            <a:custGeom>
              <a:avLst/>
              <a:gdLst/>
              <a:ahLst/>
              <a:cxnLst/>
              <a:rect l="l" t="t" r="r" b="b"/>
              <a:pathLst>
                <a:path w="870" h="859" extrusionOk="0">
                  <a:moveTo>
                    <a:pt x="453" y="1"/>
                  </a:moveTo>
                  <a:cubicBezTo>
                    <a:pt x="215" y="1"/>
                    <a:pt x="12" y="179"/>
                    <a:pt x="0" y="406"/>
                  </a:cubicBezTo>
                  <a:cubicBezTo>
                    <a:pt x="0" y="656"/>
                    <a:pt x="179" y="858"/>
                    <a:pt x="417" y="858"/>
                  </a:cubicBezTo>
                  <a:cubicBezTo>
                    <a:pt x="655" y="858"/>
                    <a:pt x="846" y="680"/>
                    <a:pt x="869" y="441"/>
                  </a:cubicBezTo>
                  <a:cubicBezTo>
                    <a:pt x="869" y="203"/>
                    <a:pt x="691" y="13"/>
                    <a:pt x="45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22" name="Google Shape;322;p3"/>
            <p:cNvSpPr/>
            <p:nvPr/>
          </p:nvSpPr>
          <p:spPr>
            <a:xfrm>
              <a:off x="2993515" y="4915313"/>
              <a:ext cx="42211" cy="39178"/>
            </a:xfrm>
            <a:custGeom>
              <a:avLst/>
              <a:gdLst/>
              <a:ahLst/>
              <a:cxnLst/>
              <a:rect l="l" t="t" r="r" b="b"/>
              <a:pathLst>
                <a:path w="1299" h="1253" extrusionOk="0">
                  <a:moveTo>
                    <a:pt x="669" y="1"/>
                  </a:moveTo>
                  <a:cubicBezTo>
                    <a:pt x="333" y="1"/>
                    <a:pt x="48" y="270"/>
                    <a:pt x="36" y="597"/>
                  </a:cubicBezTo>
                  <a:cubicBezTo>
                    <a:pt x="0" y="954"/>
                    <a:pt x="274" y="1239"/>
                    <a:pt x="631" y="1251"/>
                  </a:cubicBezTo>
                  <a:cubicBezTo>
                    <a:pt x="645" y="1252"/>
                    <a:pt x="659" y="1253"/>
                    <a:pt x="673" y="1253"/>
                  </a:cubicBezTo>
                  <a:cubicBezTo>
                    <a:pt x="1000" y="1253"/>
                    <a:pt x="1275" y="987"/>
                    <a:pt x="1286" y="656"/>
                  </a:cubicBezTo>
                  <a:cubicBezTo>
                    <a:pt x="1298" y="323"/>
                    <a:pt x="1024" y="25"/>
                    <a:pt x="691" y="1"/>
                  </a:cubicBezTo>
                  <a:cubicBezTo>
                    <a:pt x="684" y="1"/>
                    <a:pt x="676" y="1"/>
                    <a:pt x="66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23" name="Google Shape;323;p3"/>
            <p:cNvSpPr/>
            <p:nvPr/>
          </p:nvSpPr>
          <p:spPr>
            <a:xfrm>
              <a:off x="3063932" y="4610049"/>
              <a:ext cx="41431" cy="39147"/>
            </a:xfrm>
            <a:custGeom>
              <a:avLst/>
              <a:gdLst/>
              <a:ahLst/>
              <a:cxnLst/>
              <a:rect l="l" t="t" r="r" b="b"/>
              <a:pathLst>
                <a:path w="1275" h="1252" extrusionOk="0">
                  <a:moveTo>
                    <a:pt x="645" y="1"/>
                  </a:moveTo>
                  <a:cubicBezTo>
                    <a:pt x="309" y="1"/>
                    <a:pt x="24" y="270"/>
                    <a:pt x="12" y="596"/>
                  </a:cubicBezTo>
                  <a:cubicBezTo>
                    <a:pt x="0" y="942"/>
                    <a:pt x="262" y="1227"/>
                    <a:pt x="608" y="1251"/>
                  </a:cubicBezTo>
                  <a:cubicBezTo>
                    <a:pt x="615" y="1252"/>
                    <a:pt x="622" y="1252"/>
                    <a:pt x="629" y="1252"/>
                  </a:cubicBezTo>
                  <a:cubicBezTo>
                    <a:pt x="954" y="1252"/>
                    <a:pt x="1239" y="994"/>
                    <a:pt x="1262" y="656"/>
                  </a:cubicBezTo>
                  <a:cubicBezTo>
                    <a:pt x="1274" y="311"/>
                    <a:pt x="1000" y="13"/>
                    <a:pt x="667" y="1"/>
                  </a:cubicBezTo>
                  <a:cubicBezTo>
                    <a:pt x="660" y="1"/>
                    <a:pt x="653" y="1"/>
                    <a:pt x="64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24" name="Google Shape;324;p3"/>
            <p:cNvSpPr/>
            <p:nvPr/>
          </p:nvSpPr>
          <p:spPr>
            <a:xfrm>
              <a:off x="6628640" y="829558"/>
              <a:ext cx="25574" cy="24264"/>
            </a:xfrm>
            <a:custGeom>
              <a:avLst/>
              <a:gdLst/>
              <a:ahLst/>
              <a:cxnLst/>
              <a:rect l="l" t="t" r="r" b="b"/>
              <a:pathLst>
                <a:path w="787" h="776" extrusionOk="0">
                  <a:moveTo>
                    <a:pt x="374" y="1"/>
                  </a:moveTo>
                  <a:cubicBezTo>
                    <a:pt x="180" y="1"/>
                    <a:pt x="12" y="174"/>
                    <a:pt x="1" y="370"/>
                  </a:cubicBezTo>
                  <a:cubicBezTo>
                    <a:pt x="1" y="585"/>
                    <a:pt x="156" y="763"/>
                    <a:pt x="370" y="775"/>
                  </a:cubicBezTo>
                  <a:cubicBezTo>
                    <a:pt x="376" y="775"/>
                    <a:pt x="383" y="776"/>
                    <a:pt x="389" y="776"/>
                  </a:cubicBezTo>
                  <a:cubicBezTo>
                    <a:pt x="583" y="776"/>
                    <a:pt x="752" y="602"/>
                    <a:pt x="775" y="406"/>
                  </a:cubicBezTo>
                  <a:cubicBezTo>
                    <a:pt x="787" y="192"/>
                    <a:pt x="608" y="13"/>
                    <a:pt x="394" y="1"/>
                  </a:cubicBezTo>
                  <a:cubicBezTo>
                    <a:pt x="387" y="1"/>
                    <a:pt x="381" y="1"/>
                    <a:pt x="37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25" name="Google Shape;325;p3"/>
            <p:cNvSpPr/>
            <p:nvPr/>
          </p:nvSpPr>
          <p:spPr>
            <a:xfrm>
              <a:off x="6806615" y="934898"/>
              <a:ext cx="41431" cy="39178"/>
            </a:xfrm>
            <a:custGeom>
              <a:avLst/>
              <a:gdLst/>
              <a:ahLst/>
              <a:cxnLst/>
              <a:rect l="l" t="t" r="r" b="b"/>
              <a:pathLst>
                <a:path w="1275" h="1253" extrusionOk="0">
                  <a:moveTo>
                    <a:pt x="626" y="0"/>
                  </a:moveTo>
                  <a:cubicBezTo>
                    <a:pt x="298" y="0"/>
                    <a:pt x="24" y="266"/>
                    <a:pt x="13" y="597"/>
                  </a:cubicBezTo>
                  <a:cubicBezTo>
                    <a:pt x="1" y="930"/>
                    <a:pt x="263" y="1228"/>
                    <a:pt x="608" y="1252"/>
                  </a:cubicBezTo>
                  <a:cubicBezTo>
                    <a:pt x="615" y="1252"/>
                    <a:pt x="622" y="1252"/>
                    <a:pt x="630" y="1252"/>
                  </a:cubicBezTo>
                  <a:cubicBezTo>
                    <a:pt x="965" y="1252"/>
                    <a:pt x="1251" y="983"/>
                    <a:pt x="1263" y="657"/>
                  </a:cubicBezTo>
                  <a:cubicBezTo>
                    <a:pt x="1275" y="311"/>
                    <a:pt x="1001" y="14"/>
                    <a:pt x="667" y="2"/>
                  </a:cubicBezTo>
                  <a:cubicBezTo>
                    <a:pt x="653" y="1"/>
                    <a:pt x="639" y="0"/>
                    <a:pt x="62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26" name="Google Shape;326;p3"/>
            <p:cNvSpPr/>
            <p:nvPr/>
          </p:nvSpPr>
          <p:spPr>
            <a:xfrm>
              <a:off x="1794904" y="4884452"/>
              <a:ext cx="92123" cy="48777"/>
            </a:xfrm>
            <a:custGeom>
              <a:avLst/>
              <a:gdLst/>
              <a:ahLst/>
              <a:cxnLst/>
              <a:rect l="l" t="t" r="r" b="b"/>
              <a:pathLst>
                <a:path w="2835" h="1560" fill="none" extrusionOk="0">
                  <a:moveTo>
                    <a:pt x="25" y="714"/>
                  </a:moveTo>
                  <a:cubicBezTo>
                    <a:pt x="37" y="298"/>
                    <a:pt x="691" y="0"/>
                    <a:pt x="1453" y="36"/>
                  </a:cubicBezTo>
                  <a:cubicBezTo>
                    <a:pt x="2227" y="71"/>
                    <a:pt x="2835" y="441"/>
                    <a:pt x="2823" y="845"/>
                  </a:cubicBezTo>
                  <a:cubicBezTo>
                    <a:pt x="2811" y="1262"/>
                    <a:pt x="2156" y="1560"/>
                    <a:pt x="1394" y="1512"/>
                  </a:cubicBezTo>
                  <a:cubicBezTo>
                    <a:pt x="608" y="1488"/>
                    <a:pt x="1" y="1119"/>
                    <a:pt x="25" y="714"/>
                  </a:cubicBezTo>
                  <a:close/>
                </a:path>
              </a:pathLst>
            </a:custGeom>
            <a:noFill/>
            <a:ln w="3875" cap="flat" cmpd="sng">
              <a:solidFill>
                <a:srgbClr val="D4C599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27" name="Google Shape;327;p3"/>
            <p:cNvSpPr/>
            <p:nvPr/>
          </p:nvSpPr>
          <p:spPr>
            <a:xfrm>
              <a:off x="1832046" y="4232212"/>
              <a:ext cx="61546" cy="32800"/>
            </a:xfrm>
            <a:custGeom>
              <a:avLst/>
              <a:gdLst/>
              <a:ahLst/>
              <a:cxnLst/>
              <a:rect l="l" t="t" r="r" b="b"/>
              <a:pathLst>
                <a:path w="1894" h="1049" fill="none" extrusionOk="0">
                  <a:moveTo>
                    <a:pt x="13" y="477"/>
                  </a:moveTo>
                  <a:cubicBezTo>
                    <a:pt x="25" y="215"/>
                    <a:pt x="465" y="0"/>
                    <a:pt x="965" y="36"/>
                  </a:cubicBezTo>
                  <a:cubicBezTo>
                    <a:pt x="1489" y="60"/>
                    <a:pt x="1894" y="298"/>
                    <a:pt x="1870" y="572"/>
                  </a:cubicBezTo>
                  <a:cubicBezTo>
                    <a:pt x="1858" y="834"/>
                    <a:pt x="1430" y="1048"/>
                    <a:pt x="918" y="1012"/>
                  </a:cubicBezTo>
                  <a:cubicBezTo>
                    <a:pt x="406" y="989"/>
                    <a:pt x="1" y="750"/>
                    <a:pt x="13" y="477"/>
                  </a:cubicBezTo>
                  <a:close/>
                </a:path>
              </a:pathLst>
            </a:custGeom>
            <a:noFill/>
            <a:ln w="3575" cap="flat" cmpd="sng">
              <a:solidFill>
                <a:srgbClr val="D4C599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28" name="Google Shape;328;p3"/>
            <p:cNvSpPr/>
            <p:nvPr/>
          </p:nvSpPr>
          <p:spPr>
            <a:xfrm>
              <a:off x="1631260" y="4499487"/>
              <a:ext cx="73146" cy="38396"/>
            </a:xfrm>
            <a:custGeom>
              <a:avLst/>
              <a:gdLst/>
              <a:ahLst/>
              <a:cxnLst/>
              <a:rect l="l" t="t" r="r" b="b"/>
              <a:pathLst>
                <a:path w="2251" h="1228" fill="none" extrusionOk="0">
                  <a:moveTo>
                    <a:pt x="12" y="561"/>
                  </a:moveTo>
                  <a:cubicBezTo>
                    <a:pt x="36" y="239"/>
                    <a:pt x="536" y="1"/>
                    <a:pt x="1144" y="25"/>
                  </a:cubicBezTo>
                  <a:cubicBezTo>
                    <a:pt x="1763" y="61"/>
                    <a:pt x="2251" y="334"/>
                    <a:pt x="2239" y="668"/>
                  </a:cubicBezTo>
                  <a:cubicBezTo>
                    <a:pt x="2215" y="1001"/>
                    <a:pt x="1715" y="1227"/>
                    <a:pt x="1108" y="1204"/>
                  </a:cubicBezTo>
                  <a:cubicBezTo>
                    <a:pt x="489" y="1180"/>
                    <a:pt x="1" y="894"/>
                    <a:pt x="12" y="561"/>
                  </a:cubicBezTo>
                  <a:close/>
                </a:path>
              </a:pathLst>
            </a:custGeom>
            <a:noFill/>
            <a:ln w="4175" cap="flat" cmpd="sng">
              <a:solidFill>
                <a:srgbClr val="D4C599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29" name="Google Shape;329;p3"/>
            <p:cNvSpPr/>
            <p:nvPr/>
          </p:nvSpPr>
          <p:spPr>
            <a:xfrm>
              <a:off x="1592168" y="4447020"/>
              <a:ext cx="25964" cy="24951"/>
            </a:xfrm>
            <a:custGeom>
              <a:avLst/>
              <a:gdLst/>
              <a:ahLst/>
              <a:cxnLst/>
              <a:rect l="l" t="t" r="r" b="b"/>
              <a:pathLst>
                <a:path w="799" h="798" extrusionOk="0">
                  <a:moveTo>
                    <a:pt x="418" y="0"/>
                  </a:moveTo>
                  <a:cubicBezTo>
                    <a:pt x="191" y="0"/>
                    <a:pt x="13" y="155"/>
                    <a:pt x="1" y="381"/>
                  </a:cubicBezTo>
                  <a:cubicBezTo>
                    <a:pt x="1" y="607"/>
                    <a:pt x="168" y="798"/>
                    <a:pt x="382" y="798"/>
                  </a:cubicBezTo>
                  <a:cubicBezTo>
                    <a:pt x="608" y="798"/>
                    <a:pt x="787" y="631"/>
                    <a:pt x="799" y="417"/>
                  </a:cubicBezTo>
                  <a:cubicBezTo>
                    <a:pt x="799" y="191"/>
                    <a:pt x="644" y="12"/>
                    <a:pt x="41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30" name="Google Shape;330;p3"/>
            <p:cNvSpPr/>
            <p:nvPr/>
          </p:nvSpPr>
          <p:spPr>
            <a:xfrm>
              <a:off x="2598506" y="4194598"/>
              <a:ext cx="41789" cy="39147"/>
            </a:xfrm>
            <a:custGeom>
              <a:avLst/>
              <a:gdLst/>
              <a:ahLst/>
              <a:cxnLst/>
              <a:rect l="l" t="t" r="r" b="b"/>
              <a:pathLst>
                <a:path w="1286" h="1252" extrusionOk="0">
                  <a:moveTo>
                    <a:pt x="645" y="0"/>
                  </a:moveTo>
                  <a:cubicBezTo>
                    <a:pt x="321" y="0"/>
                    <a:pt x="35" y="258"/>
                    <a:pt x="12" y="596"/>
                  </a:cubicBezTo>
                  <a:cubicBezTo>
                    <a:pt x="0" y="941"/>
                    <a:pt x="262" y="1227"/>
                    <a:pt x="607" y="1251"/>
                  </a:cubicBezTo>
                  <a:cubicBezTo>
                    <a:pt x="615" y="1251"/>
                    <a:pt x="622" y="1251"/>
                    <a:pt x="630" y="1251"/>
                  </a:cubicBezTo>
                  <a:cubicBezTo>
                    <a:pt x="966" y="1251"/>
                    <a:pt x="1251" y="993"/>
                    <a:pt x="1262" y="656"/>
                  </a:cubicBezTo>
                  <a:cubicBezTo>
                    <a:pt x="1286" y="310"/>
                    <a:pt x="1012" y="13"/>
                    <a:pt x="667" y="1"/>
                  </a:cubicBezTo>
                  <a:cubicBezTo>
                    <a:pt x="660" y="1"/>
                    <a:pt x="652" y="0"/>
                    <a:pt x="64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31" name="Google Shape;331;p3"/>
            <p:cNvSpPr/>
            <p:nvPr/>
          </p:nvSpPr>
          <p:spPr>
            <a:xfrm>
              <a:off x="1559673" y="4962965"/>
              <a:ext cx="41821" cy="39147"/>
            </a:xfrm>
            <a:custGeom>
              <a:avLst/>
              <a:gdLst/>
              <a:ahLst/>
              <a:cxnLst/>
              <a:rect l="l" t="t" r="r" b="b"/>
              <a:pathLst>
                <a:path w="1287" h="1252" extrusionOk="0">
                  <a:moveTo>
                    <a:pt x="646" y="1"/>
                  </a:moveTo>
                  <a:cubicBezTo>
                    <a:pt x="321" y="1"/>
                    <a:pt x="36" y="259"/>
                    <a:pt x="13" y="597"/>
                  </a:cubicBezTo>
                  <a:cubicBezTo>
                    <a:pt x="1" y="942"/>
                    <a:pt x="275" y="1216"/>
                    <a:pt x="608" y="1251"/>
                  </a:cubicBezTo>
                  <a:cubicBezTo>
                    <a:pt x="616" y="1252"/>
                    <a:pt x="623" y="1252"/>
                    <a:pt x="631" y="1252"/>
                  </a:cubicBezTo>
                  <a:cubicBezTo>
                    <a:pt x="966" y="1252"/>
                    <a:pt x="1251" y="994"/>
                    <a:pt x="1263" y="656"/>
                  </a:cubicBezTo>
                  <a:cubicBezTo>
                    <a:pt x="1287" y="311"/>
                    <a:pt x="1013" y="13"/>
                    <a:pt x="668" y="1"/>
                  </a:cubicBezTo>
                  <a:cubicBezTo>
                    <a:pt x="660" y="1"/>
                    <a:pt x="653" y="1"/>
                    <a:pt x="64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32" name="Google Shape;332;p3"/>
            <p:cNvSpPr/>
            <p:nvPr/>
          </p:nvSpPr>
          <p:spPr>
            <a:xfrm>
              <a:off x="2155891" y="4495328"/>
              <a:ext cx="26321" cy="24326"/>
            </a:xfrm>
            <a:custGeom>
              <a:avLst/>
              <a:gdLst/>
              <a:ahLst/>
              <a:cxnLst/>
              <a:rect l="l" t="t" r="r" b="b"/>
              <a:pathLst>
                <a:path w="810" h="778" extrusionOk="0">
                  <a:moveTo>
                    <a:pt x="381" y="1"/>
                  </a:moveTo>
                  <a:cubicBezTo>
                    <a:pt x="194" y="1"/>
                    <a:pt x="35" y="171"/>
                    <a:pt x="24" y="372"/>
                  </a:cubicBezTo>
                  <a:cubicBezTo>
                    <a:pt x="0" y="598"/>
                    <a:pt x="167" y="765"/>
                    <a:pt x="393" y="777"/>
                  </a:cubicBezTo>
                  <a:cubicBezTo>
                    <a:pt x="400" y="777"/>
                    <a:pt x="406" y="777"/>
                    <a:pt x="412" y="777"/>
                  </a:cubicBezTo>
                  <a:cubicBezTo>
                    <a:pt x="607" y="777"/>
                    <a:pt x="775" y="603"/>
                    <a:pt x="798" y="396"/>
                  </a:cubicBezTo>
                  <a:cubicBezTo>
                    <a:pt x="810" y="194"/>
                    <a:pt x="631" y="15"/>
                    <a:pt x="417" y="3"/>
                  </a:cubicBezTo>
                  <a:cubicBezTo>
                    <a:pt x="405" y="2"/>
                    <a:pt x="393" y="1"/>
                    <a:pt x="38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33" name="Google Shape;333;p3"/>
            <p:cNvSpPr/>
            <p:nvPr/>
          </p:nvSpPr>
          <p:spPr>
            <a:xfrm>
              <a:off x="2334646" y="4600387"/>
              <a:ext cx="41431" cy="39147"/>
            </a:xfrm>
            <a:custGeom>
              <a:avLst/>
              <a:gdLst/>
              <a:ahLst/>
              <a:cxnLst/>
              <a:rect l="l" t="t" r="r" b="b"/>
              <a:pathLst>
                <a:path w="1275" h="1252" extrusionOk="0">
                  <a:moveTo>
                    <a:pt x="644" y="0"/>
                  </a:moveTo>
                  <a:cubicBezTo>
                    <a:pt x="309" y="0"/>
                    <a:pt x="24" y="258"/>
                    <a:pt x="12" y="596"/>
                  </a:cubicBezTo>
                  <a:cubicBezTo>
                    <a:pt x="0" y="953"/>
                    <a:pt x="262" y="1239"/>
                    <a:pt x="607" y="1251"/>
                  </a:cubicBezTo>
                  <a:cubicBezTo>
                    <a:pt x="615" y="1251"/>
                    <a:pt x="622" y="1251"/>
                    <a:pt x="629" y="1251"/>
                  </a:cubicBezTo>
                  <a:cubicBezTo>
                    <a:pt x="954" y="1251"/>
                    <a:pt x="1239" y="993"/>
                    <a:pt x="1262" y="655"/>
                  </a:cubicBezTo>
                  <a:cubicBezTo>
                    <a:pt x="1274" y="310"/>
                    <a:pt x="1000" y="12"/>
                    <a:pt x="667" y="1"/>
                  </a:cubicBezTo>
                  <a:cubicBezTo>
                    <a:pt x="659" y="0"/>
                    <a:pt x="652" y="0"/>
                    <a:pt x="64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34" name="Google Shape;334;p3"/>
            <p:cNvSpPr/>
            <p:nvPr/>
          </p:nvSpPr>
          <p:spPr>
            <a:xfrm>
              <a:off x="-134519" y="4643192"/>
              <a:ext cx="53422" cy="28328"/>
            </a:xfrm>
            <a:custGeom>
              <a:avLst/>
              <a:gdLst/>
              <a:ahLst/>
              <a:cxnLst/>
              <a:rect l="l" t="t" r="r" b="b"/>
              <a:pathLst>
                <a:path w="1644" h="906" fill="none" extrusionOk="0">
                  <a:moveTo>
                    <a:pt x="24" y="406"/>
                  </a:moveTo>
                  <a:cubicBezTo>
                    <a:pt x="36" y="167"/>
                    <a:pt x="405" y="1"/>
                    <a:pt x="858" y="36"/>
                  </a:cubicBezTo>
                  <a:cubicBezTo>
                    <a:pt x="1298" y="60"/>
                    <a:pt x="1643" y="275"/>
                    <a:pt x="1632" y="513"/>
                  </a:cubicBezTo>
                  <a:cubicBezTo>
                    <a:pt x="1608" y="751"/>
                    <a:pt x="1239" y="906"/>
                    <a:pt x="798" y="882"/>
                  </a:cubicBezTo>
                  <a:cubicBezTo>
                    <a:pt x="346" y="846"/>
                    <a:pt x="0" y="644"/>
                    <a:pt x="24" y="406"/>
                  </a:cubicBezTo>
                  <a:close/>
                </a:path>
              </a:pathLst>
            </a:custGeom>
            <a:noFill/>
            <a:ln w="4175" cap="flat" cmpd="sng">
              <a:solidFill>
                <a:srgbClr val="D4C599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35" name="Google Shape;335;p3"/>
            <p:cNvSpPr/>
            <p:nvPr/>
          </p:nvSpPr>
          <p:spPr>
            <a:xfrm>
              <a:off x="170739" y="4794339"/>
              <a:ext cx="62325" cy="32800"/>
            </a:xfrm>
            <a:custGeom>
              <a:avLst/>
              <a:gdLst/>
              <a:ahLst/>
              <a:cxnLst/>
              <a:rect l="l" t="t" r="r" b="b"/>
              <a:pathLst>
                <a:path w="1918" h="1049" fill="none" extrusionOk="0">
                  <a:moveTo>
                    <a:pt x="36" y="465"/>
                  </a:moveTo>
                  <a:cubicBezTo>
                    <a:pt x="48" y="203"/>
                    <a:pt x="477" y="1"/>
                    <a:pt x="1001" y="36"/>
                  </a:cubicBezTo>
                  <a:cubicBezTo>
                    <a:pt x="1524" y="60"/>
                    <a:pt x="1917" y="322"/>
                    <a:pt x="1894" y="584"/>
                  </a:cubicBezTo>
                  <a:cubicBezTo>
                    <a:pt x="1882" y="846"/>
                    <a:pt x="1441" y="1048"/>
                    <a:pt x="929" y="1013"/>
                  </a:cubicBezTo>
                  <a:cubicBezTo>
                    <a:pt x="417" y="989"/>
                    <a:pt x="0" y="751"/>
                    <a:pt x="36" y="465"/>
                  </a:cubicBezTo>
                  <a:close/>
                </a:path>
              </a:pathLst>
            </a:custGeom>
            <a:noFill/>
            <a:ln w="3575" cap="flat" cmpd="sng">
              <a:solidFill>
                <a:srgbClr val="D4C599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36" name="Google Shape;336;p3"/>
            <p:cNvSpPr/>
            <p:nvPr/>
          </p:nvSpPr>
          <p:spPr>
            <a:xfrm>
              <a:off x="-34304" y="5058300"/>
              <a:ext cx="73146" cy="38740"/>
            </a:xfrm>
            <a:custGeom>
              <a:avLst/>
              <a:gdLst/>
              <a:ahLst/>
              <a:cxnLst/>
              <a:rect l="l" t="t" r="r" b="b"/>
              <a:pathLst>
                <a:path w="2251" h="1239" fill="none" extrusionOk="0">
                  <a:moveTo>
                    <a:pt x="12" y="548"/>
                  </a:moveTo>
                  <a:cubicBezTo>
                    <a:pt x="36" y="226"/>
                    <a:pt x="548" y="0"/>
                    <a:pt x="1167" y="24"/>
                  </a:cubicBezTo>
                  <a:cubicBezTo>
                    <a:pt x="1774" y="72"/>
                    <a:pt x="2250" y="369"/>
                    <a:pt x="2238" y="691"/>
                  </a:cubicBezTo>
                  <a:cubicBezTo>
                    <a:pt x="2215" y="1000"/>
                    <a:pt x="1703" y="1238"/>
                    <a:pt x="1084" y="1203"/>
                  </a:cubicBezTo>
                  <a:cubicBezTo>
                    <a:pt x="476" y="1179"/>
                    <a:pt x="0" y="881"/>
                    <a:pt x="12" y="548"/>
                  </a:cubicBezTo>
                  <a:close/>
                </a:path>
              </a:pathLst>
            </a:custGeom>
            <a:noFill/>
            <a:ln w="4175" cap="flat" cmpd="sng">
              <a:solidFill>
                <a:srgbClr val="D4C599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37" name="Google Shape;337;p3"/>
            <p:cNvSpPr/>
            <p:nvPr/>
          </p:nvSpPr>
          <p:spPr>
            <a:xfrm>
              <a:off x="470961" y="4525939"/>
              <a:ext cx="73146" cy="38740"/>
            </a:xfrm>
            <a:custGeom>
              <a:avLst/>
              <a:gdLst/>
              <a:ahLst/>
              <a:cxnLst/>
              <a:rect l="l" t="t" r="r" b="b"/>
              <a:pathLst>
                <a:path w="2251" h="1239" fill="none" extrusionOk="0">
                  <a:moveTo>
                    <a:pt x="24" y="548"/>
                  </a:moveTo>
                  <a:cubicBezTo>
                    <a:pt x="36" y="227"/>
                    <a:pt x="560" y="0"/>
                    <a:pt x="1167" y="36"/>
                  </a:cubicBezTo>
                  <a:cubicBezTo>
                    <a:pt x="1775" y="72"/>
                    <a:pt x="2251" y="369"/>
                    <a:pt x="2239" y="691"/>
                  </a:cubicBezTo>
                  <a:cubicBezTo>
                    <a:pt x="2215" y="1000"/>
                    <a:pt x="1703" y="1239"/>
                    <a:pt x="1084" y="1203"/>
                  </a:cubicBezTo>
                  <a:cubicBezTo>
                    <a:pt x="477" y="1167"/>
                    <a:pt x="1" y="881"/>
                    <a:pt x="24" y="548"/>
                  </a:cubicBezTo>
                  <a:close/>
                </a:path>
              </a:pathLst>
            </a:custGeom>
            <a:noFill/>
            <a:ln w="4175" cap="flat" cmpd="sng">
              <a:solidFill>
                <a:srgbClr val="D4C599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38" name="Google Shape;338;p3"/>
            <p:cNvSpPr/>
            <p:nvPr/>
          </p:nvSpPr>
          <p:spPr>
            <a:xfrm>
              <a:off x="-73006" y="5005364"/>
              <a:ext cx="27101" cy="25045"/>
            </a:xfrm>
            <a:custGeom>
              <a:avLst/>
              <a:gdLst/>
              <a:ahLst/>
              <a:cxnLst/>
              <a:rect l="l" t="t" r="r" b="b"/>
              <a:pathLst>
                <a:path w="834" h="801" extrusionOk="0">
                  <a:moveTo>
                    <a:pt x="410" y="0"/>
                  </a:moveTo>
                  <a:cubicBezTo>
                    <a:pt x="203" y="0"/>
                    <a:pt x="35" y="160"/>
                    <a:pt x="12" y="372"/>
                  </a:cubicBezTo>
                  <a:cubicBezTo>
                    <a:pt x="0" y="598"/>
                    <a:pt x="167" y="788"/>
                    <a:pt x="393" y="800"/>
                  </a:cubicBezTo>
                  <a:cubicBezTo>
                    <a:pt x="401" y="801"/>
                    <a:pt x="409" y="801"/>
                    <a:pt x="417" y="801"/>
                  </a:cubicBezTo>
                  <a:cubicBezTo>
                    <a:pt x="622" y="801"/>
                    <a:pt x="811" y="649"/>
                    <a:pt x="822" y="431"/>
                  </a:cubicBezTo>
                  <a:cubicBezTo>
                    <a:pt x="834" y="205"/>
                    <a:pt x="667" y="14"/>
                    <a:pt x="453" y="3"/>
                  </a:cubicBezTo>
                  <a:cubicBezTo>
                    <a:pt x="438" y="1"/>
                    <a:pt x="424" y="0"/>
                    <a:pt x="41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39" name="Google Shape;339;p3"/>
            <p:cNvSpPr/>
            <p:nvPr/>
          </p:nvSpPr>
          <p:spPr>
            <a:xfrm>
              <a:off x="111923" y="4454806"/>
              <a:ext cx="29051" cy="26890"/>
            </a:xfrm>
            <a:custGeom>
              <a:avLst/>
              <a:gdLst/>
              <a:ahLst/>
              <a:cxnLst/>
              <a:rect l="l" t="t" r="r" b="b"/>
              <a:pathLst>
                <a:path w="894" h="860" extrusionOk="0">
                  <a:moveTo>
                    <a:pt x="454" y="1"/>
                  </a:moveTo>
                  <a:cubicBezTo>
                    <a:pt x="225" y="1"/>
                    <a:pt x="24" y="175"/>
                    <a:pt x="13" y="406"/>
                  </a:cubicBezTo>
                  <a:cubicBezTo>
                    <a:pt x="1" y="644"/>
                    <a:pt x="179" y="847"/>
                    <a:pt x="417" y="858"/>
                  </a:cubicBezTo>
                  <a:cubicBezTo>
                    <a:pt x="425" y="859"/>
                    <a:pt x="432" y="859"/>
                    <a:pt x="440" y="859"/>
                  </a:cubicBezTo>
                  <a:cubicBezTo>
                    <a:pt x="668" y="859"/>
                    <a:pt x="858" y="685"/>
                    <a:pt x="870" y="466"/>
                  </a:cubicBezTo>
                  <a:cubicBezTo>
                    <a:pt x="894" y="227"/>
                    <a:pt x="715" y="13"/>
                    <a:pt x="477" y="1"/>
                  </a:cubicBezTo>
                  <a:cubicBezTo>
                    <a:pt x="469" y="1"/>
                    <a:pt x="462" y="1"/>
                    <a:pt x="45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40" name="Google Shape;340;p3"/>
            <p:cNvSpPr/>
            <p:nvPr/>
          </p:nvSpPr>
          <p:spPr>
            <a:xfrm>
              <a:off x="490295" y="5063490"/>
              <a:ext cx="26353" cy="24264"/>
            </a:xfrm>
            <a:custGeom>
              <a:avLst/>
              <a:gdLst/>
              <a:ahLst/>
              <a:cxnLst/>
              <a:rect l="l" t="t" r="r" b="b"/>
              <a:pathLst>
                <a:path w="811" h="776" extrusionOk="0">
                  <a:moveTo>
                    <a:pt x="417" y="0"/>
                  </a:moveTo>
                  <a:cubicBezTo>
                    <a:pt x="203" y="0"/>
                    <a:pt x="36" y="152"/>
                    <a:pt x="25" y="358"/>
                  </a:cubicBezTo>
                  <a:cubicBezTo>
                    <a:pt x="1" y="560"/>
                    <a:pt x="168" y="739"/>
                    <a:pt x="382" y="775"/>
                  </a:cubicBezTo>
                  <a:cubicBezTo>
                    <a:pt x="389" y="775"/>
                    <a:pt x="396" y="775"/>
                    <a:pt x="404" y="775"/>
                  </a:cubicBezTo>
                  <a:cubicBezTo>
                    <a:pt x="608" y="775"/>
                    <a:pt x="776" y="613"/>
                    <a:pt x="799" y="418"/>
                  </a:cubicBezTo>
                  <a:cubicBezTo>
                    <a:pt x="811" y="191"/>
                    <a:pt x="644" y="13"/>
                    <a:pt x="442" y="1"/>
                  </a:cubicBezTo>
                  <a:cubicBezTo>
                    <a:pt x="433" y="0"/>
                    <a:pt x="425" y="0"/>
                    <a:pt x="41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41" name="Google Shape;341;p3"/>
            <p:cNvSpPr/>
            <p:nvPr/>
          </p:nvSpPr>
          <p:spPr>
            <a:xfrm>
              <a:off x="5249437" y="3727089"/>
              <a:ext cx="94430" cy="52529"/>
            </a:xfrm>
            <a:custGeom>
              <a:avLst/>
              <a:gdLst/>
              <a:ahLst/>
              <a:cxnLst/>
              <a:rect l="l" t="t" r="r" b="b"/>
              <a:pathLst>
                <a:path w="2906" h="1680" fill="none" extrusionOk="0">
                  <a:moveTo>
                    <a:pt x="2846" y="655"/>
                  </a:moveTo>
                  <a:cubicBezTo>
                    <a:pt x="2905" y="1048"/>
                    <a:pt x="2322" y="1465"/>
                    <a:pt x="1548" y="1572"/>
                  </a:cubicBezTo>
                  <a:cubicBezTo>
                    <a:pt x="774" y="1679"/>
                    <a:pt x="119" y="1429"/>
                    <a:pt x="60" y="1024"/>
                  </a:cubicBezTo>
                  <a:cubicBezTo>
                    <a:pt x="0" y="620"/>
                    <a:pt x="584" y="203"/>
                    <a:pt x="1358" y="96"/>
                  </a:cubicBezTo>
                  <a:cubicBezTo>
                    <a:pt x="2132" y="1"/>
                    <a:pt x="2786" y="239"/>
                    <a:pt x="2846" y="655"/>
                  </a:cubicBezTo>
                  <a:close/>
                </a:path>
              </a:pathLst>
            </a:custGeom>
            <a:noFill/>
            <a:ln w="3875" cap="flat" cmpd="sng">
              <a:solidFill>
                <a:srgbClr val="D4C599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42" name="Google Shape;342;p3"/>
            <p:cNvSpPr/>
            <p:nvPr/>
          </p:nvSpPr>
          <p:spPr>
            <a:xfrm>
              <a:off x="7538297" y="3585813"/>
              <a:ext cx="54202" cy="30173"/>
            </a:xfrm>
            <a:custGeom>
              <a:avLst/>
              <a:gdLst/>
              <a:ahLst/>
              <a:cxnLst/>
              <a:rect l="l" t="t" r="r" b="b"/>
              <a:pathLst>
                <a:path w="1668" h="965" fill="none" extrusionOk="0">
                  <a:moveTo>
                    <a:pt x="1644" y="369"/>
                  </a:moveTo>
                  <a:cubicBezTo>
                    <a:pt x="1667" y="607"/>
                    <a:pt x="1346" y="846"/>
                    <a:pt x="894" y="905"/>
                  </a:cubicBezTo>
                  <a:cubicBezTo>
                    <a:pt x="453" y="965"/>
                    <a:pt x="60" y="822"/>
                    <a:pt x="36" y="595"/>
                  </a:cubicBezTo>
                  <a:cubicBezTo>
                    <a:pt x="1" y="357"/>
                    <a:pt x="334" y="119"/>
                    <a:pt x="774" y="60"/>
                  </a:cubicBezTo>
                  <a:cubicBezTo>
                    <a:pt x="1227" y="0"/>
                    <a:pt x="1608" y="131"/>
                    <a:pt x="1644" y="369"/>
                  </a:cubicBezTo>
                  <a:close/>
                </a:path>
              </a:pathLst>
            </a:custGeom>
            <a:noFill/>
            <a:ln w="4175" cap="flat" cmpd="sng">
              <a:solidFill>
                <a:srgbClr val="D4C599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43" name="Google Shape;343;p3"/>
            <p:cNvSpPr/>
            <p:nvPr/>
          </p:nvSpPr>
          <p:spPr>
            <a:xfrm>
              <a:off x="8206850" y="3654664"/>
              <a:ext cx="61935" cy="34676"/>
            </a:xfrm>
            <a:custGeom>
              <a:avLst/>
              <a:gdLst/>
              <a:ahLst/>
              <a:cxnLst/>
              <a:rect l="l" t="t" r="r" b="b"/>
              <a:pathLst>
                <a:path w="1906" h="1109" fill="none" extrusionOk="0">
                  <a:moveTo>
                    <a:pt x="1870" y="441"/>
                  </a:moveTo>
                  <a:cubicBezTo>
                    <a:pt x="1906" y="715"/>
                    <a:pt x="1536" y="1001"/>
                    <a:pt x="1013" y="1049"/>
                  </a:cubicBezTo>
                  <a:cubicBezTo>
                    <a:pt x="489" y="1108"/>
                    <a:pt x="60" y="965"/>
                    <a:pt x="24" y="679"/>
                  </a:cubicBezTo>
                  <a:cubicBezTo>
                    <a:pt x="1" y="418"/>
                    <a:pt x="370" y="132"/>
                    <a:pt x="894" y="72"/>
                  </a:cubicBezTo>
                  <a:cubicBezTo>
                    <a:pt x="1394" y="1"/>
                    <a:pt x="1846" y="168"/>
                    <a:pt x="1870" y="441"/>
                  </a:cubicBezTo>
                  <a:close/>
                </a:path>
              </a:pathLst>
            </a:custGeom>
            <a:noFill/>
            <a:ln w="3575" cap="flat" cmpd="sng">
              <a:solidFill>
                <a:srgbClr val="D4C599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44" name="Google Shape;344;p3"/>
            <p:cNvSpPr/>
            <p:nvPr/>
          </p:nvSpPr>
          <p:spPr>
            <a:xfrm>
              <a:off x="7436556" y="4159478"/>
              <a:ext cx="74316" cy="41367"/>
            </a:xfrm>
            <a:custGeom>
              <a:avLst/>
              <a:gdLst/>
              <a:ahLst/>
              <a:cxnLst/>
              <a:rect l="l" t="t" r="r" b="b"/>
              <a:pathLst>
                <a:path w="2287" h="1323" fill="none" extrusionOk="0">
                  <a:moveTo>
                    <a:pt x="2239" y="525"/>
                  </a:moveTo>
                  <a:cubicBezTo>
                    <a:pt x="2286" y="846"/>
                    <a:pt x="1822" y="1179"/>
                    <a:pt x="1215" y="1251"/>
                  </a:cubicBezTo>
                  <a:cubicBezTo>
                    <a:pt x="607" y="1322"/>
                    <a:pt x="84" y="1132"/>
                    <a:pt x="36" y="822"/>
                  </a:cubicBezTo>
                  <a:cubicBezTo>
                    <a:pt x="0" y="489"/>
                    <a:pt x="453" y="167"/>
                    <a:pt x="1072" y="84"/>
                  </a:cubicBezTo>
                  <a:cubicBezTo>
                    <a:pt x="1679" y="1"/>
                    <a:pt x="2203" y="191"/>
                    <a:pt x="2239" y="525"/>
                  </a:cubicBezTo>
                  <a:close/>
                </a:path>
              </a:pathLst>
            </a:custGeom>
            <a:noFill/>
            <a:ln w="4175" cap="flat" cmpd="sng">
              <a:solidFill>
                <a:srgbClr val="D4C599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45" name="Google Shape;345;p3"/>
            <p:cNvSpPr/>
            <p:nvPr/>
          </p:nvSpPr>
          <p:spPr>
            <a:xfrm>
              <a:off x="8341476" y="3352026"/>
              <a:ext cx="74706" cy="40960"/>
            </a:xfrm>
            <a:custGeom>
              <a:avLst/>
              <a:gdLst/>
              <a:ahLst/>
              <a:cxnLst/>
              <a:rect l="l" t="t" r="r" b="b"/>
              <a:pathLst>
                <a:path w="2299" h="1310" fill="none" extrusionOk="0">
                  <a:moveTo>
                    <a:pt x="2251" y="512"/>
                  </a:moveTo>
                  <a:cubicBezTo>
                    <a:pt x="2299" y="834"/>
                    <a:pt x="1835" y="1167"/>
                    <a:pt x="1227" y="1238"/>
                  </a:cubicBezTo>
                  <a:cubicBezTo>
                    <a:pt x="620" y="1310"/>
                    <a:pt x="96" y="1119"/>
                    <a:pt x="49" y="810"/>
                  </a:cubicBezTo>
                  <a:cubicBezTo>
                    <a:pt x="1" y="476"/>
                    <a:pt x="465" y="155"/>
                    <a:pt x="1073" y="72"/>
                  </a:cubicBezTo>
                  <a:cubicBezTo>
                    <a:pt x="1692" y="0"/>
                    <a:pt x="2227" y="202"/>
                    <a:pt x="2251" y="512"/>
                  </a:cubicBezTo>
                  <a:close/>
                </a:path>
              </a:pathLst>
            </a:custGeom>
            <a:noFill/>
            <a:ln w="4175" cap="flat" cmpd="sng">
              <a:solidFill>
                <a:srgbClr val="D4C599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46" name="Google Shape;346;p3"/>
            <p:cNvSpPr/>
            <p:nvPr/>
          </p:nvSpPr>
          <p:spPr>
            <a:xfrm>
              <a:off x="7954591" y="3969622"/>
              <a:ext cx="74706" cy="41367"/>
            </a:xfrm>
            <a:custGeom>
              <a:avLst/>
              <a:gdLst/>
              <a:ahLst/>
              <a:cxnLst/>
              <a:rect l="l" t="t" r="r" b="b"/>
              <a:pathLst>
                <a:path w="2299" h="1323" fill="none" extrusionOk="0">
                  <a:moveTo>
                    <a:pt x="2251" y="524"/>
                  </a:moveTo>
                  <a:cubicBezTo>
                    <a:pt x="2299" y="846"/>
                    <a:pt x="1834" y="1179"/>
                    <a:pt x="1227" y="1251"/>
                  </a:cubicBezTo>
                  <a:cubicBezTo>
                    <a:pt x="620" y="1322"/>
                    <a:pt x="96" y="1132"/>
                    <a:pt x="48" y="822"/>
                  </a:cubicBezTo>
                  <a:cubicBezTo>
                    <a:pt x="1" y="489"/>
                    <a:pt x="465" y="167"/>
                    <a:pt x="1072" y="84"/>
                  </a:cubicBezTo>
                  <a:cubicBezTo>
                    <a:pt x="1691" y="1"/>
                    <a:pt x="2215" y="191"/>
                    <a:pt x="2251" y="524"/>
                  </a:cubicBezTo>
                  <a:close/>
                </a:path>
              </a:pathLst>
            </a:custGeom>
            <a:noFill/>
            <a:ln w="4175" cap="flat" cmpd="sng">
              <a:solidFill>
                <a:srgbClr val="D4C599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47" name="Google Shape;347;p3"/>
            <p:cNvSpPr/>
            <p:nvPr/>
          </p:nvSpPr>
          <p:spPr>
            <a:xfrm>
              <a:off x="7696158" y="3634934"/>
              <a:ext cx="66582" cy="37271"/>
            </a:xfrm>
            <a:custGeom>
              <a:avLst/>
              <a:gdLst/>
              <a:ahLst/>
              <a:cxnLst/>
              <a:rect l="l" t="t" r="r" b="b"/>
              <a:pathLst>
                <a:path w="2049" h="1192" fill="none" extrusionOk="0">
                  <a:moveTo>
                    <a:pt x="2012" y="465"/>
                  </a:moveTo>
                  <a:cubicBezTo>
                    <a:pt x="2048" y="751"/>
                    <a:pt x="1631" y="1049"/>
                    <a:pt x="1096" y="1120"/>
                  </a:cubicBezTo>
                  <a:cubicBezTo>
                    <a:pt x="560" y="1191"/>
                    <a:pt x="84" y="1013"/>
                    <a:pt x="48" y="739"/>
                  </a:cubicBezTo>
                  <a:cubicBezTo>
                    <a:pt x="0" y="453"/>
                    <a:pt x="417" y="156"/>
                    <a:pt x="953" y="84"/>
                  </a:cubicBezTo>
                  <a:cubicBezTo>
                    <a:pt x="1501" y="1"/>
                    <a:pt x="1965" y="179"/>
                    <a:pt x="2012" y="465"/>
                  </a:cubicBezTo>
                  <a:close/>
                </a:path>
              </a:pathLst>
            </a:custGeom>
            <a:noFill/>
            <a:ln w="3875" cap="flat" cmpd="sng">
              <a:solidFill>
                <a:srgbClr val="D4C599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48" name="Google Shape;348;p3"/>
            <p:cNvSpPr/>
            <p:nvPr/>
          </p:nvSpPr>
          <p:spPr>
            <a:xfrm>
              <a:off x="7778955" y="4148628"/>
              <a:ext cx="29830" cy="27328"/>
            </a:xfrm>
            <a:custGeom>
              <a:avLst/>
              <a:gdLst/>
              <a:ahLst/>
              <a:cxnLst/>
              <a:rect l="l" t="t" r="r" b="b"/>
              <a:pathLst>
                <a:path w="918" h="874" extrusionOk="0">
                  <a:moveTo>
                    <a:pt x="439" y="0"/>
                  </a:moveTo>
                  <a:cubicBezTo>
                    <a:pt x="423" y="0"/>
                    <a:pt x="408" y="1"/>
                    <a:pt x="393" y="2"/>
                  </a:cubicBezTo>
                  <a:cubicBezTo>
                    <a:pt x="155" y="38"/>
                    <a:pt x="0" y="264"/>
                    <a:pt x="24" y="491"/>
                  </a:cubicBezTo>
                  <a:cubicBezTo>
                    <a:pt x="58" y="713"/>
                    <a:pt x="248" y="874"/>
                    <a:pt x="467" y="874"/>
                  </a:cubicBezTo>
                  <a:cubicBezTo>
                    <a:pt x="482" y="874"/>
                    <a:pt x="497" y="873"/>
                    <a:pt x="512" y="872"/>
                  </a:cubicBezTo>
                  <a:cubicBezTo>
                    <a:pt x="750" y="836"/>
                    <a:pt x="917" y="610"/>
                    <a:pt x="893" y="383"/>
                  </a:cubicBezTo>
                  <a:cubicBezTo>
                    <a:pt x="860" y="160"/>
                    <a:pt x="659" y="0"/>
                    <a:pt x="43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49" name="Google Shape;349;p3"/>
            <p:cNvSpPr/>
            <p:nvPr/>
          </p:nvSpPr>
          <p:spPr>
            <a:xfrm>
              <a:off x="7478344" y="3816786"/>
              <a:ext cx="43348" cy="39053"/>
            </a:xfrm>
            <a:custGeom>
              <a:avLst/>
              <a:gdLst/>
              <a:ahLst/>
              <a:cxnLst/>
              <a:rect l="l" t="t" r="r" b="b"/>
              <a:pathLst>
                <a:path w="1334" h="1249" extrusionOk="0">
                  <a:moveTo>
                    <a:pt x="671" y="1"/>
                  </a:moveTo>
                  <a:cubicBezTo>
                    <a:pt x="642" y="1"/>
                    <a:pt x="613" y="3"/>
                    <a:pt x="584" y="7"/>
                  </a:cubicBezTo>
                  <a:cubicBezTo>
                    <a:pt x="238" y="55"/>
                    <a:pt x="0" y="364"/>
                    <a:pt x="48" y="709"/>
                  </a:cubicBezTo>
                  <a:cubicBezTo>
                    <a:pt x="92" y="1031"/>
                    <a:pt x="363" y="1249"/>
                    <a:pt x="679" y="1249"/>
                  </a:cubicBezTo>
                  <a:cubicBezTo>
                    <a:pt x="702" y="1249"/>
                    <a:pt x="726" y="1248"/>
                    <a:pt x="750" y="1245"/>
                  </a:cubicBezTo>
                  <a:cubicBezTo>
                    <a:pt x="1095" y="1198"/>
                    <a:pt x="1334" y="888"/>
                    <a:pt x="1286" y="543"/>
                  </a:cubicBezTo>
                  <a:cubicBezTo>
                    <a:pt x="1242" y="227"/>
                    <a:pt x="980" y="1"/>
                    <a:pt x="67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50" name="Google Shape;350;p3"/>
            <p:cNvSpPr/>
            <p:nvPr/>
          </p:nvSpPr>
          <p:spPr>
            <a:xfrm>
              <a:off x="8621616" y="3214824"/>
              <a:ext cx="43348" cy="38740"/>
            </a:xfrm>
            <a:custGeom>
              <a:avLst/>
              <a:gdLst/>
              <a:ahLst/>
              <a:cxnLst/>
              <a:rect l="l" t="t" r="r" b="b"/>
              <a:pathLst>
                <a:path w="1334" h="1239" extrusionOk="0">
                  <a:moveTo>
                    <a:pt x="671" y="1"/>
                  </a:moveTo>
                  <a:cubicBezTo>
                    <a:pt x="642" y="1"/>
                    <a:pt x="613" y="3"/>
                    <a:pt x="583" y="7"/>
                  </a:cubicBezTo>
                  <a:cubicBezTo>
                    <a:pt x="238" y="42"/>
                    <a:pt x="0" y="364"/>
                    <a:pt x="48" y="697"/>
                  </a:cubicBezTo>
                  <a:cubicBezTo>
                    <a:pt x="91" y="1013"/>
                    <a:pt x="354" y="1239"/>
                    <a:pt x="662" y="1239"/>
                  </a:cubicBezTo>
                  <a:cubicBezTo>
                    <a:pt x="691" y="1239"/>
                    <a:pt x="721" y="1237"/>
                    <a:pt x="750" y="1233"/>
                  </a:cubicBezTo>
                  <a:cubicBezTo>
                    <a:pt x="1095" y="1197"/>
                    <a:pt x="1334" y="876"/>
                    <a:pt x="1286" y="542"/>
                  </a:cubicBezTo>
                  <a:cubicBezTo>
                    <a:pt x="1242" y="227"/>
                    <a:pt x="980" y="1"/>
                    <a:pt x="67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51" name="Google Shape;351;p3"/>
            <p:cNvSpPr/>
            <p:nvPr/>
          </p:nvSpPr>
          <p:spPr>
            <a:xfrm>
              <a:off x="7874913" y="3458023"/>
              <a:ext cx="26711" cy="24107"/>
            </a:xfrm>
            <a:custGeom>
              <a:avLst/>
              <a:gdLst/>
              <a:ahLst/>
              <a:cxnLst/>
              <a:rect l="l" t="t" r="r" b="b"/>
              <a:pathLst>
                <a:path w="822" h="771" extrusionOk="0">
                  <a:moveTo>
                    <a:pt x="404" y="1"/>
                  </a:moveTo>
                  <a:cubicBezTo>
                    <a:pt x="388" y="1"/>
                    <a:pt x="373" y="2"/>
                    <a:pt x="357" y="3"/>
                  </a:cubicBezTo>
                  <a:cubicBezTo>
                    <a:pt x="155" y="39"/>
                    <a:pt x="0" y="230"/>
                    <a:pt x="36" y="444"/>
                  </a:cubicBezTo>
                  <a:cubicBezTo>
                    <a:pt x="57" y="627"/>
                    <a:pt x="215" y="770"/>
                    <a:pt x="403" y="770"/>
                  </a:cubicBezTo>
                  <a:cubicBezTo>
                    <a:pt x="423" y="770"/>
                    <a:pt x="444" y="769"/>
                    <a:pt x="464" y="765"/>
                  </a:cubicBezTo>
                  <a:cubicBezTo>
                    <a:pt x="679" y="742"/>
                    <a:pt x="822" y="539"/>
                    <a:pt x="798" y="337"/>
                  </a:cubicBezTo>
                  <a:cubicBezTo>
                    <a:pt x="765" y="138"/>
                    <a:pt x="598" y="1"/>
                    <a:pt x="4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52" name="Google Shape;352;p3"/>
            <p:cNvSpPr/>
            <p:nvPr/>
          </p:nvSpPr>
          <p:spPr>
            <a:xfrm>
              <a:off x="5273808" y="3589887"/>
              <a:ext cx="42958" cy="39147"/>
            </a:xfrm>
            <a:custGeom>
              <a:avLst/>
              <a:gdLst/>
              <a:ahLst/>
              <a:cxnLst/>
              <a:rect l="l" t="t" r="r" b="b"/>
              <a:pathLst>
                <a:path w="1322" h="1252" extrusionOk="0">
                  <a:moveTo>
                    <a:pt x="660" y="1"/>
                  </a:moveTo>
                  <a:cubicBezTo>
                    <a:pt x="631" y="1"/>
                    <a:pt x="601" y="3"/>
                    <a:pt x="572" y="7"/>
                  </a:cubicBezTo>
                  <a:cubicBezTo>
                    <a:pt x="239" y="55"/>
                    <a:pt x="0" y="364"/>
                    <a:pt x="36" y="709"/>
                  </a:cubicBezTo>
                  <a:cubicBezTo>
                    <a:pt x="80" y="1025"/>
                    <a:pt x="342" y="1251"/>
                    <a:pt x="651" y="1251"/>
                  </a:cubicBezTo>
                  <a:cubicBezTo>
                    <a:pt x="680" y="1251"/>
                    <a:pt x="709" y="1249"/>
                    <a:pt x="739" y="1245"/>
                  </a:cubicBezTo>
                  <a:cubicBezTo>
                    <a:pt x="1084" y="1198"/>
                    <a:pt x="1322" y="888"/>
                    <a:pt x="1274" y="543"/>
                  </a:cubicBezTo>
                  <a:cubicBezTo>
                    <a:pt x="1231" y="227"/>
                    <a:pt x="968" y="1"/>
                    <a:pt x="66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53" name="Google Shape;353;p3"/>
            <p:cNvSpPr/>
            <p:nvPr/>
          </p:nvSpPr>
          <p:spPr>
            <a:xfrm>
              <a:off x="5730341" y="3622646"/>
              <a:ext cx="54202" cy="30204"/>
            </a:xfrm>
            <a:custGeom>
              <a:avLst/>
              <a:gdLst/>
              <a:ahLst/>
              <a:cxnLst/>
              <a:rect l="l" t="t" r="r" b="b"/>
              <a:pathLst>
                <a:path w="1668" h="966" fill="none" extrusionOk="0">
                  <a:moveTo>
                    <a:pt x="1632" y="370"/>
                  </a:moveTo>
                  <a:cubicBezTo>
                    <a:pt x="1668" y="608"/>
                    <a:pt x="1334" y="846"/>
                    <a:pt x="894" y="906"/>
                  </a:cubicBezTo>
                  <a:cubicBezTo>
                    <a:pt x="441" y="965"/>
                    <a:pt x="60" y="811"/>
                    <a:pt x="24" y="596"/>
                  </a:cubicBezTo>
                  <a:cubicBezTo>
                    <a:pt x="1" y="358"/>
                    <a:pt x="322" y="120"/>
                    <a:pt x="775" y="60"/>
                  </a:cubicBezTo>
                  <a:cubicBezTo>
                    <a:pt x="1227" y="1"/>
                    <a:pt x="1608" y="132"/>
                    <a:pt x="1632" y="370"/>
                  </a:cubicBezTo>
                  <a:close/>
                </a:path>
              </a:pathLst>
            </a:custGeom>
            <a:noFill/>
            <a:ln w="4175" cap="flat" cmpd="sng">
              <a:solidFill>
                <a:srgbClr val="D4C599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54" name="Google Shape;354;p3"/>
            <p:cNvSpPr/>
            <p:nvPr/>
          </p:nvSpPr>
          <p:spPr>
            <a:xfrm>
              <a:off x="6737426" y="3785706"/>
              <a:ext cx="54202" cy="30580"/>
            </a:xfrm>
            <a:custGeom>
              <a:avLst/>
              <a:gdLst/>
              <a:ahLst/>
              <a:cxnLst/>
              <a:rect l="l" t="t" r="r" b="b"/>
              <a:pathLst>
                <a:path w="1668" h="978" fill="none" extrusionOk="0">
                  <a:moveTo>
                    <a:pt x="1644" y="382"/>
                  </a:moveTo>
                  <a:cubicBezTo>
                    <a:pt x="1668" y="608"/>
                    <a:pt x="1346" y="858"/>
                    <a:pt x="894" y="906"/>
                  </a:cubicBezTo>
                  <a:cubicBezTo>
                    <a:pt x="453" y="977"/>
                    <a:pt x="60" y="822"/>
                    <a:pt x="36" y="596"/>
                  </a:cubicBezTo>
                  <a:cubicBezTo>
                    <a:pt x="1" y="358"/>
                    <a:pt x="334" y="120"/>
                    <a:pt x="775" y="60"/>
                  </a:cubicBezTo>
                  <a:cubicBezTo>
                    <a:pt x="1227" y="1"/>
                    <a:pt x="1608" y="156"/>
                    <a:pt x="1644" y="382"/>
                  </a:cubicBezTo>
                  <a:close/>
                </a:path>
              </a:pathLst>
            </a:custGeom>
            <a:noFill/>
            <a:ln w="4175" cap="flat" cmpd="sng">
              <a:solidFill>
                <a:srgbClr val="D4C599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55" name="Google Shape;355;p3"/>
            <p:cNvSpPr/>
            <p:nvPr/>
          </p:nvSpPr>
          <p:spPr>
            <a:xfrm>
              <a:off x="6398893" y="3691528"/>
              <a:ext cx="61935" cy="34644"/>
            </a:xfrm>
            <a:custGeom>
              <a:avLst/>
              <a:gdLst/>
              <a:ahLst/>
              <a:cxnLst/>
              <a:rect l="l" t="t" r="r" b="b"/>
              <a:pathLst>
                <a:path w="1906" h="1108" fill="none" extrusionOk="0">
                  <a:moveTo>
                    <a:pt x="1882" y="429"/>
                  </a:moveTo>
                  <a:cubicBezTo>
                    <a:pt x="1906" y="691"/>
                    <a:pt x="1537" y="977"/>
                    <a:pt x="1013" y="1036"/>
                  </a:cubicBezTo>
                  <a:cubicBezTo>
                    <a:pt x="513" y="1108"/>
                    <a:pt x="60" y="953"/>
                    <a:pt x="36" y="667"/>
                  </a:cubicBezTo>
                  <a:cubicBezTo>
                    <a:pt x="1" y="393"/>
                    <a:pt x="382" y="120"/>
                    <a:pt x="894" y="60"/>
                  </a:cubicBezTo>
                  <a:cubicBezTo>
                    <a:pt x="1394" y="1"/>
                    <a:pt x="1834" y="155"/>
                    <a:pt x="1882" y="429"/>
                  </a:cubicBezTo>
                  <a:close/>
                </a:path>
              </a:pathLst>
            </a:custGeom>
            <a:noFill/>
            <a:ln w="3575" cap="flat" cmpd="sng">
              <a:solidFill>
                <a:srgbClr val="D4C599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56" name="Google Shape;356;p3"/>
            <p:cNvSpPr/>
            <p:nvPr/>
          </p:nvSpPr>
          <p:spPr>
            <a:xfrm>
              <a:off x="5628209" y="4195967"/>
              <a:ext cx="74316" cy="41367"/>
            </a:xfrm>
            <a:custGeom>
              <a:avLst/>
              <a:gdLst/>
              <a:ahLst/>
              <a:cxnLst/>
              <a:rect l="l" t="t" r="r" b="b"/>
              <a:pathLst>
                <a:path w="2287" h="1323" fill="none" extrusionOk="0">
                  <a:moveTo>
                    <a:pt x="2251" y="512"/>
                  </a:moveTo>
                  <a:cubicBezTo>
                    <a:pt x="2286" y="846"/>
                    <a:pt x="1834" y="1167"/>
                    <a:pt x="1215" y="1251"/>
                  </a:cubicBezTo>
                  <a:cubicBezTo>
                    <a:pt x="608" y="1322"/>
                    <a:pt x="84" y="1132"/>
                    <a:pt x="36" y="810"/>
                  </a:cubicBezTo>
                  <a:cubicBezTo>
                    <a:pt x="0" y="501"/>
                    <a:pt x="453" y="155"/>
                    <a:pt x="1072" y="84"/>
                  </a:cubicBezTo>
                  <a:cubicBezTo>
                    <a:pt x="1679" y="0"/>
                    <a:pt x="2203" y="203"/>
                    <a:pt x="2251" y="512"/>
                  </a:cubicBezTo>
                  <a:close/>
                </a:path>
              </a:pathLst>
            </a:custGeom>
            <a:noFill/>
            <a:ln w="4175" cap="flat" cmpd="sng">
              <a:solidFill>
                <a:srgbClr val="D4C599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57" name="Google Shape;357;p3"/>
            <p:cNvSpPr/>
            <p:nvPr/>
          </p:nvSpPr>
          <p:spPr>
            <a:xfrm>
              <a:off x="6533909" y="3388484"/>
              <a:ext cx="74706" cy="41367"/>
            </a:xfrm>
            <a:custGeom>
              <a:avLst/>
              <a:gdLst/>
              <a:ahLst/>
              <a:cxnLst/>
              <a:rect l="l" t="t" r="r" b="b"/>
              <a:pathLst>
                <a:path w="2299" h="1323" fill="none" extrusionOk="0">
                  <a:moveTo>
                    <a:pt x="2251" y="525"/>
                  </a:moveTo>
                  <a:cubicBezTo>
                    <a:pt x="2299" y="846"/>
                    <a:pt x="1835" y="1180"/>
                    <a:pt x="1227" y="1251"/>
                  </a:cubicBezTo>
                  <a:cubicBezTo>
                    <a:pt x="608" y="1322"/>
                    <a:pt x="96" y="1132"/>
                    <a:pt x="49" y="822"/>
                  </a:cubicBezTo>
                  <a:cubicBezTo>
                    <a:pt x="1" y="489"/>
                    <a:pt x="465" y="168"/>
                    <a:pt x="1073" y="84"/>
                  </a:cubicBezTo>
                  <a:cubicBezTo>
                    <a:pt x="1668" y="1"/>
                    <a:pt x="2204" y="191"/>
                    <a:pt x="2251" y="525"/>
                  </a:cubicBezTo>
                  <a:close/>
                </a:path>
              </a:pathLst>
            </a:custGeom>
            <a:noFill/>
            <a:ln w="4175" cap="flat" cmpd="sng">
              <a:solidFill>
                <a:srgbClr val="D4C599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58" name="Google Shape;358;p3"/>
            <p:cNvSpPr/>
            <p:nvPr/>
          </p:nvSpPr>
          <p:spPr>
            <a:xfrm>
              <a:off x="6146634" y="4006486"/>
              <a:ext cx="74316" cy="41336"/>
            </a:xfrm>
            <a:custGeom>
              <a:avLst/>
              <a:gdLst/>
              <a:ahLst/>
              <a:cxnLst/>
              <a:rect l="l" t="t" r="r" b="b"/>
              <a:pathLst>
                <a:path w="2287" h="1322" fill="none" extrusionOk="0">
                  <a:moveTo>
                    <a:pt x="2251" y="524"/>
                  </a:moveTo>
                  <a:cubicBezTo>
                    <a:pt x="2287" y="846"/>
                    <a:pt x="1834" y="1179"/>
                    <a:pt x="1215" y="1250"/>
                  </a:cubicBezTo>
                  <a:cubicBezTo>
                    <a:pt x="608" y="1322"/>
                    <a:pt x="84" y="1131"/>
                    <a:pt x="48" y="822"/>
                  </a:cubicBezTo>
                  <a:cubicBezTo>
                    <a:pt x="1" y="488"/>
                    <a:pt x="453" y="167"/>
                    <a:pt x="1072" y="84"/>
                  </a:cubicBezTo>
                  <a:cubicBezTo>
                    <a:pt x="1680" y="0"/>
                    <a:pt x="2203" y="191"/>
                    <a:pt x="2251" y="524"/>
                  </a:cubicBezTo>
                  <a:close/>
                </a:path>
              </a:pathLst>
            </a:custGeom>
            <a:noFill/>
            <a:ln w="4175" cap="flat" cmpd="sng">
              <a:solidFill>
                <a:srgbClr val="D4C599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59" name="Google Shape;359;p3"/>
            <p:cNvSpPr/>
            <p:nvPr/>
          </p:nvSpPr>
          <p:spPr>
            <a:xfrm>
              <a:off x="6934735" y="3994948"/>
              <a:ext cx="88646" cy="49528"/>
            </a:xfrm>
            <a:custGeom>
              <a:avLst/>
              <a:gdLst/>
              <a:ahLst/>
              <a:cxnLst/>
              <a:rect l="l" t="t" r="r" b="b"/>
              <a:pathLst>
                <a:path w="2728" h="1584" fill="none" extrusionOk="0">
                  <a:moveTo>
                    <a:pt x="2680" y="607"/>
                  </a:moveTo>
                  <a:cubicBezTo>
                    <a:pt x="2727" y="988"/>
                    <a:pt x="2192" y="1381"/>
                    <a:pt x="1465" y="1488"/>
                  </a:cubicBezTo>
                  <a:cubicBezTo>
                    <a:pt x="727" y="1584"/>
                    <a:pt x="108" y="1346"/>
                    <a:pt x="48" y="965"/>
                  </a:cubicBezTo>
                  <a:cubicBezTo>
                    <a:pt x="1" y="572"/>
                    <a:pt x="537" y="191"/>
                    <a:pt x="1275" y="83"/>
                  </a:cubicBezTo>
                  <a:cubicBezTo>
                    <a:pt x="2001" y="0"/>
                    <a:pt x="2644" y="238"/>
                    <a:pt x="2680" y="607"/>
                  </a:cubicBezTo>
                  <a:close/>
                </a:path>
              </a:pathLst>
            </a:custGeom>
            <a:noFill/>
            <a:ln w="2975" cap="flat" cmpd="sng">
              <a:solidFill>
                <a:srgbClr val="D4C599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60" name="Google Shape;360;p3"/>
            <p:cNvSpPr/>
            <p:nvPr/>
          </p:nvSpPr>
          <p:spPr>
            <a:xfrm>
              <a:off x="7034560" y="4045570"/>
              <a:ext cx="62325" cy="35395"/>
            </a:xfrm>
            <a:custGeom>
              <a:avLst/>
              <a:gdLst/>
              <a:ahLst/>
              <a:cxnLst/>
              <a:rect l="l" t="t" r="r" b="b"/>
              <a:pathLst>
                <a:path w="1918" h="1132" fill="none" extrusionOk="0">
                  <a:moveTo>
                    <a:pt x="1894" y="441"/>
                  </a:moveTo>
                  <a:cubicBezTo>
                    <a:pt x="1918" y="715"/>
                    <a:pt x="1537" y="1000"/>
                    <a:pt x="1025" y="1048"/>
                  </a:cubicBezTo>
                  <a:cubicBezTo>
                    <a:pt x="501" y="1131"/>
                    <a:pt x="60" y="953"/>
                    <a:pt x="24" y="679"/>
                  </a:cubicBezTo>
                  <a:cubicBezTo>
                    <a:pt x="1" y="417"/>
                    <a:pt x="382" y="131"/>
                    <a:pt x="894" y="72"/>
                  </a:cubicBezTo>
                  <a:cubicBezTo>
                    <a:pt x="1394" y="0"/>
                    <a:pt x="1846" y="167"/>
                    <a:pt x="1894" y="441"/>
                  </a:cubicBezTo>
                  <a:close/>
                </a:path>
              </a:pathLst>
            </a:custGeom>
            <a:noFill/>
            <a:ln w="2975" cap="flat" cmpd="sng">
              <a:solidFill>
                <a:srgbClr val="D4C599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61" name="Google Shape;361;p3"/>
            <p:cNvSpPr/>
            <p:nvPr/>
          </p:nvSpPr>
          <p:spPr>
            <a:xfrm>
              <a:off x="5970609" y="4185305"/>
              <a:ext cx="29830" cy="27515"/>
            </a:xfrm>
            <a:custGeom>
              <a:avLst/>
              <a:gdLst/>
              <a:ahLst/>
              <a:cxnLst/>
              <a:rect l="l" t="t" r="r" b="b"/>
              <a:pathLst>
                <a:path w="918" h="880" extrusionOk="0">
                  <a:moveTo>
                    <a:pt x="483" y="0"/>
                  </a:moveTo>
                  <a:cubicBezTo>
                    <a:pt x="457" y="0"/>
                    <a:pt x="431" y="3"/>
                    <a:pt x="405" y="8"/>
                  </a:cubicBezTo>
                  <a:cubicBezTo>
                    <a:pt x="167" y="44"/>
                    <a:pt x="0" y="258"/>
                    <a:pt x="24" y="496"/>
                  </a:cubicBezTo>
                  <a:cubicBezTo>
                    <a:pt x="58" y="719"/>
                    <a:pt x="258" y="880"/>
                    <a:pt x="479" y="880"/>
                  </a:cubicBezTo>
                  <a:cubicBezTo>
                    <a:pt x="494" y="880"/>
                    <a:pt x="509" y="879"/>
                    <a:pt x="524" y="877"/>
                  </a:cubicBezTo>
                  <a:cubicBezTo>
                    <a:pt x="762" y="842"/>
                    <a:pt x="917" y="615"/>
                    <a:pt x="893" y="377"/>
                  </a:cubicBezTo>
                  <a:cubicBezTo>
                    <a:pt x="862" y="165"/>
                    <a:pt x="688" y="0"/>
                    <a:pt x="48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62" name="Google Shape;362;p3"/>
            <p:cNvSpPr/>
            <p:nvPr/>
          </p:nvSpPr>
          <p:spPr>
            <a:xfrm>
              <a:off x="6630257" y="3444453"/>
              <a:ext cx="27491" cy="25014"/>
            </a:xfrm>
            <a:custGeom>
              <a:avLst/>
              <a:gdLst/>
              <a:ahLst/>
              <a:cxnLst/>
              <a:rect l="l" t="t" r="r" b="b"/>
              <a:pathLst>
                <a:path w="846" h="800" extrusionOk="0">
                  <a:moveTo>
                    <a:pt x="444" y="1"/>
                  </a:moveTo>
                  <a:cubicBezTo>
                    <a:pt x="419" y="1"/>
                    <a:pt x="395" y="3"/>
                    <a:pt x="370" y="9"/>
                  </a:cubicBezTo>
                  <a:cubicBezTo>
                    <a:pt x="143" y="44"/>
                    <a:pt x="1" y="235"/>
                    <a:pt x="24" y="461"/>
                  </a:cubicBezTo>
                  <a:cubicBezTo>
                    <a:pt x="57" y="655"/>
                    <a:pt x="215" y="800"/>
                    <a:pt x="412" y="800"/>
                  </a:cubicBezTo>
                  <a:cubicBezTo>
                    <a:pt x="433" y="800"/>
                    <a:pt x="455" y="798"/>
                    <a:pt x="477" y="795"/>
                  </a:cubicBezTo>
                  <a:cubicBezTo>
                    <a:pt x="703" y="771"/>
                    <a:pt x="846" y="580"/>
                    <a:pt x="822" y="354"/>
                  </a:cubicBezTo>
                  <a:cubicBezTo>
                    <a:pt x="791" y="154"/>
                    <a:pt x="629" y="1"/>
                    <a:pt x="4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63" name="Google Shape;363;p3"/>
            <p:cNvSpPr/>
            <p:nvPr/>
          </p:nvSpPr>
          <p:spPr>
            <a:xfrm>
              <a:off x="5670387" y="3853650"/>
              <a:ext cx="42958" cy="39053"/>
            </a:xfrm>
            <a:custGeom>
              <a:avLst/>
              <a:gdLst/>
              <a:ahLst/>
              <a:cxnLst/>
              <a:rect l="l" t="t" r="r" b="b"/>
              <a:pathLst>
                <a:path w="1322" h="1249" extrusionOk="0">
                  <a:moveTo>
                    <a:pt x="659" y="1"/>
                  </a:moveTo>
                  <a:cubicBezTo>
                    <a:pt x="631" y="1"/>
                    <a:pt x="601" y="3"/>
                    <a:pt x="572" y="7"/>
                  </a:cubicBezTo>
                  <a:cubicBezTo>
                    <a:pt x="238" y="54"/>
                    <a:pt x="0" y="364"/>
                    <a:pt x="36" y="709"/>
                  </a:cubicBezTo>
                  <a:cubicBezTo>
                    <a:pt x="80" y="1020"/>
                    <a:pt x="353" y="1248"/>
                    <a:pt x="670" y="1248"/>
                  </a:cubicBezTo>
                  <a:cubicBezTo>
                    <a:pt x="693" y="1248"/>
                    <a:pt x="715" y="1247"/>
                    <a:pt x="738" y="1245"/>
                  </a:cubicBezTo>
                  <a:cubicBezTo>
                    <a:pt x="1084" y="1197"/>
                    <a:pt x="1322" y="888"/>
                    <a:pt x="1274" y="542"/>
                  </a:cubicBezTo>
                  <a:cubicBezTo>
                    <a:pt x="1231" y="227"/>
                    <a:pt x="968" y="1"/>
                    <a:pt x="65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64" name="Google Shape;364;p3"/>
            <p:cNvSpPr/>
            <p:nvPr/>
          </p:nvSpPr>
          <p:spPr>
            <a:xfrm>
              <a:off x="6558671" y="4017117"/>
              <a:ext cx="29830" cy="27140"/>
            </a:xfrm>
            <a:custGeom>
              <a:avLst/>
              <a:gdLst/>
              <a:ahLst/>
              <a:cxnLst/>
              <a:rect l="l" t="t" r="r" b="b"/>
              <a:pathLst>
                <a:path w="918" h="868" extrusionOk="0">
                  <a:moveTo>
                    <a:pt x="470" y="1"/>
                  </a:moveTo>
                  <a:cubicBezTo>
                    <a:pt x="449" y="1"/>
                    <a:pt x="427" y="2"/>
                    <a:pt x="406" y="6"/>
                  </a:cubicBezTo>
                  <a:cubicBezTo>
                    <a:pt x="168" y="29"/>
                    <a:pt x="1" y="256"/>
                    <a:pt x="25" y="494"/>
                  </a:cubicBezTo>
                  <a:cubicBezTo>
                    <a:pt x="57" y="710"/>
                    <a:pt x="247" y="868"/>
                    <a:pt x="460" y="868"/>
                  </a:cubicBezTo>
                  <a:cubicBezTo>
                    <a:pt x="482" y="868"/>
                    <a:pt x="503" y="866"/>
                    <a:pt x="525" y="863"/>
                  </a:cubicBezTo>
                  <a:cubicBezTo>
                    <a:pt x="763" y="827"/>
                    <a:pt x="918" y="613"/>
                    <a:pt x="894" y="375"/>
                  </a:cubicBezTo>
                  <a:cubicBezTo>
                    <a:pt x="861" y="158"/>
                    <a:pt x="681" y="1"/>
                    <a:pt x="47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65" name="Google Shape;365;p3"/>
            <p:cNvSpPr/>
            <p:nvPr/>
          </p:nvSpPr>
          <p:spPr>
            <a:xfrm>
              <a:off x="4703131" y="3722055"/>
              <a:ext cx="42991" cy="39147"/>
            </a:xfrm>
            <a:custGeom>
              <a:avLst/>
              <a:gdLst/>
              <a:ahLst/>
              <a:cxnLst/>
              <a:rect l="l" t="t" r="r" b="b"/>
              <a:pathLst>
                <a:path w="1323" h="1252" extrusionOk="0">
                  <a:moveTo>
                    <a:pt x="660" y="1"/>
                  </a:moveTo>
                  <a:cubicBezTo>
                    <a:pt x="631" y="1"/>
                    <a:pt x="602" y="3"/>
                    <a:pt x="572" y="7"/>
                  </a:cubicBezTo>
                  <a:cubicBezTo>
                    <a:pt x="239" y="54"/>
                    <a:pt x="1" y="364"/>
                    <a:pt x="36" y="709"/>
                  </a:cubicBezTo>
                  <a:cubicBezTo>
                    <a:pt x="80" y="1025"/>
                    <a:pt x="342" y="1251"/>
                    <a:pt x="651" y="1251"/>
                  </a:cubicBezTo>
                  <a:cubicBezTo>
                    <a:pt x="680" y="1251"/>
                    <a:pt x="709" y="1249"/>
                    <a:pt x="739" y="1245"/>
                  </a:cubicBezTo>
                  <a:cubicBezTo>
                    <a:pt x="1084" y="1197"/>
                    <a:pt x="1322" y="888"/>
                    <a:pt x="1275" y="543"/>
                  </a:cubicBezTo>
                  <a:cubicBezTo>
                    <a:pt x="1231" y="227"/>
                    <a:pt x="969" y="1"/>
                    <a:pt x="66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66" name="Google Shape;366;p3"/>
            <p:cNvSpPr/>
            <p:nvPr/>
          </p:nvSpPr>
          <p:spPr>
            <a:xfrm>
              <a:off x="7080605" y="3817099"/>
              <a:ext cx="42991" cy="39209"/>
            </a:xfrm>
            <a:custGeom>
              <a:avLst/>
              <a:gdLst/>
              <a:ahLst/>
              <a:cxnLst/>
              <a:rect l="l" t="t" r="r" b="b"/>
              <a:pathLst>
                <a:path w="1323" h="1254" extrusionOk="0">
                  <a:moveTo>
                    <a:pt x="668" y="0"/>
                  </a:moveTo>
                  <a:cubicBezTo>
                    <a:pt x="636" y="0"/>
                    <a:pt x="604" y="3"/>
                    <a:pt x="572" y="9"/>
                  </a:cubicBezTo>
                  <a:cubicBezTo>
                    <a:pt x="239" y="56"/>
                    <a:pt x="0" y="366"/>
                    <a:pt x="36" y="711"/>
                  </a:cubicBezTo>
                  <a:cubicBezTo>
                    <a:pt x="80" y="1027"/>
                    <a:pt x="342" y="1253"/>
                    <a:pt x="651" y="1253"/>
                  </a:cubicBezTo>
                  <a:cubicBezTo>
                    <a:pt x="680" y="1253"/>
                    <a:pt x="709" y="1251"/>
                    <a:pt x="739" y="1247"/>
                  </a:cubicBezTo>
                  <a:cubicBezTo>
                    <a:pt x="1084" y="1199"/>
                    <a:pt x="1322" y="890"/>
                    <a:pt x="1274" y="545"/>
                  </a:cubicBezTo>
                  <a:cubicBezTo>
                    <a:pt x="1231" y="243"/>
                    <a:pt x="965" y="0"/>
                    <a:pt x="66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67" name="Google Shape;367;p3"/>
            <p:cNvSpPr/>
            <p:nvPr/>
          </p:nvSpPr>
          <p:spPr>
            <a:xfrm>
              <a:off x="6066956" y="3494700"/>
              <a:ext cx="26321" cy="24201"/>
            </a:xfrm>
            <a:custGeom>
              <a:avLst/>
              <a:gdLst/>
              <a:ahLst/>
              <a:cxnLst/>
              <a:rect l="l" t="t" r="r" b="b"/>
              <a:pathLst>
                <a:path w="810" h="774" extrusionOk="0">
                  <a:moveTo>
                    <a:pt x="431" y="0"/>
                  </a:moveTo>
                  <a:cubicBezTo>
                    <a:pt x="407" y="0"/>
                    <a:pt x="382" y="3"/>
                    <a:pt x="357" y="9"/>
                  </a:cubicBezTo>
                  <a:cubicBezTo>
                    <a:pt x="143" y="45"/>
                    <a:pt x="0" y="235"/>
                    <a:pt x="24" y="438"/>
                  </a:cubicBezTo>
                  <a:cubicBezTo>
                    <a:pt x="57" y="636"/>
                    <a:pt x="223" y="774"/>
                    <a:pt x="408" y="774"/>
                  </a:cubicBezTo>
                  <a:cubicBezTo>
                    <a:pt x="423" y="774"/>
                    <a:pt x="438" y="773"/>
                    <a:pt x="453" y="771"/>
                  </a:cubicBezTo>
                  <a:cubicBezTo>
                    <a:pt x="667" y="735"/>
                    <a:pt x="810" y="545"/>
                    <a:pt x="786" y="342"/>
                  </a:cubicBezTo>
                  <a:cubicBezTo>
                    <a:pt x="755" y="144"/>
                    <a:pt x="604" y="0"/>
                    <a:pt x="43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68" name="Google Shape;368;p3"/>
            <p:cNvSpPr/>
            <p:nvPr/>
          </p:nvSpPr>
          <p:spPr>
            <a:xfrm>
              <a:off x="5854536" y="3408401"/>
              <a:ext cx="42991" cy="38772"/>
            </a:xfrm>
            <a:custGeom>
              <a:avLst/>
              <a:gdLst/>
              <a:ahLst/>
              <a:cxnLst/>
              <a:rect l="l" t="t" r="r" b="b"/>
              <a:pathLst>
                <a:path w="1323" h="1240" extrusionOk="0">
                  <a:moveTo>
                    <a:pt x="669" y="1"/>
                  </a:moveTo>
                  <a:cubicBezTo>
                    <a:pt x="641" y="1"/>
                    <a:pt x="613" y="3"/>
                    <a:pt x="584" y="7"/>
                  </a:cubicBezTo>
                  <a:cubicBezTo>
                    <a:pt x="239" y="43"/>
                    <a:pt x="1" y="364"/>
                    <a:pt x="48" y="697"/>
                  </a:cubicBezTo>
                  <a:cubicBezTo>
                    <a:pt x="81" y="1013"/>
                    <a:pt x="352" y="1239"/>
                    <a:pt x="654" y="1239"/>
                  </a:cubicBezTo>
                  <a:cubicBezTo>
                    <a:pt x="682" y="1239"/>
                    <a:pt x="710" y="1237"/>
                    <a:pt x="739" y="1233"/>
                  </a:cubicBezTo>
                  <a:cubicBezTo>
                    <a:pt x="1084" y="1197"/>
                    <a:pt x="1322" y="876"/>
                    <a:pt x="1275" y="543"/>
                  </a:cubicBezTo>
                  <a:cubicBezTo>
                    <a:pt x="1242" y="227"/>
                    <a:pt x="970" y="1"/>
                    <a:pt x="66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69" name="Google Shape;369;p3"/>
            <p:cNvSpPr/>
            <p:nvPr/>
          </p:nvSpPr>
          <p:spPr>
            <a:xfrm>
              <a:off x="4142927" y="4026591"/>
              <a:ext cx="53422" cy="28328"/>
            </a:xfrm>
            <a:custGeom>
              <a:avLst/>
              <a:gdLst/>
              <a:ahLst/>
              <a:cxnLst/>
              <a:rect l="l" t="t" r="r" b="b"/>
              <a:pathLst>
                <a:path w="1644" h="906" fill="none" extrusionOk="0">
                  <a:moveTo>
                    <a:pt x="0" y="417"/>
                  </a:moveTo>
                  <a:cubicBezTo>
                    <a:pt x="12" y="179"/>
                    <a:pt x="393" y="0"/>
                    <a:pt x="834" y="24"/>
                  </a:cubicBezTo>
                  <a:cubicBezTo>
                    <a:pt x="1286" y="36"/>
                    <a:pt x="1643" y="250"/>
                    <a:pt x="1620" y="488"/>
                  </a:cubicBezTo>
                  <a:cubicBezTo>
                    <a:pt x="1608" y="726"/>
                    <a:pt x="1239" y="905"/>
                    <a:pt x="786" y="869"/>
                  </a:cubicBezTo>
                  <a:cubicBezTo>
                    <a:pt x="346" y="857"/>
                    <a:pt x="0" y="655"/>
                    <a:pt x="0" y="417"/>
                  </a:cubicBezTo>
                  <a:close/>
                </a:path>
              </a:pathLst>
            </a:custGeom>
            <a:noFill/>
            <a:ln w="4175" cap="flat" cmpd="sng">
              <a:solidFill>
                <a:srgbClr val="D4C599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70" name="Google Shape;370;p3"/>
            <p:cNvSpPr/>
            <p:nvPr/>
          </p:nvSpPr>
          <p:spPr>
            <a:xfrm>
              <a:off x="3182668" y="3692279"/>
              <a:ext cx="53032" cy="28328"/>
            </a:xfrm>
            <a:custGeom>
              <a:avLst/>
              <a:gdLst/>
              <a:ahLst/>
              <a:cxnLst/>
              <a:rect l="l" t="t" r="r" b="b"/>
              <a:pathLst>
                <a:path w="1632" h="906" fill="none" extrusionOk="0">
                  <a:moveTo>
                    <a:pt x="0" y="417"/>
                  </a:moveTo>
                  <a:cubicBezTo>
                    <a:pt x="12" y="179"/>
                    <a:pt x="381" y="0"/>
                    <a:pt x="833" y="36"/>
                  </a:cubicBezTo>
                  <a:cubicBezTo>
                    <a:pt x="1274" y="48"/>
                    <a:pt x="1631" y="250"/>
                    <a:pt x="1619" y="489"/>
                  </a:cubicBezTo>
                  <a:cubicBezTo>
                    <a:pt x="1607" y="727"/>
                    <a:pt x="1226" y="905"/>
                    <a:pt x="786" y="881"/>
                  </a:cubicBezTo>
                  <a:cubicBezTo>
                    <a:pt x="333" y="870"/>
                    <a:pt x="0" y="655"/>
                    <a:pt x="0" y="417"/>
                  </a:cubicBezTo>
                  <a:close/>
                </a:path>
              </a:pathLst>
            </a:custGeom>
            <a:noFill/>
            <a:ln w="4175" cap="flat" cmpd="sng">
              <a:solidFill>
                <a:srgbClr val="D4C599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71" name="Google Shape;371;p3"/>
            <p:cNvSpPr/>
            <p:nvPr/>
          </p:nvSpPr>
          <p:spPr>
            <a:xfrm>
              <a:off x="3490623" y="3838204"/>
              <a:ext cx="61546" cy="32800"/>
            </a:xfrm>
            <a:custGeom>
              <a:avLst/>
              <a:gdLst/>
              <a:ahLst/>
              <a:cxnLst/>
              <a:rect l="l" t="t" r="r" b="b"/>
              <a:pathLst>
                <a:path w="1894" h="1049" fill="none" extrusionOk="0">
                  <a:moveTo>
                    <a:pt x="12" y="489"/>
                  </a:moveTo>
                  <a:cubicBezTo>
                    <a:pt x="24" y="215"/>
                    <a:pt x="465" y="1"/>
                    <a:pt x="965" y="36"/>
                  </a:cubicBezTo>
                  <a:cubicBezTo>
                    <a:pt x="1489" y="72"/>
                    <a:pt x="1893" y="298"/>
                    <a:pt x="1870" y="572"/>
                  </a:cubicBezTo>
                  <a:cubicBezTo>
                    <a:pt x="1858" y="834"/>
                    <a:pt x="1429" y="1048"/>
                    <a:pt x="917" y="1013"/>
                  </a:cubicBezTo>
                  <a:cubicBezTo>
                    <a:pt x="417" y="1001"/>
                    <a:pt x="0" y="763"/>
                    <a:pt x="12" y="489"/>
                  </a:cubicBezTo>
                  <a:close/>
                </a:path>
              </a:pathLst>
            </a:custGeom>
            <a:noFill/>
            <a:ln w="3575" cap="flat" cmpd="sng">
              <a:solidFill>
                <a:srgbClr val="D4C599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72" name="Google Shape;372;p3"/>
            <p:cNvSpPr/>
            <p:nvPr/>
          </p:nvSpPr>
          <p:spPr>
            <a:xfrm>
              <a:off x="4330943" y="3467434"/>
              <a:ext cx="73179" cy="38740"/>
            </a:xfrm>
            <a:custGeom>
              <a:avLst/>
              <a:gdLst/>
              <a:ahLst/>
              <a:cxnLst/>
              <a:rect l="l" t="t" r="r" b="b"/>
              <a:pathLst>
                <a:path w="2252" h="1239" fill="none" extrusionOk="0">
                  <a:moveTo>
                    <a:pt x="25" y="572"/>
                  </a:moveTo>
                  <a:cubicBezTo>
                    <a:pt x="36" y="238"/>
                    <a:pt x="537" y="0"/>
                    <a:pt x="1156" y="36"/>
                  </a:cubicBezTo>
                  <a:cubicBezTo>
                    <a:pt x="1763" y="60"/>
                    <a:pt x="2251" y="345"/>
                    <a:pt x="2239" y="679"/>
                  </a:cubicBezTo>
                  <a:cubicBezTo>
                    <a:pt x="2227" y="1000"/>
                    <a:pt x="1715" y="1238"/>
                    <a:pt x="1108" y="1214"/>
                  </a:cubicBezTo>
                  <a:cubicBezTo>
                    <a:pt x="501" y="1179"/>
                    <a:pt x="1" y="881"/>
                    <a:pt x="25" y="572"/>
                  </a:cubicBezTo>
                  <a:close/>
                </a:path>
              </a:pathLst>
            </a:custGeom>
            <a:noFill/>
            <a:ln w="4175" cap="flat" cmpd="sng">
              <a:solidFill>
                <a:srgbClr val="D4C599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73" name="Google Shape;373;p3"/>
            <p:cNvSpPr/>
            <p:nvPr/>
          </p:nvSpPr>
          <p:spPr>
            <a:xfrm>
              <a:off x="3289836" y="4105885"/>
              <a:ext cx="73146" cy="38740"/>
            </a:xfrm>
            <a:custGeom>
              <a:avLst/>
              <a:gdLst/>
              <a:ahLst/>
              <a:cxnLst/>
              <a:rect l="l" t="t" r="r" b="b"/>
              <a:pathLst>
                <a:path w="2251" h="1239" fill="none" extrusionOk="0">
                  <a:moveTo>
                    <a:pt x="12" y="572"/>
                  </a:moveTo>
                  <a:cubicBezTo>
                    <a:pt x="36" y="238"/>
                    <a:pt x="536" y="0"/>
                    <a:pt x="1143" y="36"/>
                  </a:cubicBezTo>
                  <a:cubicBezTo>
                    <a:pt x="1762" y="60"/>
                    <a:pt x="2250" y="345"/>
                    <a:pt x="2238" y="679"/>
                  </a:cubicBezTo>
                  <a:cubicBezTo>
                    <a:pt x="2215" y="1000"/>
                    <a:pt x="1715" y="1238"/>
                    <a:pt x="1107" y="1215"/>
                  </a:cubicBezTo>
                  <a:cubicBezTo>
                    <a:pt x="488" y="1179"/>
                    <a:pt x="0" y="881"/>
                    <a:pt x="12" y="572"/>
                  </a:cubicBezTo>
                  <a:close/>
                </a:path>
              </a:pathLst>
            </a:custGeom>
            <a:noFill/>
            <a:ln w="4175" cap="flat" cmpd="sng">
              <a:solidFill>
                <a:srgbClr val="D4C599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74" name="Google Shape;374;p3"/>
            <p:cNvSpPr/>
            <p:nvPr/>
          </p:nvSpPr>
          <p:spPr>
            <a:xfrm>
              <a:off x="3786197" y="3564958"/>
              <a:ext cx="72789" cy="38365"/>
            </a:xfrm>
            <a:custGeom>
              <a:avLst/>
              <a:gdLst/>
              <a:ahLst/>
              <a:cxnLst/>
              <a:rect l="l" t="t" r="r" b="b"/>
              <a:pathLst>
                <a:path w="2240" h="1227" fill="none" extrusionOk="0">
                  <a:moveTo>
                    <a:pt x="13" y="560"/>
                  </a:moveTo>
                  <a:cubicBezTo>
                    <a:pt x="25" y="227"/>
                    <a:pt x="537" y="0"/>
                    <a:pt x="1144" y="24"/>
                  </a:cubicBezTo>
                  <a:cubicBezTo>
                    <a:pt x="1751" y="60"/>
                    <a:pt x="2239" y="334"/>
                    <a:pt x="2227" y="667"/>
                  </a:cubicBezTo>
                  <a:cubicBezTo>
                    <a:pt x="2215" y="989"/>
                    <a:pt x="1703" y="1227"/>
                    <a:pt x="1096" y="1203"/>
                  </a:cubicBezTo>
                  <a:cubicBezTo>
                    <a:pt x="477" y="1167"/>
                    <a:pt x="1" y="893"/>
                    <a:pt x="13" y="560"/>
                  </a:cubicBezTo>
                  <a:close/>
                </a:path>
              </a:pathLst>
            </a:custGeom>
            <a:noFill/>
            <a:ln w="4175" cap="flat" cmpd="sng">
              <a:solidFill>
                <a:srgbClr val="D4C599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75" name="Google Shape;375;p3"/>
            <p:cNvSpPr/>
            <p:nvPr/>
          </p:nvSpPr>
          <p:spPr>
            <a:xfrm>
              <a:off x="2995009" y="3431696"/>
              <a:ext cx="87477" cy="46182"/>
            </a:xfrm>
            <a:custGeom>
              <a:avLst/>
              <a:gdLst/>
              <a:ahLst/>
              <a:cxnLst/>
              <a:rect l="l" t="t" r="r" b="b"/>
              <a:pathLst>
                <a:path w="2692" h="1477" fill="none" extrusionOk="0">
                  <a:moveTo>
                    <a:pt x="12" y="667"/>
                  </a:moveTo>
                  <a:cubicBezTo>
                    <a:pt x="24" y="286"/>
                    <a:pt x="632" y="0"/>
                    <a:pt x="1382" y="36"/>
                  </a:cubicBezTo>
                  <a:cubicBezTo>
                    <a:pt x="2108" y="60"/>
                    <a:pt x="2691" y="405"/>
                    <a:pt x="2679" y="810"/>
                  </a:cubicBezTo>
                  <a:cubicBezTo>
                    <a:pt x="2656" y="1191"/>
                    <a:pt x="2048" y="1476"/>
                    <a:pt x="1310" y="1441"/>
                  </a:cubicBezTo>
                  <a:cubicBezTo>
                    <a:pt x="572" y="1393"/>
                    <a:pt x="0" y="1060"/>
                    <a:pt x="12" y="667"/>
                  </a:cubicBezTo>
                  <a:close/>
                </a:path>
              </a:pathLst>
            </a:custGeom>
            <a:noFill/>
            <a:ln w="2975" cap="flat" cmpd="sng">
              <a:solidFill>
                <a:srgbClr val="D4C599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76" name="Google Shape;376;p3"/>
            <p:cNvSpPr/>
            <p:nvPr/>
          </p:nvSpPr>
          <p:spPr>
            <a:xfrm>
              <a:off x="2931156" y="3380667"/>
              <a:ext cx="61188" cy="32424"/>
            </a:xfrm>
            <a:custGeom>
              <a:avLst/>
              <a:gdLst/>
              <a:ahLst/>
              <a:cxnLst/>
              <a:rect l="l" t="t" r="r" b="b"/>
              <a:pathLst>
                <a:path w="1883" h="1037" fill="none" extrusionOk="0">
                  <a:moveTo>
                    <a:pt x="1" y="477"/>
                  </a:moveTo>
                  <a:cubicBezTo>
                    <a:pt x="13" y="203"/>
                    <a:pt x="441" y="1"/>
                    <a:pt x="965" y="25"/>
                  </a:cubicBezTo>
                  <a:cubicBezTo>
                    <a:pt x="1489" y="60"/>
                    <a:pt x="1882" y="299"/>
                    <a:pt x="1870" y="560"/>
                  </a:cubicBezTo>
                  <a:cubicBezTo>
                    <a:pt x="1858" y="834"/>
                    <a:pt x="1430" y="1037"/>
                    <a:pt x="906" y="1013"/>
                  </a:cubicBezTo>
                  <a:cubicBezTo>
                    <a:pt x="394" y="989"/>
                    <a:pt x="1" y="739"/>
                    <a:pt x="1" y="477"/>
                  </a:cubicBezTo>
                  <a:close/>
                </a:path>
              </a:pathLst>
            </a:custGeom>
            <a:noFill/>
            <a:ln w="2975" cap="flat" cmpd="sng">
              <a:solidFill>
                <a:srgbClr val="D4C599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77" name="Google Shape;377;p3"/>
            <p:cNvSpPr/>
            <p:nvPr/>
          </p:nvSpPr>
          <p:spPr>
            <a:xfrm>
              <a:off x="4034589" y="3435385"/>
              <a:ext cx="29440" cy="27609"/>
            </a:xfrm>
            <a:custGeom>
              <a:avLst/>
              <a:gdLst/>
              <a:ahLst/>
              <a:cxnLst/>
              <a:rect l="l" t="t" r="r" b="b"/>
              <a:pathLst>
                <a:path w="906" h="883" extrusionOk="0">
                  <a:moveTo>
                    <a:pt x="455" y="1"/>
                  </a:moveTo>
                  <a:cubicBezTo>
                    <a:pt x="216" y="1"/>
                    <a:pt x="36" y="187"/>
                    <a:pt x="12" y="418"/>
                  </a:cubicBezTo>
                  <a:cubicBezTo>
                    <a:pt x="1" y="656"/>
                    <a:pt x="191" y="870"/>
                    <a:pt x="429" y="882"/>
                  </a:cubicBezTo>
                  <a:cubicBezTo>
                    <a:pt x="437" y="882"/>
                    <a:pt x="445" y="883"/>
                    <a:pt x="452" y="883"/>
                  </a:cubicBezTo>
                  <a:cubicBezTo>
                    <a:pt x="702" y="883"/>
                    <a:pt x="882" y="696"/>
                    <a:pt x="894" y="465"/>
                  </a:cubicBezTo>
                  <a:cubicBezTo>
                    <a:pt x="905" y="215"/>
                    <a:pt x="715" y="13"/>
                    <a:pt x="477" y="1"/>
                  </a:cubicBezTo>
                  <a:cubicBezTo>
                    <a:pt x="469" y="1"/>
                    <a:pt x="462" y="1"/>
                    <a:pt x="45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78" name="Google Shape;378;p3"/>
            <p:cNvSpPr/>
            <p:nvPr/>
          </p:nvSpPr>
          <p:spPr>
            <a:xfrm>
              <a:off x="3250745" y="4053387"/>
              <a:ext cx="26743" cy="25358"/>
            </a:xfrm>
            <a:custGeom>
              <a:avLst/>
              <a:gdLst/>
              <a:ahLst/>
              <a:cxnLst/>
              <a:rect l="l" t="t" r="r" b="b"/>
              <a:pathLst>
                <a:path w="823" h="811" extrusionOk="0">
                  <a:moveTo>
                    <a:pt x="429" y="0"/>
                  </a:moveTo>
                  <a:cubicBezTo>
                    <a:pt x="203" y="0"/>
                    <a:pt x="24" y="167"/>
                    <a:pt x="12" y="393"/>
                  </a:cubicBezTo>
                  <a:cubicBezTo>
                    <a:pt x="1" y="596"/>
                    <a:pt x="179" y="786"/>
                    <a:pt x="405" y="810"/>
                  </a:cubicBezTo>
                  <a:cubicBezTo>
                    <a:pt x="620" y="810"/>
                    <a:pt x="798" y="643"/>
                    <a:pt x="822" y="417"/>
                  </a:cubicBezTo>
                  <a:cubicBezTo>
                    <a:pt x="822" y="191"/>
                    <a:pt x="655" y="12"/>
                    <a:pt x="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79" name="Google Shape;379;p3"/>
            <p:cNvSpPr/>
            <p:nvPr/>
          </p:nvSpPr>
          <p:spPr>
            <a:xfrm>
              <a:off x="4257050" y="3800589"/>
              <a:ext cx="41821" cy="39178"/>
            </a:xfrm>
            <a:custGeom>
              <a:avLst/>
              <a:gdLst/>
              <a:ahLst/>
              <a:cxnLst/>
              <a:rect l="l" t="t" r="r" b="b"/>
              <a:pathLst>
                <a:path w="1287" h="1253" extrusionOk="0">
                  <a:moveTo>
                    <a:pt x="646" y="1"/>
                  </a:moveTo>
                  <a:cubicBezTo>
                    <a:pt x="322" y="1"/>
                    <a:pt x="36" y="270"/>
                    <a:pt x="13" y="596"/>
                  </a:cubicBezTo>
                  <a:cubicBezTo>
                    <a:pt x="1" y="942"/>
                    <a:pt x="275" y="1239"/>
                    <a:pt x="608" y="1251"/>
                  </a:cubicBezTo>
                  <a:cubicBezTo>
                    <a:pt x="622" y="1252"/>
                    <a:pt x="636" y="1253"/>
                    <a:pt x="650" y="1253"/>
                  </a:cubicBezTo>
                  <a:cubicBezTo>
                    <a:pt x="977" y="1253"/>
                    <a:pt x="1251" y="987"/>
                    <a:pt x="1263" y="656"/>
                  </a:cubicBezTo>
                  <a:cubicBezTo>
                    <a:pt x="1287" y="311"/>
                    <a:pt x="1013" y="13"/>
                    <a:pt x="667" y="1"/>
                  </a:cubicBezTo>
                  <a:cubicBezTo>
                    <a:pt x="660" y="1"/>
                    <a:pt x="653" y="1"/>
                    <a:pt x="64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80" name="Google Shape;380;p3"/>
            <p:cNvSpPr/>
            <p:nvPr/>
          </p:nvSpPr>
          <p:spPr>
            <a:xfrm>
              <a:off x="3425243" y="3499796"/>
              <a:ext cx="28271" cy="26859"/>
            </a:xfrm>
            <a:custGeom>
              <a:avLst/>
              <a:gdLst/>
              <a:ahLst/>
              <a:cxnLst/>
              <a:rect l="l" t="t" r="r" b="b"/>
              <a:pathLst>
                <a:path w="870" h="859" extrusionOk="0">
                  <a:moveTo>
                    <a:pt x="453" y="1"/>
                  </a:moveTo>
                  <a:cubicBezTo>
                    <a:pt x="215" y="1"/>
                    <a:pt x="12" y="179"/>
                    <a:pt x="0" y="406"/>
                  </a:cubicBezTo>
                  <a:cubicBezTo>
                    <a:pt x="0" y="656"/>
                    <a:pt x="179" y="858"/>
                    <a:pt x="417" y="858"/>
                  </a:cubicBezTo>
                  <a:cubicBezTo>
                    <a:pt x="655" y="858"/>
                    <a:pt x="846" y="680"/>
                    <a:pt x="869" y="441"/>
                  </a:cubicBezTo>
                  <a:cubicBezTo>
                    <a:pt x="869" y="203"/>
                    <a:pt x="691" y="13"/>
                    <a:pt x="45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81" name="Google Shape;381;p3"/>
            <p:cNvSpPr/>
            <p:nvPr/>
          </p:nvSpPr>
          <p:spPr>
            <a:xfrm>
              <a:off x="2793053" y="3899238"/>
              <a:ext cx="42211" cy="39178"/>
            </a:xfrm>
            <a:custGeom>
              <a:avLst/>
              <a:gdLst/>
              <a:ahLst/>
              <a:cxnLst/>
              <a:rect l="l" t="t" r="r" b="b"/>
              <a:pathLst>
                <a:path w="1299" h="1253" extrusionOk="0">
                  <a:moveTo>
                    <a:pt x="669" y="1"/>
                  </a:moveTo>
                  <a:cubicBezTo>
                    <a:pt x="333" y="1"/>
                    <a:pt x="48" y="270"/>
                    <a:pt x="36" y="597"/>
                  </a:cubicBezTo>
                  <a:cubicBezTo>
                    <a:pt x="0" y="954"/>
                    <a:pt x="274" y="1239"/>
                    <a:pt x="631" y="1251"/>
                  </a:cubicBezTo>
                  <a:cubicBezTo>
                    <a:pt x="645" y="1252"/>
                    <a:pt x="659" y="1253"/>
                    <a:pt x="673" y="1253"/>
                  </a:cubicBezTo>
                  <a:cubicBezTo>
                    <a:pt x="1000" y="1253"/>
                    <a:pt x="1275" y="987"/>
                    <a:pt x="1286" y="656"/>
                  </a:cubicBezTo>
                  <a:cubicBezTo>
                    <a:pt x="1298" y="323"/>
                    <a:pt x="1024" y="25"/>
                    <a:pt x="691" y="1"/>
                  </a:cubicBezTo>
                  <a:cubicBezTo>
                    <a:pt x="684" y="1"/>
                    <a:pt x="676" y="1"/>
                    <a:pt x="66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82" name="Google Shape;382;p3"/>
            <p:cNvSpPr/>
            <p:nvPr/>
          </p:nvSpPr>
          <p:spPr>
            <a:xfrm>
              <a:off x="2863469" y="3593974"/>
              <a:ext cx="41431" cy="39147"/>
            </a:xfrm>
            <a:custGeom>
              <a:avLst/>
              <a:gdLst/>
              <a:ahLst/>
              <a:cxnLst/>
              <a:rect l="l" t="t" r="r" b="b"/>
              <a:pathLst>
                <a:path w="1275" h="1252" extrusionOk="0">
                  <a:moveTo>
                    <a:pt x="645" y="1"/>
                  </a:moveTo>
                  <a:cubicBezTo>
                    <a:pt x="309" y="1"/>
                    <a:pt x="24" y="270"/>
                    <a:pt x="12" y="596"/>
                  </a:cubicBezTo>
                  <a:cubicBezTo>
                    <a:pt x="0" y="942"/>
                    <a:pt x="262" y="1227"/>
                    <a:pt x="608" y="1251"/>
                  </a:cubicBezTo>
                  <a:cubicBezTo>
                    <a:pt x="615" y="1252"/>
                    <a:pt x="622" y="1252"/>
                    <a:pt x="629" y="1252"/>
                  </a:cubicBezTo>
                  <a:cubicBezTo>
                    <a:pt x="954" y="1252"/>
                    <a:pt x="1239" y="994"/>
                    <a:pt x="1262" y="656"/>
                  </a:cubicBezTo>
                  <a:cubicBezTo>
                    <a:pt x="1274" y="311"/>
                    <a:pt x="1000" y="13"/>
                    <a:pt x="667" y="1"/>
                  </a:cubicBezTo>
                  <a:cubicBezTo>
                    <a:pt x="660" y="1"/>
                    <a:pt x="653" y="1"/>
                    <a:pt x="64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83" name="Google Shape;383;p3"/>
            <p:cNvSpPr/>
            <p:nvPr/>
          </p:nvSpPr>
          <p:spPr>
            <a:xfrm>
              <a:off x="3815215" y="4101758"/>
              <a:ext cx="25574" cy="24264"/>
            </a:xfrm>
            <a:custGeom>
              <a:avLst/>
              <a:gdLst/>
              <a:ahLst/>
              <a:cxnLst/>
              <a:rect l="l" t="t" r="r" b="b"/>
              <a:pathLst>
                <a:path w="787" h="776" extrusionOk="0">
                  <a:moveTo>
                    <a:pt x="374" y="1"/>
                  </a:moveTo>
                  <a:cubicBezTo>
                    <a:pt x="180" y="1"/>
                    <a:pt x="12" y="174"/>
                    <a:pt x="1" y="370"/>
                  </a:cubicBezTo>
                  <a:cubicBezTo>
                    <a:pt x="1" y="585"/>
                    <a:pt x="156" y="763"/>
                    <a:pt x="370" y="775"/>
                  </a:cubicBezTo>
                  <a:cubicBezTo>
                    <a:pt x="376" y="775"/>
                    <a:pt x="383" y="776"/>
                    <a:pt x="389" y="776"/>
                  </a:cubicBezTo>
                  <a:cubicBezTo>
                    <a:pt x="583" y="776"/>
                    <a:pt x="752" y="602"/>
                    <a:pt x="775" y="406"/>
                  </a:cubicBezTo>
                  <a:cubicBezTo>
                    <a:pt x="787" y="192"/>
                    <a:pt x="608" y="13"/>
                    <a:pt x="394" y="1"/>
                  </a:cubicBezTo>
                  <a:cubicBezTo>
                    <a:pt x="387" y="1"/>
                    <a:pt x="381" y="1"/>
                    <a:pt x="37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84" name="Google Shape;384;p3"/>
            <p:cNvSpPr/>
            <p:nvPr/>
          </p:nvSpPr>
          <p:spPr>
            <a:xfrm>
              <a:off x="1594442" y="3868377"/>
              <a:ext cx="92123" cy="48777"/>
            </a:xfrm>
            <a:custGeom>
              <a:avLst/>
              <a:gdLst/>
              <a:ahLst/>
              <a:cxnLst/>
              <a:rect l="l" t="t" r="r" b="b"/>
              <a:pathLst>
                <a:path w="2835" h="1560" fill="none" extrusionOk="0">
                  <a:moveTo>
                    <a:pt x="25" y="714"/>
                  </a:moveTo>
                  <a:cubicBezTo>
                    <a:pt x="37" y="298"/>
                    <a:pt x="691" y="0"/>
                    <a:pt x="1453" y="36"/>
                  </a:cubicBezTo>
                  <a:cubicBezTo>
                    <a:pt x="2227" y="71"/>
                    <a:pt x="2835" y="441"/>
                    <a:pt x="2823" y="845"/>
                  </a:cubicBezTo>
                  <a:cubicBezTo>
                    <a:pt x="2811" y="1262"/>
                    <a:pt x="2156" y="1560"/>
                    <a:pt x="1394" y="1512"/>
                  </a:cubicBezTo>
                  <a:cubicBezTo>
                    <a:pt x="608" y="1488"/>
                    <a:pt x="1" y="1119"/>
                    <a:pt x="25" y="714"/>
                  </a:cubicBezTo>
                  <a:close/>
                </a:path>
              </a:pathLst>
            </a:custGeom>
            <a:noFill/>
            <a:ln w="3875" cap="flat" cmpd="sng">
              <a:solidFill>
                <a:srgbClr val="D4C599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85" name="Google Shape;385;p3"/>
            <p:cNvSpPr/>
            <p:nvPr/>
          </p:nvSpPr>
          <p:spPr>
            <a:xfrm>
              <a:off x="1187442" y="3973718"/>
              <a:ext cx="53812" cy="28704"/>
            </a:xfrm>
            <a:custGeom>
              <a:avLst/>
              <a:gdLst/>
              <a:ahLst/>
              <a:cxnLst/>
              <a:rect l="l" t="t" r="r" b="b"/>
              <a:pathLst>
                <a:path w="1656" h="918" fill="none" extrusionOk="0">
                  <a:moveTo>
                    <a:pt x="24" y="417"/>
                  </a:moveTo>
                  <a:cubicBezTo>
                    <a:pt x="36" y="179"/>
                    <a:pt x="405" y="0"/>
                    <a:pt x="858" y="36"/>
                  </a:cubicBezTo>
                  <a:cubicBezTo>
                    <a:pt x="1298" y="48"/>
                    <a:pt x="1655" y="262"/>
                    <a:pt x="1644" y="501"/>
                  </a:cubicBezTo>
                  <a:cubicBezTo>
                    <a:pt x="1632" y="727"/>
                    <a:pt x="1251" y="917"/>
                    <a:pt x="810" y="882"/>
                  </a:cubicBezTo>
                  <a:cubicBezTo>
                    <a:pt x="358" y="858"/>
                    <a:pt x="0" y="643"/>
                    <a:pt x="24" y="417"/>
                  </a:cubicBezTo>
                  <a:close/>
                </a:path>
              </a:pathLst>
            </a:custGeom>
            <a:noFill/>
            <a:ln w="4175" cap="flat" cmpd="sng">
              <a:solidFill>
                <a:srgbClr val="D4C599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86" name="Google Shape;386;p3"/>
            <p:cNvSpPr/>
            <p:nvPr/>
          </p:nvSpPr>
          <p:spPr>
            <a:xfrm>
              <a:off x="1631584" y="3216137"/>
              <a:ext cx="61546" cy="32800"/>
            </a:xfrm>
            <a:custGeom>
              <a:avLst/>
              <a:gdLst/>
              <a:ahLst/>
              <a:cxnLst/>
              <a:rect l="l" t="t" r="r" b="b"/>
              <a:pathLst>
                <a:path w="1894" h="1049" fill="none" extrusionOk="0">
                  <a:moveTo>
                    <a:pt x="13" y="477"/>
                  </a:moveTo>
                  <a:cubicBezTo>
                    <a:pt x="25" y="215"/>
                    <a:pt x="465" y="0"/>
                    <a:pt x="965" y="36"/>
                  </a:cubicBezTo>
                  <a:cubicBezTo>
                    <a:pt x="1489" y="60"/>
                    <a:pt x="1894" y="298"/>
                    <a:pt x="1870" y="572"/>
                  </a:cubicBezTo>
                  <a:cubicBezTo>
                    <a:pt x="1858" y="834"/>
                    <a:pt x="1430" y="1048"/>
                    <a:pt x="918" y="1012"/>
                  </a:cubicBezTo>
                  <a:cubicBezTo>
                    <a:pt x="406" y="989"/>
                    <a:pt x="1" y="750"/>
                    <a:pt x="13" y="477"/>
                  </a:cubicBezTo>
                  <a:close/>
                </a:path>
              </a:pathLst>
            </a:custGeom>
            <a:noFill/>
            <a:ln w="3575" cap="flat" cmpd="sng">
              <a:solidFill>
                <a:srgbClr val="D4C599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87" name="Google Shape;387;p3"/>
            <p:cNvSpPr/>
            <p:nvPr/>
          </p:nvSpPr>
          <p:spPr>
            <a:xfrm>
              <a:off x="1430797" y="3483412"/>
              <a:ext cx="73146" cy="38396"/>
            </a:xfrm>
            <a:custGeom>
              <a:avLst/>
              <a:gdLst/>
              <a:ahLst/>
              <a:cxnLst/>
              <a:rect l="l" t="t" r="r" b="b"/>
              <a:pathLst>
                <a:path w="2251" h="1228" fill="none" extrusionOk="0">
                  <a:moveTo>
                    <a:pt x="12" y="561"/>
                  </a:moveTo>
                  <a:cubicBezTo>
                    <a:pt x="36" y="239"/>
                    <a:pt x="536" y="1"/>
                    <a:pt x="1144" y="25"/>
                  </a:cubicBezTo>
                  <a:cubicBezTo>
                    <a:pt x="1763" y="61"/>
                    <a:pt x="2251" y="334"/>
                    <a:pt x="2239" y="668"/>
                  </a:cubicBezTo>
                  <a:cubicBezTo>
                    <a:pt x="2215" y="1001"/>
                    <a:pt x="1715" y="1227"/>
                    <a:pt x="1108" y="1204"/>
                  </a:cubicBezTo>
                  <a:cubicBezTo>
                    <a:pt x="489" y="1180"/>
                    <a:pt x="1" y="894"/>
                    <a:pt x="12" y="561"/>
                  </a:cubicBezTo>
                  <a:close/>
                </a:path>
              </a:pathLst>
            </a:custGeom>
            <a:noFill/>
            <a:ln w="4175" cap="flat" cmpd="sng">
              <a:solidFill>
                <a:srgbClr val="D4C599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88" name="Google Shape;388;p3"/>
            <p:cNvSpPr/>
            <p:nvPr/>
          </p:nvSpPr>
          <p:spPr>
            <a:xfrm>
              <a:off x="1095741" y="3907087"/>
              <a:ext cx="65412" cy="34644"/>
            </a:xfrm>
            <a:custGeom>
              <a:avLst/>
              <a:gdLst/>
              <a:ahLst/>
              <a:cxnLst/>
              <a:rect l="l" t="t" r="r" b="b"/>
              <a:pathLst>
                <a:path w="2013" h="1108" fill="none" extrusionOk="0">
                  <a:moveTo>
                    <a:pt x="13" y="512"/>
                  </a:moveTo>
                  <a:cubicBezTo>
                    <a:pt x="25" y="226"/>
                    <a:pt x="477" y="0"/>
                    <a:pt x="1025" y="36"/>
                  </a:cubicBezTo>
                  <a:cubicBezTo>
                    <a:pt x="1572" y="72"/>
                    <a:pt x="2013" y="322"/>
                    <a:pt x="1989" y="596"/>
                  </a:cubicBezTo>
                  <a:cubicBezTo>
                    <a:pt x="1977" y="881"/>
                    <a:pt x="1537" y="1108"/>
                    <a:pt x="977" y="1072"/>
                  </a:cubicBezTo>
                  <a:cubicBezTo>
                    <a:pt x="429" y="1048"/>
                    <a:pt x="1" y="798"/>
                    <a:pt x="13" y="512"/>
                  </a:cubicBezTo>
                  <a:close/>
                </a:path>
              </a:pathLst>
            </a:custGeom>
            <a:noFill/>
            <a:ln w="3875" cap="flat" cmpd="sng">
              <a:solidFill>
                <a:srgbClr val="D4C599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89" name="Google Shape;389;p3"/>
            <p:cNvSpPr/>
            <p:nvPr/>
          </p:nvSpPr>
          <p:spPr>
            <a:xfrm>
              <a:off x="1391706" y="3430945"/>
              <a:ext cx="25964" cy="24951"/>
            </a:xfrm>
            <a:custGeom>
              <a:avLst/>
              <a:gdLst/>
              <a:ahLst/>
              <a:cxnLst/>
              <a:rect l="l" t="t" r="r" b="b"/>
              <a:pathLst>
                <a:path w="799" h="798" extrusionOk="0">
                  <a:moveTo>
                    <a:pt x="418" y="0"/>
                  </a:moveTo>
                  <a:cubicBezTo>
                    <a:pt x="191" y="0"/>
                    <a:pt x="13" y="155"/>
                    <a:pt x="1" y="381"/>
                  </a:cubicBezTo>
                  <a:cubicBezTo>
                    <a:pt x="1" y="607"/>
                    <a:pt x="168" y="798"/>
                    <a:pt x="382" y="798"/>
                  </a:cubicBezTo>
                  <a:cubicBezTo>
                    <a:pt x="608" y="798"/>
                    <a:pt x="787" y="631"/>
                    <a:pt x="799" y="417"/>
                  </a:cubicBezTo>
                  <a:cubicBezTo>
                    <a:pt x="799" y="191"/>
                    <a:pt x="644" y="12"/>
                    <a:pt x="41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90" name="Google Shape;390;p3"/>
            <p:cNvSpPr/>
            <p:nvPr/>
          </p:nvSpPr>
          <p:spPr>
            <a:xfrm>
              <a:off x="2398043" y="3178523"/>
              <a:ext cx="41789" cy="39147"/>
            </a:xfrm>
            <a:custGeom>
              <a:avLst/>
              <a:gdLst/>
              <a:ahLst/>
              <a:cxnLst/>
              <a:rect l="l" t="t" r="r" b="b"/>
              <a:pathLst>
                <a:path w="1286" h="1252" extrusionOk="0">
                  <a:moveTo>
                    <a:pt x="645" y="0"/>
                  </a:moveTo>
                  <a:cubicBezTo>
                    <a:pt x="321" y="0"/>
                    <a:pt x="35" y="258"/>
                    <a:pt x="12" y="596"/>
                  </a:cubicBezTo>
                  <a:cubicBezTo>
                    <a:pt x="0" y="941"/>
                    <a:pt x="262" y="1227"/>
                    <a:pt x="607" y="1251"/>
                  </a:cubicBezTo>
                  <a:cubicBezTo>
                    <a:pt x="615" y="1251"/>
                    <a:pt x="622" y="1251"/>
                    <a:pt x="630" y="1251"/>
                  </a:cubicBezTo>
                  <a:cubicBezTo>
                    <a:pt x="966" y="1251"/>
                    <a:pt x="1251" y="993"/>
                    <a:pt x="1262" y="656"/>
                  </a:cubicBezTo>
                  <a:cubicBezTo>
                    <a:pt x="1286" y="310"/>
                    <a:pt x="1012" y="13"/>
                    <a:pt x="667" y="1"/>
                  </a:cubicBezTo>
                  <a:cubicBezTo>
                    <a:pt x="660" y="1"/>
                    <a:pt x="652" y="0"/>
                    <a:pt x="64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91" name="Google Shape;391;p3"/>
            <p:cNvSpPr/>
            <p:nvPr/>
          </p:nvSpPr>
          <p:spPr>
            <a:xfrm>
              <a:off x="934014" y="3277172"/>
              <a:ext cx="41821" cy="39147"/>
            </a:xfrm>
            <a:custGeom>
              <a:avLst/>
              <a:gdLst/>
              <a:ahLst/>
              <a:cxnLst/>
              <a:rect l="l" t="t" r="r" b="b"/>
              <a:pathLst>
                <a:path w="1287" h="1252" extrusionOk="0">
                  <a:moveTo>
                    <a:pt x="646" y="1"/>
                  </a:moveTo>
                  <a:cubicBezTo>
                    <a:pt x="321" y="1"/>
                    <a:pt x="36" y="259"/>
                    <a:pt x="13" y="596"/>
                  </a:cubicBezTo>
                  <a:cubicBezTo>
                    <a:pt x="1" y="942"/>
                    <a:pt x="275" y="1239"/>
                    <a:pt x="608" y="1251"/>
                  </a:cubicBezTo>
                  <a:cubicBezTo>
                    <a:pt x="616" y="1251"/>
                    <a:pt x="623" y="1251"/>
                    <a:pt x="631" y="1251"/>
                  </a:cubicBezTo>
                  <a:cubicBezTo>
                    <a:pt x="966" y="1251"/>
                    <a:pt x="1251" y="993"/>
                    <a:pt x="1263" y="656"/>
                  </a:cubicBezTo>
                  <a:cubicBezTo>
                    <a:pt x="1287" y="310"/>
                    <a:pt x="1013" y="13"/>
                    <a:pt x="668" y="1"/>
                  </a:cubicBezTo>
                  <a:cubicBezTo>
                    <a:pt x="660" y="1"/>
                    <a:pt x="653" y="1"/>
                    <a:pt x="64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92" name="Google Shape;392;p3"/>
            <p:cNvSpPr/>
            <p:nvPr/>
          </p:nvSpPr>
          <p:spPr>
            <a:xfrm>
              <a:off x="1359211" y="3946890"/>
              <a:ext cx="41821" cy="39147"/>
            </a:xfrm>
            <a:custGeom>
              <a:avLst/>
              <a:gdLst/>
              <a:ahLst/>
              <a:cxnLst/>
              <a:rect l="l" t="t" r="r" b="b"/>
              <a:pathLst>
                <a:path w="1287" h="1252" extrusionOk="0">
                  <a:moveTo>
                    <a:pt x="646" y="1"/>
                  </a:moveTo>
                  <a:cubicBezTo>
                    <a:pt x="321" y="1"/>
                    <a:pt x="36" y="259"/>
                    <a:pt x="13" y="597"/>
                  </a:cubicBezTo>
                  <a:cubicBezTo>
                    <a:pt x="1" y="942"/>
                    <a:pt x="275" y="1216"/>
                    <a:pt x="608" y="1251"/>
                  </a:cubicBezTo>
                  <a:cubicBezTo>
                    <a:pt x="616" y="1252"/>
                    <a:pt x="623" y="1252"/>
                    <a:pt x="631" y="1252"/>
                  </a:cubicBezTo>
                  <a:cubicBezTo>
                    <a:pt x="966" y="1252"/>
                    <a:pt x="1251" y="994"/>
                    <a:pt x="1263" y="656"/>
                  </a:cubicBezTo>
                  <a:cubicBezTo>
                    <a:pt x="1287" y="311"/>
                    <a:pt x="1013" y="13"/>
                    <a:pt x="668" y="1"/>
                  </a:cubicBezTo>
                  <a:cubicBezTo>
                    <a:pt x="660" y="1"/>
                    <a:pt x="653" y="1"/>
                    <a:pt x="64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93" name="Google Shape;393;p3"/>
            <p:cNvSpPr/>
            <p:nvPr/>
          </p:nvSpPr>
          <p:spPr>
            <a:xfrm>
              <a:off x="1955429" y="3479253"/>
              <a:ext cx="26321" cy="24326"/>
            </a:xfrm>
            <a:custGeom>
              <a:avLst/>
              <a:gdLst/>
              <a:ahLst/>
              <a:cxnLst/>
              <a:rect l="l" t="t" r="r" b="b"/>
              <a:pathLst>
                <a:path w="810" h="778" extrusionOk="0">
                  <a:moveTo>
                    <a:pt x="381" y="1"/>
                  </a:moveTo>
                  <a:cubicBezTo>
                    <a:pt x="194" y="1"/>
                    <a:pt x="35" y="171"/>
                    <a:pt x="24" y="372"/>
                  </a:cubicBezTo>
                  <a:cubicBezTo>
                    <a:pt x="0" y="598"/>
                    <a:pt x="167" y="765"/>
                    <a:pt x="393" y="777"/>
                  </a:cubicBezTo>
                  <a:cubicBezTo>
                    <a:pt x="400" y="777"/>
                    <a:pt x="406" y="777"/>
                    <a:pt x="412" y="777"/>
                  </a:cubicBezTo>
                  <a:cubicBezTo>
                    <a:pt x="607" y="777"/>
                    <a:pt x="775" y="603"/>
                    <a:pt x="798" y="396"/>
                  </a:cubicBezTo>
                  <a:cubicBezTo>
                    <a:pt x="810" y="194"/>
                    <a:pt x="631" y="15"/>
                    <a:pt x="417" y="3"/>
                  </a:cubicBezTo>
                  <a:cubicBezTo>
                    <a:pt x="405" y="2"/>
                    <a:pt x="393" y="1"/>
                    <a:pt x="38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94" name="Google Shape;394;p3"/>
            <p:cNvSpPr/>
            <p:nvPr/>
          </p:nvSpPr>
          <p:spPr>
            <a:xfrm>
              <a:off x="2134184" y="3584312"/>
              <a:ext cx="41431" cy="39147"/>
            </a:xfrm>
            <a:custGeom>
              <a:avLst/>
              <a:gdLst/>
              <a:ahLst/>
              <a:cxnLst/>
              <a:rect l="l" t="t" r="r" b="b"/>
              <a:pathLst>
                <a:path w="1275" h="1252" extrusionOk="0">
                  <a:moveTo>
                    <a:pt x="644" y="0"/>
                  </a:moveTo>
                  <a:cubicBezTo>
                    <a:pt x="309" y="0"/>
                    <a:pt x="24" y="258"/>
                    <a:pt x="12" y="596"/>
                  </a:cubicBezTo>
                  <a:cubicBezTo>
                    <a:pt x="0" y="953"/>
                    <a:pt x="262" y="1239"/>
                    <a:pt x="607" y="1251"/>
                  </a:cubicBezTo>
                  <a:cubicBezTo>
                    <a:pt x="615" y="1251"/>
                    <a:pt x="622" y="1251"/>
                    <a:pt x="629" y="1251"/>
                  </a:cubicBezTo>
                  <a:cubicBezTo>
                    <a:pt x="954" y="1251"/>
                    <a:pt x="1239" y="993"/>
                    <a:pt x="1262" y="655"/>
                  </a:cubicBezTo>
                  <a:cubicBezTo>
                    <a:pt x="1274" y="310"/>
                    <a:pt x="1000" y="12"/>
                    <a:pt x="667" y="1"/>
                  </a:cubicBezTo>
                  <a:cubicBezTo>
                    <a:pt x="659" y="0"/>
                    <a:pt x="652" y="0"/>
                    <a:pt x="64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95" name="Google Shape;395;p3"/>
            <p:cNvSpPr/>
            <p:nvPr/>
          </p:nvSpPr>
          <p:spPr>
            <a:xfrm>
              <a:off x="468978" y="4008706"/>
              <a:ext cx="92513" cy="49559"/>
            </a:xfrm>
            <a:custGeom>
              <a:avLst/>
              <a:gdLst/>
              <a:ahLst/>
              <a:cxnLst/>
              <a:rect l="l" t="t" r="r" b="b"/>
              <a:pathLst>
                <a:path w="2847" h="1585" fill="none" extrusionOk="0">
                  <a:moveTo>
                    <a:pt x="1465" y="48"/>
                  </a:moveTo>
                  <a:cubicBezTo>
                    <a:pt x="2239" y="108"/>
                    <a:pt x="2846" y="477"/>
                    <a:pt x="2822" y="882"/>
                  </a:cubicBezTo>
                  <a:cubicBezTo>
                    <a:pt x="2787" y="1298"/>
                    <a:pt x="2144" y="1584"/>
                    <a:pt x="1370" y="1537"/>
                  </a:cubicBezTo>
                  <a:cubicBezTo>
                    <a:pt x="608" y="1489"/>
                    <a:pt x="1" y="1108"/>
                    <a:pt x="24" y="703"/>
                  </a:cubicBezTo>
                  <a:cubicBezTo>
                    <a:pt x="48" y="298"/>
                    <a:pt x="703" y="1"/>
                    <a:pt x="1465" y="48"/>
                  </a:cubicBezTo>
                  <a:close/>
                </a:path>
              </a:pathLst>
            </a:custGeom>
            <a:noFill/>
            <a:ln w="3875" cap="flat" cmpd="sng">
              <a:solidFill>
                <a:srgbClr val="D4C599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96" name="Google Shape;396;p3"/>
            <p:cNvSpPr/>
            <p:nvPr/>
          </p:nvSpPr>
          <p:spPr>
            <a:xfrm>
              <a:off x="619494" y="3977438"/>
              <a:ext cx="53032" cy="28704"/>
            </a:xfrm>
            <a:custGeom>
              <a:avLst/>
              <a:gdLst/>
              <a:ahLst/>
              <a:cxnLst/>
              <a:rect l="l" t="t" r="r" b="b"/>
              <a:pathLst>
                <a:path w="1632" h="918" fill="none" extrusionOk="0">
                  <a:moveTo>
                    <a:pt x="12" y="405"/>
                  </a:moveTo>
                  <a:cubicBezTo>
                    <a:pt x="24" y="167"/>
                    <a:pt x="393" y="1"/>
                    <a:pt x="845" y="36"/>
                  </a:cubicBezTo>
                  <a:cubicBezTo>
                    <a:pt x="1286" y="60"/>
                    <a:pt x="1631" y="274"/>
                    <a:pt x="1619" y="513"/>
                  </a:cubicBezTo>
                  <a:cubicBezTo>
                    <a:pt x="1607" y="751"/>
                    <a:pt x="1226" y="917"/>
                    <a:pt x="786" y="882"/>
                  </a:cubicBezTo>
                  <a:cubicBezTo>
                    <a:pt x="333" y="858"/>
                    <a:pt x="0" y="643"/>
                    <a:pt x="12" y="405"/>
                  </a:cubicBezTo>
                  <a:close/>
                </a:path>
              </a:pathLst>
            </a:custGeom>
            <a:noFill/>
            <a:ln w="4175" cap="flat" cmpd="sng">
              <a:solidFill>
                <a:srgbClr val="D4C599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97" name="Google Shape;397;p3"/>
            <p:cNvSpPr/>
            <p:nvPr/>
          </p:nvSpPr>
          <p:spPr>
            <a:xfrm>
              <a:off x="-334981" y="3627117"/>
              <a:ext cx="53422" cy="28328"/>
            </a:xfrm>
            <a:custGeom>
              <a:avLst/>
              <a:gdLst/>
              <a:ahLst/>
              <a:cxnLst/>
              <a:rect l="l" t="t" r="r" b="b"/>
              <a:pathLst>
                <a:path w="1644" h="906" fill="none" extrusionOk="0">
                  <a:moveTo>
                    <a:pt x="24" y="406"/>
                  </a:moveTo>
                  <a:cubicBezTo>
                    <a:pt x="36" y="167"/>
                    <a:pt x="405" y="1"/>
                    <a:pt x="858" y="36"/>
                  </a:cubicBezTo>
                  <a:cubicBezTo>
                    <a:pt x="1298" y="60"/>
                    <a:pt x="1643" y="275"/>
                    <a:pt x="1632" y="513"/>
                  </a:cubicBezTo>
                  <a:cubicBezTo>
                    <a:pt x="1608" y="751"/>
                    <a:pt x="1239" y="906"/>
                    <a:pt x="798" y="882"/>
                  </a:cubicBezTo>
                  <a:cubicBezTo>
                    <a:pt x="346" y="846"/>
                    <a:pt x="0" y="644"/>
                    <a:pt x="24" y="406"/>
                  </a:cubicBezTo>
                  <a:close/>
                </a:path>
              </a:pathLst>
            </a:custGeom>
            <a:noFill/>
            <a:ln w="4175" cap="flat" cmpd="sng">
              <a:solidFill>
                <a:srgbClr val="D4C599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98" name="Google Shape;398;p3"/>
            <p:cNvSpPr/>
            <p:nvPr/>
          </p:nvSpPr>
          <p:spPr>
            <a:xfrm>
              <a:off x="-29723" y="3778264"/>
              <a:ext cx="62325" cy="32800"/>
            </a:xfrm>
            <a:custGeom>
              <a:avLst/>
              <a:gdLst/>
              <a:ahLst/>
              <a:cxnLst/>
              <a:rect l="l" t="t" r="r" b="b"/>
              <a:pathLst>
                <a:path w="1918" h="1049" fill="none" extrusionOk="0">
                  <a:moveTo>
                    <a:pt x="36" y="465"/>
                  </a:moveTo>
                  <a:cubicBezTo>
                    <a:pt x="48" y="203"/>
                    <a:pt x="477" y="1"/>
                    <a:pt x="1001" y="36"/>
                  </a:cubicBezTo>
                  <a:cubicBezTo>
                    <a:pt x="1524" y="60"/>
                    <a:pt x="1917" y="322"/>
                    <a:pt x="1894" y="584"/>
                  </a:cubicBezTo>
                  <a:cubicBezTo>
                    <a:pt x="1882" y="846"/>
                    <a:pt x="1441" y="1048"/>
                    <a:pt x="929" y="1013"/>
                  </a:cubicBezTo>
                  <a:cubicBezTo>
                    <a:pt x="417" y="989"/>
                    <a:pt x="0" y="751"/>
                    <a:pt x="36" y="465"/>
                  </a:cubicBezTo>
                  <a:close/>
                </a:path>
              </a:pathLst>
            </a:custGeom>
            <a:noFill/>
            <a:ln w="3575" cap="flat" cmpd="sng">
              <a:solidFill>
                <a:srgbClr val="D4C599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99" name="Google Shape;399;p3"/>
            <p:cNvSpPr/>
            <p:nvPr/>
          </p:nvSpPr>
          <p:spPr>
            <a:xfrm>
              <a:off x="817584" y="3421627"/>
              <a:ext cx="73146" cy="38365"/>
            </a:xfrm>
            <a:custGeom>
              <a:avLst/>
              <a:gdLst/>
              <a:ahLst/>
              <a:cxnLst/>
              <a:rect l="l" t="t" r="r" b="b"/>
              <a:pathLst>
                <a:path w="2251" h="1227" fill="none" extrusionOk="0">
                  <a:moveTo>
                    <a:pt x="12" y="548"/>
                  </a:moveTo>
                  <a:cubicBezTo>
                    <a:pt x="36" y="215"/>
                    <a:pt x="548" y="1"/>
                    <a:pt x="1167" y="24"/>
                  </a:cubicBezTo>
                  <a:cubicBezTo>
                    <a:pt x="1774" y="72"/>
                    <a:pt x="2250" y="370"/>
                    <a:pt x="2238" y="679"/>
                  </a:cubicBezTo>
                  <a:cubicBezTo>
                    <a:pt x="2215" y="1013"/>
                    <a:pt x="1691" y="1227"/>
                    <a:pt x="1084" y="1203"/>
                  </a:cubicBezTo>
                  <a:cubicBezTo>
                    <a:pt x="476" y="1167"/>
                    <a:pt x="0" y="870"/>
                    <a:pt x="12" y="548"/>
                  </a:cubicBezTo>
                  <a:close/>
                </a:path>
              </a:pathLst>
            </a:custGeom>
            <a:noFill/>
            <a:ln w="4175" cap="flat" cmpd="sng">
              <a:solidFill>
                <a:srgbClr val="D4C599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00" name="Google Shape;400;p3"/>
            <p:cNvSpPr/>
            <p:nvPr/>
          </p:nvSpPr>
          <p:spPr>
            <a:xfrm>
              <a:off x="-234767" y="4042225"/>
              <a:ext cx="73146" cy="38740"/>
            </a:xfrm>
            <a:custGeom>
              <a:avLst/>
              <a:gdLst/>
              <a:ahLst/>
              <a:cxnLst/>
              <a:rect l="l" t="t" r="r" b="b"/>
              <a:pathLst>
                <a:path w="2251" h="1239" fill="none" extrusionOk="0">
                  <a:moveTo>
                    <a:pt x="12" y="548"/>
                  </a:moveTo>
                  <a:cubicBezTo>
                    <a:pt x="36" y="226"/>
                    <a:pt x="548" y="0"/>
                    <a:pt x="1167" y="24"/>
                  </a:cubicBezTo>
                  <a:cubicBezTo>
                    <a:pt x="1774" y="72"/>
                    <a:pt x="2250" y="369"/>
                    <a:pt x="2238" y="691"/>
                  </a:cubicBezTo>
                  <a:cubicBezTo>
                    <a:pt x="2215" y="1000"/>
                    <a:pt x="1703" y="1238"/>
                    <a:pt x="1084" y="1203"/>
                  </a:cubicBezTo>
                  <a:cubicBezTo>
                    <a:pt x="476" y="1179"/>
                    <a:pt x="0" y="881"/>
                    <a:pt x="12" y="548"/>
                  </a:cubicBezTo>
                  <a:close/>
                </a:path>
              </a:pathLst>
            </a:custGeom>
            <a:noFill/>
            <a:ln w="4175" cap="flat" cmpd="sng">
              <a:solidFill>
                <a:srgbClr val="D4C599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01" name="Google Shape;401;p3"/>
            <p:cNvSpPr/>
            <p:nvPr/>
          </p:nvSpPr>
          <p:spPr>
            <a:xfrm>
              <a:off x="270498" y="3509864"/>
              <a:ext cx="73146" cy="38740"/>
            </a:xfrm>
            <a:custGeom>
              <a:avLst/>
              <a:gdLst/>
              <a:ahLst/>
              <a:cxnLst/>
              <a:rect l="l" t="t" r="r" b="b"/>
              <a:pathLst>
                <a:path w="2251" h="1239" fill="none" extrusionOk="0">
                  <a:moveTo>
                    <a:pt x="24" y="548"/>
                  </a:moveTo>
                  <a:cubicBezTo>
                    <a:pt x="36" y="227"/>
                    <a:pt x="560" y="0"/>
                    <a:pt x="1167" y="36"/>
                  </a:cubicBezTo>
                  <a:cubicBezTo>
                    <a:pt x="1775" y="72"/>
                    <a:pt x="2251" y="369"/>
                    <a:pt x="2239" y="691"/>
                  </a:cubicBezTo>
                  <a:cubicBezTo>
                    <a:pt x="2215" y="1000"/>
                    <a:pt x="1703" y="1239"/>
                    <a:pt x="1084" y="1203"/>
                  </a:cubicBezTo>
                  <a:cubicBezTo>
                    <a:pt x="477" y="1167"/>
                    <a:pt x="1" y="881"/>
                    <a:pt x="24" y="548"/>
                  </a:cubicBezTo>
                  <a:close/>
                </a:path>
              </a:pathLst>
            </a:custGeom>
            <a:noFill/>
            <a:ln w="4175" cap="flat" cmpd="sng">
              <a:solidFill>
                <a:srgbClr val="D4C599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02" name="Google Shape;402;p3"/>
            <p:cNvSpPr/>
            <p:nvPr/>
          </p:nvSpPr>
          <p:spPr>
            <a:xfrm>
              <a:off x="463551" y="3891828"/>
              <a:ext cx="65445" cy="35020"/>
            </a:xfrm>
            <a:custGeom>
              <a:avLst/>
              <a:gdLst/>
              <a:ahLst/>
              <a:cxnLst/>
              <a:rect l="l" t="t" r="r" b="b"/>
              <a:pathLst>
                <a:path w="2014" h="1120" fill="none" extrusionOk="0">
                  <a:moveTo>
                    <a:pt x="13" y="500"/>
                  </a:moveTo>
                  <a:cubicBezTo>
                    <a:pt x="37" y="214"/>
                    <a:pt x="489" y="0"/>
                    <a:pt x="1049" y="36"/>
                  </a:cubicBezTo>
                  <a:cubicBezTo>
                    <a:pt x="1596" y="60"/>
                    <a:pt x="2013" y="333"/>
                    <a:pt x="2001" y="631"/>
                  </a:cubicBezTo>
                  <a:cubicBezTo>
                    <a:pt x="1977" y="917"/>
                    <a:pt x="1525" y="1119"/>
                    <a:pt x="965" y="1095"/>
                  </a:cubicBezTo>
                  <a:cubicBezTo>
                    <a:pt x="418" y="1048"/>
                    <a:pt x="1" y="774"/>
                    <a:pt x="13" y="500"/>
                  </a:cubicBezTo>
                  <a:close/>
                </a:path>
              </a:pathLst>
            </a:custGeom>
            <a:noFill/>
            <a:ln w="3875" cap="flat" cmpd="sng">
              <a:solidFill>
                <a:srgbClr val="D4C599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03" name="Google Shape;403;p3"/>
            <p:cNvSpPr/>
            <p:nvPr/>
          </p:nvSpPr>
          <p:spPr>
            <a:xfrm>
              <a:off x="521977" y="3384763"/>
              <a:ext cx="29051" cy="26859"/>
            </a:xfrm>
            <a:custGeom>
              <a:avLst/>
              <a:gdLst/>
              <a:ahLst/>
              <a:cxnLst/>
              <a:rect l="l" t="t" r="r" b="b"/>
              <a:pathLst>
                <a:path w="894" h="859" extrusionOk="0">
                  <a:moveTo>
                    <a:pt x="455" y="0"/>
                  </a:moveTo>
                  <a:cubicBezTo>
                    <a:pt x="226" y="0"/>
                    <a:pt x="36" y="175"/>
                    <a:pt x="25" y="406"/>
                  </a:cubicBezTo>
                  <a:cubicBezTo>
                    <a:pt x="1" y="644"/>
                    <a:pt x="179" y="846"/>
                    <a:pt x="417" y="858"/>
                  </a:cubicBezTo>
                  <a:cubicBezTo>
                    <a:pt x="425" y="858"/>
                    <a:pt x="432" y="859"/>
                    <a:pt x="440" y="859"/>
                  </a:cubicBezTo>
                  <a:cubicBezTo>
                    <a:pt x="669" y="859"/>
                    <a:pt x="870" y="684"/>
                    <a:pt x="882" y="453"/>
                  </a:cubicBezTo>
                  <a:cubicBezTo>
                    <a:pt x="894" y="215"/>
                    <a:pt x="715" y="13"/>
                    <a:pt x="477" y="1"/>
                  </a:cubicBezTo>
                  <a:cubicBezTo>
                    <a:pt x="469" y="0"/>
                    <a:pt x="462" y="0"/>
                    <a:pt x="45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04" name="Google Shape;404;p3"/>
            <p:cNvSpPr/>
            <p:nvPr/>
          </p:nvSpPr>
          <p:spPr>
            <a:xfrm>
              <a:off x="-273468" y="3989289"/>
              <a:ext cx="27101" cy="25045"/>
            </a:xfrm>
            <a:custGeom>
              <a:avLst/>
              <a:gdLst/>
              <a:ahLst/>
              <a:cxnLst/>
              <a:rect l="l" t="t" r="r" b="b"/>
              <a:pathLst>
                <a:path w="834" h="801" extrusionOk="0">
                  <a:moveTo>
                    <a:pt x="410" y="0"/>
                  </a:moveTo>
                  <a:cubicBezTo>
                    <a:pt x="203" y="0"/>
                    <a:pt x="35" y="160"/>
                    <a:pt x="12" y="372"/>
                  </a:cubicBezTo>
                  <a:cubicBezTo>
                    <a:pt x="0" y="598"/>
                    <a:pt x="167" y="788"/>
                    <a:pt x="393" y="800"/>
                  </a:cubicBezTo>
                  <a:cubicBezTo>
                    <a:pt x="401" y="801"/>
                    <a:pt x="409" y="801"/>
                    <a:pt x="417" y="801"/>
                  </a:cubicBezTo>
                  <a:cubicBezTo>
                    <a:pt x="622" y="801"/>
                    <a:pt x="811" y="649"/>
                    <a:pt x="822" y="431"/>
                  </a:cubicBezTo>
                  <a:cubicBezTo>
                    <a:pt x="834" y="205"/>
                    <a:pt x="667" y="14"/>
                    <a:pt x="453" y="3"/>
                  </a:cubicBezTo>
                  <a:cubicBezTo>
                    <a:pt x="438" y="1"/>
                    <a:pt x="424" y="0"/>
                    <a:pt x="41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05" name="Google Shape;405;p3"/>
            <p:cNvSpPr/>
            <p:nvPr/>
          </p:nvSpPr>
          <p:spPr>
            <a:xfrm>
              <a:off x="737484" y="3753657"/>
              <a:ext cx="42601" cy="39209"/>
            </a:xfrm>
            <a:custGeom>
              <a:avLst/>
              <a:gdLst/>
              <a:ahLst/>
              <a:cxnLst/>
              <a:rect l="l" t="t" r="r" b="b"/>
              <a:pathLst>
                <a:path w="1311" h="1254" extrusionOk="0">
                  <a:moveTo>
                    <a:pt x="646" y="0"/>
                  </a:moveTo>
                  <a:cubicBezTo>
                    <a:pt x="311" y="0"/>
                    <a:pt x="59" y="255"/>
                    <a:pt x="24" y="585"/>
                  </a:cubicBezTo>
                  <a:cubicBezTo>
                    <a:pt x="1" y="919"/>
                    <a:pt x="262" y="1216"/>
                    <a:pt x="608" y="1252"/>
                  </a:cubicBezTo>
                  <a:cubicBezTo>
                    <a:pt x="623" y="1253"/>
                    <a:pt x="638" y="1254"/>
                    <a:pt x="653" y="1254"/>
                  </a:cubicBezTo>
                  <a:cubicBezTo>
                    <a:pt x="989" y="1254"/>
                    <a:pt x="1252" y="999"/>
                    <a:pt x="1274" y="669"/>
                  </a:cubicBezTo>
                  <a:cubicBezTo>
                    <a:pt x="1310" y="311"/>
                    <a:pt x="1036" y="26"/>
                    <a:pt x="691" y="2"/>
                  </a:cubicBezTo>
                  <a:cubicBezTo>
                    <a:pt x="676" y="1"/>
                    <a:pt x="661" y="0"/>
                    <a:pt x="64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06" name="Google Shape;406;p3"/>
            <p:cNvSpPr/>
            <p:nvPr/>
          </p:nvSpPr>
          <p:spPr>
            <a:xfrm>
              <a:off x="-88539" y="3438731"/>
              <a:ext cx="29051" cy="26890"/>
            </a:xfrm>
            <a:custGeom>
              <a:avLst/>
              <a:gdLst/>
              <a:ahLst/>
              <a:cxnLst/>
              <a:rect l="l" t="t" r="r" b="b"/>
              <a:pathLst>
                <a:path w="894" h="860" extrusionOk="0">
                  <a:moveTo>
                    <a:pt x="454" y="1"/>
                  </a:moveTo>
                  <a:cubicBezTo>
                    <a:pt x="225" y="1"/>
                    <a:pt x="24" y="175"/>
                    <a:pt x="13" y="406"/>
                  </a:cubicBezTo>
                  <a:cubicBezTo>
                    <a:pt x="1" y="644"/>
                    <a:pt x="179" y="847"/>
                    <a:pt x="417" y="858"/>
                  </a:cubicBezTo>
                  <a:cubicBezTo>
                    <a:pt x="425" y="859"/>
                    <a:pt x="432" y="859"/>
                    <a:pt x="440" y="859"/>
                  </a:cubicBezTo>
                  <a:cubicBezTo>
                    <a:pt x="668" y="859"/>
                    <a:pt x="858" y="685"/>
                    <a:pt x="870" y="466"/>
                  </a:cubicBezTo>
                  <a:cubicBezTo>
                    <a:pt x="894" y="227"/>
                    <a:pt x="715" y="13"/>
                    <a:pt x="477" y="1"/>
                  </a:cubicBezTo>
                  <a:cubicBezTo>
                    <a:pt x="469" y="1"/>
                    <a:pt x="462" y="1"/>
                    <a:pt x="45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07" name="Google Shape;407;p3"/>
            <p:cNvSpPr/>
            <p:nvPr/>
          </p:nvSpPr>
          <p:spPr>
            <a:xfrm>
              <a:off x="289833" y="4047415"/>
              <a:ext cx="26353" cy="24264"/>
            </a:xfrm>
            <a:custGeom>
              <a:avLst/>
              <a:gdLst/>
              <a:ahLst/>
              <a:cxnLst/>
              <a:rect l="l" t="t" r="r" b="b"/>
              <a:pathLst>
                <a:path w="811" h="776" extrusionOk="0">
                  <a:moveTo>
                    <a:pt x="417" y="0"/>
                  </a:moveTo>
                  <a:cubicBezTo>
                    <a:pt x="203" y="0"/>
                    <a:pt x="36" y="152"/>
                    <a:pt x="25" y="358"/>
                  </a:cubicBezTo>
                  <a:cubicBezTo>
                    <a:pt x="1" y="560"/>
                    <a:pt x="168" y="739"/>
                    <a:pt x="382" y="775"/>
                  </a:cubicBezTo>
                  <a:cubicBezTo>
                    <a:pt x="389" y="775"/>
                    <a:pt x="396" y="775"/>
                    <a:pt x="404" y="775"/>
                  </a:cubicBezTo>
                  <a:cubicBezTo>
                    <a:pt x="608" y="775"/>
                    <a:pt x="776" y="613"/>
                    <a:pt x="799" y="418"/>
                  </a:cubicBezTo>
                  <a:cubicBezTo>
                    <a:pt x="811" y="191"/>
                    <a:pt x="644" y="13"/>
                    <a:pt x="442" y="1"/>
                  </a:cubicBezTo>
                  <a:cubicBezTo>
                    <a:pt x="433" y="0"/>
                    <a:pt x="425" y="0"/>
                    <a:pt x="41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08" name="Google Shape;408;p3"/>
            <p:cNvSpPr/>
            <p:nvPr/>
          </p:nvSpPr>
          <p:spPr>
            <a:xfrm>
              <a:off x="465891" y="4155288"/>
              <a:ext cx="42211" cy="39272"/>
            </a:xfrm>
            <a:custGeom>
              <a:avLst/>
              <a:gdLst/>
              <a:ahLst/>
              <a:cxnLst/>
              <a:rect l="l" t="t" r="r" b="b"/>
              <a:pathLst>
                <a:path w="1299" h="1256" extrusionOk="0">
                  <a:moveTo>
                    <a:pt x="628" y="1"/>
                  </a:moveTo>
                  <a:cubicBezTo>
                    <a:pt x="301" y="1"/>
                    <a:pt x="47" y="262"/>
                    <a:pt x="24" y="575"/>
                  </a:cubicBezTo>
                  <a:cubicBezTo>
                    <a:pt x="0" y="920"/>
                    <a:pt x="262" y="1218"/>
                    <a:pt x="596" y="1254"/>
                  </a:cubicBezTo>
                  <a:cubicBezTo>
                    <a:pt x="611" y="1255"/>
                    <a:pt x="626" y="1255"/>
                    <a:pt x="641" y="1255"/>
                  </a:cubicBezTo>
                  <a:cubicBezTo>
                    <a:pt x="977" y="1255"/>
                    <a:pt x="1240" y="1001"/>
                    <a:pt x="1274" y="670"/>
                  </a:cubicBezTo>
                  <a:cubicBezTo>
                    <a:pt x="1298" y="313"/>
                    <a:pt x="1036" y="28"/>
                    <a:pt x="691" y="4"/>
                  </a:cubicBezTo>
                  <a:cubicBezTo>
                    <a:pt x="670" y="2"/>
                    <a:pt x="649" y="1"/>
                    <a:pt x="62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09" name="Google Shape;409;p3"/>
            <p:cNvSpPr/>
            <p:nvPr/>
          </p:nvSpPr>
          <p:spPr>
            <a:xfrm>
              <a:off x="2835703" y="460963"/>
              <a:ext cx="42568" cy="39272"/>
            </a:xfrm>
            <a:custGeom>
              <a:avLst/>
              <a:gdLst/>
              <a:ahLst/>
              <a:cxnLst/>
              <a:rect l="l" t="t" r="r" b="b"/>
              <a:pathLst>
                <a:path w="1310" h="1256" extrusionOk="0">
                  <a:moveTo>
                    <a:pt x="640" y="1"/>
                  </a:moveTo>
                  <a:cubicBezTo>
                    <a:pt x="313" y="1"/>
                    <a:pt x="58" y="263"/>
                    <a:pt x="36" y="587"/>
                  </a:cubicBezTo>
                  <a:cubicBezTo>
                    <a:pt x="0" y="921"/>
                    <a:pt x="274" y="1218"/>
                    <a:pt x="607" y="1254"/>
                  </a:cubicBezTo>
                  <a:cubicBezTo>
                    <a:pt x="622" y="1255"/>
                    <a:pt x="637" y="1256"/>
                    <a:pt x="652" y="1256"/>
                  </a:cubicBezTo>
                  <a:cubicBezTo>
                    <a:pt x="988" y="1256"/>
                    <a:pt x="1252" y="1001"/>
                    <a:pt x="1286" y="671"/>
                  </a:cubicBezTo>
                  <a:cubicBezTo>
                    <a:pt x="1310" y="314"/>
                    <a:pt x="1048" y="28"/>
                    <a:pt x="703" y="4"/>
                  </a:cubicBezTo>
                  <a:cubicBezTo>
                    <a:pt x="681" y="2"/>
                    <a:pt x="661" y="1"/>
                    <a:pt x="64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10" name="Google Shape;410;p3"/>
            <p:cNvSpPr/>
            <p:nvPr/>
          </p:nvSpPr>
          <p:spPr>
            <a:xfrm>
              <a:off x="7973499" y="2536664"/>
              <a:ext cx="94430" cy="52529"/>
            </a:xfrm>
            <a:custGeom>
              <a:avLst/>
              <a:gdLst/>
              <a:ahLst/>
              <a:cxnLst/>
              <a:rect l="l" t="t" r="r" b="b"/>
              <a:pathLst>
                <a:path w="2906" h="1680" fill="none" extrusionOk="0">
                  <a:moveTo>
                    <a:pt x="2846" y="655"/>
                  </a:moveTo>
                  <a:cubicBezTo>
                    <a:pt x="2905" y="1048"/>
                    <a:pt x="2322" y="1465"/>
                    <a:pt x="1548" y="1572"/>
                  </a:cubicBezTo>
                  <a:cubicBezTo>
                    <a:pt x="774" y="1679"/>
                    <a:pt x="119" y="1429"/>
                    <a:pt x="60" y="1024"/>
                  </a:cubicBezTo>
                  <a:cubicBezTo>
                    <a:pt x="0" y="620"/>
                    <a:pt x="584" y="203"/>
                    <a:pt x="1358" y="96"/>
                  </a:cubicBezTo>
                  <a:cubicBezTo>
                    <a:pt x="2132" y="1"/>
                    <a:pt x="2786" y="239"/>
                    <a:pt x="2846" y="655"/>
                  </a:cubicBezTo>
                  <a:close/>
                </a:path>
              </a:pathLst>
            </a:custGeom>
            <a:noFill/>
            <a:ln w="3875" cap="flat" cmpd="sng">
              <a:solidFill>
                <a:srgbClr val="D4C599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11" name="Google Shape;411;p3"/>
            <p:cNvSpPr/>
            <p:nvPr/>
          </p:nvSpPr>
          <p:spPr>
            <a:xfrm>
              <a:off x="7873285" y="2613363"/>
              <a:ext cx="54202" cy="30173"/>
            </a:xfrm>
            <a:custGeom>
              <a:avLst/>
              <a:gdLst/>
              <a:ahLst/>
              <a:cxnLst/>
              <a:rect l="l" t="t" r="r" b="b"/>
              <a:pathLst>
                <a:path w="1668" h="965" fill="none" extrusionOk="0">
                  <a:moveTo>
                    <a:pt x="1644" y="369"/>
                  </a:moveTo>
                  <a:cubicBezTo>
                    <a:pt x="1667" y="607"/>
                    <a:pt x="1346" y="846"/>
                    <a:pt x="894" y="905"/>
                  </a:cubicBezTo>
                  <a:cubicBezTo>
                    <a:pt x="453" y="965"/>
                    <a:pt x="60" y="822"/>
                    <a:pt x="36" y="595"/>
                  </a:cubicBezTo>
                  <a:cubicBezTo>
                    <a:pt x="1" y="357"/>
                    <a:pt x="334" y="119"/>
                    <a:pt x="774" y="60"/>
                  </a:cubicBezTo>
                  <a:cubicBezTo>
                    <a:pt x="1227" y="0"/>
                    <a:pt x="1608" y="131"/>
                    <a:pt x="1644" y="369"/>
                  </a:cubicBezTo>
                  <a:close/>
                </a:path>
              </a:pathLst>
            </a:custGeom>
            <a:noFill/>
            <a:ln w="4175" cap="flat" cmpd="sng">
              <a:solidFill>
                <a:srgbClr val="D4C599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12" name="Google Shape;412;p3"/>
            <p:cNvSpPr/>
            <p:nvPr/>
          </p:nvSpPr>
          <p:spPr>
            <a:xfrm>
              <a:off x="4812222" y="416217"/>
              <a:ext cx="54202" cy="30204"/>
            </a:xfrm>
            <a:custGeom>
              <a:avLst/>
              <a:gdLst/>
              <a:ahLst/>
              <a:cxnLst/>
              <a:rect l="l" t="t" r="r" b="b"/>
              <a:pathLst>
                <a:path w="1668" h="966" fill="none" extrusionOk="0">
                  <a:moveTo>
                    <a:pt x="1644" y="370"/>
                  </a:moveTo>
                  <a:cubicBezTo>
                    <a:pt x="1667" y="608"/>
                    <a:pt x="1346" y="846"/>
                    <a:pt x="893" y="906"/>
                  </a:cubicBezTo>
                  <a:cubicBezTo>
                    <a:pt x="453" y="965"/>
                    <a:pt x="60" y="822"/>
                    <a:pt x="36" y="596"/>
                  </a:cubicBezTo>
                  <a:cubicBezTo>
                    <a:pt x="0" y="358"/>
                    <a:pt x="334" y="120"/>
                    <a:pt x="774" y="60"/>
                  </a:cubicBezTo>
                  <a:cubicBezTo>
                    <a:pt x="1227" y="1"/>
                    <a:pt x="1608" y="132"/>
                    <a:pt x="1644" y="370"/>
                  </a:cubicBezTo>
                  <a:close/>
                </a:path>
              </a:pathLst>
            </a:custGeom>
            <a:noFill/>
            <a:ln w="4175" cap="flat" cmpd="sng">
              <a:solidFill>
                <a:srgbClr val="D4C599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13" name="Google Shape;413;p3"/>
            <p:cNvSpPr/>
            <p:nvPr/>
          </p:nvSpPr>
          <p:spPr>
            <a:xfrm>
              <a:off x="8541837" y="2682214"/>
              <a:ext cx="61935" cy="34676"/>
            </a:xfrm>
            <a:custGeom>
              <a:avLst/>
              <a:gdLst/>
              <a:ahLst/>
              <a:cxnLst/>
              <a:rect l="l" t="t" r="r" b="b"/>
              <a:pathLst>
                <a:path w="1906" h="1109" fill="none" extrusionOk="0">
                  <a:moveTo>
                    <a:pt x="1870" y="441"/>
                  </a:moveTo>
                  <a:cubicBezTo>
                    <a:pt x="1906" y="715"/>
                    <a:pt x="1536" y="1001"/>
                    <a:pt x="1013" y="1049"/>
                  </a:cubicBezTo>
                  <a:cubicBezTo>
                    <a:pt x="489" y="1108"/>
                    <a:pt x="60" y="965"/>
                    <a:pt x="24" y="679"/>
                  </a:cubicBezTo>
                  <a:cubicBezTo>
                    <a:pt x="1" y="418"/>
                    <a:pt x="370" y="132"/>
                    <a:pt x="894" y="72"/>
                  </a:cubicBezTo>
                  <a:cubicBezTo>
                    <a:pt x="1394" y="1"/>
                    <a:pt x="1846" y="168"/>
                    <a:pt x="1870" y="441"/>
                  </a:cubicBezTo>
                  <a:close/>
                </a:path>
              </a:pathLst>
            </a:custGeom>
            <a:noFill/>
            <a:ln w="3575" cap="flat" cmpd="sng">
              <a:solidFill>
                <a:srgbClr val="D4C599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14" name="Google Shape;414;p3"/>
            <p:cNvSpPr/>
            <p:nvPr/>
          </p:nvSpPr>
          <p:spPr>
            <a:xfrm>
              <a:off x="7771543" y="3187028"/>
              <a:ext cx="74316" cy="41367"/>
            </a:xfrm>
            <a:custGeom>
              <a:avLst/>
              <a:gdLst/>
              <a:ahLst/>
              <a:cxnLst/>
              <a:rect l="l" t="t" r="r" b="b"/>
              <a:pathLst>
                <a:path w="2287" h="1323" fill="none" extrusionOk="0">
                  <a:moveTo>
                    <a:pt x="2239" y="525"/>
                  </a:moveTo>
                  <a:cubicBezTo>
                    <a:pt x="2286" y="846"/>
                    <a:pt x="1822" y="1179"/>
                    <a:pt x="1215" y="1251"/>
                  </a:cubicBezTo>
                  <a:cubicBezTo>
                    <a:pt x="607" y="1322"/>
                    <a:pt x="84" y="1132"/>
                    <a:pt x="36" y="822"/>
                  </a:cubicBezTo>
                  <a:cubicBezTo>
                    <a:pt x="0" y="489"/>
                    <a:pt x="453" y="167"/>
                    <a:pt x="1072" y="84"/>
                  </a:cubicBezTo>
                  <a:cubicBezTo>
                    <a:pt x="1679" y="1"/>
                    <a:pt x="2203" y="191"/>
                    <a:pt x="2239" y="525"/>
                  </a:cubicBezTo>
                  <a:close/>
                </a:path>
              </a:pathLst>
            </a:custGeom>
            <a:noFill/>
            <a:ln w="4175" cap="flat" cmpd="sng">
              <a:solidFill>
                <a:srgbClr val="D4C599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15" name="Google Shape;415;p3"/>
            <p:cNvSpPr/>
            <p:nvPr/>
          </p:nvSpPr>
          <p:spPr>
            <a:xfrm>
              <a:off x="4607926" y="18651"/>
              <a:ext cx="74706" cy="40960"/>
            </a:xfrm>
            <a:custGeom>
              <a:avLst/>
              <a:gdLst/>
              <a:ahLst/>
              <a:cxnLst/>
              <a:rect l="l" t="t" r="r" b="b"/>
              <a:pathLst>
                <a:path w="2299" h="1310" fill="none" extrusionOk="0">
                  <a:moveTo>
                    <a:pt x="2251" y="512"/>
                  </a:moveTo>
                  <a:cubicBezTo>
                    <a:pt x="2299" y="834"/>
                    <a:pt x="1835" y="1167"/>
                    <a:pt x="1227" y="1238"/>
                  </a:cubicBezTo>
                  <a:cubicBezTo>
                    <a:pt x="620" y="1310"/>
                    <a:pt x="96" y="1119"/>
                    <a:pt x="49" y="810"/>
                  </a:cubicBezTo>
                  <a:cubicBezTo>
                    <a:pt x="1" y="476"/>
                    <a:pt x="465" y="155"/>
                    <a:pt x="1073" y="72"/>
                  </a:cubicBezTo>
                  <a:cubicBezTo>
                    <a:pt x="1692" y="0"/>
                    <a:pt x="2227" y="202"/>
                    <a:pt x="2251" y="512"/>
                  </a:cubicBezTo>
                  <a:close/>
                </a:path>
              </a:pathLst>
            </a:custGeom>
            <a:noFill/>
            <a:ln w="4175" cap="flat" cmpd="sng">
              <a:solidFill>
                <a:srgbClr val="D4C599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16" name="Google Shape;416;p3"/>
            <p:cNvSpPr/>
            <p:nvPr/>
          </p:nvSpPr>
          <p:spPr>
            <a:xfrm>
              <a:off x="8289578" y="2997172"/>
              <a:ext cx="74706" cy="41367"/>
            </a:xfrm>
            <a:custGeom>
              <a:avLst/>
              <a:gdLst/>
              <a:ahLst/>
              <a:cxnLst/>
              <a:rect l="l" t="t" r="r" b="b"/>
              <a:pathLst>
                <a:path w="2299" h="1323" fill="none" extrusionOk="0">
                  <a:moveTo>
                    <a:pt x="2251" y="524"/>
                  </a:moveTo>
                  <a:cubicBezTo>
                    <a:pt x="2299" y="846"/>
                    <a:pt x="1834" y="1179"/>
                    <a:pt x="1227" y="1251"/>
                  </a:cubicBezTo>
                  <a:cubicBezTo>
                    <a:pt x="620" y="1322"/>
                    <a:pt x="96" y="1132"/>
                    <a:pt x="48" y="822"/>
                  </a:cubicBezTo>
                  <a:cubicBezTo>
                    <a:pt x="1" y="489"/>
                    <a:pt x="465" y="167"/>
                    <a:pt x="1072" y="84"/>
                  </a:cubicBezTo>
                  <a:cubicBezTo>
                    <a:pt x="1691" y="1"/>
                    <a:pt x="2215" y="191"/>
                    <a:pt x="2251" y="524"/>
                  </a:cubicBezTo>
                  <a:close/>
                </a:path>
              </a:pathLst>
            </a:custGeom>
            <a:noFill/>
            <a:ln w="4175" cap="flat" cmpd="sng">
              <a:solidFill>
                <a:srgbClr val="D4C599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17" name="Google Shape;417;p3"/>
            <p:cNvSpPr/>
            <p:nvPr/>
          </p:nvSpPr>
          <p:spPr>
            <a:xfrm>
              <a:off x="8031146" y="2662484"/>
              <a:ext cx="66582" cy="37271"/>
            </a:xfrm>
            <a:custGeom>
              <a:avLst/>
              <a:gdLst/>
              <a:ahLst/>
              <a:cxnLst/>
              <a:rect l="l" t="t" r="r" b="b"/>
              <a:pathLst>
                <a:path w="2049" h="1192" fill="none" extrusionOk="0">
                  <a:moveTo>
                    <a:pt x="2012" y="465"/>
                  </a:moveTo>
                  <a:cubicBezTo>
                    <a:pt x="2048" y="751"/>
                    <a:pt x="1631" y="1049"/>
                    <a:pt x="1096" y="1120"/>
                  </a:cubicBezTo>
                  <a:cubicBezTo>
                    <a:pt x="560" y="1191"/>
                    <a:pt x="84" y="1013"/>
                    <a:pt x="48" y="739"/>
                  </a:cubicBezTo>
                  <a:cubicBezTo>
                    <a:pt x="0" y="453"/>
                    <a:pt x="417" y="156"/>
                    <a:pt x="953" y="84"/>
                  </a:cubicBezTo>
                  <a:cubicBezTo>
                    <a:pt x="1501" y="1"/>
                    <a:pt x="1965" y="179"/>
                    <a:pt x="2012" y="465"/>
                  </a:cubicBezTo>
                  <a:close/>
                </a:path>
              </a:pathLst>
            </a:custGeom>
            <a:noFill/>
            <a:ln w="3875" cap="flat" cmpd="sng">
              <a:solidFill>
                <a:srgbClr val="D4C599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18" name="Google Shape;418;p3"/>
            <p:cNvSpPr/>
            <p:nvPr/>
          </p:nvSpPr>
          <p:spPr>
            <a:xfrm>
              <a:off x="5009532" y="624709"/>
              <a:ext cx="88646" cy="50278"/>
            </a:xfrm>
            <a:custGeom>
              <a:avLst/>
              <a:gdLst/>
              <a:ahLst/>
              <a:cxnLst/>
              <a:rect l="l" t="t" r="r" b="b"/>
              <a:pathLst>
                <a:path w="2728" h="1608" fill="none" extrusionOk="0">
                  <a:moveTo>
                    <a:pt x="2680" y="620"/>
                  </a:moveTo>
                  <a:cubicBezTo>
                    <a:pt x="2727" y="1012"/>
                    <a:pt x="2191" y="1393"/>
                    <a:pt x="1465" y="1501"/>
                  </a:cubicBezTo>
                  <a:cubicBezTo>
                    <a:pt x="727" y="1608"/>
                    <a:pt x="108" y="1370"/>
                    <a:pt x="48" y="977"/>
                  </a:cubicBezTo>
                  <a:cubicBezTo>
                    <a:pt x="1" y="596"/>
                    <a:pt x="536" y="203"/>
                    <a:pt x="1263" y="108"/>
                  </a:cubicBezTo>
                  <a:cubicBezTo>
                    <a:pt x="2001" y="0"/>
                    <a:pt x="2620" y="239"/>
                    <a:pt x="2680" y="620"/>
                  </a:cubicBezTo>
                  <a:close/>
                </a:path>
              </a:pathLst>
            </a:custGeom>
            <a:noFill/>
            <a:ln w="2975" cap="flat" cmpd="sng">
              <a:solidFill>
                <a:srgbClr val="D4C599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19" name="Google Shape;419;p3"/>
            <p:cNvSpPr/>
            <p:nvPr/>
          </p:nvSpPr>
          <p:spPr>
            <a:xfrm>
              <a:off x="8113943" y="3176178"/>
              <a:ext cx="29830" cy="27328"/>
            </a:xfrm>
            <a:custGeom>
              <a:avLst/>
              <a:gdLst/>
              <a:ahLst/>
              <a:cxnLst/>
              <a:rect l="l" t="t" r="r" b="b"/>
              <a:pathLst>
                <a:path w="918" h="874" extrusionOk="0">
                  <a:moveTo>
                    <a:pt x="439" y="0"/>
                  </a:moveTo>
                  <a:cubicBezTo>
                    <a:pt x="423" y="0"/>
                    <a:pt x="408" y="1"/>
                    <a:pt x="393" y="2"/>
                  </a:cubicBezTo>
                  <a:cubicBezTo>
                    <a:pt x="155" y="38"/>
                    <a:pt x="0" y="264"/>
                    <a:pt x="24" y="491"/>
                  </a:cubicBezTo>
                  <a:cubicBezTo>
                    <a:pt x="58" y="713"/>
                    <a:pt x="248" y="874"/>
                    <a:pt x="467" y="874"/>
                  </a:cubicBezTo>
                  <a:cubicBezTo>
                    <a:pt x="482" y="874"/>
                    <a:pt x="497" y="873"/>
                    <a:pt x="512" y="872"/>
                  </a:cubicBezTo>
                  <a:cubicBezTo>
                    <a:pt x="750" y="836"/>
                    <a:pt x="917" y="610"/>
                    <a:pt x="893" y="383"/>
                  </a:cubicBezTo>
                  <a:cubicBezTo>
                    <a:pt x="860" y="160"/>
                    <a:pt x="659" y="0"/>
                    <a:pt x="43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20" name="Google Shape;420;p3"/>
            <p:cNvSpPr/>
            <p:nvPr/>
          </p:nvSpPr>
          <p:spPr>
            <a:xfrm>
              <a:off x="4704274" y="74401"/>
              <a:ext cx="27881" cy="25139"/>
            </a:xfrm>
            <a:custGeom>
              <a:avLst/>
              <a:gdLst/>
              <a:ahLst/>
              <a:cxnLst/>
              <a:rect l="l" t="t" r="r" b="b"/>
              <a:pathLst>
                <a:path w="858" h="804" extrusionOk="0">
                  <a:moveTo>
                    <a:pt x="428" y="0"/>
                  </a:moveTo>
                  <a:cubicBezTo>
                    <a:pt x="413" y="0"/>
                    <a:pt x="397" y="1"/>
                    <a:pt x="382" y="3"/>
                  </a:cubicBezTo>
                  <a:cubicBezTo>
                    <a:pt x="155" y="39"/>
                    <a:pt x="1" y="229"/>
                    <a:pt x="36" y="455"/>
                  </a:cubicBezTo>
                  <a:cubicBezTo>
                    <a:pt x="58" y="665"/>
                    <a:pt x="234" y="803"/>
                    <a:pt x="430" y="803"/>
                  </a:cubicBezTo>
                  <a:cubicBezTo>
                    <a:pt x="446" y="803"/>
                    <a:pt x="461" y="802"/>
                    <a:pt x="477" y="801"/>
                  </a:cubicBezTo>
                  <a:cubicBezTo>
                    <a:pt x="703" y="765"/>
                    <a:pt x="858" y="575"/>
                    <a:pt x="822" y="348"/>
                  </a:cubicBezTo>
                  <a:cubicBezTo>
                    <a:pt x="800" y="139"/>
                    <a:pt x="624" y="0"/>
                    <a:pt x="42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21" name="Google Shape;421;p3"/>
            <p:cNvSpPr/>
            <p:nvPr/>
          </p:nvSpPr>
          <p:spPr>
            <a:xfrm>
              <a:off x="7813332" y="2844336"/>
              <a:ext cx="43348" cy="39053"/>
            </a:xfrm>
            <a:custGeom>
              <a:avLst/>
              <a:gdLst/>
              <a:ahLst/>
              <a:cxnLst/>
              <a:rect l="l" t="t" r="r" b="b"/>
              <a:pathLst>
                <a:path w="1334" h="1249" extrusionOk="0">
                  <a:moveTo>
                    <a:pt x="671" y="1"/>
                  </a:moveTo>
                  <a:cubicBezTo>
                    <a:pt x="642" y="1"/>
                    <a:pt x="613" y="3"/>
                    <a:pt x="584" y="7"/>
                  </a:cubicBezTo>
                  <a:cubicBezTo>
                    <a:pt x="238" y="55"/>
                    <a:pt x="0" y="364"/>
                    <a:pt x="48" y="709"/>
                  </a:cubicBezTo>
                  <a:cubicBezTo>
                    <a:pt x="92" y="1031"/>
                    <a:pt x="363" y="1249"/>
                    <a:pt x="679" y="1249"/>
                  </a:cubicBezTo>
                  <a:cubicBezTo>
                    <a:pt x="702" y="1249"/>
                    <a:pt x="726" y="1248"/>
                    <a:pt x="750" y="1245"/>
                  </a:cubicBezTo>
                  <a:cubicBezTo>
                    <a:pt x="1095" y="1198"/>
                    <a:pt x="1334" y="888"/>
                    <a:pt x="1286" y="543"/>
                  </a:cubicBezTo>
                  <a:cubicBezTo>
                    <a:pt x="1242" y="227"/>
                    <a:pt x="980" y="1"/>
                    <a:pt x="67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22" name="Google Shape;422;p3"/>
            <p:cNvSpPr/>
            <p:nvPr/>
          </p:nvSpPr>
          <p:spPr>
            <a:xfrm>
              <a:off x="8702005" y="3008084"/>
              <a:ext cx="29830" cy="27547"/>
            </a:xfrm>
            <a:custGeom>
              <a:avLst/>
              <a:gdLst/>
              <a:ahLst/>
              <a:cxnLst/>
              <a:rect l="l" t="t" r="r" b="b"/>
              <a:pathLst>
                <a:path w="918" h="881" extrusionOk="0">
                  <a:moveTo>
                    <a:pt x="471" y="1"/>
                  </a:moveTo>
                  <a:cubicBezTo>
                    <a:pt x="446" y="1"/>
                    <a:pt x="420" y="3"/>
                    <a:pt x="394" y="9"/>
                  </a:cubicBezTo>
                  <a:cubicBezTo>
                    <a:pt x="156" y="44"/>
                    <a:pt x="1" y="259"/>
                    <a:pt x="25" y="497"/>
                  </a:cubicBezTo>
                  <a:cubicBezTo>
                    <a:pt x="58" y="720"/>
                    <a:pt x="248" y="880"/>
                    <a:pt x="468" y="880"/>
                  </a:cubicBezTo>
                  <a:cubicBezTo>
                    <a:pt x="482" y="880"/>
                    <a:pt x="498" y="879"/>
                    <a:pt x="513" y="878"/>
                  </a:cubicBezTo>
                  <a:cubicBezTo>
                    <a:pt x="751" y="842"/>
                    <a:pt x="918" y="616"/>
                    <a:pt x="894" y="378"/>
                  </a:cubicBezTo>
                  <a:cubicBezTo>
                    <a:pt x="862" y="166"/>
                    <a:pt x="679" y="1"/>
                    <a:pt x="47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23" name="Google Shape;423;p3"/>
            <p:cNvSpPr/>
            <p:nvPr/>
          </p:nvSpPr>
          <p:spPr>
            <a:xfrm>
              <a:off x="5166613" y="134591"/>
              <a:ext cx="43381" cy="38772"/>
            </a:xfrm>
            <a:custGeom>
              <a:avLst/>
              <a:gdLst/>
              <a:ahLst/>
              <a:cxnLst/>
              <a:rect l="l" t="t" r="r" b="b"/>
              <a:pathLst>
                <a:path w="1335" h="1240" extrusionOk="0">
                  <a:moveTo>
                    <a:pt x="672" y="1"/>
                  </a:moveTo>
                  <a:cubicBezTo>
                    <a:pt x="643" y="1"/>
                    <a:pt x="614" y="3"/>
                    <a:pt x="584" y="7"/>
                  </a:cubicBezTo>
                  <a:cubicBezTo>
                    <a:pt x="239" y="43"/>
                    <a:pt x="1" y="364"/>
                    <a:pt x="48" y="697"/>
                  </a:cubicBezTo>
                  <a:cubicBezTo>
                    <a:pt x="92" y="1013"/>
                    <a:pt x="354" y="1239"/>
                    <a:pt x="663" y="1239"/>
                  </a:cubicBezTo>
                  <a:cubicBezTo>
                    <a:pt x="692" y="1239"/>
                    <a:pt x="721" y="1237"/>
                    <a:pt x="751" y="1233"/>
                  </a:cubicBezTo>
                  <a:cubicBezTo>
                    <a:pt x="1096" y="1197"/>
                    <a:pt x="1334" y="876"/>
                    <a:pt x="1286" y="531"/>
                  </a:cubicBezTo>
                  <a:cubicBezTo>
                    <a:pt x="1243" y="226"/>
                    <a:pt x="980" y="1"/>
                    <a:pt x="67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24" name="Google Shape;424;p3"/>
            <p:cNvSpPr/>
            <p:nvPr/>
          </p:nvSpPr>
          <p:spPr>
            <a:xfrm>
              <a:off x="5154622" y="447297"/>
              <a:ext cx="42991" cy="38772"/>
            </a:xfrm>
            <a:custGeom>
              <a:avLst/>
              <a:gdLst/>
              <a:ahLst/>
              <a:cxnLst/>
              <a:rect l="l" t="t" r="r" b="b"/>
              <a:pathLst>
                <a:path w="1323" h="1240" extrusionOk="0">
                  <a:moveTo>
                    <a:pt x="672" y="1"/>
                  </a:moveTo>
                  <a:cubicBezTo>
                    <a:pt x="643" y="1"/>
                    <a:pt x="613" y="3"/>
                    <a:pt x="584" y="7"/>
                  </a:cubicBezTo>
                  <a:cubicBezTo>
                    <a:pt x="239" y="43"/>
                    <a:pt x="0" y="364"/>
                    <a:pt x="48" y="698"/>
                  </a:cubicBezTo>
                  <a:cubicBezTo>
                    <a:pt x="92" y="1013"/>
                    <a:pt x="354" y="1239"/>
                    <a:pt x="663" y="1239"/>
                  </a:cubicBezTo>
                  <a:cubicBezTo>
                    <a:pt x="692" y="1239"/>
                    <a:pt x="721" y="1237"/>
                    <a:pt x="751" y="1233"/>
                  </a:cubicBezTo>
                  <a:cubicBezTo>
                    <a:pt x="1084" y="1198"/>
                    <a:pt x="1322" y="876"/>
                    <a:pt x="1286" y="543"/>
                  </a:cubicBezTo>
                  <a:cubicBezTo>
                    <a:pt x="1243" y="227"/>
                    <a:pt x="980" y="1"/>
                    <a:pt x="67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25" name="Google Shape;425;p3"/>
            <p:cNvSpPr/>
            <p:nvPr/>
          </p:nvSpPr>
          <p:spPr>
            <a:xfrm>
              <a:off x="8209901" y="2485573"/>
              <a:ext cx="26711" cy="24107"/>
            </a:xfrm>
            <a:custGeom>
              <a:avLst/>
              <a:gdLst/>
              <a:ahLst/>
              <a:cxnLst/>
              <a:rect l="l" t="t" r="r" b="b"/>
              <a:pathLst>
                <a:path w="822" h="771" extrusionOk="0">
                  <a:moveTo>
                    <a:pt x="404" y="1"/>
                  </a:moveTo>
                  <a:cubicBezTo>
                    <a:pt x="388" y="1"/>
                    <a:pt x="373" y="2"/>
                    <a:pt x="357" y="3"/>
                  </a:cubicBezTo>
                  <a:cubicBezTo>
                    <a:pt x="155" y="39"/>
                    <a:pt x="0" y="230"/>
                    <a:pt x="36" y="444"/>
                  </a:cubicBezTo>
                  <a:cubicBezTo>
                    <a:pt x="57" y="627"/>
                    <a:pt x="215" y="770"/>
                    <a:pt x="403" y="770"/>
                  </a:cubicBezTo>
                  <a:cubicBezTo>
                    <a:pt x="423" y="770"/>
                    <a:pt x="444" y="769"/>
                    <a:pt x="464" y="765"/>
                  </a:cubicBezTo>
                  <a:cubicBezTo>
                    <a:pt x="679" y="742"/>
                    <a:pt x="822" y="539"/>
                    <a:pt x="798" y="337"/>
                  </a:cubicBezTo>
                  <a:cubicBezTo>
                    <a:pt x="765" y="138"/>
                    <a:pt x="598" y="1"/>
                    <a:pt x="4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26" name="Google Shape;426;p3"/>
            <p:cNvSpPr/>
            <p:nvPr/>
          </p:nvSpPr>
          <p:spPr>
            <a:xfrm>
              <a:off x="7997871" y="2399462"/>
              <a:ext cx="42958" cy="39147"/>
            </a:xfrm>
            <a:custGeom>
              <a:avLst/>
              <a:gdLst/>
              <a:ahLst/>
              <a:cxnLst/>
              <a:rect l="l" t="t" r="r" b="b"/>
              <a:pathLst>
                <a:path w="1322" h="1252" extrusionOk="0">
                  <a:moveTo>
                    <a:pt x="660" y="1"/>
                  </a:moveTo>
                  <a:cubicBezTo>
                    <a:pt x="631" y="1"/>
                    <a:pt x="601" y="3"/>
                    <a:pt x="572" y="7"/>
                  </a:cubicBezTo>
                  <a:cubicBezTo>
                    <a:pt x="239" y="55"/>
                    <a:pt x="0" y="364"/>
                    <a:pt x="36" y="709"/>
                  </a:cubicBezTo>
                  <a:cubicBezTo>
                    <a:pt x="80" y="1025"/>
                    <a:pt x="342" y="1251"/>
                    <a:pt x="651" y="1251"/>
                  </a:cubicBezTo>
                  <a:cubicBezTo>
                    <a:pt x="680" y="1251"/>
                    <a:pt x="709" y="1249"/>
                    <a:pt x="739" y="1245"/>
                  </a:cubicBezTo>
                  <a:cubicBezTo>
                    <a:pt x="1084" y="1198"/>
                    <a:pt x="1322" y="888"/>
                    <a:pt x="1274" y="543"/>
                  </a:cubicBezTo>
                  <a:cubicBezTo>
                    <a:pt x="1231" y="227"/>
                    <a:pt x="968" y="1"/>
                    <a:pt x="66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27" name="Google Shape;427;p3"/>
            <p:cNvSpPr/>
            <p:nvPr/>
          </p:nvSpPr>
          <p:spPr>
            <a:xfrm>
              <a:off x="6065328" y="2650196"/>
              <a:ext cx="54202" cy="30204"/>
            </a:xfrm>
            <a:custGeom>
              <a:avLst/>
              <a:gdLst/>
              <a:ahLst/>
              <a:cxnLst/>
              <a:rect l="l" t="t" r="r" b="b"/>
              <a:pathLst>
                <a:path w="1668" h="966" fill="none" extrusionOk="0">
                  <a:moveTo>
                    <a:pt x="1632" y="370"/>
                  </a:moveTo>
                  <a:cubicBezTo>
                    <a:pt x="1668" y="608"/>
                    <a:pt x="1334" y="846"/>
                    <a:pt x="894" y="906"/>
                  </a:cubicBezTo>
                  <a:cubicBezTo>
                    <a:pt x="441" y="965"/>
                    <a:pt x="60" y="811"/>
                    <a:pt x="24" y="596"/>
                  </a:cubicBezTo>
                  <a:cubicBezTo>
                    <a:pt x="1" y="358"/>
                    <a:pt x="322" y="120"/>
                    <a:pt x="775" y="60"/>
                  </a:cubicBezTo>
                  <a:cubicBezTo>
                    <a:pt x="1227" y="1"/>
                    <a:pt x="1608" y="132"/>
                    <a:pt x="1632" y="370"/>
                  </a:cubicBezTo>
                  <a:close/>
                </a:path>
              </a:pathLst>
            </a:custGeom>
            <a:noFill/>
            <a:ln w="4175" cap="flat" cmpd="sng">
              <a:solidFill>
                <a:srgbClr val="D4C599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28" name="Google Shape;428;p3"/>
            <p:cNvSpPr/>
            <p:nvPr/>
          </p:nvSpPr>
          <p:spPr>
            <a:xfrm>
              <a:off x="4683338" y="3031231"/>
              <a:ext cx="54202" cy="30580"/>
            </a:xfrm>
            <a:custGeom>
              <a:avLst/>
              <a:gdLst/>
              <a:ahLst/>
              <a:cxnLst/>
              <a:rect l="l" t="t" r="r" b="b"/>
              <a:pathLst>
                <a:path w="1668" h="978" fill="none" extrusionOk="0">
                  <a:moveTo>
                    <a:pt x="1644" y="382"/>
                  </a:moveTo>
                  <a:cubicBezTo>
                    <a:pt x="1668" y="608"/>
                    <a:pt x="1346" y="858"/>
                    <a:pt x="894" y="906"/>
                  </a:cubicBezTo>
                  <a:cubicBezTo>
                    <a:pt x="453" y="977"/>
                    <a:pt x="60" y="822"/>
                    <a:pt x="36" y="596"/>
                  </a:cubicBezTo>
                  <a:cubicBezTo>
                    <a:pt x="1" y="358"/>
                    <a:pt x="334" y="120"/>
                    <a:pt x="775" y="60"/>
                  </a:cubicBezTo>
                  <a:cubicBezTo>
                    <a:pt x="1227" y="1"/>
                    <a:pt x="1608" y="156"/>
                    <a:pt x="1644" y="382"/>
                  </a:cubicBezTo>
                  <a:close/>
                </a:path>
              </a:pathLst>
            </a:custGeom>
            <a:noFill/>
            <a:ln w="4175" cap="flat" cmpd="sng">
              <a:solidFill>
                <a:srgbClr val="D4C599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29" name="Google Shape;429;p3"/>
            <p:cNvSpPr/>
            <p:nvPr/>
          </p:nvSpPr>
          <p:spPr>
            <a:xfrm>
              <a:off x="6733880" y="2719078"/>
              <a:ext cx="61935" cy="34644"/>
            </a:xfrm>
            <a:custGeom>
              <a:avLst/>
              <a:gdLst/>
              <a:ahLst/>
              <a:cxnLst/>
              <a:rect l="l" t="t" r="r" b="b"/>
              <a:pathLst>
                <a:path w="1906" h="1108" fill="none" extrusionOk="0">
                  <a:moveTo>
                    <a:pt x="1882" y="429"/>
                  </a:moveTo>
                  <a:cubicBezTo>
                    <a:pt x="1906" y="691"/>
                    <a:pt x="1537" y="977"/>
                    <a:pt x="1013" y="1036"/>
                  </a:cubicBezTo>
                  <a:cubicBezTo>
                    <a:pt x="513" y="1108"/>
                    <a:pt x="60" y="953"/>
                    <a:pt x="36" y="667"/>
                  </a:cubicBezTo>
                  <a:cubicBezTo>
                    <a:pt x="1" y="393"/>
                    <a:pt x="382" y="120"/>
                    <a:pt x="894" y="60"/>
                  </a:cubicBezTo>
                  <a:cubicBezTo>
                    <a:pt x="1394" y="1"/>
                    <a:pt x="1834" y="155"/>
                    <a:pt x="1882" y="429"/>
                  </a:cubicBezTo>
                  <a:close/>
                </a:path>
              </a:pathLst>
            </a:custGeom>
            <a:noFill/>
            <a:ln w="3575" cap="flat" cmpd="sng">
              <a:solidFill>
                <a:srgbClr val="D4C599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30" name="Google Shape;430;p3"/>
            <p:cNvSpPr/>
            <p:nvPr/>
          </p:nvSpPr>
          <p:spPr>
            <a:xfrm>
              <a:off x="5963196" y="3223517"/>
              <a:ext cx="74316" cy="41367"/>
            </a:xfrm>
            <a:custGeom>
              <a:avLst/>
              <a:gdLst/>
              <a:ahLst/>
              <a:cxnLst/>
              <a:rect l="l" t="t" r="r" b="b"/>
              <a:pathLst>
                <a:path w="2287" h="1323" fill="none" extrusionOk="0">
                  <a:moveTo>
                    <a:pt x="2251" y="512"/>
                  </a:moveTo>
                  <a:cubicBezTo>
                    <a:pt x="2286" y="846"/>
                    <a:pt x="1834" y="1167"/>
                    <a:pt x="1215" y="1251"/>
                  </a:cubicBezTo>
                  <a:cubicBezTo>
                    <a:pt x="608" y="1322"/>
                    <a:pt x="84" y="1132"/>
                    <a:pt x="36" y="810"/>
                  </a:cubicBezTo>
                  <a:cubicBezTo>
                    <a:pt x="0" y="501"/>
                    <a:pt x="453" y="155"/>
                    <a:pt x="1072" y="84"/>
                  </a:cubicBezTo>
                  <a:cubicBezTo>
                    <a:pt x="1679" y="0"/>
                    <a:pt x="2203" y="203"/>
                    <a:pt x="2251" y="512"/>
                  </a:cubicBezTo>
                  <a:close/>
                </a:path>
              </a:pathLst>
            </a:custGeom>
            <a:noFill/>
            <a:ln w="4175" cap="flat" cmpd="sng">
              <a:solidFill>
                <a:srgbClr val="D4C599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31" name="Google Shape;431;p3"/>
            <p:cNvSpPr/>
            <p:nvPr/>
          </p:nvSpPr>
          <p:spPr>
            <a:xfrm>
              <a:off x="6868897" y="2416034"/>
              <a:ext cx="74706" cy="41367"/>
            </a:xfrm>
            <a:custGeom>
              <a:avLst/>
              <a:gdLst/>
              <a:ahLst/>
              <a:cxnLst/>
              <a:rect l="l" t="t" r="r" b="b"/>
              <a:pathLst>
                <a:path w="2299" h="1323" fill="none" extrusionOk="0">
                  <a:moveTo>
                    <a:pt x="2251" y="525"/>
                  </a:moveTo>
                  <a:cubicBezTo>
                    <a:pt x="2299" y="846"/>
                    <a:pt x="1835" y="1180"/>
                    <a:pt x="1227" y="1251"/>
                  </a:cubicBezTo>
                  <a:cubicBezTo>
                    <a:pt x="608" y="1322"/>
                    <a:pt x="96" y="1132"/>
                    <a:pt x="49" y="822"/>
                  </a:cubicBezTo>
                  <a:cubicBezTo>
                    <a:pt x="1" y="489"/>
                    <a:pt x="465" y="168"/>
                    <a:pt x="1073" y="84"/>
                  </a:cubicBezTo>
                  <a:cubicBezTo>
                    <a:pt x="1668" y="1"/>
                    <a:pt x="2204" y="191"/>
                    <a:pt x="2251" y="525"/>
                  </a:cubicBezTo>
                  <a:close/>
                </a:path>
              </a:pathLst>
            </a:custGeom>
            <a:noFill/>
            <a:ln w="4175" cap="flat" cmpd="sng">
              <a:solidFill>
                <a:srgbClr val="D4C599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32" name="Google Shape;432;p3"/>
            <p:cNvSpPr/>
            <p:nvPr/>
          </p:nvSpPr>
          <p:spPr>
            <a:xfrm>
              <a:off x="6481622" y="3034036"/>
              <a:ext cx="74316" cy="41336"/>
            </a:xfrm>
            <a:custGeom>
              <a:avLst/>
              <a:gdLst/>
              <a:ahLst/>
              <a:cxnLst/>
              <a:rect l="l" t="t" r="r" b="b"/>
              <a:pathLst>
                <a:path w="2287" h="1322" fill="none" extrusionOk="0">
                  <a:moveTo>
                    <a:pt x="2251" y="524"/>
                  </a:moveTo>
                  <a:cubicBezTo>
                    <a:pt x="2287" y="846"/>
                    <a:pt x="1834" y="1179"/>
                    <a:pt x="1215" y="1250"/>
                  </a:cubicBezTo>
                  <a:cubicBezTo>
                    <a:pt x="608" y="1322"/>
                    <a:pt x="84" y="1131"/>
                    <a:pt x="48" y="822"/>
                  </a:cubicBezTo>
                  <a:cubicBezTo>
                    <a:pt x="1" y="488"/>
                    <a:pt x="453" y="167"/>
                    <a:pt x="1072" y="84"/>
                  </a:cubicBezTo>
                  <a:cubicBezTo>
                    <a:pt x="1680" y="0"/>
                    <a:pt x="2203" y="191"/>
                    <a:pt x="2251" y="524"/>
                  </a:cubicBezTo>
                  <a:close/>
                </a:path>
              </a:pathLst>
            </a:custGeom>
            <a:noFill/>
            <a:ln w="4175" cap="flat" cmpd="sng">
              <a:solidFill>
                <a:srgbClr val="D4C599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33" name="Google Shape;433;p3"/>
            <p:cNvSpPr/>
            <p:nvPr/>
          </p:nvSpPr>
          <p:spPr>
            <a:xfrm>
              <a:off x="4880648" y="3240473"/>
              <a:ext cx="88646" cy="49528"/>
            </a:xfrm>
            <a:custGeom>
              <a:avLst/>
              <a:gdLst/>
              <a:ahLst/>
              <a:cxnLst/>
              <a:rect l="l" t="t" r="r" b="b"/>
              <a:pathLst>
                <a:path w="2728" h="1584" fill="none" extrusionOk="0">
                  <a:moveTo>
                    <a:pt x="2680" y="607"/>
                  </a:moveTo>
                  <a:cubicBezTo>
                    <a:pt x="2727" y="988"/>
                    <a:pt x="2192" y="1381"/>
                    <a:pt x="1465" y="1488"/>
                  </a:cubicBezTo>
                  <a:cubicBezTo>
                    <a:pt x="727" y="1584"/>
                    <a:pt x="108" y="1346"/>
                    <a:pt x="48" y="965"/>
                  </a:cubicBezTo>
                  <a:cubicBezTo>
                    <a:pt x="1" y="572"/>
                    <a:pt x="537" y="191"/>
                    <a:pt x="1275" y="83"/>
                  </a:cubicBezTo>
                  <a:cubicBezTo>
                    <a:pt x="2001" y="0"/>
                    <a:pt x="2644" y="238"/>
                    <a:pt x="2680" y="607"/>
                  </a:cubicBezTo>
                  <a:close/>
                </a:path>
              </a:pathLst>
            </a:custGeom>
            <a:noFill/>
            <a:ln w="2975" cap="flat" cmpd="sng">
              <a:solidFill>
                <a:srgbClr val="D4C599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34" name="Google Shape;434;p3"/>
            <p:cNvSpPr/>
            <p:nvPr/>
          </p:nvSpPr>
          <p:spPr>
            <a:xfrm>
              <a:off x="4980472" y="3291095"/>
              <a:ext cx="62325" cy="35395"/>
            </a:xfrm>
            <a:custGeom>
              <a:avLst/>
              <a:gdLst/>
              <a:ahLst/>
              <a:cxnLst/>
              <a:rect l="l" t="t" r="r" b="b"/>
              <a:pathLst>
                <a:path w="1918" h="1132" fill="none" extrusionOk="0">
                  <a:moveTo>
                    <a:pt x="1894" y="441"/>
                  </a:moveTo>
                  <a:cubicBezTo>
                    <a:pt x="1918" y="715"/>
                    <a:pt x="1537" y="1000"/>
                    <a:pt x="1025" y="1048"/>
                  </a:cubicBezTo>
                  <a:cubicBezTo>
                    <a:pt x="501" y="1131"/>
                    <a:pt x="60" y="953"/>
                    <a:pt x="24" y="679"/>
                  </a:cubicBezTo>
                  <a:cubicBezTo>
                    <a:pt x="1" y="417"/>
                    <a:pt x="382" y="131"/>
                    <a:pt x="894" y="72"/>
                  </a:cubicBezTo>
                  <a:cubicBezTo>
                    <a:pt x="1394" y="0"/>
                    <a:pt x="1846" y="167"/>
                    <a:pt x="1894" y="441"/>
                  </a:cubicBezTo>
                  <a:close/>
                </a:path>
              </a:pathLst>
            </a:custGeom>
            <a:noFill/>
            <a:ln w="2975" cap="flat" cmpd="sng">
              <a:solidFill>
                <a:srgbClr val="D4C599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35" name="Google Shape;435;p3"/>
            <p:cNvSpPr/>
            <p:nvPr/>
          </p:nvSpPr>
          <p:spPr>
            <a:xfrm>
              <a:off x="6305596" y="3212855"/>
              <a:ext cx="29830" cy="27515"/>
            </a:xfrm>
            <a:custGeom>
              <a:avLst/>
              <a:gdLst/>
              <a:ahLst/>
              <a:cxnLst/>
              <a:rect l="l" t="t" r="r" b="b"/>
              <a:pathLst>
                <a:path w="918" h="880" extrusionOk="0">
                  <a:moveTo>
                    <a:pt x="483" y="0"/>
                  </a:moveTo>
                  <a:cubicBezTo>
                    <a:pt x="457" y="0"/>
                    <a:pt x="431" y="3"/>
                    <a:pt x="405" y="8"/>
                  </a:cubicBezTo>
                  <a:cubicBezTo>
                    <a:pt x="167" y="44"/>
                    <a:pt x="0" y="258"/>
                    <a:pt x="24" y="496"/>
                  </a:cubicBezTo>
                  <a:cubicBezTo>
                    <a:pt x="58" y="719"/>
                    <a:pt x="258" y="880"/>
                    <a:pt x="479" y="880"/>
                  </a:cubicBezTo>
                  <a:cubicBezTo>
                    <a:pt x="494" y="880"/>
                    <a:pt x="509" y="879"/>
                    <a:pt x="524" y="877"/>
                  </a:cubicBezTo>
                  <a:cubicBezTo>
                    <a:pt x="762" y="842"/>
                    <a:pt x="917" y="615"/>
                    <a:pt x="893" y="377"/>
                  </a:cubicBezTo>
                  <a:cubicBezTo>
                    <a:pt x="862" y="165"/>
                    <a:pt x="688" y="0"/>
                    <a:pt x="48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36" name="Google Shape;436;p3"/>
            <p:cNvSpPr/>
            <p:nvPr/>
          </p:nvSpPr>
          <p:spPr>
            <a:xfrm>
              <a:off x="6965245" y="2472003"/>
              <a:ext cx="27491" cy="25014"/>
            </a:xfrm>
            <a:custGeom>
              <a:avLst/>
              <a:gdLst/>
              <a:ahLst/>
              <a:cxnLst/>
              <a:rect l="l" t="t" r="r" b="b"/>
              <a:pathLst>
                <a:path w="846" h="800" extrusionOk="0">
                  <a:moveTo>
                    <a:pt x="444" y="1"/>
                  </a:moveTo>
                  <a:cubicBezTo>
                    <a:pt x="419" y="1"/>
                    <a:pt x="395" y="3"/>
                    <a:pt x="370" y="9"/>
                  </a:cubicBezTo>
                  <a:cubicBezTo>
                    <a:pt x="143" y="44"/>
                    <a:pt x="1" y="235"/>
                    <a:pt x="24" y="461"/>
                  </a:cubicBezTo>
                  <a:cubicBezTo>
                    <a:pt x="57" y="655"/>
                    <a:pt x="215" y="800"/>
                    <a:pt x="412" y="800"/>
                  </a:cubicBezTo>
                  <a:cubicBezTo>
                    <a:pt x="433" y="800"/>
                    <a:pt x="455" y="798"/>
                    <a:pt x="477" y="795"/>
                  </a:cubicBezTo>
                  <a:cubicBezTo>
                    <a:pt x="703" y="771"/>
                    <a:pt x="846" y="580"/>
                    <a:pt x="822" y="354"/>
                  </a:cubicBezTo>
                  <a:cubicBezTo>
                    <a:pt x="791" y="154"/>
                    <a:pt x="629" y="1"/>
                    <a:pt x="4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37" name="Google Shape;437;p3"/>
            <p:cNvSpPr/>
            <p:nvPr/>
          </p:nvSpPr>
          <p:spPr>
            <a:xfrm>
              <a:off x="6005375" y="2881200"/>
              <a:ext cx="42958" cy="39053"/>
            </a:xfrm>
            <a:custGeom>
              <a:avLst/>
              <a:gdLst/>
              <a:ahLst/>
              <a:cxnLst/>
              <a:rect l="l" t="t" r="r" b="b"/>
              <a:pathLst>
                <a:path w="1322" h="1249" extrusionOk="0">
                  <a:moveTo>
                    <a:pt x="659" y="1"/>
                  </a:moveTo>
                  <a:cubicBezTo>
                    <a:pt x="631" y="1"/>
                    <a:pt x="601" y="3"/>
                    <a:pt x="572" y="7"/>
                  </a:cubicBezTo>
                  <a:cubicBezTo>
                    <a:pt x="238" y="54"/>
                    <a:pt x="0" y="364"/>
                    <a:pt x="36" y="709"/>
                  </a:cubicBezTo>
                  <a:cubicBezTo>
                    <a:pt x="80" y="1020"/>
                    <a:pt x="353" y="1248"/>
                    <a:pt x="670" y="1248"/>
                  </a:cubicBezTo>
                  <a:cubicBezTo>
                    <a:pt x="693" y="1248"/>
                    <a:pt x="715" y="1247"/>
                    <a:pt x="738" y="1245"/>
                  </a:cubicBezTo>
                  <a:cubicBezTo>
                    <a:pt x="1084" y="1197"/>
                    <a:pt x="1322" y="888"/>
                    <a:pt x="1274" y="542"/>
                  </a:cubicBezTo>
                  <a:cubicBezTo>
                    <a:pt x="1231" y="227"/>
                    <a:pt x="968" y="1"/>
                    <a:pt x="65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38" name="Google Shape;438;p3"/>
            <p:cNvSpPr/>
            <p:nvPr/>
          </p:nvSpPr>
          <p:spPr>
            <a:xfrm>
              <a:off x="6893658" y="3044667"/>
              <a:ext cx="29830" cy="27140"/>
            </a:xfrm>
            <a:custGeom>
              <a:avLst/>
              <a:gdLst/>
              <a:ahLst/>
              <a:cxnLst/>
              <a:rect l="l" t="t" r="r" b="b"/>
              <a:pathLst>
                <a:path w="918" h="868" extrusionOk="0">
                  <a:moveTo>
                    <a:pt x="470" y="1"/>
                  </a:moveTo>
                  <a:cubicBezTo>
                    <a:pt x="449" y="1"/>
                    <a:pt x="427" y="2"/>
                    <a:pt x="406" y="6"/>
                  </a:cubicBezTo>
                  <a:cubicBezTo>
                    <a:pt x="168" y="29"/>
                    <a:pt x="1" y="256"/>
                    <a:pt x="25" y="494"/>
                  </a:cubicBezTo>
                  <a:cubicBezTo>
                    <a:pt x="57" y="710"/>
                    <a:pt x="247" y="868"/>
                    <a:pt x="460" y="868"/>
                  </a:cubicBezTo>
                  <a:cubicBezTo>
                    <a:pt x="482" y="868"/>
                    <a:pt x="503" y="866"/>
                    <a:pt x="525" y="863"/>
                  </a:cubicBezTo>
                  <a:cubicBezTo>
                    <a:pt x="763" y="827"/>
                    <a:pt x="918" y="613"/>
                    <a:pt x="894" y="375"/>
                  </a:cubicBezTo>
                  <a:cubicBezTo>
                    <a:pt x="861" y="158"/>
                    <a:pt x="681" y="1"/>
                    <a:pt x="47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39" name="Google Shape;439;p3"/>
            <p:cNvSpPr/>
            <p:nvPr/>
          </p:nvSpPr>
          <p:spPr>
            <a:xfrm>
              <a:off x="5038119" y="2749605"/>
              <a:ext cx="42991" cy="39147"/>
            </a:xfrm>
            <a:custGeom>
              <a:avLst/>
              <a:gdLst/>
              <a:ahLst/>
              <a:cxnLst/>
              <a:rect l="l" t="t" r="r" b="b"/>
              <a:pathLst>
                <a:path w="1323" h="1252" extrusionOk="0">
                  <a:moveTo>
                    <a:pt x="660" y="1"/>
                  </a:moveTo>
                  <a:cubicBezTo>
                    <a:pt x="631" y="1"/>
                    <a:pt x="602" y="3"/>
                    <a:pt x="572" y="7"/>
                  </a:cubicBezTo>
                  <a:cubicBezTo>
                    <a:pt x="239" y="54"/>
                    <a:pt x="1" y="364"/>
                    <a:pt x="36" y="709"/>
                  </a:cubicBezTo>
                  <a:cubicBezTo>
                    <a:pt x="80" y="1025"/>
                    <a:pt x="342" y="1251"/>
                    <a:pt x="651" y="1251"/>
                  </a:cubicBezTo>
                  <a:cubicBezTo>
                    <a:pt x="680" y="1251"/>
                    <a:pt x="709" y="1249"/>
                    <a:pt x="739" y="1245"/>
                  </a:cubicBezTo>
                  <a:cubicBezTo>
                    <a:pt x="1084" y="1197"/>
                    <a:pt x="1322" y="888"/>
                    <a:pt x="1275" y="543"/>
                  </a:cubicBezTo>
                  <a:cubicBezTo>
                    <a:pt x="1231" y="227"/>
                    <a:pt x="969" y="1"/>
                    <a:pt x="66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40" name="Google Shape;440;p3"/>
            <p:cNvSpPr/>
            <p:nvPr/>
          </p:nvSpPr>
          <p:spPr>
            <a:xfrm>
              <a:off x="5026518" y="3062624"/>
              <a:ext cx="42991" cy="39209"/>
            </a:xfrm>
            <a:custGeom>
              <a:avLst/>
              <a:gdLst/>
              <a:ahLst/>
              <a:cxnLst/>
              <a:rect l="l" t="t" r="r" b="b"/>
              <a:pathLst>
                <a:path w="1323" h="1254" extrusionOk="0">
                  <a:moveTo>
                    <a:pt x="668" y="0"/>
                  </a:moveTo>
                  <a:cubicBezTo>
                    <a:pt x="636" y="0"/>
                    <a:pt x="604" y="3"/>
                    <a:pt x="572" y="9"/>
                  </a:cubicBezTo>
                  <a:cubicBezTo>
                    <a:pt x="239" y="56"/>
                    <a:pt x="0" y="366"/>
                    <a:pt x="36" y="711"/>
                  </a:cubicBezTo>
                  <a:cubicBezTo>
                    <a:pt x="80" y="1027"/>
                    <a:pt x="342" y="1253"/>
                    <a:pt x="651" y="1253"/>
                  </a:cubicBezTo>
                  <a:cubicBezTo>
                    <a:pt x="680" y="1253"/>
                    <a:pt x="709" y="1251"/>
                    <a:pt x="739" y="1247"/>
                  </a:cubicBezTo>
                  <a:cubicBezTo>
                    <a:pt x="1084" y="1199"/>
                    <a:pt x="1322" y="890"/>
                    <a:pt x="1274" y="545"/>
                  </a:cubicBezTo>
                  <a:cubicBezTo>
                    <a:pt x="1231" y="243"/>
                    <a:pt x="965" y="0"/>
                    <a:pt x="66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41" name="Google Shape;441;p3"/>
            <p:cNvSpPr/>
            <p:nvPr/>
          </p:nvSpPr>
          <p:spPr>
            <a:xfrm>
              <a:off x="6401944" y="2522250"/>
              <a:ext cx="26321" cy="24201"/>
            </a:xfrm>
            <a:custGeom>
              <a:avLst/>
              <a:gdLst/>
              <a:ahLst/>
              <a:cxnLst/>
              <a:rect l="l" t="t" r="r" b="b"/>
              <a:pathLst>
                <a:path w="810" h="774" extrusionOk="0">
                  <a:moveTo>
                    <a:pt x="431" y="0"/>
                  </a:moveTo>
                  <a:cubicBezTo>
                    <a:pt x="407" y="0"/>
                    <a:pt x="382" y="3"/>
                    <a:pt x="357" y="9"/>
                  </a:cubicBezTo>
                  <a:cubicBezTo>
                    <a:pt x="143" y="45"/>
                    <a:pt x="0" y="235"/>
                    <a:pt x="24" y="438"/>
                  </a:cubicBezTo>
                  <a:cubicBezTo>
                    <a:pt x="57" y="636"/>
                    <a:pt x="223" y="774"/>
                    <a:pt x="408" y="774"/>
                  </a:cubicBezTo>
                  <a:cubicBezTo>
                    <a:pt x="423" y="774"/>
                    <a:pt x="438" y="773"/>
                    <a:pt x="453" y="771"/>
                  </a:cubicBezTo>
                  <a:cubicBezTo>
                    <a:pt x="667" y="735"/>
                    <a:pt x="810" y="545"/>
                    <a:pt x="786" y="342"/>
                  </a:cubicBezTo>
                  <a:cubicBezTo>
                    <a:pt x="755" y="144"/>
                    <a:pt x="604" y="0"/>
                    <a:pt x="43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42" name="Google Shape;442;p3"/>
            <p:cNvSpPr/>
            <p:nvPr/>
          </p:nvSpPr>
          <p:spPr>
            <a:xfrm>
              <a:off x="6189524" y="2435951"/>
              <a:ext cx="42991" cy="38772"/>
            </a:xfrm>
            <a:custGeom>
              <a:avLst/>
              <a:gdLst/>
              <a:ahLst/>
              <a:cxnLst/>
              <a:rect l="l" t="t" r="r" b="b"/>
              <a:pathLst>
                <a:path w="1323" h="1240" extrusionOk="0">
                  <a:moveTo>
                    <a:pt x="669" y="1"/>
                  </a:moveTo>
                  <a:cubicBezTo>
                    <a:pt x="641" y="1"/>
                    <a:pt x="613" y="3"/>
                    <a:pt x="584" y="7"/>
                  </a:cubicBezTo>
                  <a:cubicBezTo>
                    <a:pt x="239" y="43"/>
                    <a:pt x="1" y="364"/>
                    <a:pt x="48" y="697"/>
                  </a:cubicBezTo>
                  <a:cubicBezTo>
                    <a:pt x="81" y="1013"/>
                    <a:pt x="352" y="1239"/>
                    <a:pt x="654" y="1239"/>
                  </a:cubicBezTo>
                  <a:cubicBezTo>
                    <a:pt x="682" y="1239"/>
                    <a:pt x="710" y="1237"/>
                    <a:pt x="739" y="1233"/>
                  </a:cubicBezTo>
                  <a:cubicBezTo>
                    <a:pt x="1084" y="1197"/>
                    <a:pt x="1322" y="876"/>
                    <a:pt x="1275" y="543"/>
                  </a:cubicBezTo>
                  <a:cubicBezTo>
                    <a:pt x="1242" y="227"/>
                    <a:pt x="970" y="1"/>
                    <a:pt x="66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43" name="Google Shape;443;p3"/>
            <p:cNvSpPr/>
            <p:nvPr/>
          </p:nvSpPr>
          <p:spPr>
            <a:xfrm>
              <a:off x="3062352" y="297966"/>
              <a:ext cx="53422" cy="28328"/>
            </a:xfrm>
            <a:custGeom>
              <a:avLst/>
              <a:gdLst/>
              <a:ahLst/>
              <a:cxnLst/>
              <a:rect l="l" t="t" r="r" b="b"/>
              <a:pathLst>
                <a:path w="1644" h="906" fill="none" extrusionOk="0">
                  <a:moveTo>
                    <a:pt x="0" y="417"/>
                  </a:moveTo>
                  <a:cubicBezTo>
                    <a:pt x="12" y="179"/>
                    <a:pt x="393" y="0"/>
                    <a:pt x="834" y="24"/>
                  </a:cubicBezTo>
                  <a:cubicBezTo>
                    <a:pt x="1286" y="36"/>
                    <a:pt x="1643" y="250"/>
                    <a:pt x="1620" y="488"/>
                  </a:cubicBezTo>
                  <a:cubicBezTo>
                    <a:pt x="1608" y="726"/>
                    <a:pt x="1239" y="905"/>
                    <a:pt x="786" y="869"/>
                  </a:cubicBezTo>
                  <a:cubicBezTo>
                    <a:pt x="346" y="857"/>
                    <a:pt x="0" y="655"/>
                    <a:pt x="0" y="417"/>
                  </a:cubicBezTo>
                  <a:close/>
                </a:path>
              </a:pathLst>
            </a:custGeom>
            <a:noFill/>
            <a:ln w="4175" cap="flat" cmpd="sng">
              <a:solidFill>
                <a:srgbClr val="D4C599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44" name="Google Shape;444;p3"/>
            <p:cNvSpPr/>
            <p:nvPr/>
          </p:nvSpPr>
          <p:spPr>
            <a:xfrm>
              <a:off x="3517655" y="2719829"/>
              <a:ext cx="53032" cy="28328"/>
            </a:xfrm>
            <a:custGeom>
              <a:avLst/>
              <a:gdLst/>
              <a:ahLst/>
              <a:cxnLst/>
              <a:rect l="l" t="t" r="r" b="b"/>
              <a:pathLst>
                <a:path w="1632" h="906" fill="none" extrusionOk="0">
                  <a:moveTo>
                    <a:pt x="0" y="417"/>
                  </a:moveTo>
                  <a:cubicBezTo>
                    <a:pt x="12" y="179"/>
                    <a:pt x="381" y="0"/>
                    <a:pt x="833" y="36"/>
                  </a:cubicBezTo>
                  <a:cubicBezTo>
                    <a:pt x="1274" y="48"/>
                    <a:pt x="1631" y="250"/>
                    <a:pt x="1619" y="489"/>
                  </a:cubicBezTo>
                  <a:cubicBezTo>
                    <a:pt x="1607" y="727"/>
                    <a:pt x="1226" y="905"/>
                    <a:pt x="786" y="881"/>
                  </a:cubicBezTo>
                  <a:cubicBezTo>
                    <a:pt x="333" y="870"/>
                    <a:pt x="0" y="655"/>
                    <a:pt x="0" y="417"/>
                  </a:cubicBezTo>
                  <a:close/>
                </a:path>
              </a:pathLst>
            </a:custGeom>
            <a:noFill/>
            <a:ln w="4175" cap="flat" cmpd="sng">
              <a:solidFill>
                <a:srgbClr val="D4C599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45" name="Google Shape;445;p3"/>
            <p:cNvSpPr/>
            <p:nvPr/>
          </p:nvSpPr>
          <p:spPr>
            <a:xfrm>
              <a:off x="2410048" y="109579"/>
              <a:ext cx="61546" cy="32800"/>
            </a:xfrm>
            <a:custGeom>
              <a:avLst/>
              <a:gdLst/>
              <a:ahLst/>
              <a:cxnLst/>
              <a:rect l="l" t="t" r="r" b="b"/>
              <a:pathLst>
                <a:path w="1894" h="1049" fill="none" extrusionOk="0">
                  <a:moveTo>
                    <a:pt x="12" y="489"/>
                  </a:moveTo>
                  <a:cubicBezTo>
                    <a:pt x="24" y="215"/>
                    <a:pt x="465" y="1"/>
                    <a:pt x="965" y="36"/>
                  </a:cubicBezTo>
                  <a:cubicBezTo>
                    <a:pt x="1489" y="72"/>
                    <a:pt x="1893" y="298"/>
                    <a:pt x="1870" y="572"/>
                  </a:cubicBezTo>
                  <a:cubicBezTo>
                    <a:pt x="1858" y="834"/>
                    <a:pt x="1429" y="1048"/>
                    <a:pt x="917" y="1013"/>
                  </a:cubicBezTo>
                  <a:cubicBezTo>
                    <a:pt x="417" y="1001"/>
                    <a:pt x="0" y="763"/>
                    <a:pt x="12" y="489"/>
                  </a:cubicBezTo>
                  <a:close/>
                </a:path>
              </a:pathLst>
            </a:custGeom>
            <a:noFill/>
            <a:ln w="3575" cap="flat" cmpd="sng">
              <a:solidFill>
                <a:srgbClr val="D4C599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46" name="Google Shape;446;p3"/>
            <p:cNvSpPr/>
            <p:nvPr/>
          </p:nvSpPr>
          <p:spPr>
            <a:xfrm>
              <a:off x="4665931" y="2494984"/>
              <a:ext cx="73179" cy="38740"/>
            </a:xfrm>
            <a:custGeom>
              <a:avLst/>
              <a:gdLst/>
              <a:ahLst/>
              <a:cxnLst/>
              <a:rect l="l" t="t" r="r" b="b"/>
              <a:pathLst>
                <a:path w="2252" h="1239" fill="none" extrusionOk="0">
                  <a:moveTo>
                    <a:pt x="25" y="572"/>
                  </a:moveTo>
                  <a:cubicBezTo>
                    <a:pt x="36" y="238"/>
                    <a:pt x="537" y="0"/>
                    <a:pt x="1156" y="36"/>
                  </a:cubicBezTo>
                  <a:cubicBezTo>
                    <a:pt x="1763" y="60"/>
                    <a:pt x="2251" y="345"/>
                    <a:pt x="2239" y="679"/>
                  </a:cubicBezTo>
                  <a:cubicBezTo>
                    <a:pt x="2227" y="1000"/>
                    <a:pt x="1715" y="1238"/>
                    <a:pt x="1108" y="1214"/>
                  </a:cubicBezTo>
                  <a:cubicBezTo>
                    <a:pt x="501" y="1179"/>
                    <a:pt x="1" y="881"/>
                    <a:pt x="25" y="572"/>
                  </a:cubicBezTo>
                  <a:close/>
                </a:path>
              </a:pathLst>
            </a:custGeom>
            <a:noFill/>
            <a:ln w="4175" cap="flat" cmpd="sng">
              <a:solidFill>
                <a:srgbClr val="D4C599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47" name="Google Shape;447;p3"/>
            <p:cNvSpPr/>
            <p:nvPr/>
          </p:nvSpPr>
          <p:spPr>
            <a:xfrm>
              <a:off x="3624824" y="3133435"/>
              <a:ext cx="73146" cy="38740"/>
            </a:xfrm>
            <a:custGeom>
              <a:avLst/>
              <a:gdLst/>
              <a:ahLst/>
              <a:cxnLst/>
              <a:rect l="l" t="t" r="r" b="b"/>
              <a:pathLst>
                <a:path w="2251" h="1239" fill="none" extrusionOk="0">
                  <a:moveTo>
                    <a:pt x="12" y="572"/>
                  </a:moveTo>
                  <a:cubicBezTo>
                    <a:pt x="36" y="238"/>
                    <a:pt x="536" y="0"/>
                    <a:pt x="1143" y="36"/>
                  </a:cubicBezTo>
                  <a:cubicBezTo>
                    <a:pt x="1762" y="60"/>
                    <a:pt x="2250" y="345"/>
                    <a:pt x="2238" y="679"/>
                  </a:cubicBezTo>
                  <a:cubicBezTo>
                    <a:pt x="2215" y="1000"/>
                    <a:pt x="1715" y="1238"/>
                    <a:pt x="1107" y="1215"/>
                  </a:cubicBezTo>
                  <a:cubicBezTo>
                    <a:pt x="488" y="1179"/>
                    <a:pt x="0" y="881"/>
                    <a:pt x="12" y="572"/>
                  </a:cubicBezTo>
                  <a:close/>
                </a:path>
              </a:pathLst>
            </a:custGeom>
            <a:noFill/>
            <a:ln w="4175" cap="flat" cmpd="sng">
              <a:solidFill>
                <a:srgbClr val="D4C599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48" name="Google Shape;448;p3"/>
            <p:cNvSpPr/>
            <p:nvPr/>
          </p:nvSpPr>
          <p:spPr>
            <a:xfrm>
              <a:off x="3329996" y="2459246"/>
              <a:ext cx="87477" cy="46182"/>
            </a:xfrm>
            <a:custGeom>
              <a:avLst/>
              <a:gdLst/>
              <a:ahLst/>
              <a:cxnLst/>
              <a:rect l="l" t="t" r="r" b="b"/>
              <a:pathLst>
                <a:path w="2692" h="1477" fill="none" extrusionOk="0">
                  <a:moveTo>
                    <a:pt x="12" y="667"/>
                  </a:moveTo>
                  <a:cubicBezTo>
                    <a:pt x="24" y="286"/>
                    <a:pt x="632" y="0"/>
                    <a:pt x="1382" y="36"/>
                  </a:cubicBezTo>
                  <a:cubicBezTo>
                    <a:pt x="2108" y="60"/>
                    <a:pt x="2691" y="405"/>
                    <a:pt x="2679" y="810"/>
                  </a:cubicBezTo>
                  <a:cubicBezTo>
                    <a:pt x="2656" y="1191"/>
                    <a:pt x="2048" y="1476"/>
                    <a:pt x="1310" y="1441"/>
                  </a:cubicBezTo>
                  <a:cubicBezTo>
                    <a:pt x="572" y="1393"/>
                    <a:pt x="0" y="1060"/>
                    <a:pt x="12" y="667"/>
                  </a:cubicBezTo>
                  <a:close/>
                </a:path>
              </a:pathLst>
            </a:custGeom>
            <a:noFill/>
            <a:ln w="2975" cap="flat" cmpd="sng">
              <a:solidFill>
                <a:srgbClr val="D4C599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49" name="Google Shape;449;p3"/>
            <p:cNvSpPr/>
            <p:nvPr/>
          </p:nvSpPr>
          <p:spPr>
            <a:xfrm>
              <a:off x="3266144" y="2408217"/>
              <a:ext cx="61188" cy="32424"/>
            </a:xfrm>
            <a:custGeom>
              <a:avLst/>
              <a:gdLst/>
              <a:ahLst/>
              <a:cxnLst/>
              <a:rect l="l" t="t" r="r" b="b"/>
              <a:pathLst>
                <a:path w="1883" h="1037" fill="none" extrusionOk="0">
                  <a:moveTo>
                    <a:pt x="1" y="477"/>
                  </a:moveTo>
                  <a:cubicBezTo>
                    <a:pt x="13" y="203"/>
                    <a:pt x="441" y="1"/>
                    <a:pt x="965" y="25"/>
                  </a:cubicBezTo>
                  <a:cubicBezTo>
                    <a:pt x="1489" y="60"/>
                    <a:pt x="1882" y="299"/>
                    <a:pt x="1870" y="560"/>
                  </a:cubicBezTo>
                  <a:cubicBezTo>
                    <a:pt x="1858" y="834"/>
                    <a:pt x="1430" y="1037"/>
                    <a:pt x="906" y="1013"/>
                  </a:cubicBezTo>
                  <a:cubicBezTo>
                    <a:pt x="394" y="989"/>
                    <a:pt x="1" y="739"/>
                    <a:pt x="1" y="477"/>
                  </a:cubicBezTo>
                  <a:close/>
                </a:path>
              </a:pathLst>
            </a:custGeom>
            <a:noFill/>
            <a:ln w="2975" cap="flat" cmpd="sng">
              <a:solidFill>
                <a:srgbClr val="D4C599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50" name="Google Shape;450;p3"/>
            <p:cNvSpPr/>
            <p:nvPr/>
          </p:nvSpPr>
          <p:spPr>
            <a:xfrm>
              <a:off x="4369576" y="2462935"/>
              <a:ext cx="29440" cy="27609"/>
            </a:xfrm>
            <a:custGeom>
              <a:avLst/>
              <a:gdLst/>
              <a:ahLst/>
              <a:cxnLst/>
              <a:rect l="l" t="t" r="r" b="b"/>
              <a:pathLst>
                <a:path w="906" h="883" extrusionOk="0">
                  <a:moveTo>
                    <a:pt x="455" y="1"/>
                  </a:moveTo>
                  <a:cubicBezTo>
                    <a:pt x="216" y="1"/>
                    <a:pt x="36" y="187"/>
                    <a:pt x="12" y="418"/>
                  </a:cubicBezTo>
                  <a:cubicBezTo>
                    <a:pt x="1" y="656"/>
                    <a:pt x="191" y="870"/>
                    <a:pt x="429" y="882"/>
                  </a:cubicBezTo>
                  <a:cubicBezTo>
                    <a:pt x="437" y="882"/>
                    <a:pt x="445" y="883"/>
                    <a:pt x="452" y="883"/>
                  </a:cubicBezTo>
                  <a:cubicBezTo>
                    <a:pt x="702" y="883"/>
                    <a:pt x="882" y="696"/>
                    <a:pt x="894" y="465"/>
                  </a:cubicBezTo>
                  <a:cubicBezTo>
                    <a:pt x="905" y="215"/>
                    <a:pt x="715" y="13"/>
                    <a:pt x="477" y="1"/>
                  </a:cubicBezTo>
                  <a:cubicBezTo>
                    <a:pt x="469" y="1"/>
                    <a:pt x="462" y="1"/>
                    <a:pt x="45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51" name="Google Shape;451;p3"/>
            <p:cNvSpPr/>
            <p:nvPr/>
          </p:nvSpPr>
          <p:spPr>
            <a:xfrm>
              <a:off x="3585732" y="3080937"/>
              <a:ext cx="26743" cy="25358"/>
            </a:xfrm>
            <a:custGeom>
              <a:avLst/>
              <a:gdLst/>
              <a:ahLst/>
              <a:cxnLst/>
              <a:rect l="l" t="t" r="r" b="b"/>
              <a:pathLst>
                <a:path w="823" h="811" extrusionOk="0">
                  <a:moveTo>
                    <a:pt x="429" y="0"/>
                  </a:moveTo>
                  <a:cubicBezTo>
                    <a:pt x="203" y="0"/>
                    <a:pt x="24" y="167"/>
                    <a:pt x="12" y="393"/>
                  </a:cubicBezTo>
                  <a:cubicBezTo>
                    <a:pt x="1" y="596"/>
                    <a:pt x="179" y="786"/>
                    <a:pt x="405" y="810"/>
                  </a:cubicBezTo>
                  <a:cubicBezTo>
                    <a:pt x="620" y="810"/>
                    <a:pt x="798" y="643"/>
                    <a:pt x="822" y="417"/>
                  </a:cubicBezTo>
                  <a:cubicBezTo>
                    <a:pt x="822" y="191"/>
                    <a:pt x="655" y="12"/>
                    <a:pt x="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52" name="Google Shape;452;p3"/>
            <p:cNvSpPr/>
            <p:nvPr/>
          </p:nvSpPr>
          <p:spPr>
            <a:xfrm>
              <a:off x="3176475" y="71964"/>
              <a:ext cx="41821" cy="39178"/>
            </a:xfrm>
            <a:custGeom>
              <a:avLst/>
              <a:gdLst/>
              <a:ahLst/>
              <a:cxnLst/>
              <a:rect l="l" t="t" r="r" b="b"/>
              <a:pathLst>
                <a:path w="1287" h="1253" extrusionOk="0">
                  <a:moveTo>
                    <a:pt x="646" y="1"/>
                  </a:moveTo>
                  <a:cubicBezTo>
                    <a:pt x="322" y="1"/>
                    <a:pt x="36" y="270"/>
                    <a:pt x="13" y="596"/>
                  </a:cubicBezTo>
                  <a:cubicBezTo>
                    <a:pt x="1" y="942"/>
                    <a:pt x="275" y="1239"/>
                    <a:pt x="608" y="1251"/>
                  </a:cubicBezTo>
                  <a:cubicBezTo>
                    <a:pt x="622" y="1252"/>
                    <a:pt x="636" y="1253"/>
                    <a:pt x="650" y="1253"/>
                  </a:cubicBezTo>
                  <a:cubicBezTo>
                    <a:pt x="977" y="1253"/>
                    <a:pt x="1251" y="987"/>
                    <a:pt x="1263" y="656"/>
                  </a:cubicBezTo>
                  <a:cubicBezTo>
                    <a:pt x="1287" y="311"/>
                    <a:pt x="1013" y="13"/>
                    <a:pt x="667" y="1"/>
                  </a:cubicBezTo>
                  <a:cubicBezTo>
                    <a:pt x="660" y="1"/>
                    <a:pt x="653" y="1"/>
                    <a:pt x="64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53" name="Google Shape;453;p3"/>
            <p:cNvSpPr/>
            <p:nvPr/>
          </p:nvSpPr>
          <p:spPr>
            <a:xfrm>
              <a:off x="3760230" y="2527346"/>
              <a:ext cx="28271" cy="26859"/>
            </a:xfrm>
            <a:custGeom>
              <a:avLst/>
              <a:gdLst/>
              <a:ahLst/>
              <a:cxnLst/>
              <a:rect l="l" t="t" r="r" b="b"/>
              <a:pathLst>
                <a:path w="870" h="859" extrusionOk="0">
                  <a:moveTo>
                    <a:pt x="453" y="1"/>
                  </a:moveTo>
                  <a:cubicBezTo>
                    <a:pt x="215" y="1"/>
                    <a:pt x="12" y="179"/>
                    <a:pt x="0" y="406"/>
                  </a:cubicBezTo>
                  <a:cubicBezTo>
                    <a:pt x="0" y="656"/>
                    <a:pt x="179" y="858"/>
                    <a:pt x="417" y="858"/>
                  </a:cubicBezTo>
                  <a:cubicBezTo>
                    <a:pt x="655" y="858"/>
                    <a:pt x="846" y="680"/>
                    <a:pt x="869" y="441"/>
                  </a:cubicBezTo>
                  <a:cubicBezTo>
                    <a:pt x="869" y="203"/>
                    <a:pt x="691" y="13"/>
                    <a:pt x="45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54" name="Google Shape;454;p3"/>
            <p:cNvSpPr/>
            <p:nvPr/>
          </p:nvSpPr>
          <p:spPr>
            <a:xfrm>
              <a:off x="3128040" y="2926788"/>
              <a:ext cx="42211" cy="39178"/>
            </a:xfrm>
            <a:custGeom>
              <a:avLst/>
              <a:gdLst/>
              <a:ahLst/>
              <a:cxnLst/>
              <a:rect l="l" t="t" r="r" b="b"/>
              <a:pathLst>
                <a:path w="1299" h="1253" extrusionOk="0">
                  <a:moveTo>
                    <a:pt x="669" y="1"/>
                  </a:moveTo>
                  <a:cubicBezTo>
                    <a:pt x="333" y="1"/>
                    <a:pt x="48" y="270"/>
                    <a:pt x="36" y="597"/>
                  </a:cubicBezTo>
                  <a:cubicBezTo>
                    <a:pt x="0" y="954"/>
                    <a:pt x="274" y="1239"/>
                    <a:pt x="631" y="1251"/>
                  </a:cubicBezTo>
                  <a:cubicBezTo>
                    <a:pt x="645" y="1252"/>
                    <a:pt x="659" y="1253"/>
                    <a:pt x="673" y="1253"/>
                  </a:cubicBezTo>
                  <a:cubicBezTo>
                    <a:pt x="1000" y="1253"/>
                    <a:pt x="1275" y="987"/>
                    <a:pt x="1286" y="656"/>
                  </a:cubicBezTo>
                  <a:cubicBezTo>
                    <a:pt x="1298" y="323"/>
                    <a:pt x="1024" y="25"/>
                    <a:pt x="691" y="1"/>
                  </a:cubicBezTo>
                  <a:cubicBezTo>
                    <a:pt x="684" y="1"/>
                    <a:pt x="676" y="1"/>
                    <a:pt x="66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55" name="Google Shape;455;p3"/>
            <p:cNvSpPr/>
            <p:nvPr/>
          </p:nvSpPr>
          <p:spPr>
            <a:xfrm>
              <a:off x="3198457" y="2621524"/>
              <a:ext cx="41431" cy="39147"/>
            </a:xfrm>
            <a:custGeom>
              <a:avLst/>
              <a:gdLst/>
              <a:ahLst/>
              <a:cxnLst/>
              <a:rect l="l" t="t" r="r" b="b"/>
              <a:pathLst>
                <a:path w="1275" h="1252" extrusionOk="0">
                  <a:moveTo>
                    <a:pt x="645" y="1"/>
                  </a:moveTo>
                  <a:cubicBezTo>
                    <a:pt x="309" y="1"/>
                    <a:pt x="24" y="270"/>
                    <a:pt x="12" y="596"/>
                  </a:cubicBezTo>
                  <a:cubicBezTo>
                    <a:pt x="0" y="942"/>
                    <a:pt x="262" y="1227"/>
                    <a:pt x="608" y="1251"/>
                  </a:cubicBezTo>
                  <a:cubicBezTo>
                    <a:pt x="615" y="1252"/>
                    <a:pt x="622" y="1252"/>
                    <a:pt x="629" y="1252"/>
                  </a:cubicBezTo>
                  <a:cubicBezTo>
                    <a:pt x="954" y="1252"/>
                    <a:pt x="1239" y="994"/>
                    <a:pt x="1262" y="656"/>
                  </a:cubicBezTo>
                  <a:cubicBezTo>
                    <a:pt x="1274" y="311"/>
                    <a:pt x="1000" y="13"/>
                    <a:pt x="667" y="1"/>
                  </a:cubicBezTo>
                  <a:cubicBezTo>
                    <a:pt x="660" y="1"/>
                    <a:pt x="653" y="1"/>
                    <a:pt x="64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56" name="Google Shape;456;p3"/>
            <p:cNvSpPr/>
            <p:nvPr/>
          </p:nvSpPr>
          <p:spPr>
            <a:xfrm>
              <a:off x="2734640" y="373133"/>
              <a:ext cx="25574" cy="24264"/>
            </a:xfrm>
            <a:custGeom>
              <a:avLst/>
              <a:gdLst/>
              <a:ahLst/>
              <a:cxnLst/>
              <a:rect l="l" t="t" r="r" b="b"/>
              <a:pathLst>
                <a:path w="787" h="776" extrusionOk="0">
                  <a:moveTo>
                    <a:pt x="374" y="1"/>
                  </a:moveTo>
                  <a:cubicBezTo>
                    <a:pt x="180" y="1"/>
                    <a:pt x="12" y="174"/>
                    <a:pt x="1" y="370"/>
                  </a:cubicBezTo>
                  <a:cubicBezTo>
                    <a:pt x="1" y="585"/>
                    <a:pt x="156" y="763"/>
                    <a:pt x="370" y="775"/>
                  </a:cubicBezTo>
                  <a:cubicBezTo>
                    <a:pt x="376" y="775"/>
                    <a:pt x="383" y="776"/>
                    <a:pt x="389" y="776"/>
                  </a:cubicBezTo>
                  <a:cubicBezTo>
                    <a:pt x="583" y="776"/>
                    <a:pt x="752" y="602"/>
                    <a:pt x="775" y="406"/>
                  </a:cubicBezTo>
                  <a:cubicBezTo>
                    <a:pt x="787" y="192"/>
                    <a:pt x="608" y="13"/>
                    <a:pt x="394" y="1"/>
                  </a:cubicBezTo>
                  <a:cubicBezTo>
                    <a:pt x="387" y="1"/>
                    <a:pt x="381" y="1"/>
                    <a:pt x="37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57" name="Google Shape;457;p3"/>
            <p:cNvSpPr/>
            <p:nvPr/>
          </p:nvSpPr>
          <p:spPr>
            <a:xfrm>
              <a:off x="2912615" y="478473"/>
              <a:ext cx="41431" cy="39178"/>
            </a:xfrm>
            <a:custGeom>
              <a:avLst/>
              <a:gdLst/>
              <a:ahLst/>
              <a:cxnLst/>
              <a:rect l="l" t="t" r="r" b="b"/>
              <a:pathLst>
                <a:path w="1275" h="1253" extrusionOk="0">
                  <a:moveTo>
                    <a:pt x="626" y="0"/>
                  </a:moveTo>
                  <a:cubicBezTo>
                    <a:pt x="298" y="0"/>
                    <a:pt x="24" y="266"/>
                    <a:pt x="13" y="597"/>
                  </a:cubicBezTo>
                  <a:cubicBezTo>
                    <a:pt x="1" y="930"/>
                    <a:pt x="263" y="1228"/>
                    <a:pt x="608" y="1252"/>
                  </a:cubicBezTo>
                  <a:cubicBezTo>
                    <a:pt x="615" y="1252"/>
                    <a:pt x="622" y="1252"/>
                    <a:pt x="630" y="1252"/>
                  </a:cubicBezTo>
                  <a:cubicBezTo>
                    <a:pt x="965" y="1252"/>
                    <a:pt x="1251" y="983"/>
                    <a:pt x="1263" y="657"/>
                  </a:cubicBezTo>
                  <a:cubicBezTo>
                    <a:pt x="1275" y="311"/>
                    <a:pt x="1001" y="14"/>
                    <a:pt x="667" y="2"/>
                  </a:cubicBezTo>
                  <a:cubicBezTo>
                    <a:pt x="653" y="1"/>
                    <a:pt x="639" y="0"/>
                    <a:pt x="62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58" name="Google Shape;458;p3"/>
            <p:cNvSpPr/>
            <p:nvPr/>
          </p:nvSpPr>
          <p:spPr>
            <a:xfrm>
              <a:off x="1929429" y="2895927"/>
              <a:ext cx="92123" cy="48777"/>
            </a:xfrm>
            <a:custGeom>
              <a:avLst/>
              <a:gdLst/>
              <a:ahLst/>
              <a:cxnLst/>
              <a:rect l="l" t="t" r="r" b="b"/>
              <a:pathLst>
                <a:path w="2835" h="1560" fill="none" extrusionOk="0">
                  <a:moveTo>
                    <a:pt x="25" y="714"/>
                  </a:moveTo>
                  <a:cubicBezTo>
                    <a:pt x="37" y="298"/>
                    <a:pt x="691" y="0"/>
                    <a:pt x="1453" y="36"/>
                  </a:cubicBezTo>
                  <a:cubicBezTo>
                    <a:pt x="2227" y="71"/>
                    <a:pt x="2835" y="441"/>
                    <a:pt x="2823" y="845"/>
                  </a:cubicBezTo>
                  <a:cubicBezTo>
                    <a:pt x="2811" y="1262"/>
                    <a:pt x="2156" y="1560"/>
                    <a:pt x="1394" y="1512"/>
                  </a:cubicBezTo>
                  <a:cubicBezTo>
                    <a:pt x="608" y="1488"/>
                    <a:pt x="1" y="1119"/>
                    <a:pt x="25" y="714"/>
                  </a:cubicBezTo>
                  <a:close/>
                </a:path>
              </a:pathLst>
            </a:custGeom>
            <a:noFill/>
            <a:ln w="3875" cap="flat" cmpd="sng">
              <a:solidFill>
                <a:srgbClr val="D4C599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59" name="Google Shape;459;p3"/>
            <p:cNvSpPr/>
            <p:nvPr/>
          </p:nvSpPr>
          <p:spPr>
            <a:xfrm>
              <a:off x="1522430" y="3001268"/>
              <a:ext cx="53812" cy="28704"/>
            </a:xfrm>
            <a:custGeom>
              <a:avLst/>
              <a:gdLst/>
              <a:ahLst/>
              <a:cxnLst/>
              <a:rect l="l" t="t" r="r" b="b"/>
              <a:pathLst>
                <a:path w="1656" h="918" fill="none" extrusionOk="0">
                  <a:moveTo>
                    <a:pt x="24" y="417"/>
                  </a:moveTo>
                  <a:cubicBezTo>
                    <a:pt x="36" y="179"/>
                    <a:pt x="405" y="0"/>
                    <a:pt x="858" y="36"/>
                  </a:cubicBezTo>
                  <a:cubicBezTo>
                    <a:pt x="1298" y="48"/>
                    <a:pt x="1655" y="262"/>
                    <a:pt x="1644" y="501"/>
                  </a:cubicBezTo>
                  <a:cubicBezTo>
                    <a:pt x="1632" y="727"/>
                    <a:pt x="1251" y="917"/>
                    <a:pt x="810" y="882"/>
                  </a:cubicBezTo>
                  <a:cubicBezTo>
                    <a:pt x="358" y="858"/>
                    <a:pt x="0" y="643"/>
                    <a:pt x="24" y="417"/>
                  </a:cubicBezTo>
                  <a:close/>
                </a:path>
              </a:pathLst>
            </a:custGeom>
            <a:noFill/>
            <a:ln w="4175" cap="flat" cmpd="sng">
              <a:solidFill>
                <a:srgbClr val="D4C599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60" name="Google Shape;460;p3"/>
            <p:cNvSpPr/>
            <p:nvPr/>
          </p:nvSpPr>
          <p:spPr>
            <a:xfrm>
              <a:off x="1966571" y="2243687"/>
              <a:ext cx="61546" cy="32800"/>
            </a:xfrm>
            <a:custGeom>
              <a:avLst/>
              <a:gdLst/>
              <a:ahLst/>
              <a:cxnLst/>
              <a:rect l="l" t="t" r="r" b="b"/>
              <a:pathLst>
                <a:path w="1894" h="1049" fill="none" extrusionOk="0">
                  <a:moveTo>
                    <a:pt x="13" y="477"/>
                  </a:moveTo>
                  <a:cubicBezTo>
                    <a:pt x="25" y="215"/>
                    <a:pt x="465" y="0"/>
                    <a:pt x="965" y="36"/>
                  </a:cubicBezTo>
                  <a:cubicBezTo>
                    <a:pt x="1489" y="60"/>
                    <a:pt x="1894" y="298"/>
                    <a:pt x="1870" y="572"/>
                  </a:cubicBezTo>
                  <a:cubicBezTo>
                    <a:pt x="1858" y="834"/>
                    <a:pt x="1430" y="1048"/>
                    <a:pt x="918" y="1012"/>
                  </a:cubicBezTo>
                  <a:cubicBezTo>
                    <a:pt x="406" y="989"/>
                    <a:pt x="1" y="750"/>
                    <a:pt x="13" y="477"/>
                  </a:cubicBezTo>
                  <a:close/>
                </a:path>
              </a:pathLst>
            </a:custGeom>
            <a:noFill/>
            <a:ln w="3575" cap="flat" cmpd="sng">
              <a:solidFill>
                <a:srgbClr val="D4C599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61" name="Google Shape;461;p3"/>
            <p:cNvSpPr/>
            <p:nvPr/>
          </p:nvSpPr>
          <p:spPr>
            <a:xfrm>
              <a:off x="1765785" y="2510962"/>
              <a:ext cx="73146" cy="38396"/>
            </a:xfrm>
            <a:custGeom>
              <a:avLst/>
              <a:gdLst/>
              <a:ahLst/>
              <a:cxnLst/>
              <a:rect l="l" t="t" r="r" b="b"/>
              <a:pathLst>
                <a:path w="2251" h="1228" fill="none" extrusionOk="0">
                  <a:moveTo>
                    <a:pt x="12" y="561"/>
                  </a:moveTo>
                  <a:cubicBezTo>
                    <a:pt x="36" y="239"/>
                    <a:pt x="536" y="1"/>
                    <a:pt x="1144" y="25"/>
                  </a:cubicBezTo>
                  <a:cubicBezTo>
                    <a:pt x="1763" y="61"/>
                    <a:pt x="2251" y="334"/>
                    <a:pt x="2239" y="668"/>
                  </a:cubicBezTo>
                  <a:cubicBezTo>
                    <a:pt x="2215" y="1001"/>
                    <a:pt x="1715" y="1227"/>
                    <a:pt x="1108" y="1204"/>
                  </a:cubicBezTo>
                  <a:cubicBezTo>
                    <a:pt x="489" y="1180"/>
                    <a:pt x="1" y="894"/>
                    <a:pt x="12" y="561"/>
                  </a:cubicBezTo>
                  <a:close/>
                </a:path>
              </a:pathLst>
            </a:custGeom>
            <a:noFill/>
            <a:ln w="4175" cap="flat" cmpd="sng">
              <a:solidFill>
                <a:srgbClr val="D4C599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62" name="Google Shape;462;p3"/>
            <p:cNvSpPr/>
            <p:nvPr/>
          </p:nvSpPr>
          <p:spPr>
            <a:xfrm>
              <a:off x="1430729" y="2934637"/>
              <a:ext cx="65412" cy="34644"/>
            </a:xfrm>
            <a:custGeom>
              <a:avLst/>
              <a:gdLst/>
              <a:ahLst/>
              <a:cxnLst/>
              <a:rect l="l" t="t" r="r" b="b"/>
              <a:pathLst>
                <a:path w="2013" h="1108" fill="none" extrusionOk="0">
                  <a:moveTo>
                    <a:pt x="13" y="512"/>
                  </a:moveTo>
                  <a:cubicBezTo>
                    <a:pt x="25" y="226"/>
                    <a:pt x="477" y="0"/>
                    <a:pt x="1025" y="36"/>
                  </a:cubicBezTo>
                  <a:cubicBezTo>
                    <a:pt x="1572" y="72"/>
                    <a:pt x="2013" y="322"/>
                    <a:pt x="1989" y="596"/>
                  </a:cubicBezTo>
                  <a:cubicBezTo>
                    <a:pt x="1977" y="881"/>
                    <a:pt x="1537" y="1108"/>
                    <a:pt x="977" y="1072"/>
                  </a:cubicBezTo>
                  <a:cubicBezTo>
                    <a:pt x="429" y="1048"/>
                    <a:pt x="1" y="798"/>
                    <a:pt x="13" y="512"/>
                  </a:cubicBezTo>
                  <a:close/>
                </a:path>
              </a:pathLst>
            </a:custGeom>
            <a:noFill/>
            <a:ln w="3875" cap="flat" cmpd="sng">
              <a:solidFill>
                <a:srgbClr val="D4C599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63" name="Google Shape;463;p3"/>
            <p:cNvSpPr/>
            <p:nvPr/>
          </p:nvSpPr>
          <p:spPr>
            <a:xfrm>
              <a:off x="1726693" y="2458495"/>
              <a:ext cx="25964" cy="24951"/>
            </a:xfrm>
            <a:custGeom>
              <a:avLst/>
              <a:gdLst/>
              <a:ahLst/>
              <a:cxnLst/>
              <a:rect l="l" t="t" r="r" b="b"/>
              <a:pathLst>
                <a:path w="799" h="798" extrusionOk="0">
                  <a:moveTo>
                    <a:pt x="418" y="0"/>
                  </a:moveTo>
                  <a:cubicBezTo>
                    <a:pt x="191" y="0"/>
                    <a:pt x="13" y="155"/>
                    <a:pt x="1" y="381"/>
                  </a:cubicBezTo>
                  <a:cubicBezTo>
                    <a:pt x="1" y="607"/>
                    <a:pt x="168" y="798"/>
                    <a:pt x="382" y="798"/>
                  </a:cubicBezTo>
                  <a:cubicBezTo>
                    <a:pt x="608" y="798"/>
                    <a:pt x="787" y="631"/>
                    <a:pt x="799" y="417"/>
                  </a:cubicBezTo>
                  <a:cubicBezTo>
                    <a:pt x="799" y="191"/>
                    <a:pt x="644" y="12"/>
                    <a:pt x="41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64" name="Google Shape;464;p3"/>
            <p:cNvSpPr/>
            <p:nvPr/>
          </p:nvSpPr>
          <p:spPr>
            <a:xfrm>
              <a:off x="2733031" y="2206073"/>
              <a:ext cx="41789" cy="39147"/>
            </a:xfrm>
            <a:custGeom>
              <a:avLst/>
              <a:gdLst/>
              <a:ahLst/>
              <a:cxnLst/>
              <a:rect l="l" t="t" r="r" b="b"/>
              <a:pathLst>
                <a:path w="1286" h="1252" extrusionOk="0">
                  <a:moveTo>
                    <a:pt x="645" y="0"/>
                  </a:moveTo>
                  <a:cubicBezTo>
                    <a:pt x="321" y="0"/>
                    <a:pt x="35" y="258"/>
                    <a:pt x="12" y="596"/>
                  </a:cubicBezTo>
                  <a:cubicBezTo>
                    <a:pt x="0" y="941"/>
                    <a:pt x="262" y="1227"/>
                    <a:pt x="607" y="1251"/>
                  </a:cubicBezTo>
                  <a:cubicBezTo>
                    <a:pt x="615" y="1251"/>
                    <a:pt x="622" y="1251"/>
                    <a:pt x="630" y="1251"/>
                  </a:cubicBezTo>
                  <a:cubicBezTo>
                    <a:pt x="966" y="1251"/>
                    <a:pt x="1251" y="993"/>
                    <a:pt x="1262" y="656"/>
                  </a:cubicBezTo>
                  <a:cubicBezTo>
                    <a:pt x="1286" y="310"/>
                    <a:pt x="1012" y="13"/>
                    <a:pt x="667" y="1"/>
                  </a:cubicBezTo>
                  <a:cubicBezTo>
                    <a:pt x="660" y="1"/>
                    <a:pt x="652" y="0"/>
                    <a:pt x="64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65" name="Google Shape;465;p3"/>
            <p:cNvSpPr/>
            <p:nvPr/>
          </p:nvSpPr>
          <p:spPr>
            <a:xfrm>
              <a:off x="1269001" y="2304722"/>
              <a:ext cx="41821" cy="39147"/>
            </a:xfrm>
            <a:custGeom>
              <a:avLst/>
              <a:gdLst/>
              <a:ahLst/>
              <a:cxnLst/>
              <a:rect l="l" t="t" r="r" b="b"/>
              <a:pathLst>
                <a:path w="1287" h="1252" extrusionOk="0">
                  <a:moveTo>
                    <a:pt x="646" y="1"/>
                  </a:moveTo>
                  <a:cubicBezTo>
                    <a:pt x="321" y="1"/>
                    <a:pt x="36" y="259"/>
                    <a:pt x="13" y="596"/>
                  </a:cubicBezTo>
                  <a:cubicBezTo>
                    <a:pt x="1" y="942"/>
                    <a:pt x="275" y="1239"/>
                    <a:pt x="608" y="1251"/>
                  </a:cubicBezTo>
                  <a:cubicBezTo>
                    <a:pt x="616" y="1251"/>
                    <a:pt x="623" y="1251"/>
                    <a:pt x="631" y="1251"/>
                  </a:cubicBezTo>
                  <a:cubicBezTo>
                    <a:pt x="966" y="1251"/>
                    <a:pt x="1251" y="993"/>
                    <a:pt x="1263" y="656"/>
                  </a:cubicBezTo>
                  <a:cubicBezTo>
                    <a:pt x="1287" y="310"/>
                    <a:pt x="1013" y="13"/>
                    <a:pt x="668" y="1"/>
                  </a:cubicBezTo>
                  <a:cubicBezTo>
                    <a:pt x="660" y="1"/>
                    <a:pt x="653" y="1"/>
                    <a:pt x="64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66" name="Google Shape;466;p3"/>
            <p:cNvSpPr/>
            <p:nvPr/>
          </p:nvSpPr>
          <p:spPr>
            <a:xfrm>
              <a:off x="1694198" y="2974440"/>
              <a:ext cx="41821" cy="39147"/>
            </a:xfrm>
            <a:custGeom>
              <a:avLst/>
              <a:gdLst/>
              <a:ahLst/>
              <a:cxnLst/>
              <a:rect l="l" t="t" r="r" b="b"/>
              <a:pathLst>
                <a:path w="1287" h="1252" extrusionOk="0">
                  <a:moveTo>
                    <a:pt x="646" y="1"/>
                  </a:moveTo>
                  <a:cubicBezTo>
                    <a:pt x="321" y="1"/>
                    <a:pt x="36" y="259"/>
                    <a:pt x="13" y="597"/>
                  </a:cubicBezTo>
                  <a:cubicBezTo>
                    <a:pt x="1" y="942"/>
                    <a:pt x="275" y="1216"/>
                    <a:pt x="608" y="1251"/>
                  </a:cubicBezTo>
                  <a:cubicBezTo>
                    <a:pt x="616" y="1252"/>
                    <a:pt x="623" y="1252"/>
                    <a:pt x="631" y="1252"/>
                  </a:cubicBezTo>
                  <a:cubicBezTo>
                    <a:pt x="966" y="1252"/>
                    <a:pt x="1251" y="994"/>
                    <a:pt x="1263" y="656"/>
                  </a:cubicBezTo>
                  <a:cubicBezTo>
                    <a:pt x="1287" y="311"/>
                    <a:pt x="1013" y="13"/>
                    <a:pt x="668" y="1"/>
                  </a:cubicBezTo>
                  <a:cubicBezTo>
                    <a:pt x="660" y="1"/>
                    <a:pt x="653" y="1"/>
                    <a:pt x="64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67" name="Google Shape;467;p3"/>
            <p:cNvSpPr/>
            <p:nvPr/>
          </p:nvSpPr>
          <p:spPr>
            <a:xfrm>
              <a:off x="2290416" y="2506803"/>
              <a:ext cx="26321" cy="24326"/>
            </a:xfrm>
            <a:custGeom>
              <a:avLst/>
              <a:gdLst/>
              <a:ahLst/>
              <a:cxnLst/>
              <a:rect l="l" t="t" r="r" b="b"/>
              <a:pathLst>
                <a:path w="810" h="778" extrusionOk="0">
                  <a:moveTo>
                    <a:pt x="381" y="1"/>
                  </a:moveTo>
                  <a:cubicBezTo>
                    <a:pt x="194" y="1"/>
                    <a:pt x="35" y="171"/>
                    <a:pt x="24" y="372"/>
                  </a:cubicBezTo>
                  <a:cubicBezTo>
                    <a:pt x="0" y="598"/>
                    <a:pt x="167" y="765"/>
                    <a:pt x="393" y="777"/>
                  </a:cubicBezTo>
                  <a:cubicBezTo>
                    <a:pt x="400" y="777"/>
                    <a:pt x="406" y="777"/>
                    <a:pt x="412" y="777"/>
                  </a:cubicBezTo>
                  <a:cubicBezTo>
                    <a:pt x="607" y="777"/>
                    <a:pt x="775" y="603"/>
                    <a:pt x="798" y="396"/>
                  </a:cubicBezTo>
                  <a:cubicBezTo>
                    <a:pt x="810" y="194"/>
                    <a:pt x="631" y="15"/>
                    <a:pt x="417" y="3"/>
                  </a:cubicBezTo>
                  <a:cubicBezTo>
                    <a:pt x="405" y="2"/>
                    <a:pt x="393" y="1"/>
                    <a:pt x="38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68" name="Google Shape;468;p3"/>
            <p:cNvSpPr/>
            <p:nvPr/>
          </p:nvSpPr>
          <p:spPr>
            <a:xfrm>
              <a:off x="2469171" y="2611862"/>
              <a:ext cx="41431" cy="39147"/>
            </a:xfrm>
            <a:custGeom>
              <a:avLst/>
              <a:gdLst/>
              <a:ahLst/>
              <a:cxnLst/>
              <a:rect l="l" t="t" r="r" b="b"/>
              <a:pathLst>
                <a:path w="1275" h="1252" extrusionOk="0">
                  <a:moveTo>
                    <a:pt x="644" y="0"/>
                  </a:moveTo>
                  <a:cubicBezTo>
                    <a:pt x="309" y="0"/>
                    <a:pt x="24" y="258"/>
                    <a:pt x="12" y="596"/>
                  </a:cubicBezTo>
                  <a:cubicBezTo>
                    <a:pt x="0" y="953"/>
                    <a:pt x="262" y="1239"/>
                    <a:pt x="607" y="1251"/>
                  </a:cubicBezTo>
                  <a:cubicBezTo>
                    <a:pt x="615" y="1251"/>
                    <a:pt x="622" y="1251"/>
                    <a:pt x="629" y="1251"/>
                  </a:cubicBezTo>
                  <a:cubicBezTo>
                    <a:pt x="954" y="1251"/>
                    <a:pt x="1239" y="993"/>
                    <a:pt x="1262" y="655"/>
                  </a:cubicBezTo>
                  <a:cubicBezTo>
                    <a:pt x="1274" y="310"/>
                    <a:pt x="1000" y="12"/>
                    <a:pt x="667" y="1"/>
                  </a:cubicBezTo>
                  <a:cubicBezTo>
                    <a:pt x="659" y="0"/>
                    <a:pt x="652" y="0"/>
                    <a:pt x="64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69" name="Google Shape;469;p3"/>
            <p:cNvSpPr/>
            <p:nvPr/>
          </p:nvSpPr>
          <p:spPr>
            <a:xfrm>
              <a:off x="803965" y="3036256"/>
              <a:ext cx="92513" cy="49559"/>
            </a:xfrm>
            <a:custGeom>
              <a:avLst/>
              <a:gdLst/>
              <a:ahLst/>
              <a:cxnLst/>
              <a:rect l="l" t="t" r="r" b="b"/>
              <a:pathLst>
                <a:path w="2847" h="1585" fill="none" extrusionOk="0">
                  <a:moveTo>
                    <a:pt x="1465" y="48"/>
                  </a:moveTo>
                  <a:cubicBezTo>
                    <a:pt x="2239" y="108"/>
                    <a:pt x="2846" y="477"/>
                    <a:pt x="2822" y="882"/>
                  </a:cubicBezTo>
                  <a:cubicBezTo>
                    <a:pt x="2787" y="1298"/>
                    <a:pt x="2144" y="1584"/>
                    <a:pt x="1370" y="1537"/>
                  </a:cubicBezTo>
                  <a:cubicBezTo>
                    <a:pt x="608" y="1489"/>
                    <a:pt x="1" y="1108"/>
                    <a:pt x="24" y="703"/>
                  </a:cubicBezTo>
                  <a:cubicBezTo>
                    <a:pt x="48" y="298"/>
                    <a:pt x="703" y="1"/>
                    <a:pt x="1465" y="48"/>
                  </a:cubicBezTo>
                  <a:close/>
                </a:path>
              </a:pathLst>
            </a:custGeom>
            <a:noFill/>
            <a:ln w="3875" cap="flat" cmpd="sng">
              <a:solidFill>
                <a:srgbClr val="D4C599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70" name="Google Shape;470;p3"/>
            <p:cNvSpPr/>
            <p:nvPr/>
          </p:nvSpPr>
          <p:spPr>
            <a:xfrm>
              <a:off x="954482" y="3004988"/>
              <a:ext cx="53032" cy="28704"/>
            </a:xfrm>
            <a:custGeom>
              <a:avLst/>
              <a:gdLst/>
              <a:ahLst/>
              <a:cxnLst/>
              <a:rect l="l" t="t" r="r" b="b"/>
              <a:pathLst>
                <a:path w="1632" h="918" fill="none" extrusionOk="0">
                  <a:moveTo>
                    <a:pt x="12" y="405"/>
                  </a:moveTo>
                  <a:cubicBezTo>
                    <a:pt x="24" y="167"/>
                    <a:pt x="393" y="1"/>
                    <a:pt x="845" y="36"/>
                  </a:cubicBezTo>
                  <a:cubicBezTo>
                    <a:pt x="1286" y="60"/>
                    <a:pt x="1631" y="274"/>
                    <a:pt x="1619" y="513"/>
                  </a:cubicBezTo>
                  <a:cubicBezTo>
                    <a:pt x="1607" y="751"/>
                    <a:pt x="1226" y="917"/>
                    <a:pt x="786" y="882"/>
                  </a:cubicBezTo>
                  <a:cubicBezTo>
                    <a:pt x="333" y="858"/>
                    <a:pt x="0" y="643"/>
                    <a:pt x="12" y="405"/>
                  </a:cubicBezTo>
                  <a:close/>
                </a:path>
              </a:pathLst>
            </a:custGeom>
            <a:noFill/>
            <a:ln w="4175" cap="flat" cmpd="sng">
              <a:solidFill>
                <a:srgbClr val="D4C599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71" name="Google Shape;471;p3"/>
            <p:cNvSpPr/>
            <p:nvPr/>
          </p:nvSpPr>
          <p:spPr>
            <a:xfrm>
              <a:off x="6" y="2654667"/>
              <a:ext cx="53422" cy="28328"/>
            </a:xfrm>
            <a:custGeom>
              <a:avLst/>
              <a:gdLst/>
              <a:ahLst/>
              <a:cxnLst/>
              <a:rect l="l" t="t" r="r" b="b"/>
              <a:pathLst>
                <a:path w="1644" h="906" fill="none" extrusionOk="0">
                  <a:moveTo>
                    <a:pt x="24" y="406"/>
                  </a:moveTo>
                  <a:cubicBezTo>
                    <a:pt x="36" y="167"/>
                    <a:pt x="405" y="1"/>
                    <a:pt x="858" y="36"/>
                  </a:cubicBezTo>
                  <a:cubicBezTo>
                    <a:pt x="1298" y="60"/>
                    <a:pt x="1643" y="275"/>
                    <a:pt x="1632" y="513"/>
                  </a:cubicBezTo>
                  <a:cubicBezTo>
                    <a:pt x="1608" y="751"/>
                    <a:pt x="1239" y="906"/>
                    <a:pt x="798" y="882"/>
                  </a:cubicBezTo>
                  <a:cubicBezTo>
                    <a:pt x="346" y="846"/>
                    <a:pt x="0" y="644"/>
                    <a:pt x="24" y="406"/>
                  </a:cubicBezTo>
                  <a:close/>
                </a:path>
              </a:pathLst>
            </a:custGeom>
            <a:noFill/>
            <a:ln w="4175" cap="flat" cmpd="sng">
              <a:solidFill>
                <a:srgbClr val="D4C599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72" name="Google Shape;472;p3"/>
            <p:cNvSpPr/>
            <p:nvPr/>
          </p:nvSpPr>
          <p:spPr>
            <a:xfrm>
              <a:off x="305264" y="2805814"/>
              <a:ext cx="62325" cy="32800"/>
            </a:xfrm>
            <a:custGeom>
              <a:avLst/>
              <a:gdLst/>
              <a:ahLst/>
              <a:cxnLst/>
              <a:rect l="l" t="t" r="r" b="b"/>
              <a:pathLst>
                <a:path w="1918" h="1049" fill="none" extrusionOk="0">
                  <a:moveTo>
                    <a:pt x="36" y="465"/>
                  </a:moveTo>
                  <a:cubicBezTo>
                    <a:pt x="48" y="203"/>
                    <a:pt x="477" y="1"/>
                    <a:pt x="1001" y="36"/>
                  </a:cubicBezTo>
                  <a:cubicBezTo>
                    <a:pt x="1524" y="60"/>
                    <a:pt x="1917" y="322"/>
                    <a:pt x="1894" y="584"/>
                  </a:cubicBezTo>
                  <a:cubicBezTo>
                    <a:pt x="1882" y="846"/>
                    <a:pt x="1441" y="1048"/>
                    <a:pt x="929" y="1013"/>
                  </a:cubicBezTo>
                  <a:cubicBezTo>
                    <a:pt x="417" y="989"/>
                    <a:pt x="0" y="751"/>
                    <a:pt x="36" y="465"/>
                  </a:cubicBezTo>
                  <a:close/>
                </a:path>
              </a:pathLst>
            </a:custGeom>
            <a:noFill/>
            <a:ln w="3575" cap="flat" cmpd="sng">
              <a:solidFill>
                <a:srgbClr val="D4C599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73" name="Google Shape;473;p3"/>
            <p:cNvSpPr/>
            <p:nvPr/>
          </p:nvSpPr>
          <p:spPr>
            <a:xfrm>
              <a:off x="1152571" y="2449177"/>
              <a:ext cx="73146" cy="38365"/>
            </a:xfrm>
            <a:custGeom>
              <a:avLst/>
              <a:gdLst/>
              <a:ahLst/>
              <a:cxnLst/>
              <a:rect l="l" t="t" r="r" b="b"/>
              <a:pathLst>
                <a:path w="2251" h="1227" fill="none" extrusionOk="0">
                  <a:moveTo>
                    <a:pt x="12" y="548"/>
                  </a:moveTo>
                  <a:cubicBezTo>
                    <a:pt x="36" y="215"/>
                    <a:pt x="548" y="1"/>
                    <a:pt x="1167" y="24"/>
                  </a:cubicBezTo>
                  <a:cubicBezTo>
                    <a:pt x="1774" y="72"/>
                    <a:pt x="2250" y="370"/>
                    <a:pt x="2238" y="679"/>
                  </a:cubicBezTo>
                  <a:cubicBezTo>
                    <a:pt x="2215" y="1013"/>
                    <a:pt x="1691" y="1227"/>
                    <a:pt x="1084" y="1203"/>
                  </a:cubicBezTo>
                  <a:cubicBezTo>
                    <a:pt x="476" y="1167"/>
                    <a:pt x="0" y="870"/>
                    <a:pt x="12" y="548"/>
                  </a:cubicBezTo>
                  <a:close/>
                </a:path>
              </a:pathLst>
            </a:custGeom>
            <a:noFill/>
            <a:ln w="4175" cap="flat" cmpd="sng">
              <a:solidFill>
                <a:srgbClr val="D4C599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74" name="Google Shape;474;p3"/>
            <p:cNvSpPr/>
            <p:nvPr/>
          </p:nvSpPr>
          <p:spPr>
            <a:xfrm>
              <a:off x="100221" y="3069775"/>
              <a:ext cx="73146" cy="38740"/>
            </a:xfrm>
            <a:custGeom>
              <a:avLst/>
              <a:gdLst/>
              <a:ahLst/>
              <a:cxnLst/>
              <a:rect l="l" t="t" r="r" b="b"/>
              <a:pathLst>
                <a:path w="2251" h="1239" fill="none" extrusionOk="0">
                  <a:moveTo>
                    <a:pt x="12" y="548"/>
                  </a:moveTo>
                  <a:cubicBezTo>
                    <a:pt x="36" y="226"/>
                    <a:pt x="548" y="0"/>
                    <a:pt x="1167" y="24"/>
                  </a:cubicBezTo>
                  <a:cubicBezTo>
                    <a:pt x="1774" y="72"/>
                    <a:pt x="2250" y="369"/>
                    <a:pt x="2238" y="691"/>
                  </a:cubicBezTo>
                  <a:cubicBezTo>
                    <a:pt x="2215" y="1000"/>
                    <a:pt x="1703" y="1238"/>
                    <a:pt x="1084" y="1203"/>
                  </a:cubicBezTo>
                  <a:cubicBezTo>
                    <a:pt x="476" y="1179"/>
                    <a:pt x="0" y="881"/>
                    <a:pt x="12" y="548"/>
                  </a:cubicBezTo>
                  <a:close/>
                </a:path>
              </a:pathLst>
            </a:custGeom>
            <a:noFill/>
            <a:ln w="4175" cap="flat" cmpd="sng">
              <a:solidFill>
                <a:srgbClr val="D4C599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75" name="Google Shape;475;p3"/>
            <p:cNvSpPr/>
            <p:nvPr/>
          </p:nvSpPr>
          <p:spPr>
            <a:xfrm>
              <a:off x="605486" y="2537414"/>
              <a:ext cx="73146" cy="38740"/>
            </a:xfrm>
            <a:custGeom>
              <a:avLst/>
              <a:gdLst/>
              <a:ahLst/>
              <a:cxnLst/>
              <a:rect l="l" t="t" r="r" b="b"/>
              <a:pathLst>
                <a:path w="2251" h="1239" fill="none" extrusionOk="0">
                  <a:moveTo>
                    <a:pt x="24" y="548"/>
                  </a:moveTo>
                  <a:cubicBezTo>
                    <a:pt x="36" y="227"/>
                    <a:pt x="560" y="0"/>
                    <a:pt x="1167" y="36"/>
                  </a:cubicBezTo>
                  <a:cubicBezTo>
                    <a:pt x="1775" y="72"/>
                    <a:pt x="2251" y="369"/>
                    <a:pt x="2239" y="691"/>
                  </a:cubicBezTo>
                  <a:cubicBezTo>
                    <a:pt x="2215" y="1000"/>
                    <a:pt x="1703" y="1239"/>
                    <a:pt x="1084" y="1203"/>
                  </a:cubicBezTo>
                  <a:cubicBezTo>
                    <a:pt x="477" y="1167"/>
                    <a:pt x="1" y="881"/>
                    <a:pt x="24" y="548"/>
                  </a:cubicBezTo>
                  <a:close/>
                </a:path>
              </a:pathLst>
            </a:custGeom>
            <a:noFill/>
            <a:ln w="4175" cap="flat" cmpd="sng">
              <a:solidFill>
                <a:srgbClr val="D4C599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76" name="Google Shape;476;p3"/>
            <p:cNvSpPr/>
            <p:nvPr/>
          </p:nvSpPr>
          <p:spPr>
            <a:xfrm>
              <a:off x="798538" y="2919378"/>
              <a:ext cx="65445" cy="35020"/>
            </a:xfrm>
            <a:custGeom>
              <a:avLst/>
              <a:gdLst/>
              <a:ahLst/>
              <a:cxnLst/>
              <a:rect l="l" t="t" r="r" b="b"/>
              <a:pathLst>
                <a:path w="2014" h="1120" fill="none" extrusionOk="0">
                  <a:moveTo>
                    <a:pt x="13" y="500"/>
                  </a:moveTo>
                  <a:cubicBezTo>
                    <a:pt x="37" y="214"/>
                    <a:pt x="489" y="0"/>
                    <a:pt x="1049" y="36"/>
                  </a:cubicBezTo>
                  <a:cubicBezTo>
                    <a:pt x="1596" y="60"/>
                    <a:pt x="2013" y="333"/>
                    <a:pt x="2001" y="631"/>
                  </a:cubicBezTo>
                  <a:cubicBezTo>
                    <a:pt x="1977" y="917"/>
                    <a:pt x="1525" y="1119"/>
                    <a:pt x="965" y="1095"/>
                  </a:cubicBezTo>
                  <a:cubicBezTo>
                    <a:pt x="418" y="1048"/>
                    <a:pt x="1" y="774"/>
                    <a:pt x="13" y="500"/>
                  </a:cubicBezTo>
                  <a:close/>
                </a:path>
              </a:pathLst>
            </a:custGeom>
            <a:noFill/>
            <a:ln w="3875" cap="flat" cmpd="sng">
              <a:solidFill>
                <a:srgbClr val="D4C599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77" name="Google Shape;477;p3"/>
            <p:cNvSpPr/>
            <p:nvPr/>
          </p:nvSpPr>
          <p:spPr>
            <a:xfrm>
              <a:off x="856964" y="2412313"/>
              <a:ext cx="29051" cy="26859"/>
            </a:xfrm>
            <a:custGeom>
              <a:avLst/>
              <a:gdLst/>
              <a:ahLst/>
              <a:cxnLst/>
              <a:rect l="l" t="t" r="r" b="b"/>
              <a:pathLst>
                <a:path w="894" h="859" extrusionOk="0">
                  <a:moveTo>
                    <a:pt x="455" y="0"/>
                  </a:moveTo>
                  <a:cubicBezTo>
                    <a:pt x="226" y="0"/>
                    <a:pt x="36" y="175"/>
                    <a:pt x="25" y="406"/>
                  </a:cubicBezTo>
                  <a:cubicBezTo>
                    <a:pt x="1" y="644"/>
                    <a:pt x="179" y="846"/>
                    <a:pt x="417" y="858"/>
                  </a:cubicBezTo>
                  <a:cubicBezTo>
                    <a:pt x="425" y="858"/>
                    <a:pt x="432" y="859"/>
                    <a:pt x="440" y="859"/>
                  </a:cubicBezTo>
                  <a:cubicBezTo>
                    <a:pt x="669" y="859"/>
                    <a:pt x="870" y="684"/>
                    <a:pt x="882" y="453"/>
                  </a:cubicBezTo>
                  <a:cubicBezTo>
                    <a:pt x="894" y="215"/>
                    <a:pt x="715" y="13"/>
                    <a:pt x="477" y="1"/>
                  </a:cubicBezTo>
                  <a:cubicBezTo>
                    <a:pt x="469" y="0"/>
                    <a:pt x="462" y="0"/>
                    <a:pt x="45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78" name="Google Shape;478;p3"/>
            <p:cNvSpPr/>
            <p:nvPr/>
          </p:nvSpPr>
          <p:spPr>
            <a:xfrm>
              <a:off x="61519" y="3016839"/>
              <a:ext cx="27101" cy="25045"/>
            </a:xfrm>
            <a:custGeom>
              <a:avLst/>
              <a:gdLst/>
              <a:ahLst/>
              <a:cxnLst/>
              <a:rect l="l" t="t" r="r" b="b"/>
              <a:pathLst>
                <a:path w="834" h="801" extrusionOk="0">
                  <a:moveTo>
                    <a:pt x="410" y="0"/>
                  </a:moveTo>
                  <a:cubicBezTo>
                    <a:pt x="203" y="0"/>
                    <a:pt x="35" y="160"/>
                    <a:pt x="12" y="372"/>
                  </a:cubicBezTo>
                  <a:cubicBezTo>
                    <a:pt x="0" y="598"/>
                    <a:pt x="167" y="788"/>
                    <a:pt x="393" y="800"/>
                  </a:cubicBezTo>
                  <a:cubicBezTo>
                    <a:pt x="401" y="801"/>
                    <a:pt x="409" y="801"/>
                    <a:pt x="417" y="801"/>
                  </a:cubicBezTo>
                  <a:cubicBezTo>
                    <a:pt x="622" y="801"/>
                    <a:pt x="811" y="649"/>
                    <a:pt x="822" y="431"/>
                  </a:cubicBezTo>
                  <a:cubicBezTo>
                    <a:pt x="834" y="205"/>
                    <a:pt x="667" y="14"/>
                    <a:pt x="453" y="3"/>
                  </a:cubicBezTo>
                  <a:cubicBezTo>
                    <a:pt x="438" y="1"/>
                    <a:pt x="424" y="0"/>
                    <a:pt x="41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79" name="Google Shape;479;p3"/>
            <p:cNvSpPr/>
            <p:nvPr/>
          </p:nvSpPr>
          <p:spPr>
            <a:xfrm>
              <a:off x="1072471" y="2781207"/>
              <a:ext cx="42601" cy="39209"/>
            </a:xfrm>
            <a:custGeom>
              <a:avLst/>
              <a:gdLst/>
              <a:ahLst/>
              <a:cxnLst/>
              <a:rect l="l" t="t" r="r" b="b"/>
              <a:pathLst>
                <a:path w="1311" h="1254" extrusionOk="0">
                  <a:moveTo>
                    <a:pt x="646" y="0"/>
                  </a:moveTo>
                  <a:cubicBezTo>
                    <a:pt x="311" y="0"/>
                    <a:pt x="59" y="255"/>
                    <a:pt x="24" y="585"/>
                  </a:cubicBezTo>
                  <a:cubicBezTo>
                    <a:pt x="1" y="919"/>
                    <a:pt x="262" y="1216"/>
                    <a:pt x="608" y="1252"/>
                  </a:cubicBezTo>
                  <a:cubicBezTo>
                    <a:pt x="623" y="1253"/>
                    <a:pt x="638" y="1254"/>
                    <a:pt x="653" y="1254"/>
                  </a:cubicBezTo>
                  <a:cubicBezTo>
                    <a:pt x="989" y="1254"/>
                    <a:pt x="1252" y="999"/>
                    <a:pt x="1274" y="669"/>
                  </a:cubicBezTo>
                  <a:cubicBezTo>
                    <a:pt x="1310" y="311"/>
                    <a:pt x="1036" y="26"/>
                    <a:pt x="691" y="2"/>
                  </a:cubicBezTo>
                  <a:cubicBezTo>
                    <a:pt x="676" y="1"/>
                    <a:pt x="661" y="0"/>
                    <a:pt x="64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80" name="Google Shape;480;p3"/>
            <p:cNvSpPr/>
            <p:nvPr/>
          </p:nvSpPr>
          <p:spPr>
            <a:xfrm>
              <a:off x="246448" y="2466281"/>
              <a:ext cx="29051" cy="26890"/>
            </a:xfrm>
            <a:custGeom>
              <a:avLst/>
              <a:gdLst/>
              <a:ahLst/>
              <a:cxnLst/>
              <a:rect l="l" t="t" r="r" b="b"/>
              <a:pathLst>
                <a:path w="894" h="860" extrusionOk="0">
                  <a:moveTo>
                    <a:pt x="454" y="1"/>
                  </a:moveTo>
                  <a:cubicBezTo>
                    <a:pt x="225" y="1"/>
                    <a:pt x="24" y="175"/>
                    <a:pt x="13" y="406"/>
                  </a:cubicBezTo>
                  <a:cubicBezTo>
                    <a:pt x="1" y="644"/>
                    <a:pt x="179" y="847"/>
                    <a:pt x="417" y="858"/>
                  </a:cubicBezTo>
                  <a:cubicBezTo>
                    <a:pt x="425" y="859"/>
                    <a:pt x="432" y="859"/>
                    <a:pt x="440" y="859"/>
                  </a:cubicBezTo>
                  <a:cubicBezTo>
                    <a:pt x="668" y="859"/>
                    <a:pt x="858" y="685"/>
                    <a:pt x="870" y="466"/>
                  </a:cubicBezTo>
                  <a:cubicBezTo>
                    <a:pt x="894" y="227"/>
                    <a:pt x="715" y="13"/>
                    <a:pt x="477" y="1"/>
                  </a:cubicBezTo>
                  <a:cubicBezTo>
                    <a:pt x="469" y="1"/>
                    <a:pt x="462" y="1"/>
                    <a:pt x="45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81" name="Google Shape;481;p3"/>
            <p:cNvSpPr/>
            <p:nvPr/>
          </p:nvSpPr>
          <p:spPr>
            <a:xfrm>
              <a:off x="624820" y="3074965"/>
              <a:ext cx="26353" cy="24264"/>
            </a:xfrm>
            <a:custGeom>
              <a:avLst/>
              <a:gdLst/>
              <a:ahLst/>
              <a:cxnLst/>
              <a:rect l="l" t="t" r="r" b="b"/>
              <a:pathLst>
                <a:path w="811" h="776" extrusionOk="0">
                  <a:moveTo>
                    <a:pt x="417" y="0"/>
                  </a:moveTo>
                  <a:cubicBezTo>
                    <a:pt x="203" y="0"/>
                    <a:pt x="36" y="152"/>
                    <a:pt x="25" y="358"/>
                  </a:cubicBezTo>
                  <a:cubicBezTo>
                    <a:pt x="1" y="560"/>
                    <a:pt x="168" y="739"/>
                    <a:pt x="382" y="775"/>
                  </a:cubicBezTo>
                  <a:cubicBezTo>
                    <a:pt x="389" y="775"/>
                    <a:pt x="396" y="775"/>
                    <a:pt x="404" y="775"/>
                  </a:cubicBezTo>
                  <a:cubicBezTo>
                    <a:pt x="608" y="775"/>
                    <a:pt x="776" y="613"/>
                    <a:pt x="799" y="418"/>
                  </a:cubicBezTo>
                  <a:cubicBezTo>
                    <a:pt x="811" y="191"/>
                    <a:pt x="644" y="13"/>
                    <a:pt x="442" y="1"/>
                  </a:cubicBezTo>
                  <a:cubicBezTo>
                    <a:pt x="433" y="0"/>
                    <a:pt x="425" y="0"/>
                    <a:pt x="41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82" name="Google Shape;482;p3"/>
            <p:cNvSpPr/>
            <p:nvPr/>
          </p:nvSpPr>
          <p:spPr>
            <a:xfrm>
              <a:off x="800878" y="3182838"/>
              <a:ext cx="42211" cy="39272"/>
            </a:xfrm>
            <a:custGeom>
              <a:avLst/>
              <a:gdLst/>
              <a:ahLst/>
              <a:cxnLst/>
              <a:rect l="l" t="t" r="r" b="b"/>
              <a:pathLst>
                <a:path w="1299" h="1256" extrusionOk="0">
                  <a:moveTo>
                    <a:pt x="628" y="1"/>
                  </a:moveTo>
                  <a:cubicBezTo>
                    <a:pt x="301" y="1"/>
                    <a:pt x="47" y="262"/>
                    <a:pt x="24" y="575"/>
                  </a:cubicBezTo>
                  <a:cubicBezTo>
                    <a:pt x="0" y="920"/>
                    <a:pt x="262" y="1218"/>
                    <a:pt x="596" y="1254"/>
                  </a:cubicBezTo>
                  <a:cubicBezTo>
                    <a:pt x="611" y="1255"/>
                    <a:pt x="626" y="1255"/>
                    <a:pt x="641" y="1255"/>
                  </a:cubicBezTo>
                  <a:cubicBezTo>
                    <a:pt x="977" y="1255"/>
                    <a:pt x="1240" y="1001"/>
                    <a:pt x="1274" y="670"/>
                  </a:cubicBezTo>
                  <a:cubicBezTo>
                    <a:pt x="1298" y="313"/>
                    <a:pt x="1036" y="28"/>
                    <a:pt x="691" y="4"/>
                  </a:cubicBezTo>
                  <a:cubicBezTo>
                    <a:pt x="670" y="2"/>
                    <a:pt x="649" y="1"/>
                    <a:pt x="62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83" name="Google Shape;483;p3"/>
            <p:cNvSpPr/>
            <p:nvPr/>
          </p:nvSpPr>
          <p:spPr>
            <a:xfrm>
              <a:off x="4586253" y="2244688"/>
              <a:ext cx="42568" cy="39272"/>
            </a:xfrm>
            <a:custGeom>
              <a:avLst/>
              <a:gdLst/>
              <a:ahLst/>
              <a:cxnLst/>
              <a:rect l="l" t="t" r="r" b="b"/>
              <a:pathLst>
                <a:path w="1310" h="1256" extrusionOk="0">
                  <a:moveTo>
                    <a:pt x="640" y="1"/>
                  </a:moveTo>
                  <a:cubicBezTo>
                    <a:pt x="313" y="1"/>
                    <a:pt x="58" y="263"/>
                    <a:pt x="36" y="587"/>
                  </a:cubicBezTo>
                  <a:cubicBezTo>
                    <a:pt x="0" y="921"/>
                    <a:pt x="274" y="1218"/>
                    <a:pt x="607" y="1254"/>
                  </a:cubicBezTo>
                  <a:cubicBezTo>
                    <a:pt x="622" y="1255"/>
                    <a:pt x="637" y="1256"/>
                    <a:pt x="652" y="1256"/>
                  </a:cubicBezTo>
                  <a:cubicBezTo>
                    <a:pt x="988" y="1256"/>
                    <a:pt x="1252" y="1001"/>
                    <a:pt x="1286" y="671"/>
                  </a:cubicBezTo>
                  <a:cubicBezTo>
                    <a:pt x="1310" y="314"/>
                    <a:pt x="1048" y="28"/>
                    <a:pt x="703" y="4"/>
                  </a:cubicBezTo>
                  <a:cubicBezTo>
                    <a:pt x="681" y="2"/>
                    <a:pt x="661" y="1"/>
                    <a:pt x="64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84" name="Google Shape;484;p3"/>
            <p:cNvSpPr/>
            <p:nvPr/>
          </p:nvSpPr>
          <p:spPr>
            <a:xfrm>
              <a:off x="8411353" y="2118888"/>
              <a:ext cx="42568" cy="39272"/>
            </a:xfrm>
            <a:custGeom>
              <a:avLst/>
              <a:gdLst/>
              <a:ahLst/>
              <a:cxnLst/>
              <a:rect l="l" t="t" r="r" b="b"/>
              <a:pathLst>
                <a:path w="1310" h="1256" extrusionOk="0">
                  <a:moveTo>
                    <a:pt x="640" y="1"/>
                  </a:moveTo>
                  <a:cubicBezTo>
                    <a:pt x="313" y="1"/>
                    <a:pt x="58" y="263"/>
                    <a:pt x="36" y="587"/>
                  </a:cubicBezTo>
                  <a:cubicBezTo>
                    <a:pt x="0" y="921"/>
                    <a:pt x="274" y="1218"/>
                    <a:pt x="607" y="1254"/>
                  </a:cubicBezTo>
                  <a:cubicBezTo>
                    <a:pt x="622" y="1255"/>
                    <a:pt x="637" y="1256"/>
                    <a:pt x="652" y="1256"/>
                  </a:cubicBezTo>
                  <a:cubicBezTo>
                    <a:pt x="988" y="1256"/>
                    <a:pt x="1252" y="1001"/>
                    <a:pt x="1286" y="671"/>
                  </a:cubicBezTo>
                  <a:cubicBezTo>
                    <a:pt x="1310" y="314"/>
                    <a:pt x="1048" y="28"/>
                    <a:pt x="703" y="4"/>
                  </a:cubicBezTo>
                  <a:cubicBezTo>
                    <a:pt x="681" y="2"/>
                    <a:pt x="661" y="1"/>
                    <a:pt x="64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85" name="Google Shape;485;p3"/>
            <p:cNvSpPr/>
            <p:nvPr/>
          </p:nvSpPr>
          <p:spPr>
            <a:xfrm>
              <a:off x="8638002" y="1955891"/>
              <a:ext cx="53422" cy="28328"/>
            </a:xfrm>
            <a:custGeom>
              <a:avLst/>
              <a:gdLst/>
              <a:ahLst/>
              <a:cxnLst/>
              <a:rect l="l" t="t" r="r" b="b"/>
              <a:pathLst>
                <a:path w="1644" h="906" fill="none" extrusionOk="0">
                  <a:moveTo>
                    <a:pt x="0" y="417"/>
                  </a:moveTo>
                  <a:cubicBezTo>
                    <a:pt x="12" y="179"/>
                    <a:pt x="393" y="0"/>
                    <a:pt x="834" y="24"/>
                  </a:cubicBezTo>
                  <a:cubicBezTo>
                    <a:pt x="1286" y="36"/>
                    <a:pt x="1643" y="250"/>
                    <a:pt x="1620" y="488"/>
                  </a:cubicBezTo>
                  <a:cubicBezTo>
                    <a:pt x="1608" y="726"/>
                    <a:pt x="1239" y="905"/>
                    <a:pt x="786" y="869"/>
                  </a:cubicBezTo>
                  <a:cubicBezTo>
                    <a:pt x="346" y="857"/>
                    <a:pt x="0" y="655"/>
                    <a:pt x="0" y="417"/>
                  </a:cubicBezTo>
                  <a:close/>
                </a:path>
              </a:pathLst>
            </a:custGeom>
            <a:noFill/>
            <a:ln w="4175" cap="flat" cmpd="sng">
              <a:solidFill>
                <a:srgbClr val="D4C599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86" name="Google Shape;486;p3"/>
            <p:cNvSpPr/>
            <p:nvPr/>
          </p:nvSpPr>
          <p:spPr>
            <a:xfrm>
              <a:off x="7677743" y="1621579"/>
              <a:ext cx="53032" cy="28328"/>
            </a:xfrm>
            <a:custGeom>
              <a:avLst/>
              <a:gdLst/>
              <a:ahLst/>
              <a:cxnLst/>
              <a:rect l="l" t="t" r="r" b="b"/>
              <a:pathLst>
                <a:path w="1632" h="906" fill="none" extrusionOk="0">
                  <a:moveTo>
                    <a:pt x="0" y="417"/>
                  </a:moveTo>
                  <a:cubicBezTo>
                    <a:pt x="12" y="179"/>
                    <a:pt x="381" y="0"/>
                    <a:pt x="833" y="36"/>
                  </a:cubicBezTo>
                  <a:cubicBezTo>
                    <a:pt x="1274" y="48"/>
                    <a:pt x="1631" y="250"/>
                    <a:pt x="1619" y="489"/>
                  </a:cubicBezTo>
                  <a:cubicBezTo>
                    <a:pt x="1607" y="727"/>
                    <a:pt x="1226" y="905"/>
                    <a:pt x="786" y="881"/>
                  </a:cubicBezTo>
                  <a:cubicBezTo>
                    <a:pt x="333" y="870"/>
                    <a:pt x="0" y="655"/>
                    <a:pt x="0" y="417"/>
                  </a:cubicBezTo>
                  <a:close/>
                </a:path>
              </a:pathLst>
            </a:custGeom>
            <a:noFill/>
            <a:ln w="4175" cap="flat" cmpd="sng">
              <a:solidFill>
                <a:srgbClr val="D4C599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87" name="Google Shape;487;p3"/>
            <p:cNvSpPr/>
            <p:nvPr/>
          </p:nvSpPr>
          <p:spPr>
            <a:xfrm>
              <a:off x="7985698" y="1767504"/>
              <a:ext cx="61546" cy="32800"/>
            </a:xfrm>
            <a:custGeom>
              <a:avLst/>
              <a:gdLst/>
              <a:ahLst/>
              <a:cxnLst/>
              <a:rect l="l" t="t" r="r" b="b"/>
              <a:pathLst>
                <a:path w="1894" h="1049" fill="none" extrusionOk="0">
                  <a:moveTo>
                    <a:pt x="12" y="489"/>
                  </a:moveTo>
                  <a:cubicBezTo>
                    <a:pt x="24" y="215"/>
                    <a:pt x="465" y="1"/>
                    <a:pt x="965" y="36"/>
                  </a:cubicBezTo>
                  <a:cubicBezTo>
                    <a:pt x="1489" y="72"/>
                    <a:pt x="1893" y="298"/>
                    <a:pt x="1870" y="572"/>
                  </a:cubicBezTo>
                  <a:cubicBezTo>
                    <a:pt x="1858" y="834"/>
                    <a:pt x="1429" y="1048"/>
                    <a:pt x="917" y="1013"/>
                  </a:cubicBezTo>
                  <a:cubicBezTo>
                    <a:pt x="417" y="1001"/>
                    <a:pt x="0" y="763"/>
                    <a:pt x="12" y="489"/>
                  </a:cubicBezTo>
                  <a:close/>
                </a:path>
              </a:pathLst>
            </a:custGeom>
            <a:noFill/>
            <a:ln w="3575" cap="flat" cmpd="sng">
              <a:solidFill>
                <a:srgbClr val="D4C599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88" name="Google Shape;488;p3"/>
            <p:cNvSpPr/>
            <p:nvPr/>
          </p:nvSpPr>
          <p:spPr>
            <a:xfrm>
              <a:off x="8826018" y="1396734"/>
              <a:ext cx="73179" cy="38740"/>
            </a:xfrm>
            <a:custGeom>
              <a:avLst/>
              <a:gdLst/>
              <a:ahLst/>
              <a:cxnLst/>
              <a:rect l="l" t="t" r="r" b="b"/>
              <a:pathLst>
                <a:path w="2252" h="1239" fill="none" extrusionOk="0">
                  <a:moveTo>
                    <a:pt x="25" y="572"/>
                  </a:moveTo>
                  <a:cubicBezTo>
                    <a:pt x="36" y="238"/>
                    <a:pt x="537" y="0"/>
                    <a:pt x="1156" y="36"/>
                  </a:cubicBezTo>
                  <a:cubicBezTo>
                    <a:pt x="1763" y="60"/>
                    <a:pt x="2251" y="345"/>
                    <a:pt x="2239" y="679"/>
                  </a:cubicBezTo>
                  <a:cubicBezTo>
                    <a:pt x="2227" y="1000"/>
                    <a:pt x="1715" y="1238"/>
                    <a:pt x="1108" y="1214"/>
                  </a:cubicBezTo>
                  <a:cubicBezTo>
                    <a:pt x="501" y="1179"/>
                    <a:pt x="1" y="881"/>
                    <a:pt x="25" y="572"/>
                  </a:cubicBezTo>
                  <a:close/>
                </a:path>
              </a:pathLst>
            </a:custGeom>
            <a:noFill/>
            <a:ln w="4175" cap="flat" cmpd="sng">
              <a:solidFill>
                <a:srgbClr val="D4C599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89" name="Google Shape;489;p3"/>
            <p:cNvSpPr/>
            <p:nvPr/>
          </p:nvSpPr>
          <p:spPr>
            <a:xfrm>
              <a:off x="7784911" y="2035185"/>
              <a:ext cx="73146" cy="38740"/>
            </a:xfrm>
            <a:custGeom>
              <a:avLst/>
              <a:gdLst/>
              <a:ahLst/>
              <a:cxnLst/>
              <a:rect l="l" t="t" r="r" b="b"/>
              <a:pathLst>
                <a:path w="2251" h="1239" fill="none" extrusionOk="0">
                  <a:moveTo>
                    <a:pt x="12" y="572"/>
                  </a:moveTo>
                  <a:cubicBezTo>
                    <a:pt x="36" y="238"/>
                    <a:pt x="536" y="0"/>
                    <a:pt x="1143" y="36"/>
                  </a:cubicBezTo>
                  <a:cubicBezTo>
                    <a:pt x="1762" y="60"/>
                    <a:pt x="2250" y="345"/>
                    <a:pt x="2238" y="679"/>
                  </a:cubicBezTo>
                  <a:cubicBezTo>
                    <a:pt x="2215" y="1000"/>
                    <a:pt x="1715" y="1238"/>
                    <a:pt x="1107" y="1215"/>
                  </a:cubicBezTo>
                  <a:cubicBezTo>
                    <a:pt x="488" y="1179"/>
                    <a:pt x="0" y="881"/>
                    <a:pt x="12" y="572"/>
                  </a:cubicBezTo>
                  <a:close/>
                </a:path>
              </a:pathLst>
            </a:custGeom>
            <a:noFill/>
            <a:ln w="4175" cap="flat" cmpd="sng">
              <a:solidFill>
                <a:srgbClr val="D4C599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90" name="Google Shape;490;p3"/>
            <p:cNvSpPr/>
            <p:nvPr/>
          </p:nvSpPr>
          <p:spPr>
            <a:xfrm>
              <a:off x="8281272" y="1494258"/>
              <a:ext cx="72789" cy="38365"/>
            </a:xfrm>
            <a:custGeom>
              <a:avLst/>
              <a:gdLst/>
              <a:ahLst/>
              <a:cxnLst/>
              <a:rect l="l" t="t" r="r" b="b"/>
              <a:pathLst>
                <a:path w="2240" h="1227" fill="none" extrusionOk="0">
                  <a:moveTo>
                    <a:pt x="13" y="560"/>
                  </a:moveTo>
                  <a:cubicBezTo>
                    <a:pt x="25" y="227"/>
                    <a:pt x="537" y="0"/>
                    <a:pt x="1144" y="24"/>
                  </a:cubicBezTo>
                  <a:cubicBezTo>
                    <a:pt x="1751" y="60"/>
                    <a:pt x="2239" y="334"/>
                    <a:pt x="2227" y="667"/>
                  </a:cubicBezTo>
                  <a:cubicBezTo>
                    <a:pt x="2215" y="989"/>
                    <a:pt x="1703" y="1227"/>
                    <a:pt x="1096" y="1203"/>
                  </a:cubicBezTo>
                  <a:cubicBezTo>
                    <a:pt x="477" y="1167"/>
                    <a:pt x="1" y="893"/>
                    <a:pt x="13" y="560"/>
                  </a:cubicBezTo>
                  <a:close/>
                </a:path>
              </a:pathLst>
            </a:custGeom>
            <a:noFill/>
            <a:ln w="4175" cap="flat" cmpd="sng">
              <a:solidFill>
                <a:srgbClr val="D4C599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91" name="Google Shape;491;p3"/>
            <p:cNvSpPr/>
            <p:nvPr/>
          </p:nvSpPr>
          <p:spPr>
            <a:xfrm>
              <a:off x="7490084" y="1360996"/>
              <a:ext cx="87477" cy="46182"/>
            </a:xfrm>
            <a:custGeom>
              <a:avLst/>
              <a:gdLst/>
              <a:ahLst/>
              <a:cxnLst/>
              <a:rect l="l" t="t" r="r" b="b"/>
              <a:pathLst>
                <a:path w="2692" h="1477" fill="none" extrusionOk="0">
                  <a:moveTo>
                    <a:pt x="12" y="667"/>
                  </a:moveTo>
                  <a:cubicBezTo>
                    <a:pt x="24" y="286"/>
                    <a:pt x="632" y="0"/>
                    <a:pt x="1382" y="36"/>
                  </a:cubicBezTo>
                  <a:cubicBezTo>
                    <a:pt x="2108" y="60"/>
                    <a:pt x="2691" y="405"/>
                    <a:pt x="2679" y="810"/>
                  </a:cubicBezTo>
                  <a:cubicBezTo>
                    <a:pt x="2656" y="1191"/>
                    <a:pt x="2048" y="1476"/>
                    <a:pt x="1310" y="1441"/>
                  </a:cubicBezTo>
                  <a:cubicBezTo>
                    <a:pt x="572" y="1393"/>
                    <a:pt x="0" y="1060"/>
                    <a:pt x="12" y="667"/>
                  </a:cubicBezTo>
                  <a:close/>
                </a:path>
              </a:pathLst>
            </a:custGeom>
            <a:noFill/>
            <a:ln w="2975" cap="flat" cmpd="sng">
              <a:solidFill>
                <a:srgbClr val="D4C599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92" name="Google Shape;492;p3"/>
            <p:cNvSpPr/>
            <p:nvPr/>
          </p:nvSpPr>
          <p:spPr>
            <a:xfrm>
              <a:off x="7426231" y="1309967"/>
              <a:ext cx="61188" cy="32424"/>
            </a:xfrm>
            <a:custGeom>
              <a:avLst/>
              <a:gdLst/>
              <a:ahLst/>
              <a:cxnLst/>
              <a:rect l="l" t="t" r="r" b="b"/>
              <a:pathLst>
                <a:path w="1883" h="1037" fill="none" extrusionOk="0">
                  <a:moveTo>
                    <a:pt x="1" y="477"/>
                  </a:moveTo>
                  <a:cubicBezTo>
                    <a:pt x="13" y="203"/>
                    <a:pt x="441" y="1"/>
                    <a:pt x="965" y="25"/>
                  </a:cubicBezTo>
                  <a:cubicBezTo>
                    <a:pt x="1489" y="60"/>
                    <a:pt x="1882" y="299"/>
                    <a:pt x="1870" y="560"/>
                  </a:cubicBezTo>
                  <a:cubicBezTo>
                    <a:pt x="1858" y="834"/>
                    <a:pt x="1430" y="1037"/>
                    <a:pt x="906" y="1013"/>
                  </a:cubicBezTo>
                  <a:cubicBezTo>
                    <a:pt x="394" y="989"/>
                    <a:pt x="1" y="739"/>
                    <a:pt x="1" y="477"/>
                  </a:cubicBezTo>
                  <a:close/>
                </a:path>
              </a:pathLst>
            </a:custGeom>
            <a:noFill/>
            <a:ln w="2975" cap="flat" cmpd="sng">
              <a:solidFill>
                <a:srgbClr val="D4C599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93" name="Google Shape;493;p3"/>
            <p:cNvSpPr/>
            <p:nvPr/>
          </p:nvSpPr>
          <p:spPr>
            <a:xfrm>
              <a:off x="8529664" y="1364685"/>
              <a:ext cx="29440" cy="27609"/>
            </a:xfrm>
            <a:custGeom>
              <a:avLst/>
              <a:gdLst/>
              <a:ahLst/>
              <a:cxnLst/>
              <a:rect l="l" t="t" r="r" b="b"/>
              <a:pathLst>
                <a:path w="906" h="883" extrusionOk="0">
                  <a:moveTo>
                    <a:pt x="455" y="1"/>
                  </a:moveTo>
                  <a:cubicBezTo>
                    <a:pt x="216" y="1"/>
                    <a:pt x="36" y="187"/>
                    <a:pt x="12" y="418"/>
                  </a:cubicBezTo>
                  <a:cubicBezTo>
                    <a:pt x="1" y="656"/>
                    <a:pt x="191" y="870"/>
                    <a:pt x="429" y="882"/>
                  </a:cubicBezTo>
                  <a:cubicBezTo>
                    <a:pt x="437" y="882"/>
                    <a:pt x="445" y="883"/>
                    <a:pt x="452" y="883"/>
                  </a:cubicBezTo>
                  <a:cubicBezTo>
                    <a:pt x="702" y="883"/>
                    <a:pt x="882" y="696"/>
                    <a:pt x="894" y="465"/>
                  </a:cubicBezTo>
                  <a:cubicBezTo>
                    <a:pt x="905" y="215"/>
                    <a:pt x="715" y="13"/>
                    <a:pt x="477" y="1"/>
                  </a:cubicBezTo>
                  <a:cubicBezTo>
                    <a:pt x="469" y="1"/>
                    <a:pt x="462" y="1"/>
                    <a:pt x="45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94" name="Google Shape;494;p3"/>
            <p:cNvSpPr/>
            <p:nvPr/>
          </p:nvSpPr>
          <p:spPr>
            <a:xfrm>
              <a:off x="7745820" y="1982687"/>
              <a:ext cx="26743" cy="25358"/>
            </a:xfrm>
            <a:custGeom>
              <a:avLst/>
              <a:gdLst/>
              <a:ahLst/>
              <a:cxnLst/>
              <a:rect l="l" t="t" r="r" b="b"/>
              <a:pathLst>
                <a:path w="823" h="811" extrusionOk="0">
                  <a:moveTo>
                    <a:pt x="429" y="0"/>
                  </a:moveTo>
                  <a:cubicBezTo>
                    <a:pt x="203" y="0"/>
                    <a:pt x="24" y="167"/>
                    <a:pt x="12" y="393"/>
                  </a:cubicBezTo>
                  <a:cubicBezTo>
                    <a:pt x="1" y="596"/>
                    <a:pt x="179" y="786"/>
                    <a:pt x="405" y="810"/>
                  </a:cubicBezTo>
                  <a:cubicBezTo>
                    <a:pt x="620" y="810"/>
                    <a:pt x="798" y="643"/>
                    <a:pt x="822" y="417"/>
                  </a:cubicBezTo>
                  <a:cubicBezTo>
                    <a:pt x="822" y="191"/>
                    <a:pt x="655" y="12"/>
                    <a:pt x="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95" name="Google Shape;495;p3"/>
            <p:cNvSpPr/>
            <p:nvPr/>
          </p:nvSpPr>
          <p:spPr>
            <a:xfrm>
              <a:off x="8752125" y="1729889"/>
              <a:ext cx="41821" cy="39178"/>
            </a:xfrm>
            <a:custGeom>
              <a:avLst/>
              <a:gdLst/>
              <a:ahLst/>
              <a:cxnLst/>
              <a:rect l="l" t="t" r="r" b="b"/>
              <a:pathLst>
                <a:path w="1287" h="1253" extrusionOk="0">
                  <a:moveTo>
                    <a:pt x="646" y="1"/>
                  </a:moveTo>
                  <a:cubicBezTo>
                    <a:pt x="322" y="1"/>
                    <a:pt x="36" y="270"/>
                    <a:pt x="13" y="596"/>
                  </a:cubicBezTo>
                  <a:cubicBezTo>
                    <a:pt x="1" y="942"/>
                    <a:pt x="275" y="1239"/>
                    <a:pt x="608" y="1251"/>
                  </a:cubicBezTo>
                  <a:cubicBezTo>
                    <a:pt x="622" y="1252"/>
                    <a:pt x="636" y="1253"/>
                    <a:pt x="650" y="1253"/>
                  </a:cubicBezTo>
                  <a:cubicBezTo>
                    <a:pt x="977" y="1253"/>
                    <a:pt x="1251" y="987"/>
                    <a:pt x="1263" y="656"/>
                  </a:cubicBezTo>
                  <a:cubicBezTo>
                    <a:pt x="1287" y="311"/>
                    <a:pt x="1013" y="13"/>
                    <a:pt x="667" y="1"/>
                  </a:cubicBezTo>
                  <a:cubicBezTo>
                    <a:pt x="660" y="1"/>
                    <a:pt x="653" y="1"/>
                    <a:pt x="64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96" name="Google Shape;496;p3"/>
            <p:cNvSpPr/>
            <p:nvPr/>
          </p:nvSpPr>
          <p:spPr>
            <a:xfrm>
              <a:off x="7920318" y="1429096"/>
              <a:ext cx="28271" cy="26859"/>
            </a:xfrm>
            <a:custGeom>
              <a:avLst/>
              <a:gdLst/>
              <a:ahLst/>
              <a:cxnLst/>
              <a:rect l="l" t="t" r="r" b="b"/>
              <a:pathLst>
                <a:path w="870" h="859" extrusionOk="0">
                  <a:moveTo>
                    <a:pt x="453" y="1"/>
                  </a:moveTo>
                  <a:cubicBezTo>
                    <a:pt x="215" y="1"/>
                    <a:pt x="12" y="179"/>
                    <a:pt x="0" y="406"/>
                  </a:cubicBezTo>
                  <a:cubicBezTo>
                    <a:pt x="0" y="656"/>
                    <a:pt x="179" y="858"/>
                    <a:pt x="417" y="858"/>
                  </a:cubicBezTo>
                  <a:cubicBezTo>
                    <a:pt x="655" y="858"/>
                    <a:pt x="846" y="680"/>
                    <a:pt x="869" y="441"/>
                  </a:cubicBezTo>
                  <a:cubicBezTo>
                    <a:pt x="869" y="203"/>
                    <a:pt x="691" y="13"/>
                    <a:pt x="45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97" name="Google Shape;497;p3"/>
            <p:cNvSpPr/>
            <p:nvPr/>
          </p:nvSpPr>
          <p:spPr>
            <a:xfrm>
              <a:off x="7358544" y="1523274"/>
              <a:ext cx="41431" cy="39147"/>
            </a:xfrm>
            <a:custGeom>
              <a:avLst/>
              <a:gdLst/>
              <a:ahLst/>
              <a:cxnLst/>
              <a:rect l="l" t="t" r="r" b="b"/>
              <a:pathLst>
                <a:path w="1275" h="1252" extrusionOk="0">
                  <a:moveTo>
                    <a:pt x="645" y="1"/>
                  </a:moveTo>
                  <a:cubicBezTo>
                    <a:pt x="309" y="1"/>
                    <a:pt x="24" y="270"/>
                    <a:pt x="12" y="596"/>
                  </a:cubicBezTo>
                  <a:cubicBezTo>
                    <a:pt x="0" y="942"/>
                    <a:pt x="262" y="1227"/>
                    <a:pt x="608" y="1251"/>
                  </a:cubicBezTo>
                  <a:cubicBezTo>
                    <a:pt x="615" y="1252"/>
                    <a:pt x="622" y="1252"/>
                    <a:pt x="629" y="1252"/>
                  </a:cubicBezTo>
                  <a:cubicBezTo>
                    <a:pt x="954" y="1252"/>
                    <a:pt x="1239" y="994"/>
                    <a:pt x="1262" y="656"/>
                  </a:cubicBezTo>
                  <a:cubicBezTo>
                    <a:pt x="1274" y="311"/>
                    <a:pt x="1000" y="13"/>
                    <a:pt x="667" y="1"/>
                  </a:cubicBezTo>
                  <a:cubicBezTo>
                    <a:pt x="660" y="1"/>
                    <a:pt x="653" y="1"/>
                    <a:pt x="64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98" name="Google Shape;498;p3"/>
            <p:cNvSpPr/>
            <p:nvPr/>
          </p:nvSpPr>
          <p:spPr>
            <a:xfrm>
              <a:off x="8310290" y="2031058"/>
              <a:ext cx="25574" cy="24264"/>
            </a:xfrm>
            <a:custGeom>
              <a:avLst/>
              <a:gdLst/>
              <a:ahLst/>
              <a:cxnLst/>
              <a:rect l="l" t="t" r="r" b="b"/>
              <a:pathLst>
                <a:path w="787" h="776" extrusionOk="0">
                  <a:moveTo>
                    <a:pt x="374" y="1"/>
                  </a:moveTo>
                  <a:cubicBezTo>
                    <a:pt x="180" y="1"/>
                    <a:pt x="12" y="174"/>
                    <a:pt x="1" y="370"/>
                  </a:cubicBezTo>
                  <a:cubicBezTo>
                    <a:pt x="1" y="585"/>
                    <a:pt x="156" y="763"/>
                    <a:pt x="370" y="775"/>
                  </a:cubicBezTo>
                  <a:cubicBezTo>
                    <a:pt x="376" y="775"/>
                    <a:pt x="383" y="776"/>
                    <a:pt x="389" y="776"/>
                  </a:cubicBezTo>
                  <a:cubicBezTo>
                    <a:pt x="583" y="776"/>
                    <a:pt x="752" y="602"/>
                    <a:pt x="775" y="406"/>
                  </a:cubicBezTo>
                  <a:cubicBezTo>
                    <a:pt x="787" y="192"/>
                    <a:pt x="608" y="13"/>
                    <a:pt x="394" y="1"/>
                  </a:cubicBezTo>
                  <a:cubicBezTo>
                    <a:pt x="387" y="1"/>
                    <a:pt x="381" y="1"/>
                    <a:pt x="37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99" name="Google Shape;499;p3"/>
            <p:cNvSpPr/>
            <p:nvPr/>
          </p:nvSpPr>
          <p:spPr>
            <a:xfrm>
              <a:off x="8488265" y="2136398"/>
              <a:ext cx="41431" cy="39178"/>
            </a:xfrm>
            <a:custGeom>
              <a:avLst/>
              <a:gdLst/>
              <a:ahLst/>
              <a:cxnLst/>
              <a:rect l="l" t="t" r="r" b="b"/>
              <a:pathLst>
                <a:path w="1275" h="1253" extrusionOk="0">
                  <a:moveTo>
                    <a:pt x="626" y="0"/>
                  </a:moveTo>
                  <a:cubicBezTo>
                    <a:pt x="298" y="0"/>
                    <a:pt x="24" y="266"/>
                    <a:pt x="13" y="597"/>
                  </a:cubicBezTo>
                  <a:cubicBezTo>
                    <a:pt x="1" y="930"/>
                    <a:pt x="263" y="1228"/>
                    <a:pt x="608" y="1252"/>
                  </a:cubicBezTo>
                  <a:cubicBezTo>
                    <a:pt x="615" y="1252"/>
                    <a:pt x="622" y="1252"/>
                    <a:pt x="630" y="1252"/>
                  </a:cubicBezTo>
                  <a:cubicBezTo>
                    <a:pt x="965" y="1252"/>
                    <a:pt x="1251" y="983"/>
                    <a:pt x="1263" y="657"/>
                  </a:cubicBezTo>
                  <a:cubicBezTo>
                    <a:pt x="1275" y="311"/>
                    <a:pt x="1001" y="14"/>
                    <a:pt x="667" y="2"/>
                  </a:cubicBezTo>
                  <a:cubicBezTo>
                    <a:pt x="653" y="1"/>
                    <a:pt x="639" y="0"/>
                    <a:pt x="62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00" name="Google Shape;500;p3"/>
            <p:cNvSpPr/>
            <p:nvPr/>
          </p:nvSpPr>
          <p:spPr>
            <a:xfrm>
              <a:off x="8746341" y="1146438"/>
              <a:ext cx="42568" cy="39272"/>
            </a:xfrm>
            <a:custGeom>
              <a:avLst/>
              <a:gdLst/>
              <a:ahLst/>
              <a:cxnLst/>
              <a:rect l="l" t="t" r="r" b="b"/>
              <a:pathLst>
                <a:path w="1310" h="1256" extrusionOk="0">
                  <a:moveTo>
                    <a:pt x="640" y="1"/>
                  </a:moveTo>
                  <a:cubicBezTo>
                    <a:pt x="313" y="1"/>
                    <a:pt x="58" y="263"/>
                    <a:pt x="36" y="587"/>
                  </a:cubicBezTo>
                  <a:cubicBezTo>
                    <a:pt x="0" y="921"/>
                    <a:pt x="274" y="1218"/>
                    <a:pt x="607" y="1254"/>
                  </a:cubicBezTo>
                  <a:cubicBezTo>
                    <a:pt x="622" y="1255"/>
                    <a:pt x="637" y="1256"/>
                    <a:pt x="652" y="1256"/>
                  </a:cubicBezTo>
                  <a:cubicBezTo>
                    <a:pt x="988" y="1256"/>
                    <a:pt x="1252" y="1001"/>
                    <a:pt x="1286" y="671"/>
                  </a:cubicBezTo>
                  <a:cubicBezTo>
                    <a:pt x="1310" y="314"/>
                    <a:pt x="1048" y="28"/>
                    <a:pt x="703" y="4"/>
                  </a:cubicBezTo>
                  <a:cubicBezTo>
                    <a:pt x="681" y="2"/>
                    <a:pt x="661" y="1"/>
                    <a:pt x="64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01" name="Google Shape;501;p3"/>
            <p:cNvSpPr/>
            <p:nvPr/>
          </p:nvSpPr>
          <p:spPr>
            <a:xfrm>
              <a:off x="3949149" y="1721589"/>
              <a:ext cx="94430" cy="52529"/>
            </a:xfrm>
            <a:custGeom>
              <a:avLst/>
              <a:gdLst/>
              <a:ahLst/>
              <a:cxnLst/>
              <a:rect l="l" t="t" r="r" b="b"/>
              <a:pathLst>
                <a:path w="2906" h="1680" fill="none" extrusionOk="0">
                  <a:moveTo>
                    <a:pt x="2846" y="655"/>
                  </a:moveTo>
                  <a:cubicBezTo>
                    <a:pt x="2905" y="1048"/>
                    <a:pt x="2322" y="1465"/>
                    <a:pt x="1548" y="1572"/>
                  </a:cubicBezTo>
                  <a:cubicBezTo>
                    <a:pt x="774" y="1679"/>
                    <a:pt x="119" y="1429"/>
                    <a:pt x="60" y="1024"/>
                  </a:cubicBezTo>
                  <a:cubicBezTo>
                    <a:pt x="0" y="620"/>
                    <a:pt x="584" y="203"/>
                    <a:pt x="1358" y="96"/>
                  </a:cubicBezTo>
                  <a:cubicBezTo>
                    <a:pt x="2132" y="1"/>
                    <a:pt x="2786" y="239"/>
                    <a:pt x="2846" y="655"/>
                  </a:cubicBezTo>
                  <a:close/>
                </a:path>
              </a:pathLst>
            </a:custGeom>
            <a:noFill/>
            <a:ln w="3875" cap="flat" cmpd="sng">
              <a:solidFill>
                <a:srgbClr val="D4C599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02" name="Google Shape;502;p3"/>
            <p:cNvSpPr/>
            <p:nvPr/>
          </p:nvSpPr>
          <p:spPr>
            <a:xfrm>
              <a:off x="3848935" y="1798288"/>
              <a:ext cx="54202" cy="30173"/>
            </a:xfrm>
            <a:custGeom>
              <a:avLst/>
              <a:gdLst/>
              <a:ahLst/>
              <a:cxnLst/>
              <a:rect l="l" t="t" r="r" b="b"/>
              <a:pathLst>
                <a:path w="1668" h="965" fill="none" extrusionOk="0">
                  <a:moveTo>
                    <a:pt x="1644" y="369"/>
                  </a:moveTo>
                  <a:cubicBezTo>
                    <a:pt x="1667" y="607"/>
                    <a:pt x="1346" y="846"/>
                    <a:pt x="894" y="905"/>
                  </a:cubicBezTo>
                  <a:cubicBezTo>
                    <a:pt x="453" y="965"/>
                    <a:pt x="60" y="822"/>
                    <a:pt x="36" y="595"/>
                  </a:cubicBezTo>
                  <a:cubicBezTo>
                    <a:pt x="1" y="357"/>
                    <a:pt x="334" y="119"/>
                    <a:pt x="774" y="60"/>
                  </a:cubicBezTo>
                  <a:cubicBezTo>
                    <a:pt x="1227" y="0"/>
                    <a:pt x="1608" y="131"/>
                    <a:pt x="1644" y="369"/>
                  </a:cubicBezTo>
                  <a:close/>
                </a:path>
              </a:pathLst>
            </a:custGeom>
            <a:noFill/>
            <a:ln w="4175" cap="flat" cmpd="sng">
              <a:solidFill>
                <a:srgbClr val="D4C599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03" name="Google Shape;503;p3"/>
            <p:cNvSpPr/>
            <p:nvPr/>
          </p:nvSpPr>
          <p:spPr>
            <a:xfrm>
              <a:off x="4856410" y="1962067"/>
              <a:ext cx="54202" cy="30204"/>
            </a:xfrm>
            <a:custGeom>
              <a:avLst/>
              <a:gdLst/>
              <a:ahLst/>
              <a:cxnLst/>
              <a:rect l="l" t="t" r="r" b="b"/>
              <a:pathLst>
                <a:path w="1668" h="966" fill="none" extrusionOk="0">
                  <a:moveTo>
                    <a:pt x="1644" y="370"/>
                  </a:moveTo>
                  <a:cubicBezTo>
                    <a:pt x="1667" y="608"/>
                    <a:pt x="1346" y="846"/>
                    <a:pt x="893" y="906"/>
                  </a:cubicBezTo>
                  <a:cubicBezTo>
                    <a:pt x="453" y="965"/>
                    <a:pt x="60" y="822"/>
                    <a:pt x="36" y="596"/>
                  </a:cubicBezTo>
                  <a:cubicBezTo>
                    <a:pt x="0" y="358"/>
                    <a:pt x="334" y="120"/>
                    <a:pt x="774" y="60"/>
                  </a:cubicBezTo>
                  <a:cubicBezTo>
                    <a:pt x="1227" y="1"/>
                    <a:pt x="1608" y="132"/>
                    <a:pt x="1644" y="370"/>
                  </a:cubicBezTo>
                  <a:close/>
                </a:path>
              </a:pathLst>
            </a:custGeom>
            <a:noFill/>
            <a:ln w="4175" cap="flat" cmpd="sng">
              <a:solidFill>
                <a:srgbClr val="D4C599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04" name="Google Shape;504;p3"/>
            <p:cNvSpPr/>
            <p:nvPr/>
          </p:nvSpPr>
          <p:spPr>
            <a:xfrm>
              <a:off x="4517487" y="1867139"/>
              <a:ext cx="61935" cy="34676"/>
            </a:xfrm>
            <a:custGeom>
              <a:avLst/>
              <a:gdLst/>
              <a:ahLst/>
              <a:cxnLst/>
              <a:rect l="l" t="t" r="r" b="b"/>
              <a:pathLst>
                <a:path w="1906" h="1109" fill="none" extrusionOk="0">
                  <a:moveTo>
                    <a:pt x="1870" y="441"/>
                  </a:moveTo>
                  <a:cubicBezTo>
                    <a:pt x="1906" y="715"/>
                    <a:pt x="1536" y="1001"/>
                    <a:pt x="1013" y="1049"/>
                  </a:cubicBezTo>
                  <a:cubicBezTo>
                    <a:pt x="489" y="1108"/>
                    <a:pt x="60" y="965"/>
                    <a:pt x="24" y="679"/>
                  </a:cubicBezTo>
                  <a:cubicBezTo>
                    <a:pt x="1" y="418"/>
                    <a:pt x="370" y="132"/>
                    <a:pt x="894" y="72"/>
                  </a:cubicBezTo>
                  <a:cubicBezTo>
                    <a:pt x="1394" y="1"/>
                    <a:pt x="1846" y="168"/>
                    <a:pt x="1870" y="441"/>
                  </a:cubicBezTo>
                  <a:close/>
                </a:path>
              </a:pathLst>
            </a:custGeom>
            <a:noFill/>
            <a:ln w="3575" cap="flat" cmpd="sng">
              <a:solidFill>
                <a:srgbClr val="D4C599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05" name="Google Shape;505;p3"/>
            <p:cNvSpPr/>
            <p:nvPr/>
          </p:nvSpPr>
          <p:spPr>
            <a:xfrm>
              <a:off x="3747193" y="2371953"/>
              <a:ext cx="74316" cy="41367"/>
            </a:xfrm>
            <a:custGeom>
              <a:avLst/>
              <a:gdLst/>
              <a:ahLst/>
              <a:cxnLst/>
              <a:rect l="l" t="t" r="r" b="b"/>
              <a:pathLst>
                <a:path w="2287" h="1323" fill="none" extrusionOk="0">
                  <a:moveTo>
                    <a:pt x="2239" y="525"/>
                  </a:moveTo>
                  <a:cubicBezTo>
                    <a:pt x="2286" y="846"/>
                    <a:pt x="1822" y="1179"/>
                    <a:pt x="1215" y="1251"/>
                  </a:cubicBezTo>
                  <a:cubicBezTo>
                    <a:pt x="607" y="1322"/>
                    <a:pt x="84" y="1132"/>
                    <a:pt x="36" y="822"/>
                  </a:cubicBezTo>
                  <a:cubicBezTo>
                    <a:pt x="0" y="489"/>
                    <a:pt x="453" y="167"/>
                    <a:pt x="1072" y="84"/>
                  </a:cubicBezTo>
                  <a:cubicBezTo>
                    <a:pt x="1679" y="1"/>
                    <a:pt x="2203" y="191"/>
                    <a:pt x="2239" y="525"/>
                  </a:cubicBezTo>
                  <a:close/>
                </a:path>
              </a:pathLst>
            </a:custGeom>
            <a:noFill/>
            <a:ln w="4175" cap="flat" cmpd="sng">
              <a:solidFill>
                <a:srgbClr val="D4C599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06" name="Google Shape;506;p3"/>
            <p:cNvSpPr/>
            <p:nvPr/>
          </p:nvSpPr>
          <p:spPr>
            <a:xfrm>
              <a:off x="4652114" y="1564501"/>
              <a:ext cx="74706" cy="40960"/>
            </a:xfrm>
            <a:custGeom>
              <a:avLst/>
              <a:gdLst/>
              <a:ahLst/>
              <a:cxnLst/>
              <a:rect l="l" t="t" r="r" b="b"/>
              <a:pathLst>
                <a:path w="2299" h="1310" fill="none" extrusionOk="0">
                  <a:moveTo>
                    <a:pt x="2251" y="512"/>
                  </a:moveTo>
                  <a:cubicBezTo>
                    <a:pt x="2299" y="834"/>
                    <a:pt x="1835" y="1167"/>
                    <a:pt x="1227" y="1238"/>
                  </a:cubicBezTo>
                  <a:cubicBezTo>
                    <a:pt x="620" y="1310"/>
                    <a:pt x="96" y="1119"/>
                    <a:pt x="49" y="810"/>
                  </a:cubicBezTo>
                  <a:cubicBezTo>
                    <a:pt x="1" y="476"/>
                    <a:pt x="465" y="155"/>
                    <a:pt x="1073" y="72"/>
                  </a:cubicBezTo>
                  <a:cubicBezTo>
                    <a:pt x="1692" y="0"/>
                    <a:pt x="2227" y="202"/>
                    <a:pt x="2251" y="512"/>
                  </a:cubicBezTo>
                  <a:close/>
                </a:path>
              </a:pathLst>
            </a:custGeom>
            <a:noFill/>
            <a:ln w="4175" cap="flat" cmpd="sng">
              <a:solidFill>
                <a:srgbClr val="D4C599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07" name="Google Shape;507;p3"/>
            <p:cNvSpPr/>
            <p:nvPr/>
          </p:nvSpPr>
          <p:spPr>
            <a:xfrm>
              <a:off x="4265228" y="2182097"/>
              <a:ext cx="74706" cy="41367"/>
            </a:xfrm>
            <a:custGeom>
              <a:avLst/>
              <a:gdLst/>
              <a:ahLst/>
              <a:cxnLst/>
              <a:rect l="l" t="t" r="r" b="b"/>
              <a:pathLst>
                <a:path w="2299" h="1323" fill="none" extrusionOk="0">
                  <a:moveTo>
                    <a:pt x="2251" y="524"/>
                  </a:moveTo>
                  <a:cubicBezTo>
                    <a:pt x="2299" y="846"/>
                    <a:pt x="1834" y="1179"/>
                    <a:pt x="1227" y="1251"/>
                  </a:cubicBezTo>
                  <a:cubicBezTo>
                    <a:pt x="620" y="1322"/>
                    <a:pt x="96" y="1132"/>
                    <a:pt x="48" y="822"/>
                  </a:cubicBezTo>
                  <a:cubicBezTo>
                    <a:pt x="1" y="489"/>
                    <a:pt x="465" y="167"/>
                    <a:pt x="1072" y="84"/>
                  </a:cubicBezTo>
                  <a:cubicBezTo>
                    <a:pt x="1691" y="1"/>
                    <a:pt x="2215" y="191"/>
                    <a:pt x="2251" y="524"/>
                  </a:cubicBezTo>
                  <a:close/>
                </a:path>
              </a:pathLst>
            </a:custGeom>
            <a:noFill/>
            <a:ln w="4175" cap="flat" cmpd="sng">
              <a:solidFill>
                <a:srgbClr val="D4C599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08" name="Google Shape;508;p3"/>
            <p:cNvSpPr/>
            <p:nvPr/>
          </p:nvSpPr>
          <p:spPr>
            <a:xfrm>
              <a:off x="4006796" y="1847409"/>
              <a:ext cx="66582" cy="37271"/>
            </a:xfrm>
            <a:custGeom>
              <a:avLst/>
              <a:gdLst/>
              <a:ahLst/>
              <a:cxnLst/>
              <a:rect l="l" t="t" r="r" b="b"/>
              <a:pathLst>
                <a:path w="2049" h="1192" fill="none" extrusionOk="0">
                  <a:moveTo>
                    <a:pt x="2012" y="465"/>
                  </a:moveTo>
                  <a:cubicBezTo>
                    <a:pt x="2048" y="751"/>
                    <a:pt x="1631" y="1049"/>
                    <a:pt x="1096" y="1120"/>
                  </a:cubicBezTo>
                  <a:cubicBezTo>
                    <a:pt x="560" y="1191"/>
                    <a:pt x="84" y="1013"/>
                    <a:pt x="48" y="739"/>
                  </a:cubicBezTo>
                  <a:cubicBezTo>
                    <a:pt x="0" y="453"/>
                    <a:pt x="417" y="156"/>
                    <a:pt x="953" y="84"/>
                  </a:cubicBezTo>
                  <a:cubicBezTo>
                    <a:pt x="1501" y="1"/>
                    <a:pt x="1965" y="179"/>
                    <a:pt x="2012" y="465"/>
                  </a:cubicBezTo>
                  <a:close/>
                </a:path>
              </a:pathLst>
            </a:custGeom>
            <a:noFill/>
            <a:ln w="3875" cap="flat" cmpd="sng">
              <a:solidFill>
                <a:srgbClr val="D4C599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09" name="Google Shape;509;p3"/>
            <p:cNvSpPr/>
            <p:nvPr/>
          </p:nvSpPr>
          <p:spPr>
            <a:xfrm>
              <a:off x="5053719" y="2170559"/>
              <a:ext cx="88646" cy="50278"/>
            </a:xfrm>
            <a:custGeom>
              <a:avLst/>
              <a:gdLst/>
              <a:ahLst/>
              <a:cxnLst/>
              <a:rect l="l" t="t" r="r" b="b"/>
              <a:pathLst>
                <a:path w="2728" h="1608" fill="none" extrusionOk="0">
                  <a:moveTo>
                    <a:pt x="2680" y="620"/>
                  </a:moveTo>
                  <a:cubicBezTo>
                    <a:pt x="2727" y="1012"/>
                    <a:pt x="2191" y="1393"/>
                    <a:pt x="1465" y="1501"/>
                  </a:cubicBezTo>
                  <a:cubicBezTo>
                    <a:pt x="727" y="1608"/>
                    <a:pt x="108" y="1370"/>
                    <a:pt x="48" y="977"/>
                  </a:cubicBezTo>
                  <a:cubicBezTo>
                    <a:pt x="1" y="596"/>
                    <a:pt x="536" y="203"/>
                    <a:pt x="1263" y="108"/>
                  </a:cubicBezTo>
                  <a:cubicBezTo>
                    <a:pt x="2001" y="0"/>
                    <a:pt x="2620" y="239"/>
                    <a:pt x="2680" y="620"/>
                  </a:cubicBezTo>
                  <a:close/>
                </a:path>
              </a:pathLst>
            </a:custGeom>
            <a:noFill/>
            <a:ln w="2975" cap="flat" cmpd="sng">
              <a:solidFill>
                <a:srgbClr val="D4C599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10" name="Google Shape;510;p3"/>
            <p:cNvSpPr/>
            <p:nvPr/>
          </p:nvSpPr>
          <p:spPr>
            <a:xfrm>
              <a:off x="4089593" y="2361103"/>
              <a:ext cx="29830" cy="27328"/>
            </a:xfrm>
            <a:custGeom>
              <a:avLst/>
              <a:gdLst/>
              <a:ahLst/>
              <a:cxnLst/>
              <a:rect l="l" t="t" r="r" b="b"/>
              <a:pathLst>
                <a:path w="918" h="874" extrusionOk="0">
                  <a:moveTo>
                    <a:pt x="439" y="0"/>
                  </a:moveTo>
                  <a:cubicBezTo>
                    <a:pt x="423" y="0"/>
                    <a:pt x="408" y="1"/>
                    <a:pt x="393" y="2"/>
                  </a:cubicBezTo>
                  <a:cubicBezTo>
                    <a:pt x="155" y="38"/>
                    <a:pt x="0" y="264"/>
                    <a:pt x="24" y="491"/>
                  </a:cubicBezTo>
                  <a:cubicBezTo>
                    <a:pt x="58" y="713"/>
                    <a:pt x="248" y="874"/>
                    <a:pt x="467" y="874"/>
                  </a:cubicBezTo>
                  <a:cubicBezTo>
                    <a:pt x="482" y="874"/>
                    <a:pt x="497" y="873"/>
                    <a:pt x="512" y="872"/>
                  </a:cubicBezTo>
                  <a:cubicBezTo>
                    <a:pt x="750" y="836"/>
                    <a:pt x="917" y="610"/>
                    <a:pt x="893" y="383"/>
                  </a:cubicBezTo>
                  <a:cubicBezTo>
                    <a:pt x="860" y="160"/>
                    <a:pt x="659" y="0"/>
                    <a:pt x="43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11" name="Google Shape;511;p3"/>
            <p:cNvSpPr/>
            <p:nvPr/>
          </p:nvSpPr>
          <p:spPr>
            <a:xfrm>
              <a:off x="4748461" y="1620251"/>
              <a:ext cx="27881" cy="25139"/>
            </a:xfrm>
            <a:custGeom>
              <a:avLst/>
              <a:gdLst/>
              <a:ahLst/>
              <a:cxnLst/>
              <a:rect l="l" t="t" r="r" b="b"/>
              <a:pathLst>
                <a:path w="858" h="804" extrusionOk="0">
                  <a:moveTo>
                    <a:pt x="428" y="0"/>
                  </a:moveTo>
                  <a:cubicBezTo>
                    <a:pt x="413" y="0"/>
                    <a:pt x="397" y="1"/>
                    <a:pt x="382" y="3"/>
                  </a:cubicBezTo>
                  <a:cubicBezTo>
                    <a:pt x="155" y="39"/>
                    <a:pt x="1" y="229"/>
                    <a:pt x="36" y="455"/>
                  </a:cubicBezTo>
                  <a:cubicBezTo>
                    <a:pt x="58" y="665"/>
                    <a:pt x="234" y="803"/>
                    <a:pt x="430" y="803"/>
                  </a:cubicBezTo>
                  <a:cubicBezTo>
                    <a:pt x="446" y="803"/>
                    <a:pt x="461" y="802"/>
                    <a:pt x="477" y="801"/>
                  </a:cubicBezTo>
                  <a:cubicBezTo>
                    <a:pt x="703" y="765"/>
                    <a:pt x="858" y="575"/>
                    <a:pt x="822" y="348"/>
                  </a:cubicBezTo>
                  <a:cubicBezTo>
                    <a:pt x="800" y="139"/>
                    <a:pt x="624" y="0"/>
                    <a:pt x="42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12" name="Google Shape;512;p3"/>
            <p:cNvSpPr/>
            <p:nvPr/>
          </p:nvSpPr>
          <p:spPr>
            <a:xfrm>
              <a:off x="3788982" y="2029261"/>
              <a:ext cx="43348" cy="39053"/>
            </a:xfrm>
            <a:custGeom>
              <a:avLst/>
              <a:gdLst/>
              <a:ahLst/>
              <a:cxnLst/>
              <a:rect l="l" t="t" r="r" b="b"/>
              <a:pathLst>
                <a:path w="1334" h="1249" extrusionOk="0">
                  <a:moveTo>
                    <a:pt x="671" y="1"/>
                  </a:moveTo>
                  <a:cubicBezTo>
                    <a:pt x="642" y="1"/>
                    <a:pt x="613" y="3"/>
                    <a:pt x="584" y="7"/>
                  </a:cubicBezTo>
                  <a:cubicBezTo>
                    <a:pt x="238" y="55"/>
                    <a:pt x="0" y="364"/>
                    <a:pt x="48" y="709"/>
                  </a:cubicBezTo>
                  <a:cubicBezTo>
                    <a:pt x="92" y="1031"/>
                    <a:pt x="363" y="1249"/>
                    <a:pt x="679" y="1249"/>
                  </a:cubicBezTo>
                  <a:cubicBezTo>
                    <a:pt x="702" y="1249"/>
                    <a:pt x="726" y="1248"/>
                    <a:pt x="750" y="1245"/>
                  </a:cubicBezTo>
                  <a:cubicBezTo>
                    <a:pt x="1095" y="1198"/>
                    <a:pt x="1334" y="888"/>
                    <a:pt x="1286" y="543"/>
                  </a:cubicBezTo>
                  <a:cubicBezTo>
                    <a:pt x="1242" y="227"/>
                    <a:pt x="980" y="1"/>
                    <a:pt x="67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13" name="Google Shape;513;p3"/>
            <p:cNvSpPr/>
            <p:nvPr/>
          </p:nvSpPr>
          <p:spPr>
            <a:xfrm>
              <a:off x="4677655" y="2193009"/>
              <a:ext cx="29830" cy="27547"/>
            </a:xfrm>
            <a:custGeom>
              <a:avLst/>
              <a:gdLst/>
              <a:ahLst/>
              <a:cxnLst/>
              <a:rect l="l" t="t" r="r" b="b"/>
              <a:pathLst>
                <a:path w="918" h="881" extrusionOk="0">
                  <a:moveTo>
                    <a:pt x="471" y="1"/>
                  </a:moveTo>
                  <a:cubicBezTo>
                    <a:pt x="446" y="1"/>
                    <a:pt x="420" y="3"/>
                    <a:pt x="394" y="9"/>
                  </a:cubicBezTo>
                  <a:cubicBezTo>
                    <a:pt x="156" y="44"/>
                    <a:pt x="1" y="259"/>
                    <a:pt x="25" y="497"/>
                  </a:cubicBezTo>
                  <a:cubicBezTo>
                    <a:pt x="58" y="720"/>
                    <a:pt x="248" y="880"/>
                    <a:pt x="468" y="880"/>
                  </a:cubicBezTo>
                  <a:cubicBezTo>
                    <a:pt x="482" y="880"/>
                    <a:pt x="498" y="879"/>
                    <a:pt x="513" y="878"/>
                  </a:cubicBezTo>
                  <a:cubicBezTo>
                    <a:pt x="751" y="842"/>
                    <a:pt x="918" y="616"/>
                    <a:pt x="894" y="378"/>
                  </a:cubicBezTo>
                  <a:cubicBezTo>
                    <a:pt x="862" y="166"/>
                    <a:pt x="679" y="1"/>
                    <a:pt x="47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14" name="Google Shape;514;p3"/>
            <p:cNvSpPr/>
            <p:nvPr/>
          </p:nvSpPr>
          <p:spPr>
            <a:xfrm>
              <a:off x="5210800" y="1680441"/>
              <a:ext cx="43381" cy="38772"/>
            </a:xfrm>
            <a:custGeom>
              <a:avLst/>
              <a:gdLst/>
              <a:ahLst/>
              <a:cxnLst/>
              <a:rect l="l" t="t" r="r" b="b"/>
              <a:pathLst>
                <a:path w="1335" h="1240" extrusionOk="0">
                  <a:moveTo>
                    <a:pt x="672" y="1"/>
                  </a:moveTo>
                  <a:cubicBezTo>
                    <a:pt x="643" y="1"/>
                    <a:pt x="614" y="3"/>
                    <a:pt x="584" y="7"/>
                  </a:cubicBezTo>
                  <a:cubicBezTo>
                    <a:pt x="239" y="43"/>
                    <a:pt x="1" y="364"/>
                    <a:pt x="48" y="697"/>
                  </a:cubicBezTo>
                  <a:cubicBezTo>
                    <a:pt x="92" y="1013"/>
                    <a:pt x="354" y="1239"/>
                    <a:pt x="663" y="1239"/>
                  </a:cubicBezTo>
                  <a:cubicBezTo>
                    <a:pt x="692" y="1239"/>
                    <a:pt x="721" y="1237"/>
                    <a:pt x="751" y="1233"/>
                  </a:cubicBezTo>
                  <a:cubicBezTo>
                    <a:pt x="1096" y="1197"/>
                    <a:pt x="1334" y="876"/>
                    <a:pt x="1286" y="531"/>
                  </a:cubicBezTo>
                  <a:cubicBezTo>
                    <a:pt x="1243" y="226"/>
                    <a:pt x="980" y="1"/>
                    <a:pt x="67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15" name="Google Shape;515;p3"/>
            <p:cNvSpPr/>
            <p:nvPr/>
          </p:nvSpPr>
          <p:spPr>
            <a:xfrm>
              <a:off x="4932253" y="1427299"/>
              <a:ext cx="43348" cy="38740"/>
            </a:xfrm>
            <a:custGeom>
              <a:avLst/>
              <a:gdLst/>
              <a:ahLst/>
              <a:cxnLst/>
              <a:rect l="l" t="t" r="r" b="b"/>
              <a:pathLst>
                <a:path w="1334" h="1239" extrusionOk="0">
                  <a:moveTo>
                    <a:pt x="671" y="1"/>
                  </a:moveTo>
                  <a:cubicBezTo>
                    <a:pt x="642" y="1"/>
                    <a:pt x="613" y="3"/>
                    <a:pt x="583" y="7"/>
                  </a:cubicBezTo>
                  <a:cubicBezTo>
                    <a:pt x="238" y="42"/>
                    <a:pt x="0" y="364"/>
                    <a:pt x="48" y="697"/>
                  </a:cubicBezTo>
                  <a:cubicBezTo>
                    <a:pt x="91" y="1013"/>
                    <a:pt x="354" y="1239"/>
                    <a:pt x="662" y="1239"/>
                  </a:cubicBezTo>
                  <a:cubicBezTo>
                    <a:pt x="691" y="1239"/>
                    <a:pt x="721" y="1237"/>
                    <a:pt x="750" y="1233"/>
                  </a:cubicBezTo>
                  <a:cubicBezTo>
                    <a:pt x="1095" y="1197"/>
                    <a:pt x="1334" y="876"/>
                    <a:pt x="1286" y="542"/>
                  </a:cubicBezTo>
                  <a:cubicBezTo>
                    <a:pt x="1242" y="227"/>
                    <a:pt x="980" y="1"/>
                    <a:pt x="67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16" name="Google Shape;516;p3"/>
            <p:cNvSpPr/>
            <p:nvPr/>
          </p:nvSpPr>
          <p:spPr>
            <a:xfrm>
              <a:off x="5198810" y="1993147"/>
              <a:ext cx="42991" cy="38772"/>
            </a:xfrm>
            <a:custGeom>
              <a:avLst/>
              <a:gdLst/>
              <a:ahLst/>
              <a:cxnLst/>
              <a:rect l="l" t="t" r="r" b="b"/>
              <a:pathLst>
                <a:path w="1323" h="1240" extrusionOk="0">
                  <a:moveTo>
                    <a:pt x="672" y="1"/>
                  </a:moveTo>
                  <a:cubicBezTo>
                    <a:pt x="643" y="1"/>
                    <a:pt x="613" y="3"/>
                    <a:pt x="584" y="7"/>
                  </a:cubicBezTo>
                  <a:cubicBezTo>
                    <a:pt x="239" y="43"/>
                    <a:pt x="0" y="364"/>
                    <a:pt x="48" y="698"/>
                  </a:cubicBezTo>
                  <a:cubicBezTo>
                    <a:pt x="92" y="1013"/>
                    <a:pt x="354" y="1239"/>
                    <a:pt x="663" y="1239"/>
                  </a:cubicBezTo>
                  <a:cubicBezTo>
                    <a:pt x="692" y="1239"/>
                    <a:pt x="721" y="1237"/>
                    <a:pt x="751" y="1233"/>
                  </a:cubicBezTo>
                  <a:cubicBezTo>
                    <a:pt x="1084" y="1198"/>
                    <a:pt x="1322" y="876"/>
                    <a:pt x="1286" y="543"/>
                  </a:cubicBezTo>
                  <a:cubicBezTo>
                    <a:pt x="1243" y="227"/>
                    <a:pt x="980" y="1"/>
                    <a:pt x="67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17" name="Google Shape;517;p3"/>
            <p:cNvSpPr/>
            <p:nvPr/>
          </p:nvSpPr>
          <p:spPr>
            <a:xfrm>
              <a:off x="4185551" y="1670498"/>
              <a:ext cx="26711" cy="24107"/>
            </a:xfrm>
            <a:custGeom>
              <a:avLst/>
              <a:gdLst/>
              <a:ahLst/>
              <a:cxnLst/>
              <a:rect l="l" t="t" r="r" b="b"/>
              <a:pathLst>
                <a:path w="822" h="771" extrusionOk="0">
                  <a:moveTo>
                    <a:pt x="404" y="1"/>
                  </a:moveTo>
                  <a:cubicBezTo>
                    <a:pt x="388" y="1"/>
                    <a:pt x="373" y="2"/>
                    <a:pt x="357" y="3"/>
                  </a:cubicBezTo>
                  <a:cubicBezTo>
                    <a:pt x="155" y="39"/>
                    <a:pt x="0" y="230"/>
                    <a:pt x="36" y="444"/>
                  </a:cubicBezTo>
                  <a:cubicBezTo>
                    <a:pt x="57" y="627"/>
                    <a:pt x="215" y="770"/>
                    <a:pt x="403" y="770"/>
                  </a:cubicBezTo>
                  <a:cubicBezTo>
                    <a:pt x="423" y="770"/>
                    <a:pt x="444" y="769"/>
                    <a:pt x="464" y="765"/>
                  </a:cubicBezTo>
                  <a:cubicBezTo>
                    <a:pt x="679" y="742"/>
                    <a:pt x="822" y="539"/>
                    <a:pt x="798" y="337"/>
                  </a:cubicBezTo>
                  <a:cubicBezTo>
                    <a:pt x="765" y="138"/>
                    <a:pt x="598" y="1"/>
                    <a:pt x="4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18" name="Google Shape;518;p3"/>
            <p:cNvSpPr/>
            <p:nvPr/>
          </p:nvSpPr>
          <p:spPr>
            <a:xfrm>
              <a:off x="3973521" y="1584387"/>
              <a:ext cx="42958" cy="39147"/>
            </a:xfrm>
            <a:custGeom>
              <a:avLst/>
              <a:gdLst/>
              <a:ahLst/>
              <a:cxnLst/>
              <a:rect l="l" t="t" r="r" b="b"/>
              <a:pathLst>
                <a:path w="1322" h="1252" extrusionOk="0">
                  <a:moveTo>
                    <a:pt x="660" y="1"/>
                  </a:moveTo>
                  <a:cubicBezTo>
                    <a:pt x="631" y="1"/>
                    <a:pt x="601" y="3"/>
                    <a:pt x="572" y="7"/>
                  </a:cubicBezTo>
                  <a:cubicBezTo>
                    <a:pt x="239" y="55"/>
                    <a:pt x="0" y="364"/>
                    <a:pt x="36" y="709"/>
                  </a:cubicBezTo>
                  <a:cubicBezTo>
                    <a:pt x="80" y="1025"/>
                    <a:pt x="342" y="1251"/>
                    <a:pt x="651" y="1251"/>
                  </a:cubicBezTo>
                  <a:cubicBezTo>
                    <a:pt x="680" y="1251"/>
                    <a:pt x="709" y="1249"/>
                    <a:pt x="739" y="1245"/>
                  </a:cubicBezTo>
                  <a:cubicBezTo>
                    <a:pt x="1084" y="1198"/>
                    <a:pt x="1322" y="888"/>
                    <a:pt x="1274" y="543"/>
                  </a:cubicBezTo>
                  <a:cubicBezTo>
                    <a:pt x="1231" y="227"/>
                    <a:pt x="968" y="1"/>
                    <a:pt x="66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19" name="Google Shape;519;p3"/>
            <p:cNvSpPr/>
            <p:nvPr/>
          </p:nvSpPr>
          <p:spPr>
            <a:xfrm>
              <a:off x="3546731" y="1355878"/>
              <a:ext cx="74316" cy="41367"/>
            </a:xfrm>
            <a:custGeom>
              <a:avLst/>
              <a:gdLst/>
              <a:ahLst/>
              <a:cxnLst/>
              <a:rect l="l" t="t" r="r" b="b"/>
              <a:pathLst>
                <a:path w="2287" h="1323" fill="none" extrusionOk="0">
                  <a:moveTo>
                    <a:pt x="2239" y="525"/>
                  </a:moveTo>
                  <a:cubicBezTo>
                    <a:pt x="2286" y="846"/>
                    <a:pt x="1822" y="1179"/>
                    <a:pt x="1215" y="1251"/>
                  </a:cubicBezTo>
                  <a:cubicBezTo>
                    <a:pt x="607" y="1322"/>
                    <a:pt x="84" y="1132"/>
                    <a:pt x="36" y="822"/>
                  </a:cubicBezTo>
                  <a:cubicBezTo>
                    <a:pt x="0" y="489"/>
                    <a:pt x="453" y="167"/>
                    <a:pt x="1072" y="84"/>
                  </a:cubicBezTo>
                  <a:cubicBezTo>
                    <a:pt x="1679" y="1"/>
                    <a:pt x="2203" y="191"/>
                    <a:pt x="2239" y="525"/>
                  </a:cubicBezTo>
                  <a:close/>
                </a:path>
              </a:pathLst>
            </a:custGeom>
            <a:noFill/>
            <a:ln w="4175" cap="flat" cmpd="sng">
              <a:solidFill>
                <a:srgbClr val="D4C599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20" name="Google Shape;520;p3"/>
            <p:cNvSpPr/>
            <p:nvPr/>
          </p:nvSpPr>
          <p:spPr>
            <a:xfrm>
              <a:off x="4064766" y="1166022"/>
              <a:ext cx="74706" cy="41367"/>
            </a:xfrm>
            <a:custGeom>
              <a:avLst/>
              <a:gdLst/>
              <a:ahLst/>
              <a:cxnLst/>
              <a:rect l="l" t="t" r="r" b="b"/>
              <a:pathLst>
                <a:path w="2299" h="1323" fill="none" extrusionOk="0">
                  <a:moveTo>
                    <a:pt x="2251" y="524"/>
                  </a:moveTo>
                  <a:cubicBezTo>
                    <a:pt x="2299" y="846"/>
                    <a:pt x="1834" y="1179"/>
                    <a:pt x="1227" y="1251"/>
                  </a:cubicBezTo>
                  <a:cubicBezTo>
                    <a:pt x="620" y="1322"/>
                    <a:pt x="96" y="1132"/>
                    <a:pt x="48" y="822"/>
                  </a:cubicBezTo>
                  <a:cubicBezTo>
                    <a:pt x="1" y="489"/>
                    <a:pt x="465" y="167"/>
                    <a:pt x="1072" y="84"/>
                  </a:cubicBezTo>
                  <a:cubicBezTo>
                    <a:pt x="1691" y="1"/>
                    <a:pt x="2215" y="191"/>
                    <a:pt x="2251" y="524"/>
                  </a:cubicBezTo>
                  <a:close/>
                </a:path>
              </a:pathLst>
            </a:custGeom>
            <a:noFill/>
            <a:ln w="4175" cap="flat" cmpd="sng">
              <a:solidFill>
                <a:srgbClr val="D4C599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21" name="Google Shape;521;p3"/>
            <p:cNvSpPr/>
            <p:nvPr/>
          </p:nvSpPr>
          <p:spPr>
            <a:xfrm>
              <a:off x="4853257" y="1154484"/>
              <a:ext cx="88646" cy="50278"/>
            </a:xfrm>
            <a:custGeom>
              <a:avLst/>
              <a:gdLst/>
              <a:ahLst/>
              <a:cxnLst/>
              <a:rect l="l" t="t" r="r" b="b"/>
              <a:pathLst>
                <a:path w="2728" h="1608" fill="none" extrusionOk="0">
                  <a:moveTo>
                    <a:pt x="2680" y="620"/>
                  </a:moveTo>
                  <a:cubicBezTo>
                    <a:pt x="2727" y="1012"/>
                    <a:pt x="2191" y="1393"/>
                    <a:pt x="1465" y="1501"/>
                  </a:cubicBezTo>
                  <a:cubicBezTo>
                    <a:pt x="727" y="1608"/>
                    <a:pt x="108" y="1370"/>
                    <a:pt x="48" y="977"/>
                  </a:cubicBezTo>
                  <a:cubicBezTo>
                    <a:pt x="1" y="596"/>
                    <a:pt x="536" y="203"/>
                    <a:pt x="1263" y="108"/>
                  </a:cubicBezTo>
                  <a:cubicBezTo>
                    <a:pt x="2001" y="0"/>
                    <a:pt x="2620" y="239"/>
                    <a:pt x="2680" y="620"/>
                  </a:cubicBezTo>
                  <a:close/>
                </a:path>
              </a:pathLst>
            </a:custGeom>
            <a:noFill/>
            <a:ln w="2975" cap="flat" cmpd="sng">
              <a:solidFill>
                <a:srgbClr val="D4C599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22" name="Google Shape;522;p3"/>
            <p:cNvSpPr/>
            <p:nvPr/>
          </p:nvSpPr>
          <p:spPr>
            <a:xfrm>
              <a:off x="3889130" y="1345028"/>
              <a:ext cx="29830" cy="27328"/>
            </a:xfrm>
            <a:custGeom>
              <a:avLst/>
              <a:gdLst/>
              <a:ahLst/>
              <a:cxnLst/>
              <a:rect l="l" t="t" r="r" b="b"/>
              <a:pathLst>
                <a:path w="918" h="874" extrusionOk="0">
                  <a:moveTo>
                    <a:pt x="439" y="0"/>
                  </a:moveTo>
                  <a:cubicBezTo>
                    <a:pt x="423" y="0"/>
                    <a:pt x="408" y="1"/>
                    <a:pt x="393" y="2"/>
                  </a:cubicBezTo>
                  <a:cubicBezTo>
                    <a:pt x="155" y="38"/>
                    <a:pt x="0" y="264"/>
                    <a:pt x="24" y="491"/>
                  </a:cubicBezTo>
                  <a:cubicBezTo>
                    <a:pt x="58" y="713"/>
                    <a:pt x="248" y="874"/>
                    <a:pt x="467" y="874"/>
                  </a:cubicBezTo>
                  <a:cubicBezTo>
                    <a:pt x="482" y="874"/>
                    <a:pt x="497" y="873"/>
                    <a:pt x="512" y="872"/>
                  </a:cubicBezTo>
                  <a:cubicBezTo>
                    <a:pt x="750" y="836"/>
                    <a:pt x="917" y="610"/>
                    <a:pt x="893" y="383"/>
                  </a:cubicBezTo>
                  <a:cubicBezTo>
                    <a:pt x="860" y="160"/>
                    <a:pt x="659" y="0"/>
                    <a:pt x="43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23" name="Google Shape;523;p3"/>
            <p:cNvSpPr/>
            <p:nvPr/>
          </p:nvSpPr>
          <p:spPr>
            <a:xfrm>
              <a:off x="4477192" y="1176934"/>
              <a:ext cx="29830" cy="27547"/>
            </a:xfrm>
            <a:custGeom>
              <a:avLst/>
              <a:gdLst/>
              <a:ahLst/>
              <a:cxnLst/>
              <a:rect l="l" t="t" r="r" b="b"/>
              <a:pathLst>
                <a:path w="918" h="881" extrusionOk="0">
                  <a:moveTo>
                    <a:pt x="471" y="1"/>
                  </a:moveTo>
                  <a:cubicBezTo>
                    <a:pt x="446" y="1"/>
                    <a:pt x="420" y="3"/>
                    <a:pt x="394" y="9"/>
                  </a:cubicBezTo>
                  <a:cubicBezTo>
                    <a:pt x="156" y="44"/>
                    <a:pt x="1" y="259"/>
                    <a:pt x="25" y="497"/>
                  </a:cubicBezTo>
                  <a:cubicBezTo>
                    <a:pt x="58" y="720"/>
                    <a:pt x="248" y="880"/>
                    <a:pt x="468" y="880"/>
                  </a:cubicBezTo>
                  <a:cubicBezTo>
                    <a:pt x="482" y="880"/>
                    <a:pt x="498" y="879"/>
                    <a:pt x="513" y="878"/>
                  </a:cubicBezTo>
                  <a:cubicBezTo>
                    <a:pt x="751" y="842"/>
                    <a:pt x="918" y="616"/>
                    <a:pt x="894" y="378"/>
                  </a:cubicBezTo>
                  <a:cubicBezTo>
                    <a:pt x="862" y="166"/>
                    <a:pt x="679" y="1"/>
                    <a:pt x="47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24" name="Google Shape;524;p3"/>
            <p:cNvSpPr/>
            <p:nvPr/>
          </p:nvSpPr>
          <p:spPr>
            <a:xfrm>
              <a:off x="370674" y="802514"/>
              <a:ext cx="94430" cy="52529"/>
            </a:xfrm>
            <a:custGeom>
              <a:avLst/>
              <a:gdLst/>
              <a:ahLst/>
              <a:cxnLst/>
              <a:rect l="l" t="t" r="r" b="b"/>
              <a:pathLst>
                <a:path w="2906" h="1680" fill="none" extrusionOk="0">
                  <a:moveTo>
                    <a:pt x="2846" y="655"/>
                  </a:moveTo>
                  <a:cubicBezTo>
                    <a:pt x="2905" y="1048"/>
                    <a:pt x="2322" y="1465"/>
                    <a:pt x="1548" y="1572"/>
                  </a:cubicBezTo>
                  <a:cubicBezTo>
                    <a:pt x="774" y="1679"/>
                    <a:pt x="119" y="1429"/>
                    <a:pt x="60" y="1024"/>
                  </a:cubicBezTo>
                  <a:cubicBezTo>
                    <a:pt x="0" y="620"/>
                    <a:pt x="584" y="203"/>
                    <a:pt x="1358" y="96"/>
                  </a:cubicBezTo>
                  <a:cubicBezTo>
                    <a:pt x="2132" y="1"/>
                    <a:pt x="2786" y="239"/>
                    <a:pt x="2846" y="655"/>
                  </a:cubicBezTo>
                  <a:close/>
                </a:path>
              </a:pathLst>
            </a:custGeom>
            <a:noFill/>
            <a:ln w="3875" cap="flat" cmpd="sng">
              <a:solidFill>
                <a:srgbClr val="D4C599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25" name="Google Shape;525;p3"/>
            <p:cNvSpPr/>
            <p:nvPr/>
          </p:nvSpPr>
          <p:spPr>
            <a:xfrm>
              <a:off x="270460" y="879213"/>
              <a:ext cx="54202" cy="30173"/>
            </a:xfrm>
            <a:custGeom>
              <a:avLst/>
              <a:gdLst/>
              <a:ahLst/>
              <a:cxnLst/>
              <a:rect l="l" t="t" r="r" b="b"/>
              <a:pathLst>
                <a:path w="1668" h="965" fill="none" extrusionOk="0">
                  <a:moveTo>
                    <a:pt x="1644" y="369"/>
                  </a:moveTo>
                  <a:cubicBezTo>
                    <a:pt x="1667" y="607"/>
                    <a:pt x="1346" y="846"/>
                    <a:pt x="894" y="905"/>
                  </a:cubicBezTo>
                  <a:cubicBezTo>
                    <a:pt x="453" y="965"/>
                    <a:pt x="60" y="822"/>
                    <a:pt x="36" y="595"/>
                  </a:cubicBezTo>
                  <a:cubicBezTo>
                    <a:pt x="1" y="357"/>
                    <a:pt x="334" y="119"/>
                    <a:pt x="774" y="60"/>
                  </a:cubicBezTo>
                  <a:cubicBezTo>
                    <a:pt x="1227" y="0"/>
                    <a:pt x="1608" y="131"/>
                    <a:pt x="1644" y="369"/>
                  </a:cubicBezTo>
                  <a:close/>
                </a:path>
              </a:pathLst>
            </a:custGeom>
            <a:noFill/>
            <a:ln w="4175" cap="flat" cmpd="sng">
              <a:solidFill>
                <a:srgbClr val="D4C599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26" name="Google Shape;526;p3"/>
            <p:cNvSpPr/>
            <p:nvPr/>
          </p:nvSpPr>
          <p:spPr>
            <a:xfrm>
              <a:off x="1277935" y="1042992"/>
              <a:ext cx="54202" cy="30204"/>
            </a:xfrm>
            <a:custGeom>
              <a:avLst/>
              <a:gdLst/>
              <a:ahLst/>
              <a:cxnLst/>
              <a:rect l="l" t="t" r="r" b="b"/>
              <a:pathLst>
                <a:path w="1668" h="966" fill="none" extrusionOk="0">
                  <a:moveTo>
                    <a:pt x="1644" y="370"/>
                  </a:moveTo>
                  <a:cubicBezTo>
                    <a:pt x="1667" y="608"/>
                    <a:pt x="1346" y="846"/>
                    <a:pt x="893" y="906"/>
                  </a:cubicBezTo>
                  <a:cubicBezTo>
                    <a:pt x="453" y="965"/>
                    <a:pt x="60" y="822"/>
                    <a:pt x="36" y="596"/>
                  </a:cubicBezTo>
                  <a:cubicBezTo>
                    <a:pt x="0" y="358"/>
                    <a:pt x="334" y="120"/>
                    <a:pt x="774" y="60"/>
                  </a:cubicBezTo>
                  <a:cubicBezTo>
                    <a:pt x="1227" y="1"/>
                    <a:pt x="1608" y="132"/>
                    <a:pt x="1644" y="370"/>
                  </a:cubicBezTo>
                  <a:close/>
                </a:path>
              </a:pathLst>
            </a:custGeom>
            <a:noFill/>
            <a:ln w="4175" cap="flat" cmpd="sng">
              <a:solidFill>
                <a:srgbClr val="D4C599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27" name="Google Shape;527;p3"/>
            <p:cNvSpPr/>
            <p:nvPr/>
          </p:nvSpPr>
          <p:spPr>
            <a:xfrm>
              <a:off x="939012" y="948064"/>
              <a:ext cx="61935" cy="34676"/>
            </a:xfrm>
            <a:custGeom>
              <a:avLst/>
              <a:gdLst/>
              <a:ahLst/>
              <a:cxnLst/>
              <a:rect l="l" t="t" r="r" b="b"/>
              <a:pathLst>
                <a:path w="1906" h="1109" fill="none" extrusionOk="0">
                  <a:moveTo>
                    <a:pt x="1870" y="441"/>
                  </a:moveTo>
                  <a:cubicBezTo>
                    <a:pt x="1906" y="715"/>
                    <a:pt x="1536" y="1001"/>
                    <a:pt x="1013" y="1049"/>
                  </a:cubicBezTo>
                  <a:cubicBezTo>
                    <a:pt x="489" y="1108"/>
                    <a:pt x="60" y="965"/>
                    <a:pt x="24" y="679"/>
                  </a:cubicBezTo>
                  <a:cubicBezTo>
                    <a:pt x="1" y="418"/>
                    <a:pt x="370" y="132"/>
                    <a:pt x="894" y="72"/>
                  </a:cubicBezTo>
                  <a:cubicBezTo>
                    <a:pt x="1394" y="1"/>
                    <a:pt x="1846" y="168"/>
                    <a:pt x="1870" y="441"/>
                  </a:cubicBezTo>
                  <a:close/>
                </a:path>
              </a:pathLst>
            </a:custGeom>
            <a:noFill/>
            <a:ln w="3575" cap="flat" cmpd="sng">
              <a:solidFill>
                <a:srgbClr val="D4C599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28" name="Google Shape;528;p3"/>
            <p:cNvSpPr/>
            <p:nvPr/>
          </p:nvSpPr>
          <p:spPr>
            <a:xfrm>
              <a:off x="168718" y="1452878"/>
              <a:ext cx="74316" cy="41367"/>
            </a:xfrm>
            <a:custGeom>
              <a:avLst/>
              <a:gdLst/>
              <a:ahLst/>
              <a:cxnLst/>
              <a:rect l="l" t="t" r="r" b="b"/>
              <a:pathLst>
                <a:path w="2287" h="1323" fill="none" extrusionOk="0">
                  <a:moveTo>
                    <a:pt x="2239" y="525"/>
                  </a:moveTo>
                  <a:cubicBezTo>
                    <a:pt x="2286" y="846"/>
                    <a:pt x="1822" y="1179"/>
                    <a:pt x="1215" y="1251"/>
                  </a:cubicBezTo>
                  <a:cubicBezTo>
                    <a:pt x="607" y="1322"/>
                    <a:pt x="84" y="1132"/>
                    <a:pt x="36" y="822"/>
                  </a:cubicBezTo>
                  <a:cubicBezTo>
                    <a:pt x="0" y="489"/>
                    <a:pt x="453" y="167"/>
                    <a:pt x="1072" y="84"/>
                  </a:cubicBezTo>
                  <a:cubicBezTo>
                    <a:pt x="1679" y="1"/>
                    <a:pt x="2203" y="191"/>
                    <a:pt x="2239" y="525"/>
                  </a:cubicBezTo>
                  <a:close/>
                </a:path>
              </a:pathLst>
            </a:custGeom>
            <a:noFill/>
            <a:ln w="4175" cap="flat" cmpd="sng">
              <a:solidFill>
                <a:srgbClr val="D4C599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29" name="Google Shape;529;p3"/>
            <p:cNvSpPr/>
            <p:nvPr/>
          </p:nvSpPr>
          <p:spPr>
            <a:xfrm>
              <a:off x="1073639" y="645426"/>
              <a:ext cx="74706" cy="40960"/>
            </a:xfrm>
            <a:custGeom>
              <a:avLst/>
              <a:gdLst/>
              <a:ahLst/>
              <a:cxnLst/>
              <a:rect l="l" t="t" r="r" b="b"/>
              <a:pathLst>
                <a:path w="2299" h="1310" fill="none" extrusionOk="0">
                  <a:moveTo>
                    <a:pt x="2251" y="512"/>
                  </a:moveTo>
                  <a:cubicBezTo>
                    <a:pt x="2299" y="834"/>
                    <a:pt x="1835" y="1167"/>
                    <a:pt x="1227" y="1238"/>
                  </a:cubicBezTo>
                  <a:cubicBezTo>
                    <a:pt x="620" y="1310"/>
                    <a:pt x="96" y="1119"/>
                    <a:pt x="49" y="810"/>
                  </a:cubicBezTo>
                  <a:cubicBezTo>
                    <a:pt x="1" y="476"/>
                    <a:pt x="465" y="155"/>
                    <a:pt x="1073" y="72"/>
                  </a:cubicBezTo>
                  <a:cubicBezTo>
                    <a:pt x="1692" y="0"/>
                    <a:pt x="2227" y="202"/>
                    <a:pt x="2251" y="512"/>
                  </a:cubicBezTo>
                  <a:close/>
                </a:path>
              </a:pathLst>
            </a:custGeom>
            <a:noFill/>
            <a:ln w="4175" cap="flat" cmpd="sng">
              <a:solidFill>
                <a:srgbClr val="D4C599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30" name="Google Shape;530;p3"/>
            <p:cNvSpPr/>
            <p:nvPr/>
          </p:nvSpPr>
          <p:spPr>
            <a:xfrm>
              <a:off x="686753" y="1263022"/>
              <a:ext cx="74706" cy="41367"/>
            </a:xfrm>
            <a:custGeom>
              <a:avLst/>
              <a:gdLst/>
              <a:ahLst/>
              <a:cxnLst/>
              <a:rect l="l" t="t" r="r" b="b"/>
              <a:pathLst>
                <a:path w="2299" h="1323" fill="none" extrusionOk="0">
                  <a:moveTo>
                    <a:pt x="2251" y="524"/>
                  </a:moveTo>
                  <a:cubicBezTo>
                    <a:pt x="2299" y="846"/>
                    <a:pt x="1834" y="1179"/>
                    <a:pt x="1227" y="1251"/>
                  </a:cubicBezTo>
                  <a:cubicBezTo>
                    <a:pt x="620" y="1322"/>
                    <a:pt x="96" y="1132"/>
                    <a:pt x="48" y="822"/>
                  </a:cubicBezTo>
                  <a:cubicBezTo>
                    <a:pt x="1" y="489"/>
                    <a:pt x="465" y="167"/>
                    <a:pt x="1072" y="84"/>
                  </a:cubicBezTo>
                  <a:cubicBezTo>
                    <a:pt x="1691" y="1"/>
                    <a:pt x="2215" y="191"/>
                    <a:pt x="2251" y="524"/>
                  </a:cubicBezTo>
                  <a:close/>
                </a:path>
              </a:pathLst>
            </a:custGeom>
            <a:noFill/>
            <a:ln w="4175" cap="flat" cmpd="sng">
              <a:solidFill>
                <a:srgbClr val="D4C599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31" name="Google Shape;531;p3"/>
            <p:cNvSpPr/>
            <p:nvPr/>
          </p:nvSpPr>
          <p:spPr>
            <a:xfrm>
              <a:off x="428321" y="928334"/>
              <a:ext cx="66582" cy="37271"/>
            </a:xfrm>
            <a:custGeom>
              <a:avLst/>
              <a:gdLst/>
              <a:ahLst/>
              <a:cxnLst/>
              <a:rect l="l" t="t" r="r" b="b"/>
              <a:pathLst>
                <a:path w="2049" h="1192" fill="none" extrusionOk="0">
                  <a:moveTo>
                    <a:pt x="2012" y="465"/>
                  </a:moveTo>
                  <a:cubicBezTo>
                    <a:pt x="2048" y="751"/>
                    <a:pt x="1631" y="1049"/>
                    <a:pt x="1096" y="1120"/>
                  </a:cubicBezTo>
                  <a:cubicBezTo>
                    <a:pt x="560" y="1191"/>
                    <a:pt x="84" y="1013"/>
                    <a:pt x="48" y="739"/>
                  </a:cubicBezTo>
                  <a:cubicBezTo>
                    <a:pt x="0" y="453"/>
                    <a:pt x="417" y="156"/>
                    <a:pt x="953" y="84"/>
                  </a:cubicBezTo>
                  <a:cubicBezTo>
                    <a:pt x="1501" y="1"/>
                    <a:pt x="1965" y="179"/>
                    <a:pt x="2012" y="465"/>
                  </a:cubicBezTo>
                  <a:close/>
                </a:path>
              </a:pathLst>
            </a:custGeom>
            <a:noFill/>
            <a:ln w="3875" cap="flat" cmpd="sng">
              <a:solidFill>
                <a:srgbClr val="D4C599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32" name="Google Shape;532;p3"/>
            <p:cNvSpPr/>
            <p:nvPr/>
          </p:nvSpPr>
          <p:spPr>
            <a:xfrm>
              <a:off x="1475244" y="1251484"/>
              <a:ext cx="88646" cy="50278"/>
            </a:xfrm>
            <a:custGeom>
              <a:avLst/>
              <a:gdLst/>
              <a:ahLst/>
              <a:cxnLst/>
              <a:rect l="l" t="t" r="r" b="b"/>
              <a:pathLst>
                <a:path w="2728" h="1608" fill="none" extrusionOk="0">
                  <a:moveTo>
                    <a:pt x="2680" y="620"/>
                  </a:moveTo>
                  <a:cubicBezTo>
                    <a:pt x="2727" y="1012"/>
                    <a:pt x="2191" y="1393"/>
                    <a:pt x="1465" y="1501"/>
                  </a:cubicBezTo>
                  <a:cubicBezTo>
                    <a:pt x="727" y="1608"/>
                    <a:pt x="108" y="1370"/>
                    <a:pt x="48" y="977"/>
                  </a:cubicBezTo>
                  <a:cubicBezTo>
                    <a:pt x="1" y="596"/>
                    <a:pt x="536" y="203"/>
                    <a:pt x="1263" y="108"/>
                  </a:cubicBezTo>
                  <a:cubicBezTo>
                    <a:pt x="2001" y="0"/>
                    <a:pt x="2620" y="239"/>
                    <a:pt x="2680" y="620"/>
                  </a:cubicBezTo>
                  <a:close/>
                </a:path>
              </a:pathLst>
            </a:custGeom>
            <a:noFill/>
            <a:ln w="2975" cap="flat" cmpd="sng">
              <a:solidFill>
                <a:srgbClr val="D4C599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33" name="Google Shape;533;p3"/>
            <p:cNvSpPr/>
            <p:nvPr/>
          </p:nvSpPr>
          <p:spPr>
            <a:xfrm>
              <a:off x="511118" y="1442028"/>
              <a:ext cx="29830" cy="27328"/>
            </a:xfrm>
            <a:custGeom>
              <a:avLst/>
              <a:gdLst/>
              <a:ahLst/>
              <a:cxnLst/>
              <a:rect l="l" t="t" r="r" b="b"/>
              <a:pathLst>
                <a:path w="918" h="874" extrusionOk="0">
                  <a:moveTo>
                    <a:pt x="439" y="0"/>
                  </a:moveTo>
                  <a:cubicBezTo>
                    <a:pt x="423" y="0"/>
                    <a:pt x="408" y="1"/>
                    <a:pt x="393" y="2"/>
                  </a:cubicBezTo>
                  <a:cubicBezTo>
                    <a:pt x="155" y="38"/>
                    <a:pt x="0" y="264"/>
                    <a:pt x="24" y="491"/>
                  </a:cubicBezTo>
                  <a:cubicBezTo>
                    <a:pt x="58" y="713"/>
                    <a:pt x="248" y="874"/>
                    <a:pt x="467" y="874"/>
                  </a:cubicBezTo>
                  <a:cubicBezTo>
                    <a:pt x="482" y="874"/>
                    <a:pt x="497" y="873"/>
                    <a:pt x="512" y="872"/>
                  </a:cubicBezTo>
                  <a:cubicBezTo>
                    <a:pt x="750" y="836"/>
                    <a:pt x="917" y="610"/>
                    <a:pt x="893" y="383"/>
                  </a:cubicBezTo>
                  <a:cubicBezTo>
                    <a:pt x="860" y="160"/>
                    <a:pt x="659" y="0"/>
                    <a:pt x="43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34" name="Google Shape;534;p3"/>
            <p:cNvSpPr/>
            <p:nvPr/>
          </p:nvSpPr>
          <p:spPr>
            <a:xfrm>
              <a:off x="1169986" y="701176"/>
              <a:ext cx="27881" cy="25139"/>
            </a:xfrm>
            <a:custGeom>
              <a:avLst/>
              <a:gdLst/>
              <a:ahLst/>
              <a:cxnLst/>
              <a:rect l="l" t="t" r="r" b="b"/>
              <a:pathLst>
                <a:path w="858" h="804" extrusionOk="0">
                  <a:moveTo>
                    <a:pt x="428" y="0"/>
                  </a:moveTo>
                  <a:cubicBezTo>
                    <a:pt x="413" y="0"/>
                    <a:pt x="397" y="1"/>
                    <a:pt x="382" y="3"/>
                  </a:cubicBezTo>
                  <a:cubicBezTo>
                    <a:pt x="155" y="39"/>
                    <a:pt x="1" y="229"/>
                    <a:pt x="36" y="455"/>
                  </a:cubicBezTo>
                  <a:cubicBezTo>
                    <a:pt x="58" y="665"/>
                    <a:pt x="234" y="803"/>
                    <a:pt x="430" y="803"/>
                  </a:cubicBezTo>
                  <a:cubicBezTo>
                    <a:pt x="446" y="803"/>
                    <a:pt x="461" y="802"/>
                    <a:pt x="477" y="801"/>
                  </a:cubicBezTo>
                  <a:cubicBezTo>
                    <a:pt x="703" y="765"/>
                    <a:pt x="858" y="575"/>
                    <a:pt x="822" y="348"/>
                  </a:cubicBezTo>
                  <a:cubicBezTo>
                    <a:pt x="800" y="139"/>
                    <a:pt x="624" y="0"/>
                    <a:pt x="42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35" name="Google Shape;535;p3"/>
            <p:cNvSpPr/>
            <p:nvPr/>
          </p:nvSpPr>
          <p:spPr>
            <a:xfrm>
              <a:off x="210507" y="1110186"/>
              <a:ext cx="43348" cy="39053"/>
            </a:xfrm>
            <a:custGeom>
              <a:avLst/>
              <a:gdLst/>
              <a:ahLst/>
              <a:cxnLst/>
              <a:rect l="l" t="t" r="r" b="b"/>
              <a:pathLst>
                <a:path w="1334" h="1249" extrusionOk="0">
                  <a:moveTo>
                    <a:pt x="671" y="1"/>
                  </a:moveTo>
                  <a:cubicBezTo>
                    <a:pt x="642" y="1"/>
                    <a:pt x="613" y="3"/>
                    <a:pt x="584" y="7"/>
                  </a:cubicBezTo>
                  <a:cubicBezTo>
                    <a:pt x="238" y="55"/>
                    <a:pt x="0" y="364"/>
                    <a:pt x="48" y="709"/>
                  </a:cubicBezTo>
                  <a:cubicBezTo>
                    <a:pt x="92" y="1031"/>
                    <a:pt x="363" y="1249"/>
                    <a:pt x="679" y="1249"/>
                  </a:cubicBezTo>
                  <a:cubicBezTo>
                    <a:pt x="702" y="1249"/>
                    <a:pt x="726" y="1248"/>
                    <a:pt x="750" y="1245"/>
                  </a:cubicBezTo>
                  <a:cubicBezTo>
                    <a:pt x="1095" y="1198"/>
                    <a:pt x="1334" y="888"/>
                    <a:pt x="1286" y="543"/>
                  </a:cubicBezTo>
                  <a:cubicBezTo>
                    <a:pt x="1242" y="227"/>
                    <a:pt x="980" y="1"/>
                    <a:pt x="67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36" name="Google Shape;536;p3"/>
            <p:cNvSpPr/>
            <p:nvPr/>
          </p:nvSpPr>
          <p:spPr>
            <a:xfrm>
              <a:off x="1099180" y="1273934"/>
              <a:ext cx="29830" cy="27547"/>
            </a:xfrm>
            <a:custGeom>
              <a:avLst/>
              <a:gdLst/>
              <a:ahLst/>
              <a:cxnLst/>
              <a:rect l="l" t="t" r="r" b="b"/>
              <a:pathLst>
                <a:path w="918" h="881" extrusionOk="0">
                  <a:moveTo>
                    <a:pt x="471" y="1"/>
                  </a:moveTo>
                  <a:cubicBezTo>
                    <a:pt x="446" y="1"/>
                    <a:pt x="420" y="3"/>
                    <a:pt x="394" y="9"/>
                  </a:cubicBezTo>
                  <a:cubicBezTo>
                    <a:pt x="156" y="44"/>
                    <a:pt x="1" y="259"/>
                    <a:pt x="25" y="497"/>
                  </a:cubicBezTo>
                  <a:cubicBezTo>
                    <a:pt x="58" y="720"/>
                    <a:pt x="248" y="880"/>
                    <a:pt x="468" y="880"/>
                  </a:cubicBezTo>
                  <a:cubicBezTo>
                    <a:pt x="482" y="880"/>
                    <a:pt x="498" y="879"/>
                    <a:pt x="513" y="878"/>
                  </a:cubicBezTo>
                  <a:cubicBezTo>
                    <a:pt x="751" y="842"/>
                    <a:pt x="918" y="616"/>
                    <a:pt x="894" y="378"/>
                  </a:cubicBezTo>
                  <a:cubicBezTo>
                    <a:pt x="862" y="166"/>
                    <a:pt x="679" y="1"/>
                    <a:pt x="47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37" name="Google Shape;537;p3"/>
            <p:cNvSpPr/>
            <p:nvPr/>
          </p:nvSpPr>
          <p:spPr>
            <a:xfrm>
              <a:off x="1632325" y="761366"/>
              <a:ext cx="43381" cy="38772"/>
            </a:xfrm>
            <a:custGeom>
              <a:avLst/>
              <a:gdLst/>
              <a:ahLst/>
              <a:cxnLst/>
              <a:rect l="l" t="t" r="r" b="b"/>
              <a:pathLst>
                <a:path w="1335" h="1240" extrusionOk="0">
                  <a:moveTo>
                    <a:pt x="672" y="1"/>
                  </a:moveTo>
                  <a:cubicBezTo>
                    <a:pt x="643" y="1"/>
                    <a:pt x="614" y="3"/>
                    <a:pt x="584" y="7"/>
                  </a:cubicBezTo>
                  <a:cubicBezTo>
                    <a:pt x="239" y="43"/>
                    <a:pt x="1" y="364"/>
                    <a:pt x="48" y="697"/>
                  </a:cubicBezTo>
                  <a:cubicBezTo>
                    <a:pt x="92" y="1013"/>
                    <a:pt x="354" y="1239"/>
                    <a:pt x="663" y="1239"/>
                  </a:cubicBezTo>
                  <a:cubicBezTo>
                    <a:pt x="692" y="1239"/>
                    <a:pt x="721" y="1237"/>
                    <a:pt x="751" y="1233"/>
                  </a:cubicBezTo>
                  <a:cubicBezTo>
                    <a:pt x="1096" y="1197"/>
                    <a:pt x="1334" y="876"/>
                    <a:pt x="1286" y="531"/>
                  </a:cubicBezTo>
                  <a:cubicBezTo>
                    <a:pt x="1243" y="226"/>
                    <a:pt x="980" y="1"/>
                    <a:pt x="67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38" name="Google Shape;538;p3"/>
            <p:cNvSpPr/>
            <p:nvPr/>
          </p:nvSpPr>
          <p:spPr>
            <a:xfrm>
              <a:off x="1353778" y="508224"/>
              <a:ext cx="43348" cy="38740"/>
            </a:xfrm>
            <a:custGeom>
              <a:avLst/>
              <a:gdLst/>
              <a:ahLst/>
              <a:cxnLst/>
              <a:rect l="l" t="t" r="r" b="b"/>
              <a:pathLst>
                <a:path w="1334" h="1239" extrusionOk="0">
                  <a:moveTo>
                    <a:pt x="671" y="1"/>
                  </a:moveTo>
                  <a:cubicBezTo>
                    <a:pt x="642" y="1"/>
                    <a:pt x="613" y="3"/>
                    <a:pt x="583" y="7"/>
                  </a:cubicBezTo>
                  <a:cubicBezTo>
                    <a:pt x="238" y="42"/>
                    <a:pt x="0" y="364"/>
                    <a:pt x="48" y="697"/>
                  </a:cubicBezTo>
                  <a:cubicBezTo>
                    <a:pt x="91" y="1013"/>
                    <a:pt x="354" y="1239"/>
                    <a:pt x="662" y="1239"/>
                  </a:cubicBezTo>
                  <a:cubicBezTo>
                    <a:pt x="691" y="1239"/>
                    <a:pt x="721" y="1237"/>
                    <a:pt x="750" y="1233"/>
                  </a:cubicBezTo>
                  <a:cubicBezTo>
                    <a:pt x="1095" y="1197"/>
                    <a:pt x="1334" y="876"/>
                    <a:pt x="1286" y="542"/>
                  </a:cubicBezTo>
                  <a:cubicBezTo>
                    <a:pt x="1242" y="227"/>
                    <a:pt x="980" y="1"/>
                    <a:pt x="67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39" name="Google Shape;539;p3"/>
            <p:cNvSpPr/>
            <p:nvPr/>
          </p:nvSpPr>
          <p:spPr>
            <a:xfrm>
              <a:off x="1620335" y="1074072"/>
              <a:ext cx="42991" cy="38772"/>
            </a:xfrm>
            <a:custGeom>
              <a:avLst/>
              <a:gdLst/>
              <a:ahLst/>
              <a:cxnLst/>
              <a:rect l="l" t="t" r="r" b="b"/>
              <a:pathLst>
                <a:path w="1323" h="1240" extrusionOk="0">
                  <a:moveTo>
                    <a:pt x="672" y="1"/>
                  </a:moveTo>
                  <a:cubicBezTo>
                    <a:pt x="643" y="1"/>
                    <a:pt x="613" y="3"/>
                    <a:pt x="584" y="7"/>
                  </a:cubicBezTo>
                  <a:cubicBezTo>
                    <a:pt x="239" y="43"/>
                    <a:pt x="0" y="364"/>
                    <a:pt x="48" y="698"/>
                  </a:cubicBezTo>
                  <a:cubicBezTo>
                    <a:pt x="92" y="1013"/>
                    <a:pt x="354" y="1239"/>
                    <a:pt x="663" y="1239"/>
                  </a:cubicBezTo>
                  <a:cubicBezTo>
                    <a:pt x="692" y="1239"/>
                    <a:pt x="721" y="1237"/>
                    <a:pt x="751" y="1233"/>
                  </a:cubicBezTo>
                  <a:cubicBezTo>
                    <a:pt x="1084" y="1198"/>
                    <a:pt x="1322" y="876"/>
                    <a:pt x="1286" y="543"/>
                  </a:cubicBezTo>
                  <a:cubicBezTo>
                    <a:pt x="1243" y="227"/>
                    <a:pt x="980" y="1"/>
                    <a:pt x="67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40" name="Google Shape;540;p3"/>
            <p:cNvSpPr/>
            <p:nvPr/>
          </p:nvSpPr>
          <p:spPr>
            <a:xfrm>
              <a:off x="607076" y="751423"/>
              <a:ext cx="26711" cy="24107"/>
            </a:xfrm>
            <a:custGeom>
              <a:avLst/>
              <a:gdLst/>
              <a:ahLst/>
              <a:cxnLst/>
              <a:rect l="l" t="t" r="r" b="b"/>
              <a:pathLst>
                <a:path w="822" h="771" extrusionOk="0">
                  <a:moveTo>
                    <a:pt x="404" y="1"/>
                  </a:moveTo>
                  <a:cubicBezTo>
                    <a:pt x="388" y="1"/>
                    <a:pt x="373" y="2"/>
                    <a:pt x="357" y="3"/>
                  </a:cubicBezTo>
                  <a:cubicBezTo>
                    <a:pt x="155" y="39"/>
                    <a:pt x="0" y="230"/>
                    <a:pt x="36" y="444"/>
                  </a:cubicBezTo>
                  <a:cubicBezTo>
                    <a:pt x="57" y="627"/>
                    <a:pt x="215" y="770"/>
                    <a:pt x="403" y="770"/>
                  </a:cubicBezTo>
                  <a:cubicBezTo>
                    <a:pt x="423" y="770"/>
                    <a:pt x="444" y="769"/>
                    <a:pt x="464" y="765"/>
                  </a:cubicBezTo>
                  <a:cubicBezTo>
                    <a:pt x="679" y="742"/>
                    <a:pt x="822" y="539"/>
                    <a:pt x="798" y="337"/>
                  </a:cubicBezTo>
                  <a:cubicBezTo>
                    <a:pt x="765" y="138"/>
                    <a:pt x="598" y="1"/>
                    <a:pt x="4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41" name="Google Shape;541;p3"/>
            <p:cNvSpPr/>
            <p:nvPr/>
          </p:nvSpPr>
          <p:spPr>
            <a:xfrm>
              <a:off x="395046" y="665312"/>
              <a:ext cx="42958" cy="39147"/>
            </a:xfrm>
            <a:custGeom>
              <a:avLst/>
              <a:gdLst/>
              <a:ahLst/>
              <a:cxnLst/>
              <a:rect l="l" t="t" r="r" b="b"/>
              <a:pathLst>
                <a:path w="1322" h="1252" extrusionOk="0">
                  <a:moveTo>
                    <a:pt x="660" y="1"/>
                  </a:moveTo>
                  <a:cubicBezTo>
                    <a:pt x="631" y="1"/>
                    <a:pt x="601" y="3"/>
                    <a:pt x="572" y="7"/>
                  </a:cubicBezTo>
                  <a:cubicBezTo>
                    <a:pt x="239" y="55"/>
                    <a:pt x="0" y="364"/>
                    <a:pt x="36" y="709"/>
                  </a:cubicBezTo>
                  <a:cubicBezTo>
                    <a:pt x="80" y="1025"/>
                    <a:pt x="342" y="1251"/>
                    <a:pt x="651" y="1251"/>
                  </a:cubicBezTo>
                  <a:cubicBezTo>
                    <a:pt x="680" y="1251"/>
                    <a:pt x="709" y="1249"/>
                    <a:pt x="739" y="1245"/>
                  </a:cubicBezTo>
                  <a:cubicBezTo>
                    <a:pt x="1084" y="1198"/>
                    <a:pt x="1322" y="888"/>
                    <a:pt x="1274" y="543"/>
                  </a:cubicBezTo>
                  <a:cubicBezTo>
                    <a:pt x="1231" y="227"/>
                    <a:pt x="968" y="1"/>
                    <a:pt x="66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42" name="Google Shape;542;p3"/>
            <p:cNvSpPr/>
            <p:nvPr/>
          </p:nvSpPr>
          <p:spPr>
            <a:xfrm>
              <a:off x="-31744" y="436803"/>
              <a:ext cx="74316" cy="41367"/>
            </a:xfrm>
            <a:custGeom>
              <a:avLst/>
              <a:gdLst/>
              <a:ahLst/>
              <a:cxnLst/>
              <a:rect l="l" t="t" r="r" b="b"/>
              <a:pathLst>
                <a:path w="2287" h="1323" fill="none" extrusionOk="0">
                  <a:moveTo>
                    <a:pt x="2239" y="525"/>
                  </a:moveTo>
                  <a:cubicBezTo>
                    <a:pt x="2286" y="846"/>
                    <a:pt x="1822" y="1179"/>
                    <a:pt x="1215" y="1251"/>
                  </a:cubicBezTo>
                  <a:cubicBezTo>
                    <a:pt x="607" y="1322"/>
                    <a:pt x="84" y="1132"/>
                    <a:pt x="36" y="822"/>
                  </a:cubicBezTo>
                  <a:cubicBezTo>
                    <a:pt x="0" y="489"/>
                    <a:pt x="453" y="167"/>
                    <a:pt x="1072" y="84"/>
                  </a:cubicBezTo>
                  <a:cubicBezTo>
                    <a:pt x="1679" y="1"/>
                    <a:pt x="2203" y="191"/>
                    <a:pt x="2239" y="525"/>
                  </a:cubicBezTo>
                  <a:close/>
                </a:path>
              </a:pathLst>
            </a:custGeom>
            <a:noFill/>
            <a:ln w="4175" cap="flat" cmpd="sng">
              <a:solidFill>
                <a:srgbClr val="D4C599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43" name="Google Shape;543;p3"/>
            <p:cNvSpPr/>
            <p:nvPr/>
          </p:nvSpPr>
          <p:spPr>
            <a:xfrm>
              <a:off x="486291" y="246947"/>
              <a:ext cx="74706" cy="41367"/>
            </a:xfrm>
            <a:custGeom>
              <a:avLst/>
              <a:gdLst/>
              <a:ahLst/>
              <a:cxnLst/>
              <a:rect l="l" t="t" r="r" b="b"/>
              <a:pathLst>
                <a:path w="2299" h="1323" fill="none" extrusionOk="0">
                  <a:moveTo>
                    <a:pt x="2251" y="524"/>
                  </a:moveTo>
                  <a:cubicBezTo>
                    <a:pt x="2299" y="846"/>
                    <a:pt x="1834" y="1179"/>
                    <a:pt x="1227" y="1251"/>
                  </a:cubicBezTo>
                  <a:cubicBezTo>
                    <a:pt x="620" y="1322"/>
                    <a:pt x="96" y="1132"/>
                    <a:pt x="48" y="822"/>
                  </a:cubicBezTo>
                  <a:cubicBezTo>
                    <a:pt x="1" y="489"/>
                    <a:pt x="465" y="167"/>
                    <a:pt x="1072" y="84"/>
                  </a:cubicBezTo>
                  <a:cubicBezTo>
                    <a:pt x="1691" y="1"/>
                    <a:pt x="2215" y="191"/>
                    <a:pt x="2251" y="524"/>
                  </a:cubicBezTo>
                  <a:close/>
                </a:path>
              </a:pathLst>
            </a:custGeom>
            <a:noFill/>
            <a:ln w="4175" cap="flat" cmpd="sng">
              <a:solidFill>
                <a:srgbClr val="D4C599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44" name="Google Shape;544;p3"/>
            <p:cNvSpPr/>
            <p:nvPr/>
          </p:nvSpPr>
          <p:spPr>
            <a:xfrm>
              <a:off x="1274782" y="235409"/>
              <a:ext cx="88646" cy="50278"/>
            </a:xfrm>
            <a:custGeom>
              <a:avLst/>
              <a:gdLst/>
              <a:ahLst/>
              <a:cxnLst/>
              <a:rect l="l" t="t" r="r" b="b"/>
              <a:pathLst>
                <a:path w="2728" h="1608" fill="none" extrusionOk="0">
                  <a:moveTo>
                    <a:pt x="2680" y="620"/>
                  </a:moveTo>
                  <a:cubicBezTo>
                    <a:pt x="2727" y="1012"/>
                    <a:pt x="2191" y="1393"/>
                    <a:pt x="1465" y="1501"/>
                  </a:cubicBezTo>
                  <a:cubicBezTo>
                    <a:pt x="727" y="1608"/>
                    <a:pt x="108" y="1370"/>
                    <a:pt x="48" y="977"/>
                  </a:cubicBezTo>
                  <a:cubicBezTo>
                    <a:pt x="1" y="596"/>
                    <a:pt x="536" y="203"/>
                    <a:pt x="1263" y="108"/>
                  </a:cubicBezTo>
                  <a:cubicBezTo>
                    <a:pt x="2001" y="0"/>
                    <a:pt x="2620" y="239"/>
                    <a:pt x="2680" y="620"/>
                  </a:cubicBezTo>
                  <a:close/>
                </a:path>
              </a:pathLst>
            </a:custGeom>
            <a:noFill/>
            <a:ln w="2975" cap="flat" cmpd="sng">
              <a:solidFill>
                <a:srgbClr val="D4C599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45" name="Google Shape;545;p3"/>
            <p:cNvSpPr/>
            <p:nvPr/>
          </p:nvSpPr>
          <p:spPr>
            <a:xfrm>
              <a:off x="310655" y="425953"/>
              <a:ext cx="29830" cy="27328"/>
            </a:xfrm>
            <a:custGeom>
              <a:avLst/>
              <a:gdLst/>
              <a:ahLst/>
              <a:cxnLst/>
              <a:rect l="l" t="t" r="r" b="b"/>
              <a:pathLst>
                <a:path w="918" h="874" extrusionOk="0">
                  <a:moveTo>
                    <a:pt x="439" y="0"/>
                  </a:moveTo>
                  <a:cubicBezTo>
                    <a:pt x="423" y="0"/>
                    <a:pt x="408" y="1"/>
                    <a:pt x="393" y="2"/>
                  </a:cubicBezTo>
                  <a:cubicBezTo>
                    <a:pt x="155" y="38"/>
                    <a:pt x="0" y="264"/>
                    <a:pt x="24" y="491"/>
                  </a:cubicBezTo>
                  <a:cubicBezTo>
                    <a:pt x="58" y="713"/>
                    <a:pt x="248" y="874"/>
                    <a:pt x="467" y="874"/>
                  </a:cubicBezTo>
                  <a:cubicBezTo>
                    <a:pt x="482" y="874"/>
                    <a:pt x="497" y="873"/>
                    <a:pt x="512" y="872"/>
                  </a:cubicBezTo>
                  <a:cubicBezTo>
                    <a:pt x="750" y="836"/>
                    <a:pt x="917" y="610"/>
                    <a:pt x="893" y="383"/>
                  </a:cubicBezTo>
                  <a:cubicBezTo>
                    <a:pt x="860" y="160"/>
                    <a:pt x="659" y="0"/>
                    <a:pt x="43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46" name="Google Shape;546;p3"/>
            <p:cNvSpPr/>
            <p:nvPr/>
          </p:nvSpPr>
          <p:spPr>
            <a:xfrm>
              <a:off x="898717" y="257859"/>
              <a:ext cx="29830" cy="27547"/>
            </a:xfrm>
            <a:custGeom>
              <a:avLst/>
              <a:gdLst/>
              <a:ahLst/>
              <a:cxnLst/>
              <a:rect l="l" t="t" r="r" b="b"/>
              <a:pathLst>
                <a:path w="918" h="881" extrusionOk="0">
                  <a:moveTo>
                    <a:pt x="471" y="1"/>
                  </a:moveTo>
                  <a:cubicBezTo>
                    <a:pt x="446" y="1"/>
                    <a:pt x="420" y="3"/>
                    <a:pt x="394" y="9"/>
                  </a:cubicBezTo>
                  <a:cubicBezTo>
                    <a:pt x="156" y="44"/>
                    <a:pt x="1" y="259"/>
                    <a:pt x="25" y="497"/>
                  </a:cubicBezTo>
                  <a:cubicBezTo>
                    <a:pt x="58" y="720"/>
                    <a:pt x="248" y="880"/>
                    <a:pt x="468" y="880"/>
                  </a:cubicBezTo>
                  <a:cubicBezTo>
                    <a:pt x="482" y="880"/>
                    <a:pt x="498" y="879"/>
                    <a:pt x="513" y="878"/>
                  </a:cubicBezTo>
                  <a:cubicBezTo>
                    <a:pt x="751" y="842"/>
                    <a:pt x="918" y="616"/>
                    <a:pt x="894" y="378"/>
                  </a:cubicBezTo>
                  <a:cubicBezTo>
                    <a:pt x="862" y="166"/>
                    <a:pt x="679" y="1"/>
                    <a:pt x="47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547" name="Google Shape;547;p3"/>
          <p:cNvSpPr txBox="1">
            <a:spLocks noGrp="1"/>
          </p:cNvSpPr>
          <p:nvPr>
            <p:ph type="title"/>
          </p:nvPr>
        </p:nvSpPr>
        <p:spPr>
          <a:xfrm>
            <a:off x="4959267" y="3109367"/>
            <a:ext cx="6035200" cy="11224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3600"/>
              <a:buNone/>
              <a:defRPr sz="6933" b="1"/>
            </a:lvl1pPr>
            <a:lvl2pPr lvl="1" algn="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sp>
        <p:nvSpPr>
          <p:cNvPr id="548" name="Google Shape;548;p3"/>
          <p:cNvSpPr txBox="1">
            <a:spLocks noGrp="1"/>
          </p:cNvSpPr>
          <p:nvPr>
            <p:ph type="title" idx="2" hasCustomPrompt="1"/>
          </p:nvPr>
        </p:nvSpPr>
        <p:spPr>
          <a:xfrm>
            <a:off x="6793433" y="1737700"/>
            <a:ext cx="4201200" cy="112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6000"/>
              <a:buNone/>
              <a:defRPr sz="12800" b="1">
                <a:solidFill>
                  <a:schemeClr val="accent2"/>
                </a:solidFill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9pPr>
          </a:lstStyle>
          <a:p>
            <a:r>
              <a:t>xx%</a:t>
            </a:r>
          </a:p>
        </p:txBody>
      </p:sp>
      <p:sp>
        <p:nvSpPr>
          <p:cNvPr id="549" name="Google Shape;549;p3"/>
          <p:cNvSpPr txBox="1">
            <a:spLocks noGrp="1"/>
          </p:cNvSpPr>
          <p:nvPr>
            <p:ph type="subTitle" idx="1"/>
          </p:nvPr>
        </p:nvSpPr>
        <p:spPr>
          <a:xfrm>
            <a:off x="6663867" y="4379433"/>
            <a:ext cx="4330400" cy="95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667"/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602" name="Google Shape;602;p3"/>
          <p:cNvGrpSpPr/>
          <p:nvPr/>
        </p:nvGrpSpPr>
        <p:grpSpPr>
          <a:xfrm>
            <a:off x="2616986" y="-878820"/>
            <a:ext cx="3169476" cy="2943981"/>
            <a:chOff x="3096789" y="-383240"/>
            <a:chExt cx="2377107" cy="2207986"/>
          </a:xfrm>
        </p:grpSpPr>
        <p:sp>
          <p:nvSpPr>
            <p:cNvPr id="603" name="Google Shape;603;p3"/>
            <p:cNvSpPr/>
            <p:nvPr/>
          </p:nvSpPr>
          <p:spPr>
            <a:xfrm>
              <a:off x="4285716" y="480149"/>
              <a:ext cx="1188180" cy="832435"/>
            </a:xfrm>
            <a:custGeom>
              <a:avLst/>
              <a:gdLst/>
              <a:ahLst/>
              <a:cxnLst/>
              <a:rect l="l" t="t" r="r" b="b"/>
              <a:pathLst>
                <a:path w="36565" h="26623" extrusionOk="0">
                  <a:moveTo>
                    <a:pt x="34445" y="0"/>
                  </a:moveTo>
                  <a:lnTo>
                    <a:pt x="0" y="7704"/>
                  </a:lnTo>
                  <a:lnTo>
                    <a:pt x="29802" y="26623"/>
                  </a:lnTo>
                  <a:cubicBezTo>
                    <a:pt x="34648" y="18991"/>
                    <a:pt x="36565" y="9501"/>
                    <a:pt x="3444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04" name="Google Shape;604;p3"/>
            <p:cNvSpPr/>
            <p:nvPr/>
          </p:nvSpPr>
          <p:spPr>
            <a:xfrm>
              <a:off x="3316943" y="-356382"/>
              <a:ext cx="968806" cy="1077416"/>
            </a:xfrm>
            <a:custGeom>
              <a:avLst/>
              <a:gdLst/>
              <a:ahLst/>
              <a:cxnLst/>
              <a:rect l="l" t="t" r="r" b="b"/>
              <a:pathLst>
                <a:path w="29814" h="34458" extrusionOk="0">
                  <a:moveTo>
                    <a:pt x="22098" y="1"/>
                  </a:moveTo>
                  <a:cubicBezTo>
                    <a:pt x="12585" y="2132"/>
                    <a:pt x="4834" y="7907"/>
                    <a:pt x="0" y="15539"/>
                  </a:cubicBezTo>
                  <a:lnTo>
                    <a:pt x="29813" y="34458"/>
                  </a:lnTo>
                  <a:lnTo>
                    <a:pt x="22098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05" name="Google Shape;605;p3"/>
            <p:cNvSpPr/>
            <p:nvPr/>
          </p:nvSpPr>
          <p:spPr>
            <a:xfrm>
              <a:off x="4285716" y="-211175"/>
              <a:ext cx="1119323" cy="932209"/>
            </a:xfrm>
            <a:custGeom>
              <a:avLst/>
              <a:gdLst/>
              <a:ahLst/>
              <a:cxnLst/>
              <a:rect l="l" t="t" r="r" b="b"/>
              <a:pathLst>
                <a:path w="34446" h="29814" extrusionOk="0">
                  <a:moveTo>
                    <a:pt x="18908" y="0"/>
                  </a:moveTo>
                  <a:lnTo>
                    <a:pt x="0" y="29814"/>
                  </a:lnTo>
                  <a:lnTo>
                    <a:pt x="34445" y="22110"/>
                  </a:lnTo>
                  <a:cubicBezTo>
                    <a:pt x="32314" y="12597"/>
                    <a:pt x="26551" y="4846"/>
                    <a:pt x="1890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06" name="Google Shape;606;p3"/>
            <p:cNvSpPr/>
            <p:nvPr/>
          </p:nvSpPr>
          <p:spPr>
            <a:xfrm>
              <a:off x="4035407" y="-383240"/>
              <a:ext cx="864724" cy="1104274"/>
            </a:xfrm>
            <a:custGeom>
              <a:avLst/>
              <a:gdLst/>
              <a:ahLst/>
              <a:cxnLst/>
              <a:rect l="l" t="t" r="r" b="b"/>
              <a:pathLst>
                <a:path w="26611" h="35317" extrusionOk="0">
                  <a:moveTo>
                    <a:pt x="7729" y="1"/>
                  </a:moveTo>
                  <a:cubicBezTo>
                    <a:pt x="5180" y="1"/>
                    <a:pt x="2592" y="279"/>
                    <a:pt x="0" y="860"/>
                  </a:cubicBezTo>
                  <a:lnTo>
                    <a:pt x="7703" y="35317"/>
                  </a:lnTo>
                  <a:lnTo>
                    <a:pt x="26611" y="5503"/>
                  </a:lnTo>
                  <a:cubicBezTo>
                    <a:pt x="21058" y="1986"/>
                    <a:pt x="14535" y="1"/>
                    <a:pt x="772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07" name="Google Shape;607;p3"/>
            <p:cNvSpPr/>
            <p:nvPr/>
          </p:nvSpPr>
          <p:spPr>
            <a:xfrm>
              <a:off x="3670943" y="721003"/>
              <a:ext cx="864724" cy="1103743"/>
            </a:xfrm>
            <a:custGeom>
              <a:avLst/>
              <a:gdLst/>
              <a:ahLst/>
              <a:cxnLst/>
              <a:rect l="l" t="t" r="r" b="b"/>
              <a:pathLst>
                <a:path w="26611" h="35300" extrusionOk="0">
                  <a:moveTo>
                    <a:pt x="18919" y="1"/>
                  </a:moveTo>
                  <a:lnTo>
                    <a:pt x="0" y="29802"/>
                  </a:lnTo>
                  <a:cubicBezTo>
                    <a:pt x="5555" y="33320"/>
                    <a:pt x="12080" y="35299"/>
                    <a:pt x="18888" y="35299"/>
                  </a:cubicBezTo>
                  <a:cubicBezTo>
                    <a:pt x="21435" y="35299"/>
                    <a:pt x="24021" y="35022"/>
                    <a:pt x="26611" y="34445"/>
                  </a:cubicBezTo>
                  <a:lnTo>
                    <a:pt x="18919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08" name="Google Shape;608;p3"/>
            <p:cNvSpPr/>
            <p:nvPr/>
          </p:nvSpPr>
          <p:spPr>
            <a:xfrm>
              <a:off x="4285716" y="721003"/>
              <a:ext cx="968026" cy="1077416"/>
            </a:xfrm>
            <a:custGeom>
              <a:avLst/>
              <a:gdLst/>
              <a:ahLst/>
              <a:cxnLst/>
              <a:rect l="l" t="t" r="r" b="b"/>
              <a:pathLst>
                <a:path w="29790" h="34458" extrusionOk="0">
                  <a:moveTo>
                    <a:pt x="0" y="1"/>
                  </a:moveTo>
                  <a:lnTo>
                    <a:pt x="7692" y="34457"/>
                  </a:lnTo>
                  <a:cubicBezTo>
                    <a:pt x="17205" y="32326"/>
                    <a:pt x="24956" y="26551"/>
                    <a:pt x="29790" y="18920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09" name="Google Shape;609;p3"/>
            <p:cNvSpPr/>
            <p:nvPr/>
          </p:nvSpPr>
          <p:spPr>
            <a:xfrm>
              <a:off x="3166036" y="721003"/>
              <a:ext cx="1119713" cy="931834"/>
            </a:xfrm>
            <a:custGeom>
              <a:avLst/>
              <a:gdLst/>
              <a:ahLst/>
              <a:cxnLst/>
              <a:rect l="l" t="t" r="r" b="b"/>
              <a:pathLst>
                <a:path w="34458" h="29802" extrusionOk="0">
                  <a:moveTo>
                    <a:pt x="34457" y="1"/>
                  </a:moveTo>
                  <a:lnTo>
                    <a:pt x="1" y="7692"/>
                  </a:lnTo>
                  <a:cubicBezTo>
                    <a:pt x="2132" y="17205"/>
                    <a:pt x="7906" y="24956"/>
                    <a:pt x="15538" y="29802"/>
                  </a:cubicBezTo>
                  <a:lnTo>
                    <a:pt x="34457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10" name="Google Shape;610;p3"/>
            <p:cNvSpPr/>
            <p:nvPr/>
          </p:nvSpPr>
          <p:spPr>
            <a:xfrm>
              <a:off x="3096789" y="129078"/>
              <a:ext cx="1188960" cy="832091"/>
            </a:xfrm>
            <a:custGeom>
              <a:avLst/>
              <a:gdLst/>
              <a:ahLst/>
              <a:cxnLst/>
              <a:rect l="l" t="t" r="r" b="b"/>
              <a:pathLst>
                <a:path w="36589" h="26612" extrusionOk="0">
                  <a:moveTo>
                    <a:pt x="6775" y="1"/>
                  </a:moveTo>
                  <a:cubicBezTo>
                    <a:pt x="1941" y="7633"/>
                    <a:pt x="1" y="17098"/>
                    <a:pt x="2132" y="26611"/>
                  </a:cubicBezTo>
                  <a:lnTo>
                    <a:pt x="36588" y="18920"/>
                  </a:lnTo>
                  <a:lnTo>
                    <a:pt x="6775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pic>
        <p:nvPicPr>
          <p:cNvPr id="611" name="Picture 610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2992965" y="-930672"/>
            <a:ext cx="15631499" cy="104555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98718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bg>
      <p:bgPr>
        <a:solidFill>
          <a:schemeClr val="lt2"/>
        </a:solidFill>
        <a:effectLst/>
      </p:bgPr>
    </p:bg>
    <p:spTree>
      <p:nvGrpSpPr>
        <p:cNvPr id="1" name="Shape 6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2" name="Google Shape;612;p4"/>
          <p:cNvSpPr/>
          <p:nvPr/>
        </p:nvSpPr>
        <p:spPr>
          <a:xfrm>
            <a:off x="10299675" y="8215477"/>
            <a:ext cx="72951" cy="119008"/>
          </a:xfrm>
          <a:custGeom>
            <a:avLst/>
            <a:gdLst/>
            <a:ahLst/>
            <a:cxnLst/>
            <a:rect l="l" t="t" r="r" b="b"/>
            <a:pathLst>
              <a:path w="1739" h="2882" fill="none" extrusionOk="0">
                <a:moveTo>
                  <a:pt x="620" y="72"/>
                </a:moveTo>
                <a:cubicBezTo>
                  <a:pt x="1024" y="0"/>
                  <a:pt x="1477" y="560"/>
                  <a:pt x="1608" y="1322"/>
                </a:cubicBezTo>
                <a:cubicBezTo>
                  <a:pt x="1739" y="2084"/>
                  <a:pt x="1513" y="2763"/>
                  <a:pt x="1120" y="2822"/>
                </a:cubicBezTo>
                <a:cubicBezTo>
                  <a:pt x="715" y="2882"/>
                  <a:pt x="262" y="2334"/>
                  <a:pt x="131" y="1572"/>
                </a:cubicBezTo>
                <a:cubicBezTo>
                  <a:pt x="0" y="822"/>
                  <a:pt x="227" y="143"/>
                  <a:pt x="620" y="72"/>
                </a:cubicBezTo>
                <a:close/>
              </a:path>
            </a:pathLst>
          </a:custGeom>
          <a:noFill/>
          <a:ln w="3875" cap="flat" cmpd="sng">
            <a:solidFill>
              <a:srgbClr val="D4C599"/>
            </a:solidFill>
            <a:prstDash val="solid"/>
            <a:miter lim="11906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613" name="Google Shape;613;p4"/>
          <p:cNvSpPr/>
          <p:nvPr/>
        </p:nvSpPr>
        <p:spPr>
          <a:xfrm>
            <a:off x="10410045" y="8389530"/>
            <a:ext cx="41992" cy="69332"/>
          </a:xfrm>
          <a:custGeom>
            <a:avLst/>
            <a:gdLst/>
            <a:ahLst/>
            <a:cxnLst/>
            <a:rect l="l" t="t" r="r" b="b"/>
            <a:pathLst>
              <a:path w="1001" h="1679" fill="none" extrusionOk="0">
                <a:moveTo>
                  <a:pt x="358" y="36"/>
                </a:moveTo>
                <a:cubicBezTo>
                  <a:pt x="596" y="0"/>
                  <a:pt x="846" y="322"/>
                  <a:pt x="929" y="750"/>
                </a:cubicBezTo>
                <a:cubicBezTo>
                  <a:pt x="1001" y="1203"/>
                  <a:pt x="882" y="1584"/>
                  <a:pt x="644" y="1631"/>
                </a:cubicBezTo>
                <a:cubicBezTo>
                  <a:pt x="406" y="1679"/>
                  <a:pt x="155" y="1345"/>
                  <a:pt x="72" y="917"/>
                </a:cubicBezTo>
                <a:cubicBezTo>
                  <a:pt x="1" y="476"/>
                  <a:pt x="120" y="83"/>
                  <a:pt x="358" y="36"/>
                </a:cubicBezTo>
                <a:close/>
              </a:path>
            </a:pathLst>
          </a:custGeom>
          <a:noFill/>
          <a:ln w="4175" cap="flat" cmpd="sng">
            <a:solidFill>
              <a:srgbClr val="D4C599"/>
            </a:solidFill>
            <a:prstDash val="solid"/>
            <a:miter lim="11906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614" name="Google Shape;614;p4"/>
          <p:cNvSpPr/>
          <p:nvPr/>
        </p:nvSpPr>
        <p:spPr>
          <a:xfrm>
            <a:off x="10467014" y="8171211"/>
            <a:ext cx="50465" cy="84115"/>
          </a:xfrm>
          <a:custGeom>
            <a:avLst/>
            <a:gdLst/>
            <a:ahLst/>
            <a:cxnLst/>
            <a:rect l="l" t="t" r="r" b="b"/>
            <a:pathLst>
              <a:path w="1203" h="2037" fill="none" extrusionOk="0">
                <a:moveTo>
                  <a:pt x="429" y="48"/>
                </a:moveTo>
                <a:cubicBezTo>
                  <a:pt x="714" y="1"/>
                  <a:pt x="1024" y="382"/>
                  <a:pt x="1119" y="917"/>
                </a:cubicBezTo>
                <a:cubicBezTo>
                  <a:pt x="1203" y="1453"/>
                  <a:pt x="1060" y="1930"/>
                  <a:pt x="774" y="1989"/>
                </a:cubicBezTo>
                <a:cubicBezTo>
                  <a:pt x="488" y="2037"/>
                  <a:pt x="179" y="1656"/>
                  <a:pt x="83" y="1120"/>
                </a:cubicBezTo>
                <a:cubicBezTo>
                  <a:pt x="0" y="560"/>
                  <a:pt x="143" y="84"/>
                  <a:pt x="429" y="48"/>
                </a:cubicBezTo>
                <a:close/>
              </a:path>
            </a:pathLst>
          </a:custGeom>
          <a:noFill/>
          <a:ln w="3875" cap="flat" cmpd="sng">
            <a:solidFill>
              <a:srgbClr val="D4C599"/>
            </a:solidFill>
            <a:prstDash val="solid"/>
            <a:miter lim="11906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615" name="Google Shape;615;p4"/>
          <p:cNvSpPr/>
          <p:nvPr/>
        </p:nvSpPr>
        <p:spPr>
          <a:xfrm>
            <a:off x="10115388" y="8259827"/>
            <a:ext cx="56968" cy="51947"/>
          </a:xfrm>
          <a:custGeom>
            <a:avLst/>
            <a:gdLst/>
            <a:ahLst/>
            <a:cxnLst/>
            <a:rect l="l" t="t" r="r" b="b"/>
            <a:pathLst>
              <a:path w="1358" h="1258" extrusionOk="0">
                <a:moveTo>
                  <a:pt x="679" y="0"/>
                </a:moveTo>
                <a:cubicBezTo>
                  <a:pt x="643" y="0"/>
                  <a:pt x="607" y="3"/>
                  <a:pt x="572" y="10"/>
                </a:cubicBezTo>
                <a:cubicBezTo>
                  <a:pt x="226" y="69"/>
                  <a:pt x="0" y="403"/>
                  <a:pt x="60" y="736"/>
                </a:cubicBezTo>
                <a:cubicBezTo>
                  <a:pt x="113" y="1044"/>
                  <a:pt x="384" y="1257"/>
                  <a:pt x="679" y="1257"/>
                </a:cubicBezTo>
                <a:cubicBezTo>
                  <a:pt x="714" y="1257"/>
                  <a:pt x="750" y="1254"/>
                  <a:pt x="786" y="1248"/>
                </a:cubicBezTo>
                <a:cubicBezTo>
                  <a:pt x="1131" y="1188"/>
                  <a:pt x="1357" y="855"/>
                  <a:pt x="1298" y="522"/>
                </a:cubicBezTo>
                <a:cubicBezTo>
                  <a:pt x="1245" y="214"/>
                  <a:pt x="973" y="0"/>
                  <a:pt x="679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616" name="Google Shape;616;p4"/>
          <p:cNvSpPr/>
          <p:nvPr/>
        </p:nvSpPr>
        <p:spPr>
          <a:xfrm>
            <a:off x="11675249" y="-335714"/>
            <a:ext cx="125907" cy="70039"/>
          </a:xfrm>
          <a:custGeom>
            <a:avLst/>
            <a:gdLst/>
            <a:ahLst/>
            <a:cxnLst/>
            <a:rect l="l" t="t" r="r" b="b"/>
            <a:pathLst>
              <a:path w="2906" h="1680" fill="none" extrusionOk="0">
                <a:moveTo>
                  <a:pt x="2846" y="655"/>
                </a:moveTo>
                <a:cubicBezTo>
                  <a:pt x="2905" y="1048"/>
                  <a:pt x="2322" y="1465"/>
                  <a:pt x="1548" y="1572"/>
                </a:cubicBezTo>
                <a:cubicBezTo>
                  <a:pt x="774" y="1679"/>
                  <a:pt x="119" y="1429"/>
                  <a:pt x="60" y="1024"/>
                </a:cubicBezTo>
                <a:cubicBezTo>
                  <a:pt x="0" y="620"/>
                  <a:pt x="584" y="203"/>
                  <a:pt x="1358" y="96"/>
                </a:cubicBezTo>
                <a:cubicBezTo>
                  <a:pt x="2132" y="1"/>
                  <a:pt x="2786" y="239"/>
                  <a:pt x="2846" y="655"/>
                </a:cubicBezTo>
                <a:close/>
              </a:path>
            </a:pathLst>
          </a:custGeom>
          <a:noFill/>
          <a:ln w="3875" cap="flat" cmpd="sng">
            <a:solidFill>
              <a:srgbClr val="D4C599"/>
            </a:solidFill>
            <a:prstDash val="solid"/>
            <a:miter lim="11906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617" name="Google Shape;617;p4"/>
          <p:cNvSpPr/>
          <p:nvPr/>
        </p:nvSpPr>
        <p:spPr>
          <a:xfrm>
            <a:off x="11541630" y="-233449"/>
            <a:ext cx="72269" cy="40231"/>
          </a:xfrm>
          <a:custGeom>
            <a:avLst/>
            <a:gdLst/>
            <a:ahLst/>
            <a:cxnLst/>
            <a:rect l="l" t="t" r="r" b="b"/>
            <a:pathLst>
              <a:path w="1668" h="965" fill="none" extrusionOk="0">
                <a:moveTo>
                  <a:pt x="1644" y="369"/>
                </a:moveTo>
                <a:cubicBezTo>
                  <a:pt x="1667" y="607"/>
                  <a:pt x="1346" y="846"/>
                  <a:pt x="894" y="905"/>
                </a:cubicBezTo>
                <a:cubicBezTo>
                  <a:pt x="453" y="965"/>
                  <a:pt x="60" y="822"/>
                  <a:pt x="36" y="595"/>
                </a:cubicBezTo>
                <a:cubicBezTo>
                  <a:pt x="1" y="357"/>
                  <a:pt x="334" y="119"/>
                  <a:pt x="774" y="60"/>
                </a:cubicBezTo>
                <a:cubicBezTo>
                  <a:pt x="1227" y="0"/>
                  <a:pt x="1608" y="131"/>
                  <a:pt x="1644" y="369"/>
                </a:cubicBezTo>
                <a:close/>
              </a:path>
            </a:pathLst>
          </a:custGeom>
          <a:noFill/>
          <a:ln w="4175" cap="flat" cmpd="sng">
            <a:solidFill>
              <a:srgbClr val="D4C599"/>
            </a:solidFill>
            <a:prstDash val="solid"/>
            <a:miter lim="11906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618" name="Google Shape;618;p4"/>
          <p:cNvSpPr/>
          <p:nvPr/>
        </p:nvSpPr>
        <p:spPr>
          <a:xfrm>
            <a:off x="11661647" y="6354223"/>
            <a:ext cx="72269" cy="40272"/>
          </a:xfrm>
          <a:custGeom>
            <a:avLst/>
            <a:gdLst/>
            <a:ahLst/>
            <a:cxnLst/>
            <a:rect l="l" t="t" r="r" b="b"/>
            <a:pathLst>
              <a:path w="1668" h="966" fill="none" extrusionOk="0">
                <a:moveTo>
                  <a:pt x="1644" y="370"/>
                </a:moveTo>
                <a:cubicBezTo>
                  <a:pt x="1667" y="608"/>
                  <a:pt x="1346" y="846"/>
                  <a:pt x="893" y="906"/>
                </a:cubicBezTo>
                <a:cubicBezTo>
                  <a:pt x="453" y="965"/>
                  <a:pt x="60" y="822"/>
                  <a:pt x="36" y="596"/>
                </a:cubicBezTo>
                <a:cubicBezTo>
                  <a:pt x="0" y="358"/>
                  <a:pt x="334" y="120"/>
                  <a:pt x="774" y="60"/>
                </a:cubicBezTo>
                <a:cubicBezTo>
                  <a:pt x="1227" y="1"/>
                  <a:pt x="1608" y="132"/>
                  <a:pt x="1644" y="370"/>
                </a:cubicBezTo>
                <a:close/>
              </a:path>
            </a:pathLst>
          </a:custGeom>
          <a:noFill/>
          <a:ln w="4175" cap="flat" cmpd="sng">
            <a:solidFill>
              <a:srgbClr val="D4C599"/>
            </a:solidFill>
            <a:prstDash val="solid"/>
            <a:miter lim="11906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619" name="Google Shape;619;p4"/>
          <p:cNvSpPr/>
          <p:nvPr/>
        </p:nvSpPr>
        <p:spPr>
          <a:xfrm>
            <a:off x="11209750" y="6227652"/>
            <a:ext cx="82580" cy="46235"/>
          </a:xfrm>
          <a:custGeom>
            <a:avLst/>
            <a:gdLst/>
            <a:ahLst/>
            <a:cxnLst/>
            <a:rect l="l" t="t" r="r" b="b"/>
            <a:pathLst>
              <a:path w="1906" h="1109" fill="none" extrusionOk="0">
                <a:moveTo>
                  <a:pt x="1870" y="441"/>
                </a:moveTo>
                <a:cubicBezTo>
                  <a:pt x="1906" y="715"/>
                  <a:pt x="1536" y="1001"/>
                  <a:pt x="1013" y="1049"/>
                </a:cubicBezTo>
                <a:cubicBezTo>
                  <a:pt x="489" y="1108"/>
                  <a:pt x="60" y="965"/>
                  <a:pt x="24" y="679"/>
                </a:cubicBezTo>
                <a:cubicBezTo>
                  <a:pt x="1" y="418"/>
                  <a:pt x="370" y="132"/>
                  <a:pt x="894" y="72"/>
                </a:cubicBezTo>
                <a:cubicBezTo>
                  <a:pt x="1394" y="1"/>
                  <a:pt x="1846" y="168"/>
                  <a:pt x="1870" y="441"/>
                </a:cubicBezTo>
                <a:close/>
              </a:path>
            </a:pathLst>
          </a:custGeom>
          <a:noFill/>
          <a:ln w="3575" cap="flat" cmpd="sng">
            <a:solidFill>
              <a:srgbClr val="D4C599"/>
            </a:solidFill>
            <a:prstDash val="solid"/>
            <a:miter lim="11906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620" name="Google Shape;620;p4"/>
          <p:cNvSpPr/>
          <p:nvPr/>
        </p:nvSpPr>
        <p:spPr>
          <a:xfrm>
            <a:off x="11405975" y="531438"/>
            <a:ext cx="99088" cy="55156"/>
          </a:xfrm>
          <a:custGeom>
            <a:avLst/>
            <a:gdLst/>
            <a:ahLst/>
            <a:cxnLst/>
            <a:rect l="l" t="t" r="r" b="b"/>
            <a:pathLst>
              <a:path w="2287" h="1323" fill="none" extrusionOk="0">
                <a:moveTo>
                  <a:pt x="2239" y="525"/>
                </a:moveTo>
                <a:cubicBezTo>
                  <a:pt x="2286" y="846"/>
                  <a:pt x="1822" y="1179"/>
                  <a:pt x="1215" y="1251"/>
                </a:cubicBezTo>
                <a:cubicBezTo>
                  <a:pt x="607" y="1322"/>
                  <a:pt x="84" y="1132"/>
                  <a:pt x="36" y="822"/>
                </a:cubicBezTo>
                <a:cubicBezTo>
                  <a:pt x="0" y="489"/>
                  <a:pt x="453" y="167"/>
                  <a:pt x="1072" y="84"/>
                </a:cubicBezTo>
                <a:cubicBezTo>
                  <a:pt x="1679" y="1"/>
                  <a:pt x="2203" y="191"/>
                  <a:pt x="2239" y="525"/>
                </a:cubicBezTo>
                <a:close/>
              </a:path>
            </a:pathLst>
          </a:custGeom>
          <a:noFill/>
          <a:ln w="4175" cap="flat" cmpd="sng">
            <a:solidFill>
              <a:srgbClr val="D4C599"/>
            </a:solidFill>
            <a:prstDash val="solid"/>
            <a:miter lim="11906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621" name="Google Shape;621;p4"/>
          <p:cNvSpPr/>
          <p:nvPr/>
        </p:nvSpPr>
        <p:spPr>
          <a:xfrm>
            <a:off x="10873404" y="6647597"/>
            <a:ext cx="99608" cy="55156"/>
          </a:xfrm>
          <a:custGeom>
            <a:avLst/>
            <a:gdLst/>
            <a:ahLst/>
            <a:cxnLst/>
            <a:rect l="l" t="t" r="r" b="b"/>
            <a:pathLst>
              <a:path w="2299" h="1323" fill="none" extrusionOk="0">
                <a:moveTo>
                  <a:pt x="2251" y="524"/>
                </a:moveTo>
                <a:cubicBezTo>
                  <a:pt x="2299" y="846"/>
                  <a:pt x="1834" y="1179"/>
                  <a:pt x="1227" y="1251"/>
                </a:cubicBezTo>
                <a:cubicBezTo>
                  <a:pt x="620" y="1322"/>
                  <a:pt x="96" y="1132"/>
                  <a:pt x="48" y="822"/>
                </a:cubicBezTo>
                <a:cubicBezTo>
                  <a:pt x="1" y="489"/>
                  <a:pt x="465" y="167"/>
                  <a:pt x="1072" y="84"/>
                </a:cubicBezTo>
                <a:cubicBezTo>
                  <a:pt x="1691" y="1"/>
                  <a:pt x="2215" y="191"/>
                  <a:pt x="2251" y="524"/>
                </a:cubicBezTo>
                <a:close/>
              </a:path>
            </a:pathLst>
          </a:custGeom>
          <a:noFill/>
          <a:ln w="4175" cap="flat" cmpd="sng">
            <a:solidFill>
              <a:srgbClr val="D4C599"/>
            </a:solidFill>
            <a:prstDash val="solid"/>
            <a:miter lim="11906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622" name="Google Shape;622;p4"/>
          <p:cNvSpPr/>
          <p:nvPr/>
        </p:nvSpPr>
        <p:spPr>
          <a:xfrm>
            <a:off x="10528828" y="6201346"/>
            <a:ext cx="88776" cy="49695"/>
          </a:xfrm>
          <a:custGeom>
            <a:avLst/>
            <a:gdLst/>
            <a:ahLst/>
            <a:cxnLst/>
            <a:rect l="l" t="t" r="r" b="b"/>
            <a:pathLst>
              <a:path w="2049" h="1192" fill="none" extrusionOk="0">
                <a:moveTo>
                  <a:pt x="2012" y="465"/>
                </a:moveTo>
                <a:cubicBezTo>
                  <a:pt x="2048" y="751"/>
                  <a:pt x="1631" y="1049"/>
                  <a:pt x="1096" y="1120"/>
                </a:cubicBezTo>
                <a:cubicBezTo>
                  <a:pt x="560" y="1191"/>
                  <a:pt x="84" y="1013"/>
                  <a:pt x="48" y="739"/>
                </a:cubicBezTo>
                <a:cubicBezTo>
                  <a:pt x="0" y="453"/>
                  <a:pt x="417" y="156"/>
                  <a:pt x="953" y="84"/>
                </a:cubicBezTo>
                <a:cubicBezTo>
                  <a:pt x="1501" y="1"/>
                  <a:pt x="1965" y="179"/>
                  <a:pt x="2012" y="465"/>
                </a:cubicBezTo>
                <a:close/>
              </a:path>
            </a:pathLst>
          </a:custGeom>
          <a:noFill/>
          <a:ln w="3875" cap="flat" cmpd="sng">
            <a:solidFill>
              <a:srgbClr val="D4C599"/>
            </a:solidFill>
            <a:prstDash val="solid"/>
            <a:miter lim="11906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623" name="Google Shape;623;p4"/>
          <p:cNvSpPr/>
          <p:nvPr/>
        </p:nvSpPr>
        <p:spPr>
          <a:xfrm>
            <a:off x="11924725" y="6632212"/>
            <a:ext cx="118195" cy="67037"/>
          </a:xfrm>
          <a:custGeom>
            <a:avLst/>
            <a:gdLst/>
            <a:ahLst/>
            <a:cxnLst/>
            <a:rect l="l" t="t" r="r" b="b"/>
            <a:pathLst>
              <a:path w="2728" h="1608" fill="none" extrusionOk="0">
                <a:moveTo>
                  <a:pt x="2680" y="620"/>
                </a:moveTo>
                <a:cubicBezTo>
                  <a:pt x="2727" y="1012"/>
                  <a:pt x="2191" y="1393"/>
                  <a:pt x="1465" y="1501"/>
                </a:cubicBezTo>
                <a:cubicBezTo>
                  <a:pt x="727" y="1608"/>
                  <a:pt x="108" y="1370"/>
                  <a:pt x="48" y="977"/>
                </a:cubicBezTo>
                <a:cubicBezTo>
                  <a:pt x="1" y="596"/>
                  <a:pt x="536" y="203"/>
                  <a:pt x="1263" y="108"/>
                </a:cubicBezTo>
                <a:cubicBezTo>
                  <a:pt x="2001" y="0"/>
                  <a:pt x="2620" y="239"/>
                  <a:pt x="2680" y="620"/>
                </a:cubicBezTo>
                <a:close/>
              </a:path>
            </a:pathLst>
          </a:custGeom>
          <a:noFill/>
          <a:ln w="2975" cap="flat" cmpd="sng">
            <a:solidFill>
              <a:srgbClr val="D4C599"/>
            </a:solidFill>
            <a:prstDash val="solid"/>
            <a:miter lim="11906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624" name="Google Shape;624;p4"/>
          <p:cNvSpPr/>
          <p:nvPr/>
        </p:nvSpPr>
        <p:spPr>
          <a:xfrm>
            <a:off x="10639224" y="6886271"/>
            <a:ext cx="39773" cy="36437"/>
          </a:xfrm>
          <a:custGeom>
            <a:avLst/>
            <a:gdLst/>
            <a:ahLst/>
            <a:cxnLst/>
            <a:rect l="l" t="t" r="r" b="b"/>
            <a:pathLst>
              <a:path w="918" h="874" extrusionOk="0">
                <a:moveTo>
                  <a:pt x="439" y="0"/>
                </a:moveTo>
                <a:cubicBezTo>
                  <a:pt x="423" y="0"/>
                  <a:pt x="408" y="1"/>
                  <a:pt x="393" y="2"/>
                </a:cubicBezTo>
                <a:cubicBezTo>
                  <a:pt x="155" y="38"/>
                  <a:pt x="0" y="264"/>
                  <a:pt x="24" y="491"/>
                </a:cubicBezTo>
                <a:cubicBezTo>
                  <a:pt x="58" y="713"/>
                  <a:pt x="248" y="874"/>
                  <a:pt x="467" y="874"/>
                </a:cubicBezTo>
                <a:cubicBezTo>
                  <a:pt x="482" y="874"/>
                  <a:pt x="497" y="873"/>
                  <a:pt x="512" y="872"/>
                </a:cubicBezTo>
                <a:cubicBezTo>
                  <a:pt x="750" y="836"/>
                  <a:pt x="917" y="610"/>
                  <a:pt x="893" y="383"/>
                </a:cubicBezTo>
                <a:cubicBezTo>
                  <a:pt x="860" y="160"/>
                  <a:pt x="659" y="0"/>
                  <a:pt x="439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625" name="Google Shape;625;p4"/>
          <p:cNvSpPr/>
          <p:nvPr/>
        </p:nvSpPr>
        <p:spPr>
          <a:xfrm>
            <a:off x="11517715" y="5898469"/>
            <a:ext cx="37175" cy="33519"/>
          </a:xfrm>
          <a:custGeom>
            <a:avLst/>
            <a:gdLst/>
            <a:ahLst/>
            <a:cxnLst/>
            <a:rect l="l" t="t" r="r" b="b"/>
            <a:pathLst>
              <a:path w="858" h="804" extrusionOk="0">
                <a:moveTo>
                  <a:pt x="428" y="0"/>
                </a:moveTo>
                <a:cubicBezTo>
                  <a:pt x="413" y="0"/>
                  <a:pt x="397" y="1"/>
                  <a:pt x="382" y="3"/>
                </a:cubicBezTo>
                <a:cubicBezTo>
                  <a:pt x="155" y="39"/>
                  <a:pt x="1" y="229"/>
                  <a:pt x="36" y="455"/>
                </a:cubicBezTo>
                <a:cubicBezTo>
                  <a:pt x="58" y="665"/>
                  <a:pt x="234" y="803"/>
                  <a:pt x="430" y="803"/>
                </a:cubicBezTo>
                <a:cubicBezTo>
                  <a:pt x="446" y="803"/>
                  <a:pt x="461" y="802"/>
                  <a:pt x="477" y="801"/>
                </a:cubicBezTo>
                <a:cubicBezTo>
                  <a:pt x="703" y="765"/>
                  <a:pt x="858" y="575"/>
                  <a:pt x="822" y="348"/>
                </a:cubicBezTo>
                <a:cubicBezTo>
                  <a:pt x="800" y="139"/>
                  <a:pt x="624" y="0"/>
                  <a:pt x="428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626" name="Google Shape;626;p4"/>
          <p:cNvSpPr/>
          <p:nvPr/>
        </p:nvSpPr>
        <p:spPr>
          <a:xfrm>
            <a:off x="11461692" y="74515"/>
            <a:ext cx="57797" cy="52071"/>
          </a:xfrm>
          <a:custGeom>
            <a:avLst/>
            <a:gdLst/>
            <a:ahLst/>
            <a:cxnLst/>
            <a:rect l="l" t="t" r="r" b="b"/>
            <a:pathLst>
              <a:path w="1334" h="1249" extrusionOk="0">
                <a:moveTo>
                  <a:pt x="671" y="1"/>
                </a:moveTo>
                <a:cubicBezTo>
                  <a:pt x="642" y="1"/>
                  <a:pt x="613" y="3"/>
                  <a:pt x="584" y="7"/>
                </a:cubicBezTo>
                <a:cubicBezTo>
                  <a:pt x="238" y="55"/>
                  <a:pt x="0" y="364"/>
                  <a:pt x="48" y="709"/>
                </a:cubicBezTo>
                <a:cubicBezTo>
                  <a:pt x="92" y="1031"/>
                  <a:pt x="363" y="1249"/>
                  <a:pt x="679" y="1249"/>
                </a:cubicBezTo>
                <a:cubicBezTo>
                  <a:pt x="702" y="1249"/>
                  <a:pt x="726" y="1248"/>
                  <a:pt x="750" y="1245"/>
                </a:cubicBezTo>
                <a:cubicBezTo>
                  <a:pt x="1095" y="1198"/>
                  <a:pt x="1334" y="888"/>
                  <a:pt x="1286" y="543"/>
                </a:cubicBezTo>
                <a:cubicBezTo>
                  <a:pt x="1242" y="227"/>
                  <a:pt x="980" y="1"/>
                  <a:pt x="671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627" name="Google Shape;627;p4"/>
          <p:cNvSpPr/>
          <p:nvPr/>
        </p:nvSpPr>
        <p:spPr>
          <a:xfrm>
            <a:off x="11423307" y="6662146"/>
            <a:ext cx="39773" cy="36729"/>
          </a:xfrm>
          <a:custGeom>
            <a:avLst/>
            <a:gdLst/>
            <a:ahLst/>
            <a:cxnLst/>
            <a:rect l="l" t="t" r="r" b="b"/>
            <a:pathLst>
              <a:path w="918" h="881" extrusionOk="0">
                <a:moveTo>
                  <a:pt x="471" y="1"/>
                </a:moveTo>
                <a:cubicBezTo>
                  <a:pt x="446" y="1"/>
                  <a:pt x="420" y="3"/>
                  <a:pt x="394" y="9"/>
                </a:cubicBezTo>
                <a:cubicBezTo>
                  <a:pt x="156" y="44"/>
                  <a:pt x="1" y="259"/>
                  <a:pt x="25" y="497"/>
                </a:cubicBezTo>
                <a:cubicBezTo>
                  <a:pt x="58" y="720"/>
                  <a:pt x="248" y="880"/>
                  <a:pt x="468" y="880"/>
                </a:cubicBezTo>
                <a:cubicBezTo>
                  <a:pt x="482" y="880"/>
                  <a:pt x="498" y="879"/>
                  <a:pt x="513" y="878"/>
                </a:cubicBezTo>
                <a:cubicBezTo>
                  <a:pt x="751" y="842"/>
                  <a:pt x="918" y="616"/>
                  <a:pt x="894" y="378"/>
                </a:cubicBezTo>
                <a:cubicBezTo>
                  <a:pt x="862" y="166"/>
                  <a:pt x="679" y="1"/>
                  <a:pt x="471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628" name="Google Shape;628;p4"/>
          <p:cNvSpPr/>
          <p:nvPr/>
        </p:nvSpPr>
        <p:spPr>
          <a:xfrm>
            <a:off x="12134168" y="5978721"/>
            <a:ext cx="57841" cy="51696"/>
          </a:xfrm>
          <a:custGeom>
            <a:avLst/>
            <a:gdLst/>
            <a:ahLst/>
            <a:cxnLst/>
            <a:rect l="l" t="t" r="r" b="b"/>
            <a:pathLst>
              <a:path w="1335" h="1240" extrusionOk="0">
                <a:moveTo>
                  <a:pt x="672" y="1"/>
                </a:moveTo>
                <a:cubicBezTo>
                  <a:pt x="643" y="1"/>
                  <a:pt x="614" y="3"/>
                  <a:pt x="584" y="7"/>
                </a:cubicBezTo>
                <a:cubicBezTo>
                  <a:pt x="239" y="43"/>
                  <a:pt x="1" y="364"/>
                  <a:pt x="48" y="697"/>
                </a:cubicBezTo>
                <a:cubicBezTo>
                  <a:pt x="92" y="1013"/>
                  <a:pt x="354" y="1239"/>
                  <a:pt x="663" y="1239"/>
                </a:cubicBezTo>
                <a:cubicBezTo>
                  <a:pt x="692" y="1239"/>
                  <a:pt x="721" y="1237"/>
                  <a:pt x="751" y="1233"/>
                </a:cubicBezTo>
                <a:cubicBezTo>
                  <a:pt x="1096" y="1197"/>
                  <a:pt x="1334" y="876"/>
                  <a:pt x="1286" y="531"/>
                </a:cubicBezTo>
                <a:cubicBezTo>
                  <a:pt x="1243" y="226"/>
                  <a:pt x="980" y="1"/>
                  <a:pt x="672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629" name="Google Shape;629;p4"/>
          <p:cNvSpPr/>
          <p:nvPr/>
        </p:nvSpPr>
        <p:spPr>
          <a:xfrm>
            <a:off x="12118181" y="6395663"/>
            <a:ext cx="57321" cy="51696"/>
          </a:xfrm>
          <a:custGeom>
            <a:avLst/>
            <a:gdLst/>
            <a:ahLst/>
            <a:cxnLst/>
            <a:rect l="l" t="t" r="r" b="b"/>
            <a:pathLst>
              <a:path w="1323" h="1240" extrusionOk="0">
                <a:moveTo>
                  <a:pt x="672" y="1"/>
                </a:moveTo>
                <a:cubicBezTo>
                  <a:pt x="643" y="1"/>
                  <a:pt x="613" y="3"/>
                  <a:pt x="584" y="7"/>
                </a:cubicBezTo>
                <a:cubicBezTo>
                  <a:pt x="239" y="43"/>
                  <a:pt x="0" y="364"/>
                  <a:pt x="48" y="698"/>
                </a:cubicBezTo>
                <a:cubicBezTo>
                  <a:pt x="92" y="1013"/>
                  <a:pt x="354" y="1239"/>
                  <a:pt x="663" y="1239"/>
                </a:cubicBezTo>
                <a:cubicBezTo>
                  <a:pt x="692" y="1239"/>
                  <a:pt x="721" y="1237"/>
                  <a:pt x="751" y="1233"/>
                </a:cubicBezTo>
                <a:cubicBezTo>
                  <a:pt x="1084" y="1198"/>
                  <a:pt x="1322" y="876"/>
                  <a:pt x="1286" y="543"/>
                </a:cubicBezTo>
                <a:cubicBezTo>
                  <a:pt x="1243" y="227"/>
                  <a:pt x="980" y="1"/>
                  <a:pt x="672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630" name="Google Shape;630;p4"/>
          <p:cNvSpPr/>
          <p:nvPr/>
        </p:nvSpPr>
        <p:spPr>
          <a:xfrm>
            <a:off x="10767169" y="5965465"/>
            <a:ext cx="35615" cy="32143"/>
          </a:xfrm>
          <a:custGeom>
            <a:avLst/>
            <a:gdLst/>
            <a:ahLst/>
            <a:cxnLst/>
            <a:rect l="l" t="t" r="r" b="b"/>
            <a:pathLst>
              <a:path w="822" h="771" extrusionOk="0">
                <a:moveTo>
                  <a:pt x="404" y="1"/>
                </a:moveTo>
                <a:cubicBezTo>
                  <a:pt x="388" y="1"/>
                  <a:pt x="373" y="2"/>
                  <a:pt x="357" y="3"/>
                </a:cubicBezTo>
                <a:cubicBezTo>
                  <a:pt x="155" y="39"/>
                  <a:pt x="0" y="230"/>
                  <a:pt x="36" y="444"/>
                </a:cubicBezTo>
                <a:cubicBezTo>
                  <a:pt x="57" y="627"/>
                  <a:pt x="215" y="770"/>
                  <a:pt x="403" y="770"/>
                </a:cubicBezTo>
                <a:cubicBezTo>
                  <a:pt x="423" y="770"/>
                  <a:pt x="444" y="769"/>
                  <a:pt x="464" y="765"/>
                </a:cubicBezTo>
                <a:cubicBezTo>
                  <a:pt x="679" y="742"/>
                  <a:pt x="822" y="539"/>
                  <a:pt x="798" y="337"/>
                </a:cubicBezTo>
                <a:cubicBezTo>
                  <a:pt x="765" y="138"/>
                  <a:pt x="598" y="1"/>
                  <a:pt x="404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631" name="Google Shape;631;p4"/>
          <p:cNvSpPr/>
          <p:nvPr/>
        </p:nvSpPr>
        <p:spPr>
          <a:xfrm>
            <a:off x="10484462" y="5850650"/>
            <a:ext cx="57277" cy="52196"/>
          </a:xfrm>
          <a:custGeom>
            <a:avLst/>
            <a:gdLst/>
            <a:ahLst/>
            <a:cxnLst/>
            <a:rect l="l" t="t" r="r" b="b"/>
            <a:pathLst>
              <a:path w="1322" h="1252" extrusionOk="0">
                <a:moveTo>
                  <a:pt x="660" y="1"/>
                </a:moveTo>
                <a:cubicBezTo>
                  <a:pt x="631" y="1"/>
                  <a:pt x="601" y="3"/>
                  <a:pt x="572" y="7"/>
                </a:cubicBezTo>
                <a:cubicBezTo>
                  <a:pt x="239" y="55"/>
                  <a:pt x="0" y="364"/>
                  <a:pt x="36" y="709"/>
                </a:cubicBezTo>
                <a:cubicBezTo>
                  <a:pt x="80" y="1025"/>
                  <a:pt x="342" y="1251"/>
                  <a:pt x="651" y="1251"/>
                </a:cubicBezTo>
                <a:cubicBezTo>
                  <a:pt x="680" y="1251"/>
                  <a:pt x="709" y="1249"/>
                  <a:pt x="739" y="1245"/>
                </a:cubicBezTo>
                <a:cubicBezTo>
                  <a:pt x="1084" y="1198"/>
                  <a:pt x="1322" y="888"/>
                  <a:pt x="1274" y="543"/>
                </a:cubicBezTo>
                <a:cubicBezTo>
                  <a:pt x="1231" y="227"/>
                  <a:pt x="968" y="1"/>
                  <a:pt x="660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632" name="Google Shape;632;p4"/>
          <p:cNvSpPr/>
          <p:nvPr/>
        </p:nvSpPr>
        <p:spPr>
          <a:xfrm>
            <a:off x="7907738" y="6184961"/>
            <a:ext cx="72269" cy="40272"/>
          </a:xfrm>
          <a:custGeom>
            <a:avLst/>
            <a:gdLst/>
            <a:ahLst/>
            <a:cxnLst/>
            <a:rect l="l" t="t" r="r" b="b"/>
            <a:pathLst>
              <a:path w="1668" h="966" fill="none" extrusionOk="0">
                <a:moveTo>
                  <a:pt x="1632" y="370"/>
                </a:moveTo>
                <a:cubicBezTo>
                  <a:pt x="1668" y="608"/>
                  <a:pt x="1334" y="846"/>
                  <a:pt x="894" y="906"/>
                </a:cubicBezTo>
                <a:cubicBezTo>
                  <a:pt x="441" y="965"/>
                  <a:pt x="60" y="811"/>
                  <a:pt x="24" y="596"/>
                </a:cubicBezTo>
                <a:cubicBezTo>
                  <a:pt x="1" y="358"/>
                  <a:pt x="322" y="120"/>
                  <a:pt x="775" y="60"/>
                </a:cubicBezTo>
                <a:cubicBezTo>
                  <a:pt x="1227" y="1"/>
                  <a:pt x="1608" y="132"/>
                  <a:pt x="1632" y="370"/>
                </a:cubicBezTo>
                <a:close/>
              </a:path>
            </a:pathLst>
          </a:custGeom>
          <a:noFill/>
          <a:ln w="4175" cap="flat" cmpd="sng">
            <a:solidFill>
              <a:srgbClr val="D4C599"/>
            </a:solidFill>
            <a:prstDash val="solid"/>
            <a:miter lim="11906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633" name="Google Shape;633;p4"/>
          <p:cNvSpPr/>
          <p:nvPr/>
        </p:nvSpPr>
        <p:spPr>
          <a:xfrm>
            <a:off x="9250518" y="6402375"/>
            <a:ext cx="72269" cy="40773"/>
          </a:xfrm>
          <a:custGeom>
            <a:avLst/>
            <a:gdLst/>
            <a:ahLst/>
            <a:cxnLst/>
            <a:rect l="l" t="t" r="r" b="b"/>
            <a:pathLst>
              <a:path w="1668" h="978" fill="none" extrusionOk="0">
                <a:moveTo>
                  <a:pt x="1644" y="382"/>
                </a:moveTo>
                <a:cubicBezTo>
                  <a:pt x="1668" y="608"/>
                  <a:pt x="1346" y="858"/>
                  <a:pt x="894" y="906"/>
                </a:cubicBezTo>
                <a:cubicBezTo>
                  <a:pt x="453" y="977"/>
                  <a:pt x="60" y="822"/>
                  <a:pt x="36" y="596"/>
                </a:cubicBezTo>
                <a:cubicBezTo>
                  <a:pt x="1" y="358"/>
                  <a:pt x="334" y="120"/>
                  <a:pt x="775" y="60"/>
                </a:cubicBezTo>
                <a:cubicBezTo>
                  <a:pt x="1227" y="1"/>
                  <a:pt x="1608" y="156"/>
                  <a:pt x="1644" y="382"/>
                </a:cubicBezTo>
                <a:close/>
              </a:path>
            </a:pathLst>
          </a:custGeom>
          <a:noFill/>
          <a:ln w="4175" cap="flat" cmpd="sng">
            <a:solidFill>
              <a:srgbClr val="D4C599"/>
            </a:solidFill>
            <a:prstDash val="solid"/>
            <a:miter lim="11906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634" name="Google Shape;634;p4"/>
          <p:cNvSpPr/>
          <p:nvPr/>
        </p:nvSpPr>
        <p:spPr>
          <a:xfrm>
            <a:off x="8799141" y="6276804"/>
            <a:ext cx="82580" cy="46192"/>
          </a:xfrm>
          <a:custGeom>
            <a:avLst/>
            <a:gdLst/>
            <a:ahLst/>
            <a:cxnLst/>
            <a:rect l="l" t="t" r="r" b="b"/>
            <a:pathLst>
              <a:path w="1906" h="1108" fill="none" extrusionOk="0">
                <a:moveTo>
                  <a:pt x="1882" y="429"/>
                </a:moveTo>
                <a:cubicBezTo>
                  <a:pt x="1906" y="691"/>
                  <a:pt x="1537" y="977"/>
                  <a:pt x="1013" y="1036"/>
                </a:cubicBezTo>
                <a:cubicBezTo>
                  <a:pt x="513" y="1108"/>
                  <a:pt x="60" y="953"/>
                  <a:pt x="36" y="667"/>
                </a:cubicBezTo>
                <a:cubicBezTo>
                  <a:pt x="1" y="393"/>
                  <a:pt x="382" y="120"/>
                  <a:pt x="894" y="60"/>
                </a:cubicBezTo>
                <a:cubicBezTo>
                  <a:pt x="1394" y="1"/>
                  <a:pt x="1834" y="155"/>
                  <a:pt x="1882" y="429"/>
                </a:cubicBezTo>
                <a:close/>
              </a:path>
            </a:pathLst>
          </a:custGeom>
          <a:noFill/>
          <a:ln w="3575" cap="flat" cmpd="sng">
            <a:solidFill>
              <a:srgbClr val="D4C599"/>
            </a:solidFill>
            <a:prstDash val="solid"/>
            <a:miter lim="11906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635" name="Google Shape;635;p4"/>
          <p:cNvSpPr/>
          <p:nvPr/>
        </p:nvSpPr>
        <p:spPr>
          <a:xfrm>
            <a:off x="7771561" y="6949390"/>
            <a:ext cx="99088" cy="55156"/>
          </a:xfrm>
          <a:custGeom>
            <a:avLst/>
            <a:gdLst/>
            <a:ahLst/>
            <a:cxnLst/>
            <a:rect l="l" t="t" r="r" b="b"/>
            <a:pathLst>
              <a:path w="2287" h="1323" fill="none" extrusionOk="0">
                <a:moveTo>
                  <a:pt x="2251" y="512"/>
                </a:moveTo>
                <a:cubicBezTo>
                  <a:pt x="2286" y="846"/>
                  <a:pt x="1834" y="1167"/>
                  <a:pt x="1215" y="1251"/>
                </a:cubicBezTo>
                <a:cubicBezTo>
                  <a:pt x="608" y="1322"/>
                  <a:pt x="84" y="1132"/>
                  <a:pt x="36" y="810"/>
                </a:cubicBezTo>
                <a:cubicBezTo>
                  <a:pt x="0" y="501"/>
                  <a:pt x="453" y="155"/>
                  <a:pt x="1072" y="84"/>
                </a:cubicBezTo>
                <a:cubicBezTo>
                  <a:pt x="1679" y="0"/>
                  <a:pt x="2203" y="203"/>
                  <a:pt x="2251" y="512"/>
                </a:cubicBezTo>
                <a:close/>
              </a:path>
            </a:pathLst>
          </a:custGeom>
          <a:noFill/>
          <a:ln w="4175" cap="flat" cmpd="sng">
            <a:solidFill>
              <a:srgbClr val="D4C599"/>
            </a:solidFill>
            <a:prstDash val="solid"/>
            <a:miter lim="11906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636" name="Google Shape;636;p4"/>
          <p:cNvSpPr/>
          <p:nvPr/>
        </p:nvSpPr>
        <p:spPr>
          <a:xfrm>
            <a:off x="8979163" y="5872746"/>
            <a:ext cx="99608" cy="55156"/>
          </a:xfrm>
          <a:custGeom>
            <a:avLst/>
            <a:gdLst/>
            <a:ahLst/>
            <a:cxnLst/>
            <a:rect l="l" t="t" r="r" b="b"/>
            <a:pathLst>
              <a:path w="2299" h="1323" fill="none" extrusionOk="0">
                <a:moveTo>
                  <a:pt x="2251" y="525"/>
                </a:moveTo>
                <a:cubicBezTo>
                  <a:pt x="2299" y="846"/>
                  <a:pt x="1835" y="1180"/>
                  <a:pt x="1227" y="1251"/>
                </a:cubicBezTo>
                <a:cubicBezTo>
                  <a:pt x="608" y="1322"/>
                  <a:pt x="96" y="1132"/>
                  <a:pt x="49" y="822"/>
                </a:cubicBezTo>
                <a:cubicBezTo>
                  <a:pt x="1" y="489"/>
                  <a:pt x="465" y="168"/>
                  <a:pt x="1073" y="84"/>
                </a:cubicBezTo>
                <a:cubicBezTo>
                  <a:pt x="1668" y="1"/>
                  <a:pt x="2204" y="191"/>
                  <a:pt x="2251" y="525"/>
                </a:cubicBezTo>
                <a:close/>
              </a:path>
            </a:pathLst>
          </a:custGeom>
          <a:noFill/>
          <a:ln w="4175" cap="flat" cmpd="sng">
            <a:solidFill>
              <a:srgbClr val="D4C599"/>
            </a:solidFill>
            <a:prstDash val="solid"/>
            <a:miter lim="11906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637" name="Google Shape;637;p4"/>
          <p:cNvSpPr/>
          <p:nvPr/>
        </p:nvSpPr>
        <p:spPr>
          <a:xfrm>
            <a:off x="8462796" y="6696748"/>
            <a:ext cx="99088" cy="55115"/>
          </a:xfrm>
          <a:custGeom>
            <a:avLst/>
            <a:gdLst/>
            <a:ahLst/>
            <a:cxnLst/>
            <a:rect l="l" t="t" r="r" b="b"/>
            <a:pathLst>
              <a:path w="2287" h="1322" fill="none" extrusionOk="0">
                <a:moveTo>
                  <a:pt x="2251" y="524"/>
                </a:moveTo>
                <a:cubicBezTo>
                  <a:pt x="2287" y="846"/>
                  <a:pt x="1834" y="1179"/>
                  <a:pt x="1215" y="1250"/>
                </a:cubicBezTo>
                <a:cubicBezTo>
                  <a:pt x="608" y="1322"/>
                  <a:pt x="84" y="1131"/>
                  <a:pt x="48" y="822"/>
                </a:cubicBezTo>
                <a:cubicBezTo>
                  <a:pt x="1" y="488"/>
                  <a:pt x="453" y="167"/>
                  <a:pt x="1072" y="84"/>
                </a:cubicBezTo>
                <a:cubicBezTo>
                  <a:pt x="1680" y="0"/>
                  <a:pt x="2203" y="191"/>
                  <a:pt x="2251" y="524"/>
                </a:cubicBezTo>
                <a:close/>
              </a:path>
            </a:pathLst>
          </a:custGeom>
          <a:noFill/>
          <a:ln w="4175" cap="flat" cmpd="sng">
            <a:solidFill>
              <a:srgbClr val="D4C599"/>
            </a:solidFill>
            <a:prstDash val="solid"/>
            <a:miter lim="11906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638" name="Google Shape;638;p4"/>
          <p:cNvSpPr/>
          <p:nvPr/>
        </p:nvSpPr>
        <p:spPr>
          <a:xfrm>
            <a:off x="10736880" y="312064"/>
            <a:ext cx="118195" cy="66037"/>
          </a:xfrm>
          <a:custGeom>
            <a:avLst/>
            <a:gdLst/>
            <a:ahLst/>
            <a:cxnLst/>
            <a:rect l="l" t="t" r="r" b="b"/>
            <a:pathLst>
              <a:path w="2728" h="1584" fill="none" extrusionOk="0">
                <a:moveTo>
                  <a:pt x="2680" y="607"/>
                </a:moveTo>
                <a:cubicBezTo>
                  <a:pt x="2727" y="988"/>
                  <a:pt x="2192" y="1381"/>
                  <a:pt x="1465" y="1488"/>
                </a:cubicBezTo>
                <a:cubicBezTo>
                  <a:pt x="727" y="1584"/>
                  <a:pt x="108" y="1346"/>
                  <a:pt x="48" y="965"/>
                </a:cubicBezTo>
                <a:cubicBezTo>
                  <a:pt x="1" y="572"/>
                  <a:pt x="537" y="191"/>
                  <a:pt x="1275" y="83"/>
                </a:cubicBezTo>
                <a:cubicBezTo>
                  <a:pt x="2001" y="0"/>
                  <a:pt x="2644" y="238"/>
                  <a:pt x="2680" y="607"/>
                </a:cubicBezTo>
                <a:close/>
              </a:path>
            </a:pathLst>
          </a:custGeom>
          <a:noFill/>
          <a:ln w="2975" cap="flat" cmpd="sng">
            <a:solidFill>
              <a:srgbClr val="D4C599"/>
            </a:solidFill>
            <a:prstDash val="solid"/>
            <a:miter lim="11906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639" name="Google Shape;639;p4"/>
          <p:cNvSpPr/>
          <p:nvPr/>
        </p:nvSpPr>
        <p:spPr>
          <a:xfrm>
            <a:off x="10869981" y="379561"/>
            <a:ext cx="83100" cy="47193"/>
          </a:xfrm>
          <a:custGeom>
            <a:avLst/>
            <a:gdLst/>
            <a:ahLst/>
            <a:cxnLst/>
            <a:rect l="l" t="t" r="r" b="b"/>
            <a:pathLst>
              <a:path w="1918" h="1132" fill="none" extrusionOk="0">
                <a:moveTo>
                  <a:pt x="1894" y="441"/>
                </a:moveTo>
                <a:cubicBezTo>
                  <a:pt x="1918" y="715"/>
                  <a:pt x="1537" y="1000"/>
                  <a:pt x="1025" y="1048"/>
                </a:cubicBezTo>
                <a:cubicBezTo>
                  <a:pt x="501" y="1131"/>
                  <a:pt x="60" y="953"/>
                  <a:pt x="24" y="679"/>
                </a:cubicBezTo>
                <a:cubicBezTo>
                  <a:pt x="1" y="417"/>
                  <a:pt x="382" y="131"/>
                  <a:pt x="894" y="72"/>
                </a:cubicBezTo>
                <a:cubicBezTo>
                  <a:pt x="1394" y="0"/>
                  <a:pt x="1846" y="167"/>
                  <a:pt x="1894" y="441"/>
                </a:cubicBezTo>
                <a:close/>
              </a:path>
            </a:pathLst>
          </a:custGeom>
          <a:noFill/>
          <a:ln w="2975" cap="flat" cmpd="sng">
            <a:solidFill>
              <a:srgbClr val="D4C599"/>
            </a:solidFill>
            <a:prstDash val="solid"/>
            <a:miter lim="11906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640" name="Google Shape;640;p4"/>
          <p:cNvSpPr/>
          <p:nvPr/>
        </p:nvSpPr>
        <p:spPr>
          <a:xfrm>
            <a:off x="8228095" y="6935174"/>
            <a:ext cx="39773" cy="36687"/>
          </a:xfrm>
          <a:custGeom>
            <a:avLst/>
            <a:gdLst/>
            <a:ahLst/>
            <a:cxnLst/>
            <a:rect l="l" t="t" r="r" b="b"/>
            <a:pathLst>
              <a:path w="918" h="880" extrusionOk="0">
                <a:moveTo>
                  <a:pt x="483" y="0"/>
                </a:moveTo>
                <a:cubicBezTo>
                  <a:pt x="457" y="0"/>
                  <a:pt x="431" y="3"/>
                  <a:pt x="405" y="8"/>
                </a:cubicBezTo>
                <a:cubicBezTo>
                  <a:pt x="167" y="44"/>
                  <a:pt x="0" y="258"/>
                  <a:pt x="24" y="496"/>
                </a:cubicBezTo>
                <a:cubicBezTo>
                  <a:pt x="58" y="719"/>
                  <a:pt x="258" y="880"/>
                  <a:pt x="479" y="880"/>
                </a:cubicBezTo>
                <a:cubicBezTo>
                  <a:pt x="494" y="880"/>
                  <a:pt x="509" y="879"/>
                  <a:pt x="524" y="877"/>
                </a:cubicBezTo>
                <a:cubicBezTo>
                  <a:pt x="762" y="842"/>
                  <a:pt x="917" y="615"/>
                  <a:pt x="893" y="377"/>
                </a:cubicBezTo>
                <a:cubicBezTo>
                  <a:pt x="862" y="165"/>
                  <a:pt x="688" y="0"/>
                  <a:pt x="483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641" name="Google Shape;641;p4"/>
          <p:cNvSpPr/>
          <p:nvPr/>
        </p:nvSpPr>
        <p:spPr>
          <a:xfrm>
            <a:off x="9107627" y="5947371"/>
            <a:ext cx="36655" cy="33352"/>
          </a:xfrm>
          <a:custGeom>
            <a:avLst/>
            <a:gdLst/>
            <a:ahLst/>
            <a:cxnLst/>
            <a:rect l="l" t="t" r="r" b="b"/>
            <a:pathLst>
              <a:path w="846" h="800" extrusionOk="0">
                <a:moveTo>
                  <a:pt x="444" y="1"/>
                </a:moveTo>
                <a:cubicBezTo>
                  <a:pt x="419" y="1"/>
                  <a:pt x="395" y="3"/>
                  <a:pt x="370" y="9"/>
                </a:cubicBezTo>
                <a:cubicBezTo>
                  <a:pt x="143" y="44"/>
                  <a:pt x="1" y="235"/>
                  <a:pt x="24" y="461"/>
                </a:cubicBezTo>
                <a:cubicBezTo>
                  <a:pt x="57" y="655"/>
                  <a:pt x="215" y="800"/>
                  <a:pt x="412" y="800"/>
                </a:cubicBezTo>
                <a:cubicBezTo>
                  <a:pt x="433" y="800"/>
                  <a:pt x="455" y="798"/>
                  <a:pt x="477" y="795"/>
                </a:cubicBezTo>
                <a:cubicBezTo>
                  <a:pt x="703" y="771"/>
                  <a:pt x="846" y="580"/>
                  <a:pt x="822" y="354"/>
                </a:cubicBezTo>
                <a:cubicBezTo>
                  <a:pt x="791" y="154"/>
                  <a:pt x="629" y="1"/>
                  <a:pt x="444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642" name="Google Shape;642;p4"/>
          <p:cNvSpPr/>
          <p:nvPr/>
        </p:nvSpPr>
        <p:spPr>
          <a:xfrm>
            <a:off x="7827800" y="6492967"/>
            <a:ext cx="57277" cy="52071"/>
          </a:xfrm>
          <a:custGeom>
            <a:avLst/>
            <a:gdLst/>
            <a:ahLst/>
            <a:cxnLst/>
            <a:rect l="l" t="t" r="r" b="b"/>
            <a:pathLst>
              <a:path w="1322" h="1249" extrusionOk="0">
                <a:moveTo>
                  <a:pt x="659" y="1"/>
                </a:moveTo>
                <a:cubicBezTo>
                  <a:pt x="631" y="1"/>
                  <a:pt x="601" y="3"/>
                  <a:pt x="572" y="7"/>
                </a:cubicBezTo>
                <a:cubicBezTo>
                  <a:pt x="238" y="54"/>
                  <a:pt x="0" y="364"/>
                  <a:pt x="36" y="709"/>
                </a:cubicBezTo>
                <a:cubicBezTo>
                  <a:pt x="80" y="1020"/>
                  <a:pt x="353" y="1248"/>
                  <a:pt x="670" y="1248"/>
                </a:cubicBezTo>
                <a:cubicBezTo>
                  <a:pt x="693" y="1248"/>
                  <a:pt x="715" y="1247"/>
                  <a:pt x="738" y="1245"/>
                </a:cubicBezTo>
                <a:cubicBezTo>
                  <a:pt x="1084" y="1197"/>
                  <a:pt x="1322" y="888"/>
                  <a:pt x="1274" y="542"/>
                </a:cubicBezTo>
                <a:cubicBezTo>
                  <a:pt x="1231" y="227"/>
                  <a:pt x="968" y="1"/>
                  <a:pt x="659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643" name="Google Shape;643;p4"/>
          <p:cNvSpPr/>
          <p:nvPr/>
        </p:nvSpPr>
        <p:spPr>
          <a:xfrm>
            <a:off x="9012178" y="6710923"/>
            <a:ext cx="39773" cy="36187"/>
          </a:xfrm>
          <a:custGeom>
            <a:avLst/>
            <a:gdLst/>
            <a:ahLst/>
            <a:cxnLst/>
            <a:rect l="l" t="t" r="r" b="b"/>
            <a:pathLst>
              <a:path w="918" h="868" extrusionOk="0">
                <a:moveTo>
                  <a:pt x="470" y="1"/>
                </a:moveTo>
                <a:cubicBezTo>
                  <a:pt x="449" y="1"/>
                  <a:pt x="427" y="2"/>
                  <a:pt x="406" y="6"/>
                </a:cubicBezTo>
                <a:cubicBezTo>
                  <a:pt x="168" y="29"/>
                  <a:pt x="1" y="256"/>
                  <a:pt x="25" y="494"/>
                </a:cubicBezTo>
                <a:cubicBezTo>
                  <a:pt x="57" y="710"/>
                  <a:pt x="247" y="868"/>
                  <a:pt x="460" y="868"/>
                </a:cubicBezTo>
                <a:cubicBezTo>
                  <a:pt x="482" y="868"/>
                  <a:pt x="503" y="866"/>
                  <a:pt x="525" y="863"/>
                </a:cubicBezTo>
                <a:cubicBezTo>
                  <a:pt x="763" y="827"/>
                  <a:pt x="918" y="613"/>
                  <a:pt x="894" y="375"/>
                </a:cubicBezTo>
                <a:cubicBezTo>
                  <a:pt x="861" y="158"/>
                  <a:pt x="681" y="1"/>
                  <a:pt x="470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644" name="Google Shape;644;p4"/>
          <p:cNvSpPr/>
          <p:nvPr/>
        </p:nvSpPr>
        <p:spPr>
          <a:xfrm>
            <a:off x="10946842" y="-342426"/>
            <a:ext cx="57321" cy="52196"/>
          </a:xfrm>
          <a:custGeom>
            <a:avLst/>
            <a:gdLst/>
            <a:ahLst/>
            <a:cxnLst/>
            <a:rect l="l" t="t" r="r" b="b"/>
            <a:pathLst>
              <a:path w="1323" h="1252" extrusionOk="0">
                <a:moveTo>
                  <a:pt x="660" y="1"/>
                </a:moveTo>
                <a:cubicBezTo>
                  <a:pt x="631" y="1"/>
                  <a:pt x="602" y="3"/>
                  <a:pt x="572" y="7"/>
                </a:cubicBezTo>
                <a:cubicBezTo>
                  <a:pt x="239" y="54"/>
                  <a:pt x="1" y="364"/>
                  <a:pt x="36" y="709"/>
                </a:cubicBezTo>
                <a:cubicBezTo>
                  <a:pt x="80" y="1025"/>
                  <a:pt x="342" y="1251"/>
                  <a:pt x="651" y="1251"/>
                </a:cubicBezTo>
                <a:cubicBezTo>
                  <a:pt x="680" y="1251"/>
                  <a:pt x="709" y="1249"/>
                  <a:pt x="739" y="1245"/>
                </a:cubicBezTo>
                <a:cubicBezTo>
                  <a:pt x="1084" y="1197"/>
                  <a:pt x="1322" y="888"/>
                  <a:pt x="1275" y="543"/>
                </a:cubicBezTo>
                <a:cubicBezTo>
                  <a:pt x="1231" y="227"/>
                  <a:pt x="969" y="1"/>
                  <a:pt x="660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645" name="Google Shape;645;p4"/>
          <p:cNvSpPr/>
          <p:nvPr/>
        </p:nvSpPr>
        <p:spPr>
          <a:xfrm>
            <a:off x="10931374" y="74933"/>
            <a:ext cx="57321" cy="52279"/>
          </a:xfrm>
          <a:custGeom>
            <a:avLst/>
            <a:gdLst/>
            <a:ahLst/>
            <a:cxnLst/>
            <a:rect l="l" t="t" r="r" b="b"/>
            <a:pathLst>
              <a:path w="1323" h="1254" extrusionOk="0">
                <a:moveTo>
                  <a:pt x="668" y="0"/>
                </a:moveTo>
                <a:cubicBezTo>
                  <a:pt x="636" y="0"/>
                  <a:pt x="604" y="3"/>
                  <a:pt x="572" y="9"/>
                </a:cubicBezTo>
                <a:cubicBezTo>
                  <a:pt x="239" y="56"/>
                  <a:pt x="0" y="366"/>
                  <a:pt x="36" y="711"/>
                </a:cubicBezTo>
                <a:cubicBezTo>
                  <a:pt x="80" y="1027"/>
                  <a:pt x="342" y="1253"/>
                  <a:pt x="651" y="1253"/>
                </a:cubicBezTo>
                <a:cubicBezTo>
                  <a:pt x="680" y="1253"/>
                  <a:pt x="709" y="1251"/>
                  <a:pt x="739" y="1247"/>
                </a:cubicBezTo>
                <a:cubicBezTo>
                  <a:pt x="1084" y="1199"/>
                  <a:pt x="1322" y="890"/>
                  <a:pt x="1274" y="545"/>
                </a:cubicBezTo>
                <a:cubicBezTo>
                  <a:pt x="1231" y="243"/>
                  <a:pt x="965" y="0"/>
                  <a:pt x="668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646" name="Google Shape;646;p4"/>
          <p:cNvSpPr/>
          <p:nvPr/>
        </p:nvSpPr>
        <p:spPr>
          <a:xfrm>
            <a:off x="8356559" y="6014367"/>
            <a:ext cx="35095" cy="32268"/>
          </a:xfrm>
          <a:custGeom>
            <a:avLst/>
            <a:gdLst/>
            <a:ahLst/>
            <a:cxnLst/>
            <a:rect l="l" t="t" r="r" b="b"/>
            <a:pathLst>
              <a:path w="810" h="774" extrusionOk="0">
                <a:moveTo>
                  <a:pt x="431" y="0"/>
                </a:moveTo>
                <a:cubicBezTo>
                  <a:pt x="407" y="0"/>
                  <a:pt x="382" y="3"/>
                  <a:pt x="357" y="9"/>
                </a:cubicBezTo>
                <a:cubicBezTo>
                  <a:pt x="143" y="45"/>
                  <a:pt x="0" y="235"/>
                  <a:pt x="24" y="438"/>
                </a:cubicBezTo>
                <a:cubicBezTo>
                  <a:pt x="57" y="636"/>
                  <a:pt x="223" y="774"/>
                  <a:pt x="408" y="774"/>
                </a:cubicBezTo>
                <a:cubicBezTo>
                  <a:pt x="423" y="774"/>
                  <a:pt x="438" y="773"/>
                  <a:pt x="453" y="771"/>
                </a:cubicBezTo>
                <a:cubicBezTo>
                  <a:pt x="667" y="735"/>
                  <a:pt x="810" y="545"/>
                  <a:pt x="786" y="342"/>
                </a:cubicBezTo>
                <a:cubicBezTo>
                  <a:pt x="755" y="144"/>
                  <a:pt x="604" y="0"/>
                  <a:pt x="431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647" name="Google Shape;647;p4"/>
          <p:cNvSpPr/>
          <p:nvPr/>
        </p:nvSpPr>
        <p:spPr>
          <a:xfrm>
            <a:off x="8073333" y="5899301"/>
            <a:ext cx="57321" cy="51696"/>
          </a:xfrm>
          <a:custGeom>
            <a:avLst/>
            <a:gdLst/>
            <a:ahLst/>
            <a:cxnLst/>
            <a:rect l="l" t="t" r="r" b="b"/>
            <a:pathLst>
              <a:path w="1323" h="1240" extrusionOk="0">
                <a:moveTo>
                  <a:pt x="669" y="1"/>
                </a:moveTo>
                <a:cubicBezTo>
                  <a:pt x="641" y="1"/>
                  <a:pt x="613" y="3"/>
                  <a:pt x="584" y="7"/>
                </a:cubicBezTo>
                <a:cubicBezTo>
                  <a:pt x="239" y="43"/>
                  <a:pt x="1" y="364"/>
                  <a:pt x="48" y="697"/>
                </a:cubicBezTo>
                <a:cubicBezTo>
                  <a:pt x="81" y="1013"/>
                  <a:pt x="352" y="1239"/>
                  <a:pt x="654" y="1239"/>
                </a:cubicBezTo>
                <a:cubicBezTo>
                  <a:pt x="682" y="1239"/>
                  <a:pt x="710" y="1237"/>
                  <a:pt x="739" y="1233"/>
                </a:cubicBezTo>
                <a:cubicBezTo>
                  <a:pt x="1084" y="1197"/>
                  <a:pt x="1322" y="876"/>
                  <a:pt x="1275" y="543"/>
                </a:cubicBezTo>
                <a:cubicBezTo>
                  <a:pt x="1242" y="227"/>
                  <a:pt x="970" y="1"/>
                  <a:pt x="669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648" name="Google Shape;648;p4"/>
          <p:cNvSpPr/>
          <p:nvPr/>
        </p:nvSpPr>
        <p:spPr>
          <a:xfrm>
            <a:off x="9275136" y="1005854"/>
            <a:ext cx="71229" cy="37771"/>
          </a:xfrm>
          <a:custGeom>
            <a:avLst/>
            <a:gdLst/>
            <a:ahLst/>
            <a:cxnLst/>
            <a:rect l="l" t="t" r="r" b="b"/>
            <a:pathLst>
              <a:path w="1644" h="906" fill="none" extrusionOk="0">
                <a:moveTo>
                  <a:pt x="0" y="417"/>
                </a:moveTo>
                <a:cubicBezTo>
                  <a:pt x="12" y="179"/>
                  <a:pt x="393" y="0"/>
                  <a:pt x="834" y="24"/>
                </a:cubicBezTo>
                <a:cubicBezTo>
                  <a:pt x="1286" y="36"/>
                  <a:pt x="1643" y="250"/>
                  <a:pt x="1620" y="488"/>
                </a:cubicBezTo>
                <a:cubicBezTo>
                  <a:pt x="1608" y="726"/>
                  <a:pt x="1239" y="905"/>
                  <a:pt x="786" y="869"/>
                </a:cubicBezTo>
                <a:cubicBezTo>
                  <a:pt x="346" y="857"/>
                  <a:pt x="0" y="655"/>
                  <a:pt x="0" y="417"/>
                </a:cubicBezTo>
                <a:close/>
              </a:path>
            </a:pathLst>
          </a:custGeom>
          <a:noFill/>
          <a:ln w="4175" cap="flat" cmpd="sng">
            <a:solidFill>
              <a:srgbClr val="D4C599"/>
            </a:solidFill>
            <a:prstDash val="solid"/>
            <a:miter lim="11906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649" name="Google Shape;649;p4"/>
          <p:cNvSpPr/>
          <p:nvPr/>
        </p:nvSpPr>
        <p:spPr>
          <a:xfrm>
            <a:off x="4510840" y="6277805"/>
            <a:ext cx="70709" cy="37771"/>
          </a:xfrm>
          <a:custGeom>
            <a:avLst/>
            <a:gdLst/>
            <a:ahLst/>
            <a:cxnLst/>
            <a:rect l="l" t="t" r="r" b="b"/>
            <a:pathLst>
              <a:path w="1632" h="906" fill="none" extrusionOk="0">
                <a:moveTo>
                  <a:pt x="0" y="417"/>
                </a:moveTo>
                <a:cubicBezTo>
                  <a:pt x="12" y="179"/>
                  <a:pt x="381" y="0"/>
                  <a:pt x="833" y="36"/>
                </a:cubicBezTo>
                <a:cubicBezTo>
                  <a:pt x="1274" y="48"/>
                  <a:pt x="1631" y="250"/>
                  <a:pt x="1619" y="489"/>
                </a:cubicBezTo>
                <a:cubicBezTo>
                  <a:pt x="1607" y="727"/>
                  <a:pt x="1226" y="905"/>
                  <a:pt x="786" y="881"/>
                </a:cubicBezTo>
                <a:cubicBezTo>
                  <a:pt x="333" y="870"/>
                  <a:pt x="0" y="655"/>
                  <a:pt x="0" y="417"/>
                </a:cubicBezTo>
                <a:close/>
              </a:path>
            </a:pathLst>
          </a:custGeom>
          <a:noFill/>
          <a:ln w="4175" cap="flat" cmpd="sng">
            <a:solidFill>
              <a:srgbClr val="D4C599"/>
            </a:solidFill>
            <a:prstDash val="solid"/>
            <a:miter lim="11906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650" name="Google Shape;650;p4"/>
          <p:cNvSpPr/>
          <p:nvPr/>
        </p:nvSpPr>
        <p:spPr>
          <a:xfrm>
            <a:off x="4921447" y="6472372"/>
            <a:ext cx="82061" cy="43733"/>
          </a:xfrm>
          <a:custGeom>
            <a:avLst/>
            <a:gdLst/>
            <a:ahLst/>
            <a:cxnLst/>
            <a:rect l="l" t="t" r="r" b="b"/>
            <a:pathLst>
              <a:path w="1894" h="1049" fill="none" extrusionOk="0">
                <a:moveTo>
                  <a:pt x="12" y="489"/>
                </a:moveTo>
                <a:cubicBezTo>
                  <a:pt x="24" y="215"/>
                  <a:pt x="465" y="1"/>
                  <a:pt x="965" y="36"/>
                </a:cubicBezTo>
                <a:cubicBezTo>
                  <a:pt x="1489" y="72"/>
                  <a:pt x="1893" y="298"/>
                  <a:pt x="1870" y="572"/>
                </a:cubicBezTo>
                <a:cubicBezTo>
                  <a:pt x="1858" y="834"/>
                  <a:pt x="1429" y="1048"/>
                  <a:pt x="917" y="1013"/>
                </a:cubicBezTo>
                <a:cubicBezTo>
                  <a:pt x="417" y="1001"/>
                  <a:pt x="0" y="763"/>
                  <a:pt x="12" y="489"/>
                </a:cubicBezTo>
                <a:close/>
              </a:path>
            </a:pathLst>
          </a:custGeom>
          <a:noFill/>
          <a:ln w="3575" cap="flat" cmpd="sng">
            <a:solidFill>
              <a:srgbClr val="D4C599"/>
            </a:solidFill>
            <a:prstDash val="solid"/>
            <a:miter lim="11906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651" name="Google Shape;651;p4"/>
          <p:cNvSpPr/>
          <p:nvPr/>
        </p:nvSpPr>
        <p:spPr>
          <a:xfrm>
            <a:off x="9525825" y="260312"/>
            <a:ext cx="97572" cy="51653"/>
          </a:xfrm>
          <a:custGeom>
            <a:avLst/>
            <a:gdLst/>
            <a:ahLst/>
            <a:cxnLst/>
            <a:rect l="l" t="t" r="r" b="b"/>
            <a:pathLst>
              <a:path w="2252" h="1239" fill="none" extrusionOk="0">
                <a:moveTo>
                  <a:pt x="25" y="572"/>
                </a:moveTo>
                <a:cubicBezTo>
                  <a:pt x="36" y="238"/>
                  <a:pt x="537" y="0"/>
                  <a:pt x="1156" y="36"/>
                </a:cubicBezTo>
                <a:cubicBezTo>
                  <a:pt x="1763" y="60"/>
                  <a:pt x="2251" y="345"/>
                  <a:pt x="2239" y="679"/>
                </a:cubicBezTo>
                <a:cubicBezTo>
                  <a:pt x="2227" y="1000"/>
                  <a:pt x="1715" y="1238"/>
                  <a:pt x="1108" y="1214"/>
                </a:cubicBezTo>
                <a:cubicBezTo>
                  <a:pt x="501" y="1179"/>
                  <a:pt x="1" y="881"/>
                  <a:pt x="25" y="572"/>
                </a:cubicBezTo>
                <a:close/>
              </a:path>
            </a:pathLst>
          </a:custGeom>
          <a:noFill/>
          <a:ln w="4175" cap="flat" cmpd="sng">
            <a:solidFill>
              <a:srgbClr val="D4C599"/>
            </a:solidFill>
            <a:prstDash val="solid"/>
            <a:miter lim="11906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652" name="Google Shape;652;p4"/>
          <p:cNvSpPr/>
          <p:nvPr/>
        </p:nvSpPr>
        <p:spPr>
          <a:xfrm>
            <a:off x="4653732" y="6829280"/>
            <a:ext cx="97528" cy="51653"/>
          </a:xfrm>
          <a:custGeom>
            <a:avLst/>
            <a:gdLst/>
            <a:ahLst/>
            <a:cxnLst/>
            <a:rect l="l" t="t" r="r" b="b"/>
            <a:pathLst>
              <a:path w="2251" h="1239" fill="none" extrusionOk="0">
                <a:moveTo>
                  <a:pt x="12" y="572"/>
                </a:moveTo>
                <a:cubicBezTo>
                  <a:pt x="36" y="238"/>
                  <a:pt x="536" y="0"/>
                  <a:pt x="1143" y="36"/>
                </a:cubicBezTo>
                <a:cubicBezTo>
                  <a:pt x="1762" y="60"/>
                  <a:pt x="2250" y="345"/>
                  <a:pt x="2238" y="679"/>
                </a:cubicBezTo>
                <a:cubicBezTo>
                  <a:pt x="2215" y="1000"/>
                  <a:pt x="1715" y="1238"/>
                  <a:pt x="1107" y="1215"/>
                </a:cubicBezTo>
                <a:cubicBezTo>
                  <a:pt x="488" y="1179"/>
                  <a:pt x="0" y="881"/>
                  <a:pt x="12" y="572"/>
                </a:cubicBezTo>
                <a:close/>
              </a:path>
            </a:pathLst>
          </a:custGeom>
          <a:noFill/>
          <a:ln w="4175" cap="flat" cmpd="sng">
            <a:solidFill>
              <a:srgbClr val="D4C599"/>
            </a:solidFill>
            <a:prstDash val="solid"/>
            <a:miter lim="11906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653" name="Google Shape;653;p4"/>
          <p:cNvSpPr/>
          <p:nvPr/>
        </p:nvSpPr>
        <p:spPr>
          <a:xfrm>
            <a:off x="8799497" y="390345"/>
            <a:ext cx="97052" cy="51153"/>
          </a:xfrm>
          <a:custGeom>
            <a:avLst/>
            <a:gdLst/>
            <a:ahLst/>
            <a:cxnLst/>
            <a:rect l="l" t="t" r="r" b="b"/>
            <a:pathLst>
              <a:path w="2240" h="1227" fill="none" extrusionOk="0">
                <a:moveTo>
                  <a:pt x="13" y="560"/>
                </a:moveTo>
                <a:cubicBezTo>
                  <a:pt x="25" y="227"/>
                  <a:pt x="537" y="0"/>
                  <a:pt x="1144" y="24"/>
                </a:cubicBezTo>
                <a:cubicBezTo>
                  <a:pt x="1751" y="60"/>
                  <a:pt x="2239" y="334"/>
                  <a:pt x="2227" y="667"/>
                </a:cubicBezTo>
                <a:cubicBezTo>
                  <a:pt x="2215" y="989"/>
                  <a:pt x="1703" y="1227"/>
                  <a:pt x="1096" y="1203"/>
                </a:cubicBezTo>
                <a:cubicBezTo>
                  <a:pt x="477" y="1167"/>
                  <a:pt x="1" y="893"/>
                  <a:pt x="13" y="560"/>
                </a:cubicBezTo>
                <a:close/>
              </a:path>
            </a:pathLst>
          </a:custGeom>
          <a:noFill/>
          <a:ln w="4175" cap="flat" cmpd="sng">
            <a:solidFill>
              <a:srgbClr val="D4C599"/>
            </a:solidFill>
            <a:prstDash val="solid"/>
            <a:miter lim="11906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654" name="Google Shape;654;p4"/>
          <p:cNvSpPr/>
          <p:nvPr/>
        </p:nvSpPr>
        <p:spPr>
          <a:xfrm>
            <a:off x="4260629" y="5930361"/>
            <a:ext cx="116636" cy="61576"/>
          </a:xfrm>
          <a:custGeom>
            <a:avLst/>
            <a:gdLst/>
            <a:ahLst/>
            <a:cxnLst/>
            <a:rect l="l" t="t" r="r" b="b"/>
            <a:pathLst>
              <a:path w="2692" h="1477" fill="none" extrusionOk="0">
                <a:moveTo>
                  <a:pt x="12" y="667"/>
                </a:moveTo>
                <a:cubicBezTo>
                  <a:pt x="24" y="286"/>
                  <a:pt x="632" y="0"/>
                  <a:pt x="1382" y="36"/>
                </a:cubicBezTo>
                <a:cubicBezTo>
                  <a:pt x="2108" y="60"/>
                  <a:pt x="2691" y="405"/>
                  <a:pt x="2679" y="810"/>
                </a:cubicBezTo>
                <a:cubicBezTo>
                  <a:pt x="2656" y="1191"/>
                  <a:pt x="2048" y="1476"/>
                  <a:pt x="1310" y="1441"/>
                </a:cubicBezTo>
                <a:cubicBezTo>
                  <a:pt x="572" y="1393"/>
                  <a:pt x="0" y="1060"/>
                  <a:pt x="12" y="667"/>
                </a:cubicBezTo>
                <a:close/>
              </a:path>
            </a:pathLst>
          </a:custGeom>
          <a:noFill/>
          <a:ln w="2975" cap="flat" cmpd="sng">
            <a:solidFill>
              <a:srgbClr val="D4C599"/>
            </a:solidFill>
            <a:prstDash val="solid"/>
            <a:miter lim="11906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655" name="Google Shape;655;p4"/>
          <p:cNvSpPr/>
          <p:nvPr/>
        </p:nvSpPr>
        <p:spPr>
          <a:xfrm>
            <a:off x="4175492" y="5862323"/>
            <a:ext cx="81584" cy="43232"/>
          </a:xfrm>
          <a:custGeom>
            <a:avLst/>
            <a:gdLst/>
            <a:ahLst/>
            <a:cxnLst/>
            <a:rect l="l" t="t" r="r" b="b"/>
            <a:pathLst>
              <a:path w="1883" h="1037" fill="none" extrusionOk="0">
                <a:moveTo>
                  <a:pt x="1" y="477"/>
                </a:moveTo>
                <a:cubicBezTo>
                  <a:pt x="13" y="203"/>
                  <a:pt x="441" y="1"/>
                  <a:pt x="965" y="25"/>
                </a:cubicBezTo>
                <a:cubicBezTo>
                  <a:pt x="1489" y="60"/>
                  <a:pt x="1882" y="299"/>
                  <a:pt x="1870" y="560"/>
                </a:cubicBezTo>
                <a:cubicBezTo>
                  <a:pt x="1858" y="834"/>
                  <a:pt x="1430" y="1037"/>
                  <a:pt x="906" y="1013"/>
                </a:cubicBezTo>
                <a:cubicBezTo>
                  <a:pt x="394" y="989"/>
                  <a:pt x="1" y="739"/>
                  <a:pt x="1" y="477"/>
                </a:cubicBezTo>
                <a:close/>
              </a:path>
            </a:pathLst>
          </a:custGeom>
          <a:noFill/>
          <a:ln w="2975" cap="flat" cmpd="sng">
            <a:solidFill>
              <a:srgbClr val="D4C599"/>
            </a:solidFill>
            <a:prstDash val="solid"/>
            <a:miter lim="11906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656" name="Google Shape;656;p4"/>
          <p:cNvSpPr/>
          <p:nvPr/>
        </p:nvSpPr>
        <p:spPr>
          <a:xfrm>
            <a:off x="9130686" y="217581"/>
            <a:ext cx="39253" cy="36812"/>
          </a:xfrm>
          <a:custGeom>
            <a:avLst/>
            <a:gdLst/>
            <a:ahLst/>
            <a:cxnLst/>
            <a:rect l="l" t="t" r="r" b="b"/>
            <a:pathLst>
              <a:path w="906" h="883" extrusionOk="0">
                <a:moveTo>
                  <a:pt x="455" y="1"/>
                </a:moveTo>
                <a:cubicBezTo>
                  <a:pt x="216" y="1"/>
                  <a:pt x="36" y="187"/>
                  <a:pt x="12" y="418"/>
                </a:cubicBezTo>
                <a:cubicBezTo>
                  <a:pt x="1" y="656"/>
                  <a:pt x="191" y="870"/>
                  <a:pt x="429" y="882"/>
                </a:cubicBezTo>
                <a:cubicBezTo>
                  <a:pt x="437" y="882"/>
                  <a:pt x="445" y="883"/>
                  <a:pt x="452" y="883"/>
                </a:cubicBezTo>
                <a:cubicBezTo>
                  <a:pt x="702" y="883"/>
                  <a:pt x="882" y="696"/>
                  <a:pt x="894" y="465"/>
                </a:cubicBezTo>
                <a:cubicBezTo>
                  <a:pt x="905" y="215"/>
                  <a:pt x="715" y="13"/>
                  <a:pt x="477" y="1"/>
                </a:cubicBezTo>
                <a:cubicBezTo>
                  <a:pt x="469" y="1"/>
                  <a:pt x="462" y="1"/>
                  <a:pt x="455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657" name="Google Shape;657;p4"/>
          <p:cNvSpPr/>
          <p:nvPr/>
        </p:nvSpPr>
        <p:spPr>
          <a:xfrm>
            <a:off x="4601610" y="6759283"/>
            <a:ext cx="35657" cy="33811"/>
          </a:xfrm>
          <a:custGeom>
            <a:avLst/>
            <a:gdLst/>
            <a:ahLst/>
            <a:cxnLst/>
            <a:rect l="l" t="t" r="r" b="b"/>
            <a:pathLst>
              <a:path w="823" h="811" extrusionOk="0">
                <a:moveTo>
                  <a:pt x="429" y="0"/>
                </a:moveTo>
                <a:cubicBezTo>
                  <a:pt x="203" y="0"/>
                  <a:pt x="24" y="167"/>
                  <a:pt x="12" y="393"/>
                </a:cubicBezTo>
                <a:cubicBezTo>
                  <a:pt x="1" y="596"/>
                  <a:pt x="179" y="786"/>
                  <a:pt x="405" y="810"/>
                </a:cubicBezTo>
                <a:cubicBezTo>
                  <a:pt x="620" y="810"/>
                  <a:pt x="798" y="643"/>
                  <a:pt x="822" y="417"/>
                </a:cubicBezTo>
                <a:cubicBezTo>
                  <a:pt x="822" y="191"/>
                  <a:pt x="655" y="12"/>
                  <a:pt x="429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658" name="Google Shape;658;p4"/>
          <p:cNvSpPr/>
          <p:nvPr/>
        </p:nvSpPr>
        <p:spPr>
          <a:xfrm>
            <a:off x="9427301" y="704519"/>
            <a:ext cx="55761" cy="52237"/>
          </a:xfrm>
          <a:custGeom>
            <a:avLst/>
            <a:gdLst/>
            <a:ahLst/>
            <a:cxnLst/>
            <a:rect l="l" t="t" r="r" b="b"/>
            <a:pathLst>
              <a:path w="1287" h="1253" extrusionOk="0">
                <a:moveTo>
                  <a:pt x="646" y="1"/>
                </a:moveTo>
                <a:cubicBezTo>
                  <a:pt x="322" y="1"/>
                  <a:pt x="36" y="270"/>
                  <a:pt x="13" y="596"/>
                </a:cubicBezTo>
                <a:cubicBezTo>
                  <a:pt x="1" y="942"/>
                  <a:pt x="275" y="1239"/>
                  <a:pt x="608" y="1251"/>
                </a:cubicBezTo>
                <a:cubicBezTo>
                  <a:pt x="622" y="1252"/>
                  <a:pt x="636" y="1253"/>
                  <a:pt x="650" y="1253"/>
                </a:cubicBezTo>
                <a:cubicBezTo>
                  <a:pt x="977" y="1253"/>
                  <a:pt x="1251" y="987"/>
                  <a:pt x="1263" y="656"/>
                </a:cubicBezTo>
                <a:cubicBezTo>
                  <a:pt x="1287" y="311"/>
                  <a:pt x="1013" y="13"/>
                  <a:pt x="667" y="1"/>
                </a:cubicBezTo>
                <a:cubicBezTo>
                  <a:pt x="660" y="1"/>
                  <a:pt x="653" y="1"/>
                  <a:pt x="646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659" name="Google Shape;659;p4"/>
          <p:cNvSpPr/>
          <p:nvPr/>
        </p:nvSpPr>
        <p:spPr>
          <a:xfrm>
            <a:off x="4834274" y="6021162"/>
            <a:ext cx="37695" cy="35812"/>
          </a:xfrm>
          <a:custGeom>
            <a:avLst/>
            <a:gdLst/>
            <a:ahLst/>
            <a:cxnLst/>
            <a:rect l="l" t="t" r="r" b="b"/>
            <a:pathLst>
              <a:path w="870" h="859" extrusionOk="0">
                <a:moveTo>
                  <a:pt x="453" y="1"/>
                </a:moveTo>
                <a:cubicBezTo>
                  <a:pt x="215" y="1"/>
                  <a:pt x="12" y="179"/>
                  <a:pt x="0" y="406"/>
                </a:cubicBezTo>
                <a:cubicBezTo>
                  <a:pt x="0" y="656"/>
                  <a:pt x="179" y="858"/>
                  <a:pt x="417" y="858"/>
                </a:cubicBezTo>
                <a:cubicBezTo>
                  <a:pt x="655" y="858"/>
                  <a:pt x="846" y="680"/>
                  <a:pt x="869" y="441"/>
                </a:cubicBezTo>
                <a:cubicBezTo>
                  <a:pt x="869" y="203"/>
                  <a:pt x="691" y="13"/>
                  <a:pt x="453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660" name="Google Shape;660;p4"/>
          <p:cNvSpPr/>
          <p:nvPr/>
        </p:nvSpPr>
        <p:spPr>
          <a:xfrm>
            <a:off x="3991354" y="6553751"/>
            <a:ext cx="56281" cy="52237"/>
          </a:xfrm>
          <a:custGeom>
            <a:avLst/>
            <a:gdLst/>
            <a:ahLst/>
            <a:cxnLst/>
            <a:rect l="l" t="t" r="r" b="b"/>
            <a:pathLst>
              <a:path w="1299" h="1253" extrusionOk="0">
                <a:moveTo>
                  <a:pt x="669" y="1"/>
                </a:moveTo>
                <a:cubicBezTo>
                  <a:pt x="333" y="1"/>
                  <a:pt x="48" y="270"/>
                  <a:pt x="36" y="597"/>
                </a:cubicBezTo>
                <a:cubicBezTo>
                  <a:pt x="0" y="954"/>
                  <a:pt x="274" y="1239"/>
                  <a:pt x="631" y="1251"/>
                </a:cubicBezTo>
                <a:cubicBezTo>
                  <a:pt x="645" y="1252"/>
                  <a:pt x="659" y="1253"/>
                  <a:pt x="673" y="1253"/>
                </a:cubicBezTo>
                <a:cubicBezTo>
                  <a:pt x="1000" y="1253"/>
                  <a:pt x="1275" y="987"/>
                  <a:pt x="1286" y="656"/>
                </a:cubicBezTo>
                <a:cubicBezTo>
                  <a:pt x="1298" y="323"/>
                  <a:pt x="1024" y="25"/>
                  <a:pt x="691" y="1"/>
                </a:cubicBezTo>
                <a:cubicBezTo>
                  <a:pt x="684" y="1"/>
                  <a:pt x="676" y="1"/>
                  <a:pt x="669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661" name="Google Shape;661;p4"/>
          <p:cNvSpPr/>
          <p:nvPr/>
        </p:nvSpPr>
        <p:spPr>
          <a:xfrm>
            <a:off x="4085244" y="6146733"/>
            <a:ext cx="55241" cy="52196"/>
          </a:xfrm>
          <a:custGeom>
            <a:avLst/>
            <a:gdLst/>
            <a:ahLst/>
            <a:cxnLst/>
            <a:rect l="l" t="t" r="r" b="b"/>
            <a:pathLst>
              <a:path w="1275" h="1252" extrusionOk="0">
                <a:moveTo>
                  <a:pt x="645" y="1"/>
                </a:moveTo>
                <a:cubicBezTo>
                  <a:pt x="309" y="1"/>
                  <a:pt x="24" y="270"/>
                  <a:pt x="12" y="596"/>
                </a:cubicBezTo>
                <a:cubicBezTo>
                  <a:pt x="0" y="942"/>
                  <a:pt x="262" y="1227"/>
                  <a:pt x="608" y="1251"/>
                </a:cubicBezTo>
                <a:cubicBezTo>
                  <a:pt x="615" y="1252"/>
                  <a:pt x="622" y="1252"/>
                  <a:pt x="629" y="1252"/>
                </a:cubicBezTo>
                <a:cubicBezTo>
                  <a:pt x="954" y="1252"/>
                  <a:pt x="1239" y="994"/>
                  <a:pt x="1262" y="656"/>
                </a:cubicBezTo>
                <a:cubicBezTo>
                  <a:pt x="1274" y="311"/>
                  <a:pt x="1000" y="13"/>
                  <a:pt x="667" y="1"/>
                </a:cubicBezTo>
                <a:cubicBezTo>
                  <a:pt x="660" y="1"/>
                  <a:pt x="653" y="1"/>
                  <a:pt x="645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662" name="Google Shape;662;p4"/>
          <p:cNvSpPr/>
          <p:nvPr/>
        </p:nvSpPr>
        <p:spPr>
          <a:xfrm>
            <a:off x="8838187" y="1106077"/>
            <a:ext cx="34099" cy="32352"/>
          </a:xfrm>
          <a:custGeom>
            <a:avLst/>
            <a:gdLst/>
            <a:ahLst/>
            <a:cxnLst/>
            <a:rect l="l" t="t" r="r" b="b"/>
            <a:pathLst>
              <a:path w="787" h="776" extrusionOk="0">
                <a:moveTo>
                  <a:pt x="374" y="1"/>
                </a:moveTo>
                <a:cubicBezTo>
                  <a:pt x="180" y="1"/>
                  <a:pt x="12" y="174"/>
                  <a:pt x="1" y="370"/>
                </a:cubicBezTo>
                <a:cubicBezTo>
                  <a:pt x="1" y="585"/>
                  <a:pt x="156" y="763"/>
                  <a:pt x="370" y="775"/>
                </a:cubicBezTo>
                <a:cubicBezTo>
                  <a:pt x="376" y="775"/>
                  <a:pt x="383" y="776"/>
                  <a:pt x="389" y="776"/>
                </a:cubicBezTo>
                <a:cubicBezTo>
                  <a:pt x="583" y="776"/>
                  <a:pt x="752" y="602"/>
                  <a:pt x="775" y="406"/>
                </a:cubicBezTo>
                <a:cubicBezTo>
                  <a:pt x="787" y="192"/>
                  <a:pt x="608" y="13"/>
                  <a:pt x="394" y="1"/>
                </a:cubicBezTo>
                <a:cubicBezTo>
                  <a:pt x="387" y="1"/>
                  <a:pt x="381" y="1"/>
                  <a:pt x="374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663" name="Google Shape;663;p4"/>
          <p:cNvSpPr/>
          <p:nvPr/>
        </p:nvSpPr>
        <p:spPr>
          <a:xfrm>
            <a:off x="9075488" y="1246531"/>
            <a:ext cx="55241" cy="52237"/>
          </a:xfrm>
          <a:custGeom>
            <a:avLst/>
            <a:gdLst/>
            <a:ahLst/>
            <a:cxnLst/>
            <a:rect l="l" t="t" r="r" b="b"/>
            <a:pathLst>
              <a:path w="1275" h="1253" extrusionOk="0">
                <a:moveTo>
                  <a:pt x="626" y="0"/>
                </a:moveTo>
                <a:cubicBezTo>
                  <a:pt x="298" y="0"/>
                  <a:pt x="24" y="266"/>
                  <a:pt x="13" y="597"/>
                </a:cubicBezTo>
                <a:cubicBezTo>
                  <a:pt x="1" y="930"/>
                  <a:pt x="263" y="1228"/>
                  <a:pt x="608" y="1252"/>
                </a:cubicBezTo>
                <a:cubicBezTo>
                  <a:pt x="615" y="1252"/>
                  <a:pt x="622" y="1252"/>
                  <a:pt x="630" y="1252"/>
                </a:cubicBezTo>
                <a:cubicBezTo>
                  <a:pt x="965" y="1252"/>
                  <a:pt x="1251" y="983"/>
                  <a:pt x="1263" y="657"/>
                </a:cubicBezTo>
                <a:cubicBezTo>
                  <a:pt x="1275" y="311"/>
                  <a:pt x="1001" y="14"/>
                  <a:pt x="667" y="2"/>
                </a:cubicBezTo>
                <a:cubicBezTo>
                  <a:pt x="653" y="1"/>
                  <a:pt x="639" y="0"/>
                  <a:pt x="626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664" name="Google Shape;664;p4"/>
          <p:cNvSpPr/>
          <p:nvPr/>
        </p:nvSpPr>
        <p:spPr>
          <a:xfrm>
            <a:off x="2393206" y="6512603"/>
            <a:ext cx="122831" cy="65036"/>
          </a:xfrm>
          <a:custGeom>
            <a:avLst/>
            <a:gdLst/>
            <a:ahLst/>
            <a:cxnLst/>
            <a:rect l="l" t="t" r="r" b="b"/>
            <a:pathLst>
              <a:path w="2835" h="1560" fill="none" extrusionOk="0">
                <a:moveTo>
                  <a:pt x="25" y="714"/>
                </a:moveTo>
                <a:cubicBezTo>
                  <a:pt x="37" y="298"/>
                  <a:pt x="691" y="0"/>
                  <a:pt x="1453" y="36"/>
                </a:cubicBezTo>
                <a:cubicBezTo>
                  <a:pt x="2227" y="71"/>
                  <a:pt x="2835" y="441"/>
                  <a:pt x="2823" y="845"/>
                </a:cubicBezTo>
                <a:cubicBezTo>
                  <a:pt x="2811" y="1262"/>
                  <a:pt x="2156" y="1560"/>
                  <a:pt x="1394" y="1512"/>
                </a:cubicBezTo>
                <a:cubicBezTo>
                  <a:pt x="608" y="1488"/>
                  <a:pt x="1" y="1119"/>
                  <a:pt x="25" y="714"/>
                </a:cubicBezTo>
                <a:close/>
              </a:path>
            </a:pathLst>
          </a:custGeom>
          <a:noFill/>
          <a:ln w="3875" cap="flat" cmpd="sng">
            <a:solidFill>
              <a:srgbClr val="D4C599"/>
            </a:solidFill>
            <a:prstDash val="solid"/>
            <a:miter lim="11906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665" name="Google Shape;665;p4"/>
          <p:cNvSpPr/>
          <p:nvPr/>
        </p:nvSpPr>
        <p:spPr>
          <a:xfrm>
            <a:off x="2442728" y="5642950"/>
            <a:ext cx="82061" cy="43733"/>
          </a:xfrm>
          <a:custGeom>
            <a:avLst/>
            <a:gdLst/>
            <a:ahLst/>
            <a:cxnLst/>
            <a:rect l="l" t="t" r="r" b="b"/>
            <a:pathLst>
              <a:path w="1894" h="1049" fill="none" extrusionOk="0">
                <a:moveTo>
                  <a:pt x="13" y="477"/>
                </a:moveTo>
                <a:cubicBezTo>
                  <a:pt x="25" y="215"/>
                  <a:pt x="465" y="0"/>
                  <a:pt x="965" y="36"/>
                </a:cubicBezTo>
                <a:cubicBezTo>
                  <a:pt x="1489" y="60"/>
                  <a:pt x="1894" y="298"/>
                  <a:pt x="1870" y="572"/>
                </a:cubicBezTo>
                <a:cubicBezTo>
                  <a:pt x="1858" y="834"/>
                  <a:pt x="1430" y="1048"/>
                  <a:pt x="918" y="1012"/>
                </a:cubicBezTo>
                <a:cubicBezTo>
                  <a:pt x="406" y="989"/>
                  <a:pt x="1" y="750"/>
                  <a:pt x="13" y="477"/>
                </a:cubicBezTo>
                <a:close/>
              </a:path>
            </a:pathLst>
          </a:custGeom>
          <a:noFill/>
          <a:ln w="3575" cap="flat" cmpd="sng">
            <a:solidFill>
              <a:srgbClr val="D4C599"/>
            </a:solidFill>
            <a:prstDash val="solid"/>
            <a:miter lim="11906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666" name="Google Shape;666;p4"/>
          <p:cNvSpPr/>
          <p:nvPr/>
        </p:nvSpPr>
        <p:spPr>
          <a:xfrm>
            <a:off x="2175013" y="5999316"/>
            <a:ext cx="97528" cy="51195"/>
          </a:xfrm>
          <a:custGeom>
            <a:avLst/>
            <a:gdLst/>
            <a:ahLst/>
            <a:cxnLst/>
            <a:rect l="l" t="t" r="r" b="b"/>
            <a:pathLst>
              <a:path w="2251" h="1228" fill="none" extrusionOk="0">
                <a:moveTo>
                  <a:pt x="12" y="561"/>
                </a:moveTo>
                <a:cubicBezTo>
                  <a:pt x="36" y="239"/>
                  <a:pt x="536" y="1"/>
                  <a:pt x="1144" y="25"/>
                </a:cubicBezTo>
                <a:cubicBezTo>
                  <a:pt x="1763" y="61"/>
                  <a:pt x="2251" y="334"/>
                  <a:pt x="2239" y="668"/>
                </a:cubicBezTo>
                <a:cubicBezTo>
                  <a:pt x="2215" y="1001"/>
                  <a:pt x="1715" y="1227"/>
                  <a:pt x="1108" y="1204"/>
                </a:cubicBezTo>
                <a:cubicBezTo>
                  <a:pt x="489" y="1180"/>
                  <a:pt x="1" y="894"/>
                  <a:pt x="12" y="561"/>
                </a:cubicBezTo>
                <a:close/>
              </a:path>
            </a:pathLst>
          </a:custGeom>
          <a:noFill/>
          <a:ln w="4175" cap="flat" cmpd="sng">
            <a:solidFill>
              <a:srgbClr val="D4C599"/>
            </a:solidFill>
            <a:prstDash val="solid"/>
            <a:miter lim="11906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667" name="Google Shape;667;p4"/>
          <p:cNvSpPr/>
          <p:nvPr/>
        </p:nvSpPr>
        <p:spPr>
          <a:xfrm>
            <a:off x="2122891" y="5929361"/>
            <a:ext cx="34619" cy="33268"/>
          </a:xfrm>
          <a:custGeom>
            <a:avLst/>
            <a:gdLst/>
            <a:ahLst/>
            <a:cxnLst/>
            <a:rect l="l" t="t" r="r" b="b"/>
            <a:pathLst>
              <a:path w="799" h="798" extrusionOk="0">
                <a:moveTo>
                  <a:pt x="418" y="0"/>
                </a:moveTo>
                <a:cubicBezTo>
                  <a:pt x="191" y="0"/>
                  <a:pt x="13" y="155"/>
                  <a:pt x="1" y="381"/>
                </a:cubicBezTo>
                <a:cubicBezTo>
                  <a:pt x="1" y="607"/>
                  <a:pt x="168" y="798"/>
                  <a:pt x="382" y="798"/>
                </a:cubicBezTo>
                <a:cubicBezTo>
                  <a:pt x="608" y="798"/>
                  <a:pt x="787" y="631"/>
                  <a:pt x="799" y="417"/>
                </a:cubicBezTo>
                <a:cubicBezTo>
                  <a:pt x="799" y="191"/>
                  <a:pt x="644" y="12"/>
                  <a:pt x="418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668" name="Google Shape;668;p4"/>
          <p:cNvSpPr/>
          <p:nvPr/>
        </p:nvSpPr>
        <p:spPr>
          <a:xfrm>
            <a:off x="3464675" y="5592798"/>
            <a:ext cx="55719" cy="52196"/>
          </a:xfrm>
          <a:custGeom>
            <a:avLst/>
            <a:gdLst/>
            <a:ahLst/>
            <a:cxnLst/>
            <a:rect l="l" t="t" r="r" b="b"/>
            <a:pathLst>
              <a:path w="1286" h="1252" extrusionOk="0">
                <a:moveTo>
                  <a:pt x="645" y="0"/>
                </a:moveTo>
                <a:cubicBezTo>
                  <a:pt x="321" y="0"/>
                  <a:pt x="35" y="258"/>
                  <a:pt x="12" y="596"/>
                </a:cubicBezTo>
                <a:cubicBezTo>
                  <a:pt x="0" y="941"/>
                  <a:pt x="262" y="1227"/>
                  <a:pt x="607" y="1251"/>
                </a:cubicBezTo>
                <a:cubicBezTo>
                  <a:pt x="615" y="1251"/>
                  <a:pt x="622" y="1251"/>
                  <a:pt x="630" y="1251"/>
                </a:cubicBezTo>
                <a:cubicBezTo>
                  <a:pt x="966" y="1251"/>
                  <a:pt x="1251" y="993"/>
                  <a:pt x="1262" y="656"/>
                </a:cubicBezTo>
                <a:cubicBezTo>
                  <a:pt x="1286" y="310"/>
                  <a:pt x="1012" y="13"/>
                  <a:pt x="667" y="1"/>
                </a:cubicBezTo>
                <a:cubicBezTo>
                  <a:pt x="660" y="1"/>
                  <a:pt x="652" y="0"/>
                  <a:pt x="645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669" name="Google Shape;669;p4"/>
          <p:cNvSpPr/>
          <p:nvPr/>
        </p:nvSpPr>
        <p:spPr>
          <a:xfrm>
            <a:off x="2079565" y="6617287"/>
            <a:ext cx="55761" cy="52196"/>
          </a:xfrm>
          <a:custGeom>
            <a:avLst/>
            <a:gdLst/>
            <a:ahLst/>
            <a:cxnLst/>
            <a:rect l="l" t="t" r="r" b="b"/>
            <a:pathLst>
              <a:path w="1287" h="1252" extrusionOk="0">
                <a:moveTo>
                  <a:pt x="646" y="1"/>
                </a:moveTo>
                <a:cubicBezTo>
                  <a:pt x="321" y="1"/>
                  <a:pt x="36" y="259"/>
                  <a:pt x="13" y="597"/>
                </a:cubicBezTo>
                <a:cubicBezTo>
                  <a:pt x="1" y="942"/>
                  <a:pt x="275" y="1216"/>
                  <a:pt x="608" y="1251"/>
                </a:cubicBezTo>
                <a:cubicBezTo>
                  <a:pt x="616" y="1252"/>
                  <a:pt x="623" y="1252"/>
                  <a:pt x="631" y="1252"/>
                </a:cubicBezTo>
                <a:cubicBezTo>
                  <a:pt x="966" y="1252"/>
                  <a:pt x="1251" y="994"/>
                  <a:pt x="1263" y="656"/>
                </a:cubicBezTo>
                <a:cubicBezTo>
                  <a:pt x="1287" y="311"/>
                  <a:pt x="1013" y="13"/>
                  <a:pt x="668" y="1"/>
                </a:cubicBezTo>
                <a:cubicBezTo>
                  <a:pt x="660" y="1"/>
                  <a:pt x="653" y="1"/>
                  <a:pt x="646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670" name="Google Shape;670;p4"/>
          <p:cNvSpPr/>
          <p:nvPr/>
        </p:nvSpPr>
        <p:spPr>
          <a:xfrm>
            <a:off x="2874522" y="5993771"/>
            <a:ext cx="35095" cy="32435"/>
          </a:xfrm>
          <a:custGeom>
            <a:avLst/>
            <a:gdLst/>
            <a:ahLst/>
            <a:cxnLst/>
            <a:rect l="l" t="t" r="r" b="b"/>
            <a:pathLst>
              <a:path w="810" h="778" extrusionOk="0">
                <a:moveTo>
                  <a:pt x="381" y="1"/>
                </a:moveTo>
                <a:cubicBezTo>
                  <a:pt x="194" y="1"/>
                  <a:pt x="35" y="171"/>
                  <a:pt x="24" y="372"/>
                </a:cubicBezTo>
                <a:cubicBezTo>
                  <a:pt x="0" y="598"/>
                  <a:pt x="167" y="765"/>
                  <a:pt x="393" y="777"/>
                </a:cubicBezTo>
                <a:cubicBezTo>
                  <a:pt x="400" y="777"/>
                  <a:pt x="406" y="777"/>
                  <a:pt x="412" y="777"/>
                </a:cubicBezTo>
                <a:cubicBezTo>
                  <a:pt x="607" y="777"/>
                  <a:pt x="775" y="603"/>
                  <a:pt x="798" y="396"/>
                </a:cubicBezTo>
                <a:cubicBezTo>
                  <a:pt x="810" y="194"/>
                  <a:pt x="631" y="15"/>
                  <a:pt x="417" y="3"/>
                </a:cubicBezTo>
                <a:cubicBezTo>
                  <a:pt x="405" y="2"/>
                  <a:pt x="393" y="1"/>
                  <a:pt x="381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671" name="Google Shape;671;p4"/>
          <p:cNvSpPr/>
          <p:nvPr/>
        </p:nvSpPr>
        <p:spPr>
          <a:xfrm>
            <a:off x="3112862" y="6133850"/>
            <a:ext cx="55241" cy="52196"/>
          </a:xfrm>
          <a:custGeom>
            <a:avLst/>
            <a:gdLst/>
            <a:ahLst/>
            <a:cxnLst/>
            <a:rect l="l" t="t" r="r" b="b"/>
            <a:pathLst>
              <a:path w="1275" h="1252" extrusionOk="0">
                <a:moveTo>
                  <a:pt x="644" y="0"/>
                </a:moveTo>
                <a:cubicBezTo>
                  <a:pt x="309" y="0"/>
                  <a:pt x="24" y="258"/>
                  <a:pt x="12" y="596"/>
                </a:cubicBezTo>
                <a:cubicBezTo>
                  <a:pt x="0" y="953"/>
                  <a:pt x="262" y="1239"/>
                  <a:pt x="607" y="1251"/>
                </a:cubicBezTo>
                <a:cubicBezTo>
                  <a:pt x="615" y="1251"/>
                  <a:pt x="622" y="1251"/>
                  <a:pt x="629" y="1251"/>
                </a:cubicBezTo>
                <a:cubicBezTo>
                  <a:pt x="954" y="1251"/>
                  <a:pt x="1239" y="993"/>
                  <a:pt x="1262" y="655"/>
                </a:cubicBezTo>
                <a:cubicBezTo>
                  <a:pt x="1274" y="310"/>
                  <a:pt x="1000" y="12"/>
                  <a:pt x="667" y="1"/>
                </a:cubicBezTo>
                <a:cubicBezTo>
                  <a:pt x="659" y="0"/>
                  <a:pt x="652" y="0"/>
                  <a:pt x="644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672" name="Google Shape;672;p4"/>
          <p:cNvSpPr/>
          <p:nvPr/>
        </p:nvSpPr>
        <p:spPr>
          <a:xfrm>
            <a:off x="-179359" y="6190923"/>
            <a:ext cx="71229" cy="37771"/>
          </a:xfrm>
          <a:custGeom>
            <a:avLst/>
            <a:gdLst/>
            <a:ahLst/>
            <a:cxnLst/>
            <a:rect l="l" t="t" r="r" b="b"/>
            <a:pathLst>
              <a:path w="1644" h="906" fill="none" extrusionOk="0">
                <a:moveTo>
                  <a:pt x="24" y="406"/>
                </a:moveTo>
                <a:cubicBezTo>
                  <a:pt x="36" y="167"/>
                  <a:pt x="405" y="1"/>
                  <a:pt x="858" y="36"/>
                </a:cubicBezTo>
                <a:cubicBezTo>
                  <a:pt x="1298" y="60"/>
                  <a:pt x="1643" y="275"/>
                  <a:pt x="1632" y="513"/>
                </a:cubicBezTo>
                <a:cubicBezTo>
                  <a:pt x="1608" y="751"/>
                  <a:pt x="1239" y="906"/>
                  <a:pt x="798" y="882"/>
                </a:cubicBezTo>
                <a:cubicBezTo>
                  <a:pt x="346" y="846"/>
                  <a:pt x="0" y="644"/>
                  <a:pt x="24" y="406"/>
                </a:cubicBezTo>
                <a:close/>
              </a:path>
            </a:pathLst>
          </a:custGeom>
          <a:noFill/>
          <a:ln w="4175" cap="flat" cmpd="sng">
            <a:solidFill>
              <a:srgbClr val="D4C599"/>
            </a:solidFill>
            <a:prstDash val="solid"/>
            <a:miter lim="11906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673" name="Google Shape;673;p4"/>
          <p:cNvSpPr/>
          <p:nvPr/>
        </p:nvSpPr>
        <p:spPr>
          <a:xfrm>
            <a:off x="227653" y="6392452"/>
            <a:ext cx="83100" cy="43733"/>
          </a:xfrm>
          <a:custGeom>
            <a:avLst/>
            <a:gdLst/>
            <a:ahLst/>
            <a:cxnLst/>
            <a:rect l="l" t="t" r="r" b="b"/>
            <a:pathLst>
              <a:path w="1918" h="1049" fill="none" extrusionOk="0">
                <a:moveTo>
                  <a:pt x="36" y="465"/>
                </a:moveTo>
                <a:cubicBezTo>
                  <a:pt x="48" y="203"/>
                  <a:pt x="477" y="1"/>
                  <a:pt x="1001" y="36"/>
                </a:cubicBezTo>
                <a:cubicBezTo>
                  <a:pt x="1524" y="60"/>
                  <a:pt x="1917" y="322"/>
                  <a:pt x="1894" y="584"/>
                </a:cubicBezTo>
                <a:cubicBezTo>
                  <a:pt x="1882" y="846"/>
                  <a:pt x="1441" y="1048"/>
                  <a:pt x="929" y="1013"/>
                </a:cubicBezTo>
                <a:cubicBezTo>
                  <a:pt x="417" y="989"/>
                  <a:pt x="0" y="751"/>
                  <a:pt x="36" y="465"/>
                </a:cubicBezTo>
                <a:close/>
              </a:path>
            </a:pathLst>
          </a:custGeom>
          <a:noFill/>
          <a:ln w="3575" cap="flat" cmpd="sng">
            <a:solidFill>
              <a:srgbClr val="D4C599"/>
            </a:solidFill>
            <a:prstDash val="solid"/>
            <a:miter lim="11906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674" name="Google Shape;674;p4"/>
          <p:cNvSpPr/>
          <p:nvPr/>
        </p:nvSpPr>
        <p:spPr>
          <a:xfrm>
            <a:off x="-45739" y="6744400"/>
            <a:ext cx="97528" cy="51653"/>
          </a:xfrm>
          <a:custGeom>
            <a:avLst/>
            <a:gdLst/>
            <a:ahLst/>
            <a:cxnLst/>
            <a:rect l="l" t="t" r="r" b="b"/>
            <a:pathLst>
              <a:path w="2251" h="1239" fill="none" extrusionOk="0">
                <a:moveTo>
                  <a:pt x="12" y="548"/>
                </a:moveTo>
                <a:cubicBezTo>
                  <a:pt x="36" y="226"/>
                  <a:pt x="548" y="0"/>
                  <a:pt x="1167" y="24"/>
                </a:cubicBezTo>
                <a:cubicBezTo>
                  <a:pt x="1774" y="72"/>
                  <a:pt x="2250" y="369"/>
                  <a:pt x="2238" y="691"/>
                </a:cubicBezTo>
                <a:cubicBezTo>
                  <a:pt x="2215" y="1000"/>
                  <a:pt x="1703" y="1238"/>
                  <a:pt x="1084" y="1203"/>
                </a:cubicBezTo>
                <a:cubicBezTo>
                  <a:pt x="476" y="1179"/>
                  <a:pt x="0" y="881"/>
                  <a:pt x="12" y="548"/>
                </a:cubicBezTo>
                <a:close/>
              </a:path>
            </a:pathLst>
          </a:custGeom>
          <a:noFill/>
          <a:ln w="4175" cap="flat" cmpd="sng">
            <a:solidFill>
              <a:srgbClr val="D4C599"/>
            </a:solidFill>
            <a:prstDash val="solid"/>
            <a:miter lim="11906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675" name="Google Shape;675;p4"/>
          <p:cNvSpPr/>
          <p:nvPr/>
        </p:nvSpPr>
        <p:spPr>
          <a:xfrm>
            <a:off x="627948" y="6034586"/>
            <a:ext cx="97528" cy="51653"/>
          </a:xfrm>
          <a:custGeom>
            <a:avLst/>
            <a:gdLst/>
            <a:ahLst/>
            <a:cxnLst/>
            <a:rect l="l" t="t" r="r" b="b"/>
            <a:pathLst>
              <a:path w="2251" h="1239" fill="none" extrusionOk="0">
                <a:moveTo>
                  <a:pt x="24" y="548"/>
                </a:moveTo>
                <a:cubicBezTo>
                  <a:pt x="36" y="227"/>
                  <a:pt x="560" y="0"/>
                  <a:pt x="1167" y="36"/>
                </a:cubicBezTo>
                <a:cubicBezTo>
                  <a:pt x="1775" y="72"/>
                  <a:pt x="2251" y="369"/>
                  <a:pt x="2239" y="691"/>
                </a:cubicBezTo>
                <a:cubicBezTo>
                  <a:pt x="2215" y="1000"/>
                  <a:pt x="1703" y="1239"/>
                  <a:pt x="1084" y="1203"/>
                </a:cubicBezTo>
                <a:cubicBezTo>
                  <a:pt x="477" y="1167"/>
                  <a:pt x="1" y="881"/>
                  <a:pt x="24" y="548"/>
                </a:cubicBezTo>
                <a:close/>
              </a:path>
            </a:pathLst>
          </a:custGeom>
          <a:noFill/>
          <a:ln w="4175" cap="flat" cmpd="sng">
            <a:solidFill>
              <a:srgbClr val="D4C599"/>
            </a:solidFill>
            <a:prstDash val="solid"/>
            <a:miter lim="11906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676" name="Google Shape;676;p4"/>
          <p:cNvSpPr/>
          <p:nvPr/>
        </p:nvSpPr>
        <p:spPr>
          <a:xfrm>
            <a:off x="-97341" y="6673820"/>
            <a:ext cx="36135" cy="33393"/>
          </a:xfrm>
          <a:custGeom>
            <a:avLst/>
            <a:gdLst/>
            <a:ahLst/>
            <a:cxnLst/>
            <a:rect l="l" t="t" r="r" b="b"/>
            <a:pathLst>
              <a:path w="834" h="801" extrusionOk="0">
                <a:moveTo>
                  <a:pt x="410" y="0"/>
                </a:moveTo>
                <a:cubicBezTo>
                  <a:pt x="203" y="0"/>
                  <a:pt x="35" y="160"/>
                  <a:pt x="12" y="372"/>
                </a:cubicBezTo>
                <a:cubicBezTo>
                  <a:pt x="0" y="598"/>
                  <a:pt x="167" y="788"/>
                  <a:pt x="393" y="800"/>
                </a:cubicBezTo>
                <a:cubicBezTo>
                  <a:pt x="401" y="801"/>
                  <a:pt x="409" y="801"/>
                  <a:pt x="417" y="801"/>
                </a:cubicBezTo>
                <a:cubicBezTo>
                  <a:pt x="622" y="801"/>
                  <a:pt x="811" y="649"/>
                  <a:pt x="822" y="431"/>
                </a:cubicBezTo>
                <a:cubicBezTo>
                  <a:pt x="834" y="205"/>
                  <a:pt x="667" y="14"/>
                  <a:pt x="453" y="3"/>
                </a:cubicBezTo>
                <a:cubicBezTo>
                  <a:pt x="438" y="1"/>
                  <a:pt x="424" y="0"/>
                  <a:pt x="410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677" name="Google Shape;677;p4"/>
          <p:cNvSpPr/>
          <p:nvPr/>
        </p:nvSpPr>
        <p:spPr>
          <a:xfrm>
            <a:off x="149231" y="5939742"/>
            <a:ext cx="38735" cy="35853"/>
          </a:xfrm>
          <a:custGeom>
            <a:avLst/>
            <a:gdLst/>
            <a:ahLst/>
            <a:cxnLst/>
            <a:rect l="l" t="t" r="r" b="b"/>
            <a:pathLst>
              <a:path w="894" h="860" extrusionOk="0">
                <a:moveTo>
                  <a:pt x="454" y="1"/>
                </a:moveTo>
                <a:cubicBezTo>
                  <a:pt x="225" y="1"/>
                  <a:pt x="24" y="175"/>
                  <a:pt x="13" y="406"/>
                </a:cubicBezTo>
                <a:cubicBezTo>
                  <a:pt x="1" y="644"/>
                  <a:pt x="179" y="847"/>
                  <a:pt x="417" y="858"/>
                </a:cubicBezTo>
                <a:cubicBezTo>
                  <a:pt x="425" y="859"/>
                  <a:pt x="432" y="859"/>
                  <a:pt x="440" y="859"/>
                </a:cubicBezTo>
                <a:cubicBezTo>
                  <a:pt x="668" y="859"/>
                  <a:pt x="858" y="685"/>
                  <a:pt x="870" y="466"/>
                </a:cubicBezTo>
                <a:cubicBezTo>
                  <a:pt x="894" y="227"/>
                  <a:pt x="715" y="13"/>
                  <a:pt x="477" y="1"/>
                </a:cubicBezTo>
                <a:cubicBezTo>
                  <a:pt x="469" y="1"/>
                  <a:pt x="462" y="1"/>
                  <a:pt x="454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678" name="Google Shape;678;p4"/>
          <p:cNvSpPr/>
          <p:nvPr/>
        </p:nvSpPr>
        <p:spPr>
          <a:xfrm>
            <a:off x="653728" y="6751320"/>
            <a:ext cx="35137" cy="32352"/>
          </a:xfrm>
          <a:custGeom>
            <a:avLst/>
            <a:gdLst/>
            <a:ahLst/>
            <a:cxnLst/>
            <a:rect l="l" t="t" r="r" b="b"/>
            <a:pathLst>
              <a:path w="811" h="776" extrusionOk="0">
                <a:moveTo>
                  <a:pt x="417" y="0"/>
                </a:moveTo>
                <a:cubicBezTo>
                  <a:pt x="203" y="0"/>
                  <a:pt x="36" y="152"/>
                  <a:pt x="25" y="358"/>
                </a:cubicBezTo>
                <a:cubicBezTo>
                  <a:pt x="1" y="560"/>
                  <a:pt x="168" y="739"/>
                  <a:pt x="382" y="775"/>
                </a:cubicBezTo>
                <a:cubicBezTo>
                  <a:pt x="389" y="775"/>
                  <a:pt x="396" y="775"/>
                  <a:pt x="404" y="775"/>
                </a:cubicBezTo>
                <a:cubicBezTo>
                  <a:pt x="608" y="775"/>
                  <a:pt x="776" y="613"/>
                  <a:pt x="799" y="418"/>
                </a:cubicBezTo>
                <a:cubicBezTo>
                  <a:pt x="811" y="191"/>
                  <a:pt x="644" y="13"/>
                  <a:pt x="442" y="1"/>
                </a:cubicBezTo>
                <a:cubicBezTo>
                  <a:pt x="433" y="0"/>
                  <a:pt x="425" y="0"/>
                  <a:pt x="417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679" name="Google Shape;679;p4"/>
          <p:cNvSpPr/>
          <p:nvPr/>
        </p:nvSpPr>
        <p:spPr>
          <a:xfrm>
            <a:off x="9419588" y="-73416"/>
            <a:ext cx="56757" cy="52363"/>
          </a:xfrm>
          <a:custGeom>
            <a:avLst/>
            <a:gdLst/>
            <a:ahLst/>
            <a:cxnLst/>
            <a:rect l="l" t="t" r="r" b="b"/>
            <a:pathLst>
              <a:path w="1310" h="1256" extrusionOk="0">
                <a:moveTo>
                  <a:pt x="640" y="1"/>
                </a:moveTo>
                <a:cubicBezTo>
                  <a:pt x="313" y="1"/>
                  <a:pt x="58" y="263"/>
                  <a:pt x="36" y="587"/>
                </a:cubicBezTo>
                <a:cubicBezTo>
                  <a:pt x="0" y="921"/>
                  <a:pt x="274" y="1218"/>
                  <a:pt x="607" y="1254"/>
                </a:cubicBezTo>
                <a:cubicBezTo>
                  <a:pt x="622" y="1255"/>
                  <a:pt x="637" y="1256"/>
                  <a:pt x="652" y="1256"/>
                </a:cubicBezTo>
                <a:cubicBezTo>
                  <a:pt x="988" y="1256"/>
                  <a:pt x="1252" y="1001"/>
                  <a:pt x="1286" y="671"/>
                </a:cubicBezTo>
                <a:cubicBezTo>
                  <a:pt x="1310" y="314"/>
                  <a:pt x="1048" y="28"/>
                  <a:pt x="703" y="4"/>
                </a:cubicBezTo>
                <a:cubicBezTo>
                  <a:pt x="681" y="2"/>
                  <a:pt x="661" y="1"/>
                  <a:pt x="640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680" name="Google Shape;680;p4"/>
          <p:cNvSpPr/>
          <p:nvPr/>
        </p:nvSpPr>
        <p:spPr>
          <a:xfrm>
            <a:off x="6999249" y="4969453"/>
            <a:ext cx="125907" cy="70039"/>
          </a:xfrm>
          <a:custGeom>
            <a:avLst/>
            <a:gdLst/>
            <a:ahLst/>
            <a:cxnLst/>
            <a:rect l="l" t="t" r="r" b="b"/>
            <a:pathLst>
              <a:path w="2906" h="1680" fill="none" extrusionOk="0">
                <a:moveTo>
                  <a:pt x="2846" y="655"/>
                </a:moveTo>
                <a:cubicBezTo>
                  <a:pt x="2905" y="1048"/>
                  <a:pt x="2322" y="1465"/>
                  <a:pt x="1548" y="1572"/>
                </a:cubicBezTo>
                <a:cubicBezTo>
                  <a:pt x="774" y="1679"/>
                  <a:pt x="119" y="1429"/>
                  <a:pt x="60" y="1024"/>
                </a:cubicBezTo>
                <a:cubicBezTo>
                  <a:pt x="0" y="620"/>
                  <a:pt x="584" y="203"/>
                  <a:pt x="1358" y="96"/>
                </a:cubicBezTo>
                <a:cubicBezTo>
                  <a:pt x="2132" y="1"/>
                  <a:pt x="2786" y="239"/>
                  <a:pt x="2846" y="655"/>
                </a:cubicBezTo>
                <a:close/>
              </a:path>
            </a:pathLst>
          </a:custGeom>
          <a:noFill/>
          <a:ln w="3875" cap="flat" cmpd="sng">
            <a:solidFill>
              <a:srgbClr val="D4C599"/>
            </a:solidFill>
            <a:prstDash val="solid"/>
            <a:miter lim="11906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681" name="Google Shape;681;p4"/>
          <p:cNvSpPr/>
          <p:nvPr/>
        </p:nvSpPr>
        <p:spPr>
          <a:xfrm>
            <a:off x="10051063" y="4781085"/>
            <a:ext cx="72269" cy="40231"/>
          </a:xfrm>
          <a:custGeom>
            <a:avLst/>
            <a:gdLst/>
            <a:ahLst/>
            <a:cxnLst/>
            <a:rect l="l" t="t" r="r" b="b"/>
            <a:pathLst>
              <a:path w="1668" h="965" fill="none" extrusionOk="0">
                <a:moveTo>
                  <a:pt x="1644" y="369"/>
                </a:moveTo>
                <a:cubicBezTo>
                  <a:pt x="1667" y="607"/>
                  <a:pt x="1346" y="846"/>
                  <a:pt x="894" y="905"/>
                </a:cubicBezTo>
                <a:cubicBezTo>
                  <a:pt x="453" y="965"/>
                  <a:pt x="60" y="822"/>
                  <a:pt x="36" y="595"/>
                </a:cubicBezTo>
                <a:cubicBezTo>
                  <a:pt x="1" y="357"/>
                  <a:pt x="334" y="119"/>
                  <a:pt x="774" y="60"/>
                </a:cubicBezTo>
                <a:cubicBezTo>
                  <a:pt x="1227" y="0"/>
                  <a:pt x="1608" y="131"/>
                  <a:pt x="1644" y="369"/>
                </a:cubicBezTo>
                <a:close/>
              </a:path>
            </a:pathLst>
          </a:custGeom>
          <a:noFill/>
          <a:ln w="4175" cap="flat" cmpd="sng">
            <a:solidFill>
              <a:srgbClr val="D4C599"/>
            </a:solidFill>
            <a:prstDash val="solid"/>
            <a:miter lim="11906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682" name="Google Shape;682;p4"/>
          <p:cNvSpPr/>
          <p:nvPr/>
        </p:nvSpPr>
        <p:spPr>
          <a:xfrm>
            <a:off x="10942467" y="4872885"/>
            <a:ext cx="82580" cy="46235"/>
          </a:xfrm>
          <a:custGeom>
            <a:avLst/>
            <a:gdLst/>
            <a:ahLst/>
            <a:cxnLst/>
            <a:rect l="l" t="t" r="r" b="b"/>
            <a:pathLst>
              <a:path w="1906" h="1109" fill="none" extrusionOk="0">
                <a:moveTo>
                  <a:pt x="1870" y="441"/>
                </a:moveTo>
                <a:cubicBezTo>
                  <a:pt x="1906" y="715"/>
                  <a:pt x="1536" y="1001"/>
                  <a:pt x="1013" y="1049"/>
                </a:cubicBezTo>
                <a:cubicBezTo>
                  <a:pt x="489" y="1108"/>
                  <a:pt x="60" y="965"/>
                  <a:pt x="24" y="679"/>
                </a:cubicBezTo>
                <a:cubicBezTo>
                  <a:pt x="1" y="418"/>
                  <a:pt x="370" y="132"/>
                  <a:pt x="894" y="72"/>
                </a:cubicBezTo>
                <a:cubicBezTo>
                  <a:pt x="1394" y="1"/>
                  <a:pt x="1846" y="168"/>
                  <a:pt x="1870" y="441"/>
                </a:cubicBezTo>
                <a:close/>
              </a:path>
            </a:pathLst>
          </a:custGeom>
          <a:noFill/>
          <a:ln w="3575" cap="flat" cmpd="sng">
            <a:solidFill>
              <a:srgbClr val="D4C599"/>
            </a:solidFill>
            <a:prstDash val="solid"/>
            <a:miter lim="11906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683" name="Google Shape;683;p4"/>
          <p:cNvSpPr/>
          <p:nvPr/>
        </p:nvSpPr>
        <p:spPr>
          <a:xfrm>
            <a:off x="9915408" y="5545971"/>
            <a:ext cx="99088" cy="55156"/>
          </a:xfrm>
          <a:custGeom>
            <a:avLst/>
            <a:gdLst/>
            <a:ahLst/>
            <a:cxnLst/>
            <a:rect l="l" t="t" r="r" b="b"/>
            <a:pathLst>
              <a:path w="2287" h="1323" fill="none" extrusionOk="0">
                <a:moveTo>
                  <a:pt x="2239" y="525"/>
                </a:moveTo>
                <a:cubicBezTo>
                  <a:pt x="2286" y="846"/>
                  <a:pt x="1822" y="1179"/>
                  <a:pt x="1215" y="1251"/>
                </a:cubicBezTo>
                <a:cubicBezTo>
                  <a:pt x="607" y="1322"/>
                  <a:pt x="84" y="1132"/>
                  <a:pt x="36" y="822"/>
                </a:cubicBezTo>
                <a:cubicBezTo>
                  <a:pt x="0" y="489"/>
                  <a:pt x="453" y="167"/>
                  <a:pt x="1072" y="84"/>
                </a:cubicBezTo>
                <a:cubicBezTo>
                  <a:pt x="1679" y="1"/>
                  <a:pt x="2203" y="191"/>
                  <a:pt x="2239" y="525"/>
                </a:cubicBezTo>
                <a:close/>
              </a:path>
            </a:pathLst>
          </a:custGeom>
          <a:noFill/>
          <a:ln w="4175" cap="flat" cmpd="sng">
            <a:solidFill>
              <a:srgbClr val="D4C599"/>
            </a:solidFill>
            <a:prstDash val="solid"/>
            <a:miter lim="11906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684" name="Google Shape;684;p4"/>
          <p:cNvSpPr/>
          <p:nvPr/>
        </p:nvSpPr>
        <p:spPr>
          <a:xfrm>
            <a:off x="11121968" y="4469368"/>
            <a:ext cx="99608" cy="54613"/>
          </a:xfrm>
          <a:custGeom>
            <a:avLst/>
            <a:gdLst/>
            <a:ahLst/>
            <a:cxnLst/>
            <a:rect l="l" t="t" r="r" b="b"/>
            <a:pathLst>
              <a:path w="2299" h="1310" fill="none" extrusionOk="0">
                <a:moveTo>
                  <a:pt x="2251" y="512"/>
                </a:moveTo>
                <a:cubicBezTo>
                  <a:pt x="2299" y="834"/>
                  <a:pt x="1835" y="1167"/>
                  <a:pt x="1227" y="1238"/>
                </a:cubicBezTo>
                <a:cubicBezTo>
                  <a:pt x="620" y="1310"/>
                  <a:pt x="96" y="1119"/>
                  <a:pt x="49" y="810"/>
                </a:cubicBezTo>
                <a:cubicBezTo>
                  <a:pt x="1" y="476"/>
                  <a:pt x="465" y="155"/>
                  <a:pt x="1073" y="72"/>
                </a:cubicBezTo>
                <a:cubicBezTo>
                  <a:pt x="1692" y="0"/>
                  <a:pt x="2227" y="202"/>
                  <a:pt x="2251" y="512"/>
                </a:cubicBezTo>
                <a:close/>
              </a:path>
            </a:pathLst>
          </a:custGeom>
          <a:noFill/>
          <a:ln w="4175" cap="flat" cmpd="sng">
            <a:solidFill>
              <a:srgbClr val="D4C599"/>
            </a:solidFill>
            <a:prstDash val="solid"/>
            <a:miter lim="11906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685" name="Google Shape;685;p4"/>
          <p:cNvSpPr/>
          <p:nvPr/>
        </p:nvSpPr>
        <p:spPr>
          <a:xfrm>
            <a:off x="10606121" y="5292830"/>
            <a:ext cx="99608" cy="55156"/>
          </a:xfrm>
          <a:custGeom>
            <a:avLst/>
            <a:gdLst/>
            <a:ahLst/>
            <a:cxnLst/>
            <a:rect l="l" t="t" r="r" b="b"/>
            <a:pathLst>
              <a:path w="2299" h="1323" fill="none" extrusionOk="0">
                <a:moveTo>
                  <a:pt x="2251" y="524"/>
                </a:moveTo>
                <a:cubicBezTo>
                  <a:pt x="2299" y="846"/>
                  <a:pt x="1834" y="1179"/>
                  <a:pt x="1227" y="1251"/>
                </a:cubicBezTo>
                <a:cubicBezTo>
                  <a:pt x="620" y="1322"/>
                  <a:pt x="96" y="1132"/>
                  <a:pt x="48" y="822"/>
                </a:cubicBezTo>
                <a:cubicBezTo>
                  <a:pt x="1" y="489"/>
                  <a:pt x="465" y="167"/>
                  <a:pt x="1072" y="84"/>
                </a:cubicBezTo>
                <a:cubicBezTo>
                  <a:pt x="1691" y="1"/>
                  <a:pt x="2215" y="191"/>
                  <a:pt x="2251" y="524"/>
                </a:cubicBezTo>
                <a:close/>
              </a:path>
            </a:pathLst>
          </a:custGeom>
          <a:noFill/>
          <a:ln w="4175" cap="flat" cmpd="sng">
            <a:solidFill>
              <a:srgbClr val="D4C599"/>
            </a:solidFill>
            <a:prstDash val="solid"/>
            <a:miter lim="11906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686" name="Google Shape;686;p4"/>
          <p:cNvSpPr/>
          <p:nvPr/>
        </p:nvSpPr>
        <p:spPr>
          <a:xfrm>
            <a:off x="10261544" y="4846579"/>
            <a:ext cx="88776" cy="49695"/>
          </a:xfrm>
          <a:custGeom>
            <a:avLst/>
            <a:gdLst/>
            <a:ahLst/>
            <a:cxnLst/>
            <a:rect l="l" t="t" r="r" b="b"/>
            <a:pathLst>
              <a:path w="2049" h="1192" fill="none" extrusionOk="0">
                <a:moveTo>
                  <a:pt x="2012" y="465"/>
                </a:moveTo>
                <a:cubicBezTo>
                  <a:pt x="2048" y="751"/>
                  <a:pt x="1631" y="1049"/>
                  <a:pt x="1096" y="1120"/>
                </a:cubicBezTo>
                <a:cubicBezTo>
                  <a:pt x="560" y="1191"/>
                  <a:pt x="84" y="1013"/>
                  <a:pt x="48" y="739"/>
                </a:cubicBezTo>
                <a:cubicBezTo>
                  <a:pt x="0" y="453"/>
                  <a:pt x="417" y="156"/>
                  <a:pt x="953" y="84"/>
                </a:cubicBezTo>
                <a:cubicBezTo>
                  <a:pt x="1501" y="1"/>
                  <a:pt x="1965" y="179"/>
                  <a:pt x="2012" y="465"/>
                </a:cubicBezTo>
                <a:close/>
              </a:path>
            </a:pathLst>
          </a:custGeom>
          <a:noFill/>
          <a:ln w="3875" cap="flat" cmpd="sng">
            <a:solidFill>
              <a:srgbClr val="D4C599"/>
            </a:solidFill>
            <a:prstDash val="solid"/>
            <a:miter lim="11906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687" name="Google Shape;687;p4"/>
          <p:cNvSpPr/>
          <p:nvPr/>
        </p:nvSpPr>
        <p:spPr>
          <a:xfrm>
            <a:off x="10371940" y="5531504"/>
            <a:ext cx="39773" cy="36437"/>
          </a:xfrm>
          <a:custGeom>
            <a:avLst/>
            <a:gdLst/>
            <a:ahLst/>
            <a:cxnLst/>
            <a:rect l="l" t="t" r="r" b="b"/>
            <a:pathLst>
              <a:path w="918" h="874" extrusionOk="0">
                <a:moveTo>
                  <a:pt x="439" y="0"/>
                </a:moveTo>
                <a:cubicBezTo>
                  <a:pt x="423" y="0"/>
                  <a:pt x="408" y="1"/>
                  <a:pt x="393" y="2"/>
                </a:cubicBezTo>
                <a:cubicBezTo>
                  <a:pt x="155" y="38"/>
                  <a:pt x="0" y="264"/>
                  <a:pt x="24" y="491"/>
                </a:cubicBezTo>
                <a:cubicBezTo>
                  <a:pt x="58" y="713"/>
                  <a:pt x="248" y="874"/>
                  <a:pt x="467" y="874"/>
                </a:cubicBezTo>
                <a:cubicBezTo>
                  <a:pt x="482" y="874"/>
                  <a:pt x="497" y="873"/>
                  <a:pt x="512" y="872"/>
                </a:cubicBezTo>
                <a:cubicBezTo>
                  <a:pt x="750" y="836"/>
                  <a:pt x="917" y="610"/>
                  <a:pt x="893" y="383"/>
                </a:cubicBezTo>
                <a:cubicBezTo>
                  <a:pt x="860" y="160"/>
                  <a:pt x="659" y="0"/>
                  <a:pt x="439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688" name="Google Shape;688;p4"/>
          <p:cNvSpPr/>
          <p:nvPr/>
        </p:nvSpPr>
        <p:spPr>
          <a:xfrm>
            <a:off x="9971126" y="5089049"/>
            <a:ext cx="57797" cy="52071"/>
          </a:xfrm>
          <a:custGeom>
            <a:avLst/>
            <a:gdLst/>
            <a:ahLst/>
            <a:cxnLst/>
            <a:rect l="l" t="t" r="r" b="b"/>
            <a:pathLst>
              <a:path w="1334" h="1249" extrusionOk="0">
                <a:moveTo>
                  <a:pt x="671" y="1"/>
                </a:moveTo>
                <a:cubicBezTo>
                  <a:pt x="642" y="1"/>
                  <a:pt x="613" y="3"/>
                  <a:pt x="584" y="7"/>
                </a:cubicBezTo>
                <a:cubicBezTo>
                  <a:pt x="238" y="55"/>
                  <a:pt x="0" y="364"/>
                  <a:pt x="48" y="709"/>
                </a:cubicBezTo>
                <a:cubicBezTo>
                  <a:pt x="92" y="1031"/>
                  <a:pt x="363" y="1249"/>
                  <a:pt x="679" y="1249"/>
                </a:cubicBezTo>
                <a:cubicBezTo>
                  <a:pt x="702" y="1249"/>
                  <a:pt x="726" y="1248"/>
                  <a:pt x="750" y="1245"/>
                </a:cubicBezTo>
                <a:cubicBezTo>
                  <a:pt x="1095" y="1198"/>
                  <a:pt x="1334" y="888"/>
                  <a:pt x="1286" y="543"/>
                </a:cubicBezTo>
                <a:cubicBezTo>
                  <a:pt x="1242" y="227"/>
                  <a:pt x="980" y="1"/>
                  <a:pt x="671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689" name="Google Shape;689;p4"/>
          <p:cNvSpPr/>
          <p:nvPr/>
        </p:nvSpPr>
        <p:spPr>
          <a:xfrm>
            <a:off x="11495488" y="4286432"/>
            <a:ext cx="57797" cy="51653"/>
          </a:xfrm>
          <a:custGeom>
            <a:avLst/>
            <a:gdLst/>
            <a:ahLst/>
            <a:cxnLst/>
            <a:rect l="l" t="t" r="r" b="b"/>
            <a:pathLst>
              <a:path w="1334" h="1239" extrusionOk="0">
                <a:moveTo>
                  <a:pt x="671" y="1"/>
                </a:moveTo>
                <a:cubicBezTo>
                  <a:pt x="642" y="1"/>
                  <a:pt x="613" y="3"/>
                  <a:pt x="583" y="7"/>
                </a:cubicBezTo>
                <a:cubicBezTo>
                  <a:pt x="238" y="42"/>
                  <a:pt x="0" y="364"/>
                  <a:pt x="48" y="697"/>
                </a:cubicBezTo>
                <a:cubicBezTo>
                  <a:pt x="91" y="1013"/>
                  <a:pt x="354" y="1239"/>
                  <a:pt x="662" y="1239"/>
                </a:cubicBezTo>
                <a:cubicBezTo>
                  <a:pt x="691" y="1239"/>
                  <a:pt x="721" y="1237"/>
                  <a:pt x="750" y="1233"/>
                </a:cubicBezTo>
                <a:cubicBezTo>
                  <a:pt x="1095" y="1197"/>
                  <a:pt x="1334" y="876"/>
                  <a:pt x="1286" y="542"/>
                </a:cubicBezTo>
                <a:cubicBezTo>
                  <a:pt x="1242" y="227"/>
                  <a:pt x="980" y="1"/>
                  <a:pt x="671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690" name="Google Shape;690;p4"/>
          <p:cNvSpPr/>
          <p:nvPr/>
        </p:nvSpPr>
        <p:spPr>
          <a:xfrm>
            <a:off x="10499885" y="4610698"/>
            <a:ext cx="35615" cy="32143"/>
          </a:xfrm>
          <a:custGeom>
            <a:avLst/>
            <a:gdLst/>
            <a:ahLst/>
            <a:cxnLst/>
            <a:rect l="l" t="t" r="r" b="b"/>
            <a:pathLst>
              <a:path w="822" h="771" extrusionOk="0">
                <a:moveTo>
                  <a:pt x="404" y="1"/>
                </a:moveTo>
                <a:cubicBezTo>
                  <a:pt x="388" y="1"/>
                  <a:pt x="373" y="2"/>
                  <a:pt x="357" y="3"/>
                </a:cubicBezTo>
                <a:cubicBezTo>
                  <a:pt x="155" y="39"/>
                  <a:pt x="0" y="230"/>
                  <a:pt x="36" y="444"/>
                </a:cubicBezTo>
                <a:cubicBezTo>
                  <a:pt x="57" y="627"/>
                  <a:pt x="215" y="770"/>
                  <a:pt x="403" y="770"/>
                </a:cubicBezTo>
                <a:cubicBezTo>
                  <a:pt x="423" y="770"/>
                  <a:pt x="444" y="769"/>
                  <a:pt x="464" y="765"/>
                </a:cubicBezTo>
                <a:cubicBezTo>
                  <a:pt x="679" y="742"/>
                  <a:pt x="822" y="539"/>
                  <a:pt x="798" y="337"/>
                </a:cubicBezTo>
                <a:cubicBezTo>
                  <a:pt x="765" y="138"/>
                  <a:pt x="598" y="1"/>
                  <a:pt x="404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691" name="Google Shape;691;p4"/>
          <p:cNvSpPr/>
          <p:nvPr/>
        </p:nvSpPr>
        <p:spPr>
          <a:xfrm>
            <a:off x="7031744" y="4786517"/>
            <a:ext cx="57277" cy="52196"/>
          </a:xfrm>
          <a:custGeom>
            <a:avLst/>
            <a:gdLst/>
            <a:ahLst/>
            <a:cxnLst/>
            <a:rect l="l" t="t" r="r" b="b"/>
            <a:pathLst>
              <a:path w="1322" h="1252" extrusionOk="0">
                <a:moveTo>
                  <a:pt x="660" y="1"/>
                </a:moveTo>
                <a:cubicBezTo>
                  <a:pt x="631" y="1"/>
                  <a:pt x="601" y="3"/>
                  <a:pt x="572" y="7"/>
                </a:cubicBezTo>
                <a:cubicBezTo>
                  <a:pt x="239" y="55"/>
                  <a:pt x="0" y="364"/>
                  <a:pt x="36" y="709"/>
                </a:cubicBezTo>
                <a:cubicBezTo>
                  <a:pt x="80" y="1025"/>
                  <a:pt x="342" y="1251"/>
                  <a:pt x="651" y="1251"/>
                </a:cubicBezTo>
                <a:cubicBezTo>
                  <a:pt x="680" y="1251"/>
                  <a:pt x="709" y="1249"/>
                  <a:pt x="739" y="1245"/>
                </a:cubicBezTo>
                <a:cubicBezTo>
                  <a:pt x="1084" y="1198"/>
                  <a:pt x="1322" y="888"/>
                  <a:pt x="1274" y="543"/>
                </a:cubicBezTo>
                <a:cubicBezTo>
                  <a:pt x="1231" y="227"/>
                  <a:pt x="968" y="1"/>
                  <a:pt x="660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692" name="Google Shape;692;p4"/>
          <p:cNvSpPr/>
          <p:nvPr/>
        </p:nvSpPr>
        <p:spPr>
          <a:xfrm>
            <a:off x="7640455" y="4830195"/>
            <a:ext cx="72269" cy="40272"/>
          </a:xfrm>
          <a:custGeom>
            <a:avLst/>
            <a:gdLst/>
            <a:ahLst/>
            <a:cxnLst/>
            <a:rect l="l" t="t" r="r" b="b"/>
            <a:pathLst>
              <a:path w="1668" h="966" fill="none" extrusionOk="0">
                <a:moveTo>
                  <a:pt x="1632" y="370"/>
                </a:moveTo>
                <a:cubicBezTo>
                  <a:pt x="1668" y="608"/>
                  <a:pt x="1334" y="846"/>
                  <a:pt x="894" y="906"/>
                </a:cubicBezTo>
                <a:cubicBezTo>
                  <a:pt x="441" y="965"/>
                  <a:pt x="60" y="811"/>
                  <a:pt x="24" y="596"/>
                </a:cubicBezTo>
                <a:cubicBezTo>
                  <a:pt x="1" y="358"/>
                  <a:pt x="322" y="120"/>
                  <a:pt x="775" y="60"/>
                </a:cubicBezTo>
                <a:cubicBezTo>
                  <a:pt x="1227" y="1"/>
                  <a:pt x="1608" y="132"/>
                  <a:pt x="1632" y="370"/>
                </a:cubicBezTo>
                <a:close/>
              </a:path>
            </a:pathLst>
          </a:custGeom>
          <a:noFill/>
          <a:ln w="4175" cap="flat" cmpd="sng">
            <a:solidFill>
              <a:srgbClr val="D4C599"/>
            </a:solidFill>
            <a:prstDash val="solid"/>
            <a:miter lim="11906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693" name="Google Shape;693;p4"/>
          <p:cNvSpPr/>
          <p:nvPr/>
        </p:nvSpPr>
        <p:spPr>
          <a:xfrm>
            <a:off x="8983235" y="5047608"/>
            <a:ext cx="72269" cy="40773"/>
          </a:xfrm>
          <a:custGeom>
            <a:avLst/>
            <a:gdLst/>
            <a:ahLst/>
            <a:cxnLst/>
            <a:rect l="l" t="t" r="r" b="b"/>
            <a:pathLst>
              <a:path w="1668" h="978" fill="none" extrusionOk="0">
                <a:moveTo>
                  <a:pt x="1644" y="382"/>
                </a:moveTo>
                <a:cubicBezTo>
                  <a:pt x="1668" y="608"/>
                  <a:pt x="1346" y="858"/>
                  <a:pt x="894" y="906"/>
                </a:cubicBezTo>
                <a:cubicBezTo>
                  <a:pt x="453" y="977"/>
                  <a:pt x="60" y="822"/>
                  <a:pt x="36" y="596"/>
                </a:cubicBezTo>
                <a:cubicBezTo>
                  <a:pt x="1" y="358"/>
                  <a:pt x="334" y="120"/>
                  <a:pt x="775" y="60"/>
                </a:cubicBezTo>
                <a:cubicBezTo>
                  <a:pt x="1227" y="1"/>
                  <a:pt x="1608" y="156"/>
                  <a:pt x="1644" y="382"/>
                </a:cubicBezTo>
                <a:close/>
              </a:path>
            </a:pathLst>
          </a:custGeom>
          <a:noFill/>
          <a:ln w="4175" cap="flat" cmpd="sng">
            <a:solidFill>
              <a:srgbClr val="D4C599"/>
            </a:solidFill>
            <a:prstDash val="solid"/>
            <a:miter lim="11906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694" name="Google Shape;694;p4"/>
          <p:cNvSpPr/>
          <p:nvPr/>
        </p:nvSpPr>
        <p:spPr>
          <a:xfrm>
            <a:off x="8531858" y="4922037"/>
            <a:ext cx="82580" cy="46192"/>
          </a:xfrm>
          <a:custGeom>
            <a:avLst/>
            <a:gdLst/>
            <a:ahLst/>
            <a:cxnLst/>
            <a:rect l="l" t="t" r="r" b="b"/>
            <a:pathLst>
              <a:path w="1906" h="1108" fill="none" extrusionOk="0">
                <a:moveTo>
                  <a:pt x="1882" y="429"/>
                </a:moveTo>
                <a:cubicBezTo>
                  <a:pt x="1906" y="691"/>
                  <a:pt x="1537" y="977"/>
                  <a:pt x="1013" y="1036"/>
                </a:cubicBezTo>
                <a:cubicBezTo>
                  <a:pt x="513" y="1108"/>
                  <a:pt x="60" y="953"/>
                  <a:pt x="36" y="667"/>
                </a:cubicBezTo>
                <a:cubicBezTo>
                  <a:pt x="1" y="393"/>
                  <a:pt x="382" y="120"/>
                  <a:pt x="894" y="60"/>
                </a:cubicBezTo>
                <a:cubicBezTo>
                  <a:pt x="1394" y="1"/>
                  <a:pt x="1834" y="155"/>
                  <a:pt x="1882" y="429"/>
                </a:cubicBezTo>
                <a:close/>
              </a:path>
            </a:pathLst>
          </a:custGeom>
          <a:noFill/>
          <a:ln w="3575" cap="flat" cmpd="sng">
            <a:solidFill>
              <a:srgbClr val="D4C599"/>
            </a:solidFill>
            <a:prstDash val="solid"/>
            <a:miter lim="11906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695" name="Google Shape;695;p4"/>
          <p:cNvSpPr/>
          <p:nvPr/>
        </p:nvSpPr>
        <p:spPr>
          <a:xfrm>
            <a:off x="7504279" y="5594623"/>
            <a:ext cx="99088" cy="55156"/>
          </a:xfrm>
          <a:custGeom>
            <a:avLst/>
            <a:gdLst/>
            <a:ahLst/>
            <a:cxnLst/>
            <a:rect l="l" t="t" r="r" b="b"/>
            <a:pathLst>
              <a:path w="2287" h="1323" fill="none" extrusionOk="0">
                <a:moveTo>
                  <a:pt x="2251" y="512"/>
                </a:moveTo>
                <a:cubicBezTo>
                  <a:pt x="2286" y="846"/>
                  <a:pt x="1834" y="1167"/>
                  <a:pt x="1215" y="1251"/>
                </a:cubicBezTo>
                <a:cubicBezTo>
                  <a:pt x="608" y="1322"/>
                  <a:pt x="84" y="1132"/>
                  <a:pt x="36" y="810"/>
                </a:cubicBezTo>
                <a:cubicBezTo>
                  <a:pt x="0" y="501"/>
                  <a:pt x="453" y="155"/>
                  <a:pt x="1072" y="84"/>
                </a:cubicBezTo>
                <a:cubicBezTo>
                  <a:pt x="1679" y="0"/>
                  <a:pt x="2203" y="203"/>
                  <a:pt x="2251" y="512"/>
                </a:cubicBezTo>
                <a:close/>
              </a:path>
            </a:pathLst>
          </a:custGeom>
          <a:noFill/>
          <a:ln w="4175" cap="flat" cmpd="sng">
            <a:solidFill>
              <a:srgbClr val="D4C599"/>
            </a:solidFill>
            <a:prstDash val="solid"/>
            <a:miter lim="11906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696" name="Google Shape;696;p4"/>
          <p:cNvSpPr/>
          <p:nvPr/>
        </p:nvSpPr>
        <p:spPr>
          <a:xfrm>
            <a:off x="8711879" y="4517979"/>
            <a:ext cx="99608" cy="55156"/>
          </a:xfrm>
          <a:custGeom>
            <a:avLst/>
            <a:gdLst/>
            <a:ahLst/>
            <a:cxnLst/>
            <a:rect l="l" t="t" r="r" b="b"/>
            <a:pathLst>
              <a:path w="2299" h="1323" fill="none" extrusionOk="0">
                <a:moveTo>
                  <a:pt x="2251" y="525"/>
                </a:moveTo>
                <a:cubicBezTo>
                  <a:pt x="2299" y="846"/>
                  <a:pt x="1835" y="1180"/>
                  <a:pt x="1227" y="1251"/>
                </a:cubicBezTo>
                <a:cubicBezTo>
                  <a:pt x="608" y="1322"/>
                  <a:pt x="96" y="1132"/>
                  <a:pt x="49" y="822"/>
                </a:cubicBezTo>
                <a:cubicBezTo>
                  <a:pt x="1" y="489"/>
                  <a:pt x="465" y="168"/>
                  <a:pt x="1073" y="84"/>
                </a:cubicBezTo>
                <a:cubicBezTo>
                  <a:pt x="1668" y="1"/>
                  <a:pt x="2204" y="191"/>
                  <a:pt x="2251" y="525"/>
                </a:cubicBezTo>
                <a:close/>
              </a:path>
            </a:pathLst>
          </a:custGeom>
          <a:noFill/>
          <a:ln w="4175" cap="flat" cmpd="sng">
            <a:solidFill>
              <a:srgbClr val="D4C599"/>
            </a:solidFill>
            <a:prstDash val="solid"/>
            <a:miter lim="11906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697" name="Google Shape;697;p4"/>
          <p:cNvSpPr/>
          <p:nvPr/>
        </p:nvSpPr>
        <p:spPr>
          <a:xfrm>
            <a:off x="8195512" y="5341981"/>
            <a:ext cx="99088" cy="55115"/>
          </a:xfrm>
          <a:custGeom>
            <a:avLst/>
            <a:gdLst/>
            <a:ahLst/>
            <a:cxnLst/>
            <a:rect l="l" t="t" r="r" b="b"/>
            <a:pathLst>
              <a:path w="2287" h="1322" fill="none" extrusionOk="0">
                <a:moveTo>
                  <a:pt x="2251" y="524"/>
                </a:moveTo>
                <a:cubicBezTo>
                  <a:pt x="2287" y="846"/>
                  <a:pt x="1834" y="1179"/>
                  <a:pt x="1215" y="1250"/>
                </a:cubicBezTo>
                <a:cubicBezTo>
                  <a:pt x="608" y="1322"/>
                  <a:pt x="84" y="1131"/>
                  <a:pt x="48" y="822"/>
                </a:cubicBezTo>
                <a:cubicBezTo>
                  <a:pt x="1" y="488"/>
                  <a:pt x="453" y="167"/>
                  <a:pt x="1072" y="84"/>
                </a:cubicBezTo>
                <a:cubicBezTo>
                  <a:pt x="1680" y="0"/>
                  <a:pt x="2203" y="191"/>
                  <a:pt x="2251" y="524"/>
                </a:cubicBezTo>
                <a:close/>
              </a:path>
            </a:pathLst>
          </a:custGeom>
          <a:noFill/>
          <a:ln w="4175" cap="flat" cmpd="sng">
            <a:solidFill>
              <a:srgbClr val="D4C599"/>
            </a:solidFill>
            <a:prstDash val="solid"/>
            <a:miter lim="11906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698" name="Google Shape;698;p4"/>
          <p:cNvSpPr/>
          <p:nvPr/>
        </p:nvSpPr>
        <p:spPr>
          <a:xfrm>
            <a:off x="9246313" y="5326598"/>
            <a:ext cx="118195" cy="66037"/>
          </a:xfrm>
          <a:custGeom>
            <a:avLst/>
            <a:gdLst/>
            <a:ahLst/>
            <a:cxnLst/>
            <a:rect l="l" t="t" r="r" b="b"/>
            <a:pathLst>
              <a:path w="2728" h="1584" fill="none" extrusionOk="0">
                <a:moveTo>
                  <a:pt x="2680" y="607"/>
                </a:moveTo>
                <a:cubicBezTo>
                  <a:pt x="2727" y="988"/>
                  <a:pt x="2192" y="1381"/>
                  <a:pt x="1465" y="1488"/>
                </a:cubicBezTo>
                <a:cubicBezTo>
                  <a:pt x="727" y="1584"/>
                  <a:pt x="108" y="1346"/>
                  <a:pt x="48" y="965"/>
                </a:cubicBezTo>
                <a:cubicBezTo>
                  <a:pt x="1" y="572"/>
                  <a:pt x="537" y="191"/>
                  <a:pt x="1275" y="83"/>
                </a:cubicBezTo>
                <a:cubicBezTo>
                  <a:pt x="2001" y="0"/>
                  <a:pt x="2644" y="238"/>
                  <a:pt x="2680" y="607"/>
                </a:cubicBezTo>
                <a:close/>
              </a:path>
            </a:pathLst>
          </a:custGeom>
          <a:noFill/>
          <a:ln w="2975" cap="flat" cmpd="sng">
            <a:solidFill>
              <a:srgbClr val="D4C599"/>
            </a:solidFill>
            <a:prstDash val="solid"/>
            <a:miter lim="11906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699" name="Google Shape;699;p4"/>
          <p:cNvSpPr/>
          <p:nvPr/>
        </p:nvSpPr>
        <p:spPr>
          <a:xfrm>
            <a:off x="9379414" y="5394094"/>
            <a:ext cx="83100" cy="47193"/>
          </a:xfrm>
          <a:custGeom>
            <a:avLst/>
            <a:gdLst/>
            <a:ahLst/>
            <a:cxnLst/>
            <a:rect l="l" t="t" r="r" b="b"/>
            <a:pathLst>
              <a:path w="1918" h="1132" fill="none" extrusionOk="0">
                <a:moveTo>
                  <a:pt x="1894" y="441"/>
                </a:moveTo>
                <a:cubicBezTo>
                  <a:pt x="1918" y="715"/>
                  <a:pt x="1537" y="1000"/>
                  <a:pt x="1025" y="1048"/>
                </a:cubicBezTo>
                <a:cubicBezTo>
                  <a:pt x="501" y="1131"/>
                  <a:pt x="60" y="953"/>
                  <a:pt x="24" y="679"/>
                </a:cubicBezTo>
                <a:cubicBezTo>
                  <a:pt x="1" y="417"/>
                  <a:pt x="382" y="131"/>
                  <a:pt x="894" y="72"/>
                </a:cubicBezTo>
                <a:cubicBezTo>
                  <a:pt x="1394" y="0"/>
                  <a:pt x="1846" y="167"/>
                  <a:pt x="1894" y="441"/>
                </a:cubicBezTo>
                <a:close/>
              </a:path>
            </a:pathLst>
          </a:custGeom>
          <a:noFill/>
          <a:ln w="2975" cap="flat" cmpd="sng">
            <a:solidFill>
              <a:srgbClr val="D4C599"/>
            </a:solidFill>
            <a:prstDash val="solid"/>
            <a:miter lim="11906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700" name="Google Shape;700;p4"/>
          <p:cNvSpPr/>
          <p:nvPr/>
        </p:nvSpPr>
        <p:spPr>
          <a:xfrm>
            <a:off x="7960812" y="5580407"/>
            <a:ext cx="39773" cy="36687"/>
          </a:xfrm>
          <a:custGeom>
            <a:avLst/>
            <a:gdLst/>
            <a:ahLst/>
            <a:cxnLst/>
            <a:rect l="l" t="t" r="r" b="b"/>
            <a:pathLst>
              <a:path w="918" h="880" extrusionOk="0">
                <a:moveTo>
                  <a:pt x="483" y="0"/>
                </a:moveTo>
                <a:cubicBezTo>
                  <a:pt x="457" y="0"/>
                  <a:pt x="431" y="3"/>
                  <a:pt x="405" y="8"/>
                </a:cubicBezTo>
                <a:cubicBezTo>
                  <a:pt x="167" y="44"/>
                  <a:pt x="0" y="258"/>
                  <a:pt x="24" y="496"/>
                </a:cubicBezTo>
                <a:cubicBezTo>
                  <a:pt x="58" y="719"/>
                  <a:pt x="258" y="880"/>
                  <a:pt x="479" y="880"/>
                </a:cubicBezTo>
                <a:cubicBezTo>
                  <a:pt x="494" y="880"/>
                  <a:pt x="509" y="879"/>
                  <a:pt x="524" y="877"/>
                </a:cubicBezTo>
                <a:cubicBezTo>
                  <a:pt x="762" y="842"/>
                  <a:pt x="917" y="615"/>
                  <a:pt x="893" y="377"/>
                </a:cubicBezTo>
                <a:cubicBezTo>
                  <a:pt x="862" y="165"/>
                  <a:pt x="688" y="0"/>
                  <a:pt x="483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701" name="Google Shape;701;p4"/>
          <p:cNvSpPr/>
          <p:nvPr/>
        </p:nvSpPr>
        <p:spPr>
          <a:xfrm>
            <a:off x="8840343" y="4592604"/>
            <a:ext cx="36655" cy="33352"/>
          </a:xfrm>
          <a:custGeom>
            <a:avLst/>
            <a:gdLst/>
            <a:ahLst/>
            <a:cxnLst/>
            <a:rect l="l" t="t" r="r" b="b"/>
            <a:pathLst>
              <a:path w="846" h="800" extrusionOk="0">
                <a:moveTo>
                  <a:pt x="444" y="1"/>
                </a:moveTo>
                <a:cubicBezTo>
                  <a:pt x="419" y="1"/>
                  <a:pt x="395" y="3"/>
                  <a:pt x="370" y="9"/>
                </a:cubicBezTo>
                <a:cubicBezTo>
                  <a:pt x="143" y="44"/>
                  <a:pt x="1" y="235"/>
                  <a:pt x="24" y="461"/>
                </a:cubicBezTo>
                <a:cubicBezTo>
                  <a:pt x="57" y="655"/>
                  <a:pt x="215" y="800"/>
                  <a:pt x="412" y="800"/>
                </a:cubicBezTo>
                <a:cubicBezTo>
                  <a:pt x="433" y="800"/>
                  <a:pt x="455" y="798"/>
                  <a:pt x="477" y="795"/>
                </a:cubicBezTo>
                <a:cubicBezTo>
                  <a:pt x="703" y="771"/>
                  <a:pt x="846" y="580"/>
                  <a:pt x="822" y="354"/>
                </a:cubicBezTo>
                <a:cubicBezTo>
                  <a:pt x="791" y="154"/>
                  <a:pt x="629" y="1"/>
                  <a:pt x="444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702" name="Google Shape;702;p4"/>
          <p:cNvSpPr/>
          <p:nvPr/>
        </p:nvSpPr>
        <p:spPr>
          <a:xfrm>
            <a:off x="7560516" y="5138201"/>
            <a:ext cx="57277" cy="52071"/>
          </a:xfrm>
          <a:custGeom>
            <a:avLst/>
            <a:gdLst/>
            <a:ahLst/>
            <a:cxnLst/>
            <a:rect l="l" t="t" r="r" b="b"/>
            <a:pathLst>
              <a:path w="1322" h="1249" extrusionOk="0">
                <a:moveTo>
                  <a:pt x="659" y="1"/>
                </a:moveTo>
                <a:cubicBezTo>
                  <a:pt x="631" y="1"/>
                  <a:pt x="601" y="3"/>
                  <a:pt x="572" y="7"/>
                </a:cubicBezTo>
                <a:cubicBezTo>
                  <a:pt x="238" y="54"/>
                  <a:pt x="0" y="364"/>
                  <a:pt x="36" y="709"/>
                </a:cubicBezTo>
                <a:cubicBezTo>
                  <a:pt x="80" y="1020"/>
                  <a:pt x="353" y="1248"/>
                  <a:pt x="670" y="1248"/>
                </a:cubicBezTo>
                <a:cubicBezTo>
                  <a:pt x="693" y="1248"/>
                  <a:pt x="715" y="1247"/>
                  <a:pt x="738" y="1245"/>
                </a:cubicBezTo>
                <a:cubicBezTo>
                  <a:pt x="1084" y="1197"/>
                  <a:pt x="1322" y="888"/>
                  <a:pt x="1274" y="542"/>
                </a:cubicBezTo>
                <a:cubicBezTo>
                  <a:pt x="1231" y="227"/>
                  <a:pt x="968" y="1"/>
                  <a:pt x="659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703" name="Google Shape;703;p4"/>
          <p:cNvSpPr/>
          <p:nvPr/>
        </p:nvSpPr>
        <p:spPr>
          <a:xfrm>
            <a:off x="8744895" y="5356156"/>
            <a:ext cx="39773" cy="36187"/>
          </a:xfrm>
          <a:custGeom>
            <a:avLst/>
            <a:gdLst/>
            <a:ahLst/>
            <a:cxnLst/>
            <a:rect l="l" t="t" r="r" b="b"/>
            <a:pathLst>
              <a:path w="918" h="868" extrusionOk="0">
                <a:moveTo>
                  <a:pt x="470" y="1"/>
                </a:moveTo>
                <a:cubicBezTo>
                  <a:pt x="449" y="1"/>
                  <a:pt x="427" y="2"/>
                  <a:pt x="406" y="6"/>
                </a:cubicBezTo>
                <a:cubicBezTo>
                  <a:pt x="168" y="29"/>
                  <a:pt x="1" y="256"/>
                  <a:pt x="25" y="494"/>
                </a:cubicBezTo>
                <a:cubicBezTo>
                  <a:pt x="57" y="710"/>
                  <a:pt x="247" y="868"/>
                  <a:pt x="460" y="868"/>
                </a:cubicBezTo>
                <a:cubicBezTo>
                  <a:pt x="482" y="868"/>
                  <a:pt x="503" y="866"/>
                  <a:pt x="525" y="863"/>
                </a:cubicBezTo>
                <a:cubicBezTo>
                  <a:pt x="763" y="827"/>
                  <a:pt x="918" y="613"/>
                  <a:pt x="894" y="375"/>
                </a:cubicBezTo>
                <a:cubicBezTo>
                  <a:pt x="861" y="158"/>
                  <a:pt x="681" y="1"/>
                  <a:pt x="470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704" name="Google Shape;704;p4"/>
          <p:cNvSpPr/>
          <p:nvPr/>
        </p:nvSpPr>
        <p:spPr>
          <a:xfrm>
            <a:off x="6270842" y="4962741"/>
            <a:ext cx="57321" cy="52196"/>
          </a:xfrm>
          <a:custGeom>
            <a:avLst/>
            <a:gdLst/>
            <a:ahLst/>
            <a:cxnLst/>
            <a:rect l="l" t="t" r="r" b="b"/>
            <a:pathLst>
              <a:path w="1323" h="1252" extrusionOk="0">
                <a:moveTo>
                  <a:pt x="660" y="1"/>
                </a:moveTo>
                <a:cubicBezTo>
                  <a:pt x="631" y="1"/>
                  <a:pt x="602" y="3"/>
                  <a:pt x="572" y="7"/>
                </a:cubicBezTo>
                <a:cubicBezTo>
                  <a:pt x="239" y="54"/>
                  <a:pt x="1" y="364"/>
                  <a:pt x="36" y="709"/>
                </a:cubicBezTo>
                <a:cubicBezTo>
                  <a:pt x="80" y="1025"/>
                  <a:pt x="342" y="1251"/>
                  <a:pt x="651" y="1251"/>
                </a:cubicBezTo>
                <a:cubicBezTo>
                  <a:pt x="680" y="1251"/>
                  <a:pt x="709" y="1249"/>
                  <a:pt x="739" y="1245"/>
                </a:cubicBezTo>
                <a:cubicBezTo>
                  <a:pt x="1084" y="1197"/>
                  <a:pt x="1322" y="888"/>
                  <a:pt x="1275" y="543"/>
                </a:cubicBezTo>
                <a:cubicBezTo>
                  <a:pt x="1231" y="227"/>
                  <a:pt x="969" y="1"/>
                  <a:pt x="660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705" name="Google Shape;705;p4"/>
          <p:cNvSpPr/>
          <p:nvPr/>
        </p:nvSpPr>
        <p:spPr>
          <a:xfrm>
            <a:off x="9440808" y="5089466"/>
            <a:ext cx="57321" cy="52279"/>
          </a:xfrm>
          <a:custGeom>
            <a:avLst/>
            <a:gdLst/>
            <a:ahLst/>
            <a:cxnLst/>
            <a:rect l="l" t="t" r="r" b="b"/>
            <a:pathLst>
              <a:path w="1323" h="1254" extrusionOk="0">
                <a:moveTo>
                  <a:pt x="668" y="0"/>
                </a:moveTo>
                <a:cubicBezTo>
                  <a:pt x="636" y="0"/>
                  <a:pt x="604" y="3"/>
                  <a:pt x="572" y="9"/>
                </a:cubicBezTo>
                <a:cubicBezTo>
                  <a:pt x="239" y="56"/>
                  <a:pt x="0" y="366"/>
                  <a:pt x="36" y="711"/>
                </a:cubicBezTo>
                <a:cubicBezTo>
                  <a:pt x="80" y="1027"/>
                  <a:pt x="342" y="1253"/>
                  <a:pt x="651" y="1253"/>
                </a:cubicBezTo>
                <a:cubicBezTo>
                  <a:pt x="680" y="1253"/>
                  <a:pt x="709" y="1251"/>
                  <a:pt x="739" y="1247"/>
                </a:cubicBezTo>
                <a:cubicBezTo>
                  <a:pt x="1084" y="1199"/>
                  <a:pt x="1322" y="890"/>
                  <a:pt x="1274" y="545"/>
                </a:cubicBezTo>
                <a:cubicBezTo>
                  <a:pt x="1231" y="243"/>
                  <a:pt x="965" y="0"/>
                  <a:pt x="668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706" name="Google Shape;706;p4"/>
          <p:cNvSpPr/>
          <p:nvPr/>
        </p:nvSpPr>
        <p:spPr>
          <a:xfrm>
            <a:off x="8089275" y="4659601"/>
            <a:ext cx="35095" cy="32268"/>
          </a:xfrm>
          <a:custGeom>
            <a:avLst/>
            <a:gdLst/>
            <a:ahLst/>
            <a:cxnLst/>
            <a:rect l="l" t="t" r="r" b="b"/>
            <a:pathLst>
              <a:path w="810" h="774" extrusionOk="0">
                <a:moveTo>
                  <a:pt x="431" y="0"/>
                </a:moveTo>
                <a:cubicBezTo>
                  <a:pt x="407" y="0"/>
                  <a:pt x="382" y="3"/>
                  <a:pt x="357" y="9"/>
                </a:cubicBezTo>
                <a:cubicBezTo>
                  <a:pt x="143" y="45"/>
                  <a:pt x="0" y="235"/>
                  <a:pt x="24" y="438"/>
                </a:cubicBezTo>
                <a:cubicBezTo>
                  <a:pt x="57" y="636"/>
                  <a:pt x="223" y="774"/>
                  <a:pt x="408" y="774"/>
                </a:cubicBezTo>
                <a:cubicBezTo>
                  <a:pt x="423" y="774"/>
                  <a:pt x="438" y="773"/>
                  <a:pt x="453" y="771"/>
                </a:cubicBezTo>
                <a:cubicBezTo>
                  <a:pt x="667" y="735"/>
                  <a:pt x="810" y="545"/>
                  <a:pt x="786" y="342"/>
                </a:cubicBezTo>
                <a:cubicBezTo>
                  <a:pt x="755" y="144"/>
                  <a:pt x="604" y="0"/>
                  <a:pt x="431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707" name="Google Shape;707;p4"/>
          <p:cNvSpPr/>
          <p:nvPr/>
        </p:nvSpPr>
        <p:spPr>
          <a:xfrm>
            <a:off x="7806049" y="4544535"/>
            <a:ext cx="57321" cy="51696"/>
          </a:xfrm>
          <a:custGeom>
            <a:avLst/>
            <a:gdLst/>
            <a:ahLst/>
            <a:cxnLst/>
            <a:rect l="l" t="t" r="r" b="b"/>
            <a:pathLst>
              <a:path w="1323" h="1240" extrusionOk="0">
                <a:moveTo>
                  <a:pt x="669" y="1"/>
                </a:moveTo>
                <a:cubicBezTo>
                  <a:pt x="641" y="1"/>
                  <a:pt x="613" y="3"/>
                  <a:pt x="584" y="7"/>
                </a:cubicBezTo>
                <a:cubicBezTo>
                  <a:pt x="239" y="43"/>
                  <a:pt x="1" y="364"/>
                  <a:pt x="48" y="697"/>
                </a:cubicBezTo>
                <a:cubicBezTo>
                  <a:pt x="81" y="1013"/>
                  <a:pt x="352" y="1239"/>
                  <a:pt x="654" y="1239"/>
                </a:cubicBezTo>
                <a:cubicBezTo>
                  <a:pt x="682" y="1239"/>
                  <a:pt x="710" y="1237"/>
                  <a:pt x="739" y="1233"/>
                </a:cubicBezTo>
                <a:cubicBezTo>
                  <a:pt x="1084" y="1197"/>
                  <a:pt x="1322" y="876"/>
                  <a:pt x="1275" y="543"/>
                </a:cubicBezTo>
                <a:cubicBezTo>
                  <a:pt x="1242" y="227"/>
                  <a:pt x="970" y="1"/>
                  <a:pt x="669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708" name="Google Shape;708;p4"/>
          <p:cNvSpPr/>
          <p:nvPr/>
        </p:nvSpPr>
        <p:spPr>
          <a:xfrm>
            <a:off x="5523903" y="5368788"/>
            <a:ext cx="71229" cy="37771"/>
          </a:xfrm>
          <a:custGeom>
            <a:avLst/>
            <a:gdLst/>
            <a:ahLst/>
            <a:cxnLst/>
            <a:rect l="l" t="t" r="r" b="b"/>
            <a:pathLst>
              <a:path w="1644" h="906" fill="none" extrusionOk="0">
                <a:moveTo>
                  <a:pt x="0" y="417"/>
                </a:moveTo>
                <a:cubicBezTo>
                  <a:pt x="12" y="179"/>
                  <a:pt x="393" y="0"/>
                  <a:pt x="834" y="24"/>
                </a:cubicBezTo>
                <a:cubicBezTo>
                  <a:pt x="1286" y="36"/>
                  <a:pt x="1643" y="250"/>
                  <a:pt x="1620" y="488"/>
                </a:cubicBezTo>
                <a:cubicBezTo>
                  <a:pt x="1608" y="726"/>
                  <a:pt x="1239" y="905"/>
                  <a:pt x="786" y="869"/>
                </a:cubicBezTo>
                <a:cubicBezTo>
                  <a:pt x="346" y="857"/>
                  <a:pt x="0" y="655"/>
                  <a:pt x="0" y="417"/>
                </a:cubicBezTo>
                <a:close/>
              </a:path>
            </a:pathLst>
          </a:custGeom>
          <a:noFill/>
          <a:ln w="4175" cap="flat" cmpd="sng">
            <a:solidFill>
              <a:srgbClr val="D4C599"/>
            </a:solidFill>
            <a:prstDash val="solid"/>
            <a:miter lim="11906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709" name="Google Shape;709;p4"/>
          <p:cNvSpPr/>
          <p:nvPr/>
        </p:nvSpPr>
        <p:spPr>
          <a:xfrm>
            <a:off x="4243558" y="4923039"/>
            <a:ext cx="70709" cy="37771"/>
          </a:xfrm>
          <a:custGeom>
            <a:avLst/>
            <a:gdLst/>
            <a:ahLst/>
            <a:cxnLst/>
            <a:rect l="l" t="t" r="r" b="b"/>
            <a:pathLst>
              <a:path w="1632" h="906" fill="none" extrusionOk="0">
                <a:moveTo>
                  <a:pt x="0" y="417"/>
                </a:moveTo>
                <a:cubicBezTo>
                  <a:pt x="12" y="179"/>
                  <a:pt x="381" y="0"/>
                  <a:pt x="833" y="36"/>
                </a:cubicBezTo>
                <a:cubicBezTo>
                  <a:pt x="1274" y="48"/>
                  <a:pt x="1631" y="250"/>
                  <a:pt x="1619" y="489"/>
                </a:cubicBezTo>
                <a:cubicBezTo>
                  <a:pt x="1607" y="727"/>
                  <a:pt x="1226" y="905"/>
                  <a:pt x="786" y="881"/>
                </a:cubicBezTo>
                <a:cubicBezTo>
                  <a:pt x="333" y="870"/>
                  <a:pt x="0" y="655"/>
                  <a:pt x="0" y="417"/>
                </a:cubicBezTo>
                <a:close/>
              </a:path>
            </a:pathLst>
          </a:custGeom>
          <a:noFill/>
          <a:ln w="4175" cap="flat" cmpd="sng">
            <a:solidFill>
              <a:srgbClr val="D4C599"/>
            </a:solidFill>
            <a:prstDash val="solid"/>
            <a:miter lim="11906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710" name="Google Shape;710;p4"/>
          <p:cNvSpPr/>
          <p:nvPr/>
        </p:nvSpPr>
        <p:spPr>
          <a:xfrm>
            <a:off x="4654164" y="5117606"/>
            <a:ext cx="82061" cy="43733"/>
          </a:xfrm>
          <a:custGeom>
            <a:avLst/>
            <a:gdLst/>
            <a:ahLst/>
            <a:cxnLst/>
            <a:rect l="l" t="t" r="r" b="b"/>
            <a:pathLst>
              <a:path w="1894" h="1049" fill="none" extrusionOk="0">
                <a:moveTo>
                  <a:pt x="12" y="489"/>
                </a:moveTo>
                <a:cubicBezTo>
                  <a:pt x="24" y="215"/>
                  <a:pt x="465" y="1"/>
                  <a:pt x="965" y="36"/>
                </a:cubicBezTo>
                <a:cubicBezTo>
                  <a:pt x="1489" y="72"/>
                  <a:pt x="1893" y="298"/>
                  <a:pt x="1870" y="572"/>
                </a:cubicBezTo>
                <a:cubicBezTo>
                  <a:pt x="1858" y="834"/>
                  <a:pt x="1429" y="1048"/>
                  <a:pt x="917" y="1013"/>
                </a:cubicBezTo>
                <a:cubicBezTo>
                  <a:pt x="417" y="1001"/>
                  <a:pt x="0" y="763"/>
                  <a:pt x="12" y="489"/>
                </a:cubicBezTo>
                <a:close/>
              </a:path>
            </a:pathLst>
          </a:custGeom>
          <a:noFill/>
          <a:ln w="3575" cap="flat" cmpd="sng">
            <a:solidFill>
              <a:srgbClr val="D4C599"/>
            </a:solidFill>
            <a:prstDash val="solid"/>
            <a:miter lim="11906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711" name="Google Shape;711;p4"/>
          <p:cNvSpPr/>
          <p:nvPr/>
        </p:nvSpPr>
        <p:spPr>
          <a:xfrm>
            <a:off x="5774591" y="4623246"/>
            <a:ext cx="97572" cy="51653"/>
          </a:xfrm>
          <a:custGeom>
            <a:avLst/>
            <a:gdLst/>
            <a:ahLst/>
            <a:cxnLst/>
            <a:rect l="l" t="t" r="r" b="b"/>
            <a:pathLst>
              <a:path w="2252" h="1239" fill="none" extrusionOk="0">
                <a:moveTo>
                  <a:pt x="25" y="572"/>
                </a:moveTo>
                <a:cubicBezTo>
                  <a:pt x="36" y="238"/>
                  <a:pt x="537" y="0"/>
                  <a:pt x="1156" y="36"/>
                </a:cubicBezTo>
                <a:cubicBezTo>
                  <a:pt x="1763" y="60"/>
                  <a:pt x="2251" y="345"/>
                  <a:pt x="2239" y="679"/>
                </a:cubicBezTo>
                <a:cubicBezTo>
                  <a:pt x="2227" y="1000"/>
                  <a:pt x="1715" y="1238"/>
                  <a:pt x="1108" y="1214"/>
                </a:cubicBezTo>
                <a:cubicBezTo>
                  <a:pt x="501" y="1179"/>
                  <a:pt x="1" y="881"/>
                  <a:pt x="25" y="572"/>
                </a:cubicBezTo>
                <a:close/>
              </a:path>
            </a:pathLst>
          </a:custGeom>
          <a:noFill/>
          <a:ln w="4175" cap="flat" cmpd="sng">
            <a:solidFill>
              <a:srgbClr val="D4C599"/>
            </a:solidFill>
            <a:prstDash val="solid"/>
            <a:miter lim="11906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712" name="Google Shape;712;p4"/>
          <p:cNvSpPr/>
          <p:nvPr/>
        </p:nvSpPr>
        <p:spPr>
          <a:xfrm>
            <a:off x="4386448" y="5474514"/>
            <a:ext cx="97528" cy="51653"/>
          </a:xfrm>
          <a:custGeom>
            <a:avLst/>
            <a:gdLst/>
            <a:ahLst/>
            <a:cxnLst/>
            <a:rect l="l" t="t" r="r" b="b"/>
            <a:pathLst>
              <a:path w="2251" h="1239" fill="none" extrusionOk="0">
                <a:moveTo>
                  <a:pt x="12" y="572"/>
                </a:moveTo>
                <a:cubicBezTo>
                  <a:pt x="36" y="238"/>
                  <a:pt x="536" y="0"/>
                  <a:pt x="1143" y="36"/>
                </a:cubicBezTo>
                <a:cubicBezTo>
                  <a:pt x="1762" y="60"/>
                  <a:pt x="2250" y="345"/>
                  <a:pt x="2238" y="679"/>
                </a:cubicBezTo>
                <a:cubicBezTo>
                  <a:pt x="2215" y="1000"/>
                  <a:pt x="1715" y="1238"/>
                  <a:pt x="1107" y="1215"/>
                </a:cubicBezTo>
                <a:cubicBezTo>
                  <a:pt x="488" y="1179"/>
                  <a:pt x="0" y="881"/>
                  <a:pt x="12" y="572"/>
                </a:cubicBezTo>
                <a:close/>
              </a:path>
            </a:pathLst>
          </a:custGeom>
          <a:noFill/>
          <a:ln w="4175" cap="flat" cmpd="sng">
            <a:solidFill>
              <a:srgbClr val="D4C599"/>
            </a:solidFill>
            <a:prstDash val="solid"/>
            <a:miter lim="11906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713" name="Google Shape;713;p4"/>
          <p:cNvSpPr/>
          <p:nvPr/>
        </p:nvSpPr>
        <p:spPr>
          <a:xfrm>
            <a:off x="5048263" y="4753278"/>
            <a:ext cx="97052" cy="51153"/>
          </a:xfrm>
          <a:custGeom>
            <a:avLst/>
            <a:gdLst/>
            <a:ahLst/>
            <a:cxnLst/>
            <a:rect l="l" t="t" r="r" b="b"/>
            <a:pathLst>
              <a:path w="2240" h="1227" fill="none" extrusionOk="0">
                <a:moveTo>
                  <a:pt x="13" y="560"/>
                </a:moveTo>
                <a:cubicBezTo>
                  <a:pt x="25" y="227"/>
                  <a:pt x="537" y="0"/>
                  <a:pt x="1144" y="24"/>
                </a:cubicBezTo>
                <a:cubicBezTo>
                  <a:pt x="1751" y="60"/>
                  <a:pt x="2239" y="334"/>
                  <a:pt x="2227" y="667"/>
                </a:cubicBezTo>
                <a:cubicBezTo>
                  <a:pt x="2215" y="989"/>
                  <a:pt x="1703" y="1227"/>
                  <a:pt x="1096" y="1203"/>
                </a:cubicBezTo>
                <a:cubicBezTo>
                  <a:pt x="477" y="1167"/>
                  <a:pt x="1" y="893"/>
                  <a:pt x="13" y="560"/>
                </a:cubicBezTo>
                <a:close/>
              </a:path>
            </a:pathLst>
          </a:custGeom>
          <a:noFill/>
          <a:ln w="4175" cap="flat" cmpd="sng">
            <a:solidFill>
              <a:srgbClr val="D4C599"/>
            </a:solidFill>
            <a:prstDash val="solid"/>
            <a:miter lim="11906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714" name="Google Shape;714;p4"/>
          <p:cNvSpPr/>
          <p:nvPr/>
        </p:nvSpPr>
        <p:spPr>
          <a:xfrm>
            <a:off x="3993346" y="4575595"/>
            <a:ext cx="116636" cy="61576"/>
          </a:xfrm>
          <a:custGeom>
            <a:avLst/>
            <a:gdLst/>
            <a:ahLst/>
            <a:cxnLst/>
            <a:rect l="l" t="t" r="r" b="b"/>
            <a:pathLst>
              <a:path w="2692" h="1477" fill="none" extrusionOk="0">
                <a:moveTo>
                  <a:pt x="12" y="667"/>
                </a:moveTo>
                <a:cubicBezTo>
                  <a:pt x="24" y="286"/>
                  <a:pt x="632" y="0"/>
                  <a:pt x="1382" y="36"/>
                </a:cubicBezTo>
                <a:cubicBezTo>
                  <a:pt x="2108" y="60"/>
                  <a:pt x="2691" y="405"/>
                  <a:pt x="2679" y="810"/>
                </a:cubicBezTo>
                <a:cubicBezTo>
                  <a:pt x="2656" y="1191"/>
                  <a:pt x="2048" y="1476"/>
                  <a:pt x="1310" y="1441"/>
                </a:cubicBezTo>
                <a:cubicBezTo>
                  <a:pt x="572" y="1393"/>
                  <a:pt x="0" y="1060"/>
                  <a:pt x="12" y="667"/>
                </a:cubicBezTo>
                <a:close/>
              </a:path>
            </a:pathLst>
          </a:custGeom>
          <a:noFill/>
          <a:ln w="2975" cap="flat" cmpd="sng">
            <a:solidFill>
              <a:srgbClr val="D4C599"/>
            </a:solidFill>
            <a:prstDash val="solid"/>
            <a:miter lim="11906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715" name="Google Shape;715;p4"/>
          <p:cNvSpPr/>
          <p:nvPr/>
        </p:nvSpPr>
        <p:spPr>
          <a:xfrm>
            <a:off x="3908208" y="4507556"/>
            <a:ext cx="81584" cy="43232"/>
          </a:xfrm>
          <a:custGeom>
            <a:avLst/>
            <a:gdLst/>
            <a:ahLst/>
            <a:cxnLst/>
            <a:rect l="l" t="t" r="r" b="b"/>
            <a:pathLst>
              <a:path w="1883" h="1037" fill="none" extrusionOk="0">
                <a:moveTo>
                  <a:pt x="1" y="477"/>
                </a:moveTo>
                <a:cubicBezTo>
                  <a:pt x="13" y="203"/>
                  <a:pt x="441" y="1"/>
                  <a:pt x="965" y="25"/>
                </a:cubicBezTo>
                <a:cubicBezTo>
                  <a:pt x="1489" y="60"/>
                  <a:pt x="1882" y="299"/>
                  <a:pt x="1870" y="560"/>
                </a:cubicBezTo>
                <a:cubicBezTo>
                  <a:pt x="1858" y="834"/>
                  <a:pt x="1430" y="1037"/>
                  <a:pt x="906" y="1013"/>
                </a:cubicBezTo>
                <a:cubicBezTo>
                  <a:pt x="394" y="989"/>
                  <a:pt x="1" y="739"/>
                  <a:pt x="1" y="477"/>
                </a:cubicBezTo>
                <a:close/>
              </a:path>
            </a:pathLst>
          </a:custGeom>
          <a:noFill/>
          <a:ln w="2975" cap="flat" cmpd="sng">
            <a:solidFill>
              <a:srgbClr val="D4C599"/>
            </a:solidFill>
            <a:prstDash val="solid"/>
            <a:miter lim="11906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716" name="Google Shape;716;p4"/>
          <p:cNvSpPr/>
          <p:nvPr/>
        </p:nvSpPr>
        <p:spPr>
          <a:xfrm>
            <a:off x="5379452" y="4580514"/>
            <a:ext cx="39253" cy="36812"/>
          </a:xfrm>
          <a:custGeom>
            <a:avLst/>
            <a:gdLst/>
            <a:ahLst/>
            <a:cxnLst/>
            <a:rect l="l" t="t" r="r" b="b"/>
            <a:pathLst>
              <a:path w="906" h="883" extrusionOk="0">
                <a:moveTo>
                  <a:pt x="455" y="1"/>
                </a:moveTo>
                <a:cubicBezTo>
                  <a:pt x="216" y="1"/>
                  <a:pt x="36" y="187"/>
                  <a:pt x="12" y="418"/>
                </a:cubicBezTo>
                <a:cubicBezTo>
                  <a:pt x="1" y="656"/>
                  <a:pt x="191" y="870"/>
                  <a:pt x="429" y="882"/>
                </a:cubicBezTo>
                <a:cubicBezTo>
                  <a:pt x="437" y="882"/>
                  <a:pt x="445" y="883"/>
                  <a:pt x="452" y="883"/>
                </a:cubicBezTo>
                <a:cubicBezTo>
                  <a:pt x="702" y="883"/>
                  <a:pt x="882" y="696"/>
                  <a:pt x="894" y="465"/>
                </a:cubicBezTo>
                <a:cubicBezTo>
                  <a:pt x="905" y="215"/>
                  <a:pt x="715" y="13"/>
                  <a:pt x="477" y="1"/>
                </a:cubicBezTo>
                <a:cubicBezTo>
                  <a:pt x="469" y="1"/>
                  <a:pt x="462" y="1"/>
                  <a:pt x="455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717" name="Google Shape;717;p4"/>
          <p:cNvSpPr/>
          <p:nvPr/>
        </p:nvSpPr>
        <p:spPr>
          <a:xfrm>
            <a:off x="4334328" y="5404516"/>
            <a:ext cx="35657" cy="33811"/>
          </a:xfrm>
          <a:custGeom>
            <a:avLst/>
            <a:gdLst/>
            <a:ahLst/>
            <a:cxnLst/>
            <a:rect l="l" t="t" r="r" b="b"/>
            <a:pathLst>
              <a:path w="823" h="811" extrusionOk="0">
                <a:moveTo>
                  <a:pt x="429" y="0"/>
                </a:moveTo>
                <a:cubicBezTo>
                  <a:pt x="203" y="0"/>
                  <a:pt x="24" y="167"/>
                  <a:pt x="12" y="393"/>
                </a:cubicBezTo>
                <a:cubicBezTo>
                  <a:pt x="1" y="596"/>
                  <a:pt x="179" y="786"/>
                  <a:pt x="405" y="810"/>
                </a:cubicBezTo>
                <a:cubicBezTo>
                  <a:pt x="620" y="810"/>
                  <a:pt x="798" y="643"/>
                  <a:pt x="822" y="417"/>
                </a:cubicBezTo>
                <a:cubicBezTo>
                  <a:pt x="822" y="191"/>
                  <a:pt x="655" y="12"/>
                  <a:pt x="429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718" name="Google Shape;718;p4"/>
          <p:cNvSpPr/>
          <p:nvPr/>
        </p:nvSpPr>
        <p:spPr>
          <a:xfrm>
            <a:off x="5676068" y="5067452"/>
            <a:ext cx="55761" cy="52237"/>
          </a:xfrm>
          <a:custGeom>
            <a:avLst/>
            <a:gdLst/>
            <a:ahLst/>
            <a:cxnLst/>
            <a:rect l="l" t="t" r="r" b="b"/>
            <a:pathLst>
              <a:path w="1287" h="1253" extrusionOk="0">
                <a:moveTo>
                  <a:pt x="646" y="1"/>
                </a:moveTo>
                <a:cubicBezTo>
                  <a:pt x="322" y="1"/>
                  <a:pt x="36" y="270"/>
                  <a:pt x="13" y="596"/>
                </a:cubicBezTo>
                <a:cubicBezTo>
                  <a:pt x="1" y="942"/>
                  <a:pt x="275" y="1239"/>
                  <a:pt x="608" y="1251"/>
                </a:cubicBezTo>
                <a:cubicBezTo>
                  <a:pt x="622" y="1252"/>
                  <a:pt x="636" y="1253"/>
                  <a:pt x="650" y="1253"/>
                </a:cubicBezTo>
                <a:cubicBezTo>
                  <a:pt x="977" y="1253"/>
                  <a:pt x="1251" y="987"/>
                  <a:pt x="1263" y="656"/>
                </a:cubicBezTo>
                <a:cubicBezTo>
                  <a:pt x="1287" y="311"/>
                  <a:pt x="1013" y="13"/>
                  <a:pt x="667" y="1"/>
                </a:cubicBezTo>
                <a:cubicBezTo>
                  <a:pt x="660" y="1"/>
                  <a:pt x="653" y="1"/>
                  <a:pt x="646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719" name="Google Shape;719;p4"/>
          <p:cNvSpPr/>
          <p:nvPr/>
        </p:nvSpPr>
        <p:spPr>
          <a:xfrm>
            <a:off x="4566991" y="4666395"/>
            <a:ext cx="37695" cy="35812"/>
          </a:xfrm>
          <a:custGeom>
            <a:avLst/>
            <a:gdLst/>
            <a:ahLst/>
            <a:cxnLst/>
            <a:rect l="l" t="t" r="r" b="b"/>
            <a:pathLst>
              <a:path w="870" h="859" extrusionOk="0">
                <a:moveTo>
                  <a:pt x="453" y="1"/>
                </a:moveTo>
                <a:cubicBezTo>
                  <a:pt x="215" y="1"/>
                  <a:pt x="12" y="179"/>
                  <a:pt x="0" y="406"/>
                </a:cubicBezTo>
                <a:cubicBezTo>
                  <a:pt x="0" y="656"/>
                  <a:pt x="179" y="858"/>
                  <a:pt x="417" y="858"/>
                </a:cubicBezTo>
                <a:cubicBezTo>
                  <a:pt x="655" y="858"/>
                  <a:pt x="846" y="680"/>
                  <a:pt x="869" y="441"/>
                </a:cubicBezTo>
                <a:cubicBezTo>
                  <a:pt x="869" y="203"/>
                  <a:pt x="691" y="13"/>
                  <a:pt x="453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720" name="Google Shape;720;p4"/>
          <p:cNvSpPr/>
          <p:nvPr/>
        </p:nvSpPr>
        <p:spPr>
          <a:xfrm>
            <a:off x="3724072" y="5198984"/>
            <a:ext cx="56281" cy="52237"/>
          </a:xfrm>
          <a:custGeom>
            <a:avLst/>
            <a:gdLst/>
            <a:ahLst/>
            <a:cxnLst/>
            <a:rect l="l" t="t" r="r" b="b"/>
            <a:pathLst>
              <a:path w="1299" h="1253" extrusionOk="0">
                <a:moveTo>
                  <a:pt x="669" y="1"/>
                </a:moveTo>
                <a:cubicBezTo>
                  <a:pt x="333" y="1"/>
                  <a:pt x="48" y="270"/>
                  <a:pt x="36" y="597"/>
                </a:cubicBezTo>
                <a:cubicBezTo>
                  <a:pt x="0" y="954"/>
                  <a:pt x="274" y="1239"/>
                  <a:pt x="631" y="1251"/>
                </a:cubicBezTo>
                <a:cubicBezTo>
                  <a:pt x="645" y="1252"/>
                  <a:pt x="659" y="1253"/>
                  <a:pt x="673" y="1253"/>
                </a:cubicBezTo>
                <a:cubicBezTo>
                  <a:pt x="1000" y="1253"/>
                  <a:pt x="1275" y="987"/>
                  <a:pt x="1286" y="656"/>
                </a:cubicBezTo>
                <a:cubicBezTo>
                  <a:pt x="1298" y="323"/>
                  <a:pt x="1024" y="25"/>
                  <a:pt x="691" y="1"/>
                </a:cubicBezTo>
                <a:cubicBezTo>
                  <a:pt x="684" y="1"/>
                  <a:pt x="676" y="1"/>
                  <a:pt x="669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721" name="Google Shape;721;p4"/>
          <p:cNvSpPr/>
          <p:nvPr/>
        </p:nvSpPr>
        <p:spPr>
          <a:xfrm>
            <a:off x="3817960" y="4791966"/>
            <a:ext cx="55241" cy="52196"/>
          </a:xfrm>
          <a:custGeom>
            <a:avLst/>
            <a:gdLst/>
            <a:ahLst/>
            <a:cxnLst/>
            <a:rect l="l" t="t" r="r" b="b"/>
            <a:pathLst>
              <a:path w="1275" h="1252" extrusionOk="0">
                <a:moveTo>
                  <a:pt x="645" y="1"/>
                </a:moveTo>
                <a:cubicBezTo>
                  <a:pt x="309" y="1"/>
                  <a:pt x="24" y="270"/>
                  <a:pt x="12" y="596"/>
                </a:cubicBezTo>
                <a:cubicBezTo>
                  <a:pt x="0" y="942"/>
                  <a:pt x="262" y="1227"/>
                  <a:pt x="608" y="1251"/>
                </a:cubicBezTo>
                <a:cubicBezTo>
                  <a:pt x="615" y="1252"/>
                  <a:pt x="622" y="1252"/>
                  <a:pt x="629" y="1252"/>
                </a:cubicBezTo>
                <a:cubicBezTo>
                  <a:pt x="954" y="1252"/>
                  <a:pt x="1239" y="994"/>
                  <a:pt x="1262" y="656"/>
                </a:cubicBezTo>
                <a:cubicBezTo>
                  <a:pt x="1274" y="311"/>
                  <a:pt x="1000" y="13"/>
                  <a:pt x="667" y="1"/>
                </a:cubicBezTo>
                <a:cubicBezTo>
                  <a:pt x="660" y="1"/>
                  <a:pt x="653" y="1"/>
                  <a:pt x="645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722" name="Google Shape;722;p4"/>
          <p:cNvSpPr/>
          <p:nvPr/>
        </p:nvSpPr>
        <p:spPr>
          <a:xfrm>
            <a:off x="5086953" y="5469011"/>
            <a:ext cx="34099" cy="32352"/>
          </a:xfrm>
          <a:custGeom>
            <a:avLst/>
            <a:gdLst/>
            <a:ahLst/>
            <a:cxnLst/>
            <a:rect l="l" t="t" r="r" b="b"/>
            <a:pathLst>
              <a:path w="787" h="776" extrusionOk="0">
                <a:moveTo>
                  <a:pt x="374" y="1"/>
                </a:moveTo>
                <a:cubicBezTo>
                  <a:pt x="180" y="1"/>
                  <a:pt x="12" y="174"/>
                  <a:pt x="1" y="370"/>
                </a:cubicBezTo>
                <a:cubicBezTo>
                  <a:pt x="1" y="585"/>
                  <a:pt x="156" y="763"/>
                  <a:pt x="370" y="775"/>
                </a:cubicBezTo>
                <a:cubicBezTo>
                  <a:pt x="376" y="775"/>
                  <a:pt x="383" y="776"/>
                  <a:pt x="389" y="776"/>
                </a:cubicBezTo>
                <a:cubicBezTo>
                  <a:pt x="583" y="776"/>
                  <a:pt x="752" y="602"/>
                  <a:pt x="775" y="406"/>
                </a:cubicBezTo>
                <a:cubicBezTo>
                  <a:pt x="787" y="192"/>
                  <a:pt x="608" y="13"/>
                  <a:pt x="394" y="1"/>
                </a:cubicBezTo>
                <a:cubicBezTo>
                  <a:pt x="387" y="1"/>
                  <a:pt x="381" y="1"/>
                  <a:pt x="374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723" name="Google Shape;723;p4"/>
          <p:cNvSpPr/>
          <p:nvPr/>
        </p:nvSpPr>
        <p:spPr>
          <a:xfrm>
            <a:off x="8808205" y="-108236"/>
            <a:ext cx="55241" cy="52237"/>
          </a:xfrm>
          <a:custGeom>
            <a:avLst/>
            <a:gdLst/>
            <a:ahLst/>
            <a:cxnLst/>
            <a:rect l="l" t="t" r="r" b="b"/>
            <a:pathLst>
              <a:path w="1275" h="1253" extrusionOk="0">
                <a:moveTo>
                  <a:pt x="626" y="0"/>
                </a:moveTo>
                <a:cubicBezTo>
                  <a:pt x="298" y="0"/>
                  <a:pt x="24" y="266"/>
                  <a:pt x="13" y="597"/>
                </a:cubicBezTo>
                <a:cubicBezTo>
                  <a:pt x="1" y="930"/>
                  <a:pt x="263" y="1228"/>
                  <a:pt x="608" y="1252"/>
                </a:cubicBezTo>
                <a:cubicBezTo>
                  <a:pt x="615" y="1252"/>
                  <a:pt x="622" y="1252"/>
                  <a:pt x="630" y="1252"/>
                </a:cubicBezTo>
                <a:cubicBezTo>
                  <a:pt x="965" y="1252"/>
                  <a:pt x="1251" y="983"/>
                  <a:pt x="1263" y="657"/>
                </a:cubicBezTo>
                <a:cubicBezTo>
                  <a:pt x="1275" y="311"/>
                  <a:pt x="1001" y="14"/>
                  <a:pt x="667" y="2"/>
                </a:cubicBezTo>
                <a:cubicBezTo>
                  <a:pt x="653" y="1"/>
                  <a:pt x="639" y="0"/>
                  <a:pt x="626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724" name="Google Shape;724;p4"/>
          <p:cNvSpPr/>
          <p:nvPr/>
        </p:nvSpPr>
        <p:spPr>
          <a:xfrm>
            <a:off x="2125923" y="5157837"/>
            <a:ext cx="122831" cy="65036"/>
          </a:xfrm>
          <a:custGeom>
            <a:avLst/>
            <a:gdLst/>
            <a:ahLst/>
            <a:cxnLst/>
            <a:rect l="l" t="t" r="r" b="b"/>
            <a:pathLst>
              <a:path w="2835" h="1560" fill="none" extrusionOk="0">
                <a:moveTo>
                  <a:pt x="25" y="714"/>
                </a:moveTo>
                <a:cubicBezTo>
                  <a:pt x="37" y="298"/>
                  <a:pt x="691" y="0"/>
                  <a:pt x="1453" y="36"/>
                </a:cubicBezTo>
                <a:cubicBezTo>
                  <a:pt x="2227" y="71"/>
                  <a:pt x="2835" y="441"/>
                  <a:pt x="2823" y="845"/>
                </a:cubicBezTo>
                <a:cubicBezTo>
                  <a:pt x="2811" y="1262"/>
                  <a:pt x="2156" y="1560"/>
                  <a:pt x="1394" y="1512"/>
                </a:cubicBezTo>
                <a:cubicBezTo>
                  <a:pt x="608" y="1488"/>
                  <a:pt x="1" y="1119"/>
                  <a:pt x="25" y="714"/>
                </a:cubicBezTo>
                <a:close/>
              </a:path>
            </a:pathLst>
          </a:custGeom>
          <a:noFill/>
          <a:ln w="3875" cap="flat" cmpd="sng">
            <a:solidFill>
              <a:srgbClr val="D4C599"/>
            </a:solidFill>
            <a:prstDash val="solid"/>
            <a:miter lim="11906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725" name="Google Shape;725;p4"/>
          <p:cNvSpPr/>
          <p:nvPr/>
        </p:nvSpPr>
        <p:spPr>
          <a:xfrm>
            <a:off x="1583256" y="5298291"/>
            <a:ext cx="71749" cy="38272"/>
          </a:xfrm>
          <a:custGeom>
            <a:avLst/>
            <a:gdLst/>
            <a:ahLst/>
            <a:cxnLst/>
            <a:rect l="l" t="t" r="r" b="b"/>
            <a:pathLst>
              <a:path w="1656" h="918" fill="none" extrusionOk="0">
                <a:moveTo>
                  <a:pt x="24" y="417"/>
                </a:moveTo>
                <a:cubicBezTo>
                  <a:pt x="36" y="179"/>
                  <a:pt x="405" y="0"/>
                  <a:pt x="858" y="36"/>
                </a:cubicBezTo>
                <a:cubicBezTo>
                  <a:pt x="1298" y="48"/>
                  <a:pt x="1655" y="262"/>
                  <a:pt x="1644" y="501"/>
                </a:cubicBezTo>
                <a:cubicBezTo>
                  <a:pt x="1632" y="727"/>
                  <a:pt x="1251" y="917"/>
                  <a:pt x="810" y="882"/>
                </a:cubicBezTo>
                <a:cubicBezTo>
                  <a:pt x="358" y="858"/>
                  <a:pt x="0" y="643"/>
                  <a:pt x="24" y="417"/>
                </a:cubicBezTo>
                <a:close/>
              </a:path>
            </a:pathLst>
          </a:custGeom>
          <a:noFill/>
          <a:ln w="4175" cap="flat" cmpd="sng">
            <a:solidFill>
              <a:srgbClr val="D4C599"/>
            </a:solidFill>
            <a:prstDash val="solid"/>
            <a:miter lim="11906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726" name="Google Shape;726;p4"/>
          <p:cNvSpPr/>
          <p:nvPr/>
        </p:nvSpPr>
        <p:spPr>
          <a:xfrm>
            <a:off x="2175446" y="4288183"/>
            <a:ext cx="82061" cy="43733"/>
          </a:xfrm>
          <a:custGeom>
            <a:avLst/>
            <a:gdLst/>
            <a:ahLst/>
            <a:cxnLst/>
            <a:rect l="l" t="t" r="r" b="b"/>
            <a:pathLst>
              <a:path w="1894" h="1049" fill="none" extrusionOk="0">
                <a:moveTo>
                  <a:pt x="13" y="477"/>
                </a:moveTo>
                <a:cubicBezTo>
                  <a:pt x="25" y="215"/>
                  <a:pt x="465" y="0"/>
                  <a:pt x="965" y="36"/>
                </a:cubicBezTo>
                <a:cubicBezTo>
                  <a:pt x="1489" y="60"/>
                  <a:pt x="1894" y="298"/>
                  <a:pt x="1870" y="572"/>
                </a:cubicBezTo>
                <a:cubicBezTo>
                  <a:pt x="1858" y="834"/>
                  <a:pt x="1430" y="1048"/>
                  <a:pt x="918" y="1012"/>
                </a:cubicBezTo>
                <a:cubicBezTo>
                  <a:pt x="406" y="989"/>
                  <a:pt x="1" y="750"/>
                  <a:pt x="13" y="477"/>
                </a:cubicBezTo>
                <a:close/>
              </a:path>
            </a:pathLst>
          </a:custGeom>
          <a:noFill/>
          <a:ln w="3575" cap="flat" cmpd="sng">
            <a:solidFill>
              <a:srgbClr val="D4C599"/>
            </a:solidFill>
            <a:prstDash val="solid"/>
            <a:miter lim="11906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727" name="Google Shape;727;p4"/>
          <p:cNvSpPr/>
          <p:nvPr/>
        </p:nvSpPr>
        <p:spPr>
          <a:xfrm>
            <a:off x="1907729" y="4644549"/>
            <a:ext cx="97528" cy="51195"/>
          </a:xfrm>
          <a:custGeom>
            <a:avLst/>
            <a:gdLst/>
            <a:ahLst/>
            <a:cxnLst/>
            <a:rect l="l" t="t" r="r" b="b"/>
            <a:pathLst>
              <a:path w="2251" h="1228" fill="none" extrusionOk="0">
                <a:moveTo>
                  <a:pt x="12" y="561"/>
                </a:moveTo>
                <a:cubicBezTo>
                  <a:pt x="36" y="239"/>
                  <a:pt x="536" y="1"/>
                  <a:pt x="1144" y="25"/>
                </a:cubicBezTo>
                <a:cubicBezTo>
                  <a:pt x="1763" y="61"/>
                  <a:pt x="2251" y="334"/>
                  <a:pt x="2239" y="668"/>
                </a:cubicBezTo>
                <a:cubicBezTo>
                  <a:pt x="2215" y="1001"/>
                  <a:pt x="1715" y="1227"/>
                  <a:pt x="1108" y="1204"/>
                </a:cubicBezTo>
                <a:cubicBezTo>
                  <a:pt x="489" y="1180"/>
                  <a:pt x="1" y="894"/>
                  <a:pt x="12" y="561"/>
                </a:cubicBezTo>
                <a:close/>
              </a:path>
            </a:pathLst>
          </a:custGeom>
          <a:noFill/>
          <a:ln w="4175" cap="flat" cmpd="sng">
            <a:solidFill>
              <a:srgbClr val="D4C599"/>
            </a:solidFill>
            <a:prstDash val="solid"/>
            <a:miter lim="11906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728" name="Google Shape;728;p4"/>
          <p:cNvSpPr/>
          <p:nvPr/>
        </p:nvSpPr>
        <p:spPr>
          <a:xfrm>
            <a:off x="1460988" y="5209449"/>
            <a:ext cx="87216" cy="46192"/>
          </a:xfrm>
          <a:custGeom>
            <a:avLst/>
            <a:gdLst/>
            <a:ahLst/>
            <a:cxnLst/>
            <a:rect l="l" t="t" r="r" b="b"/>
            <a:pathLst>
              <a:path w="2013" h="1108" fill="none" extrusionOk="0">
                <a:moveTo>
                  <a:pt x="13" y="512"/>
                </a:moveTo>
                <a:cubicBezTo>
                  <a:pt x="25" y="226"/>
                  <a:pt x="477" y="0"/>
                  <a:pt x="1025" y="36"/>
                </a:cubicBezTo>
                <a:cubicBezTo>
                  <a:pt x="1572" y="72"/>
                  <a:pt x="2013" y="322"/>
                  <a:pt x="1989" y="596"/>
                </a:cubicBezTo>
                <a:cubicBezTo>
                  <a:pt x="1977" y="881"/>
                  <a:pt x="1537" y="1108"/>
                  <a:pt x="977" y="1072"/>
                </a:cubicBezTo>
                <a:cubicBezTo>
                  <a:pt x="429" y="1048"/>
                  <a:pt x="1" y="798"/>
                  <a:pt x="13" y="512"/>
                </a:cubicBezTo>
                <a:close/>
              </a:path>
            </a:pathLst>
          </a:custGeom>
          <a:noFill/>
          <a:ln w="3875" cap="flat" cmpd="sng">
            <a:solidFill>
              <a:srgbClr val="D4C599"/>
            </a:solidFill>
            <a:prstDash val="solid"/>
            <a:miter lim="11906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729" name="Google Shape;729;p4"/>
          <p:cNvSpPr/>
          <p:nvPr/>
        </p:nvSpPr>
        <p:spPr>
          <a:xfrm>
            <a:off x="1855608" y="4574594"/>
            <a:ext cx="34619" cy="33268"/>
          </a:xfrm>
          <a:custGeom>
            <a:avLst/>
            <a:gdLst/>
            <a:ahLst/>
            <a:cxnLst/>
            <a:rect l="l" t="t" r="r" b="b"/>
            <a:pathLst>
              <a:path w="799" h="798" extrusionOk="0">
                <a:moveTo>
                  <a:pt x="418" y="0"/>
                </a:moveTo>
                <a:cubicBezTo>
                  <a:pt x="191" y="0"/>
                  <a:pt x="13" y="155"/>
                  <a:pt x="1" y="381"/>
                </a:cubicBezTo>
                <a:cubicBezTo>
                  <a:pt x="1" y="607"/>
                  <a:pt x="168" y="798"/>
                  <a:pt x="382" y="798"/>
                </a:cubicBezTo>
                <a:cubicBezTo>
                  <a:pt x="608" y="798"/>
                  <a:pt x="787" y="631"/>
                  <a:pt x="799" y="417"/>
                </a:cubicBezTo>
                <a:cubicBezTo>
                  <a:pt x="799" y="191"/>
                  <a:pt x="644" y="12"/>
                  <a:pt x="418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730" name="Google Shape;730;p4"/>
          <p:cNvSpPr/>
          <p:nvPr/>
        </p:nvSpPr>
        <p:spPr>
          <a:xfrm>
            <a:off x="3197391" y="4238031"/>
            <a:ext cx="55719" cy="52196"/>
          </a:xfrm>
          <a:custGeom>
            <a:avLst/>
            <a:gdLst/>
            <a:ahLst/>
            <a:cxnLst/>
            <a:rect l="l" t="t" r="r" b="b"/>
            <a:pathLst>
              <a:path w="1286" h="1252" extrusionOk="0">
                <a:moveTo>
                  <a:pt x="645" y="0"/>
                </a:moveTo>
                <a:cubicBezTo>
                  <a:pt x="321" y="0"/>
                  <a:pt x="35" y="258"/>
                  <a:pt x="12" y="596"/>
                </a:cubicBezTo>
                <a:cubicBezTo>
                  <a:pt x="0" y="941"/>
                  <a:pt x="262" y="1227"/>
                  <a:pt x="607" y="1251"/>
                </a:cubicBezTo>
                <a:cubicBezTo>
                  <a:pt x="615" y="1251"/>
                  <a:pt x="622" y="1251"/>
                  <a:pt x="630" y="1251"/>
                </a:cubicBezTo>
                <a:cubicBezTo>
                  <a:pt x="966" y="1251"/>
                  <a:pt x="1251" y="993"/>
                  <a:pt x="1262" y="656"/>
                </a:cubicBezTo>
                <a:cubicBezTo>
                  <a:pt x="1286" y="310"/>
                  <a:pt x="1012" y="13"/>
                  <a:pt x="667" y="1"/>
                </a:cubicBezTo>
                <a:cubicBezTo>
                  <a:pt x="660" y="1"/>
                  <a:pt x="652" y="0"/>
                  <a:pt x="645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731" name="Google Shape;731;p4"/>
          <p:cNvSpPr/>
          <p:nvPr/>
        </p:nvSpPr>
        <p:spPr>
          <a:xfrm>
            <a:off x="1245353" y="4369563"/>
            <a:ext cx="55761" cy="52196"/>
          </a:xfrm>
          <a:custGeom>
            <a:avLst/>
            <a:gdLst/>
            <a:ahLst/>
            <a:cxnLst/>
            <a:rect l="l" t="t" r="r" b="b"/>
            <a:pathLst>
              <a:path w="1287" h="1252" extrusionOk="0">
                <a:moveTo>
                  <a:pt x="646" y="1"/>
                </a:moveTo>
                <a:cubicBezTo>
                  <a:pt x="321" y="1"/>
                  <a:pt x="36" y="259"/>
                  <a:pt x="13" y="596"/>
                </a:cubicBezTo>
                <a:cubicBezTo>
                  <a:pt x="1" y="942"/>
                  <a:pt x="275" y="1239"/>
                  <a:pt x="608" y="1251"/>
                </a:cubicBezTo>
                <a:cubicBezTo>
                  <a:pt x="616" y="1251"/>
                  <a:pt x="623" y="1251"/>
                  <a:pt x="631" y="1251"/>
                </a:cubicBezTo>
                <a:cubicBezTo>
                  <a:pt x="966" y="1251"/>
                  <a:pt x="1251" y="993"/>
                  <a:pt x="1263" y="656"/>
                </a:cubicBezTo>
                <a:cubicBezTo>
                  <a:pt x="1287" y="310"/>
                  <a:pt x="1013" y="13"/>
                  <a:pt x="668" y="1"/>
                </a:cubicBezTo>
                <a:cubicBezTo>
                  <a:pt x="660" y="1"/>
                  <a:pt x="653" y="1"/>
                  <a:pt x="646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732" name="Google Shape;732;p4"/>
          <p:cNvSpPr/>
          <p:nvPr/>
        </p:nvSpPr>
        <p:spPr>
          <a:xfrm>
            <a:off x="1812282" y="5262521"/>
            <a:ext cx="55761" cy="52196"/>
          </a:xfrm>
          <a:custGeom>
            <a:avLst/>
            <a:gdLst/>
            <a:ahLst/>
            <a:cxnLst/>
            <a:rect l="l" t="t" r="r" b="b"/>
            <a:pathLst>
              <a:path w="1287" h="1252" extrusionOk="0">
                <a:moveTo>
                  <a:pt x="646" y="1"/>
                </a:moveTo>
                <a:cubicBezTo>
                  <a:pt x="321" y="1"/>
                  <a:pt x="36" y="259"/>
                  <a:pt x="13" y="597"/>
                </a:cubicBezTo>
                <a:cubicBezTo>
                  <a:pt x="1" y="942"/>
                  <a:pt x="275" y="1216"/>
                  <a:pt x="608" y="1251"/>
                </a:cubicBezTo>
                <a:cubicBezTo>
                  <a:pt x="616" y="1252"/>
                  <a:pt x="623" y="1252"/>
                  <a:pt x="631" y="1252"/>
                </a:cubicBezTo>
                <a:cubicBezTo>
                  <a:pt x="966" y="1252"/>
                  <a:pt x="1251" y="994"/>
                  <a:pt x="1263" y="656"/>
                </a:cubicBezTo>
                <a:cubicBezTo>
                  <a:pt x="1287" y="311"/>
                  <a:pt x="1013" y="13"/>
                  <a:pt x="668" y="1"/>
                </a:cubicBezTo>
                <a:cubicBezTo>
                  <a:pt x="660" y="1"/>
                  <a:pt x="653" y="1"/>
                  <a:pt x="646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733" name="Google Shape;733;p4"/>
          <p:cNvSpPr/>
          <p:nvPr/>
        </p:nvSpPr>
        <p:spPr>
          <a:xfrm>
            <a:off x="2607239" y="4639004"/>
            <a:ext cx="35095" cy="32435"/>
          </a:xfrm>
          <a:custGeom>
            <a:avLst/>
            <a:gdLst/>
            <a:ahLst/>
            <a:cxnLst/>
            <a:rect l="l" t="t" r="r" b="b"/>
            <a:pathLst>
              <a:path w="810" h="778" extrusionOk="0">
                <a:moveTo>
                  <a:pt x="381" y="1"/>
                </a:moveTo>
                <a:cubicBezTo>
                  <a:pt x="194" y="1"/>
                  <a:pt x="35" y="171"/>
                  <a:pt x="24" y="372"/>
                </a:cubicBezTo>
                <a:cubicBezTo>
                  <a:pt x="0" y="598"/>
                  <a:pt x="167" y="765"/>
                  <a:pt x="393" y="777"/>
                </a:cubicBezTo>
                <a:cubicBezTo>
                  <a:pt x="400" y="777"/>
                  <a:pt x="406" y="777"/>
                  <a:pt x="412" y="777"/>
                </a:cubicBezTo>
                <a:cubicBezTo>
                  <a:pt x="607" y="777"/>
                  <a:pt x="775" y="603"/>
                  <a:pt x="798" y="396"/>
                </a:cubicBezTo>
                <a:cubicBezTo>
                  <a:pt x="810" y="194"/>
                  <a:pt x="631" y="15"/>
                  <a:pt x="417" y="3"/>
                </a:cubicBezTo>
                <a:cubicBezTo>
                  <a:pt x="405" y="2"/>
                  <a:pt x="393" y="1"/>
                  <a:pt x="381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734" name="Google Shape;734;p4"/>
          <p:cNvSpPr/>
          <p:nvPr/>
        </p:nvSpPr>
        <p:spPr>
          <a:xfrm>
            <a:off x="2845580" y="4779083"/>
            <a:ext cx="55241" cy="52196"/>
          </a:xfrm>
          <a:custGeom>
            <a:avLst/>
            <a:gdLst/>
            <a:ahLst/>
            <a:cxnLst/>
            <a:rect l="l" t="t" r="r" b="b"/>
            <a:pathLst>
              <a:path w="1275" h="1252" extrusionOk="0">
                <a:moveTo>
                  <a:pt x="644" y="0"/>
                </a:moveTo>
                <a:cubicBezTo>
                  <a:pt x="309" y="0"/>
                  <a:pt x="24" y="258"/>
                  <a:pt x="12" y="596"/>
                </a:cubicBezTo>
                <a:cubicBezTo>
                  <a:pt x="0" y="953"/>
                  <a:pt x="262" y="1239"/>
                  <a:pt x="607" y="1251"/>
                </a:cubicBezTo>
                <a:cubicBezTo>
                  <a:pt x="615" y="1251"/>
                  <a:pt x="622" y="1251"/>
                  <a:pt x="629" y="1251"/>
                </a:cubicBezTo>
                <a:cubicBezTo>
                  <a:pt x="954" y="1251"/>
                  <a:pt x="1239" y="993"/>
                  <a:pt x="1262" y="655"/>
                </a:cubicBezTo>
                <a:cubicBezTo>
                  <a:pt x="1274" y="310"/>
                  <a:pt x="1000" y="12"/>
                  <a:pt x="667" y="1"/>
                </a:cubicBezTo>
                <a:cubicBezTo>
                  <a:pt x="659" y="0"/>
                  <a:pt x="652" y="0"/>
                  <a:pt x="644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735" name="Google Shape;735;p4"/>
          <p:cNvSpPr/>
          <p:nvPr/>
        </p:nvSpPr>
        <p:spPr>
          <a:xfrm>
            <a:off x="625305" y="5344942"/>
            <a:ext cx="123351" cy="66079"/>
          </a:xfrm>
          <a:custGeom>
            <a:avLst/>
            <a:gdLst/>
            <a:ahLst/>
            <a:cxnLst/>
            <a:rect l="l" t="t" r="r" b="b"/>
            <a:pathLst>
              <a:path w="2847" h="1585" fill="none" extrusionOk="0">
                <a:moveTo>
                  <a:pt x="1465" y="48"/>
                </a:moveTo>
                <a:cubicBezTo>
                  <a:pt x="2239" y="108"/>
                  <a:pt x="2846" y="477"/>
                  <a:pt x="2822" y="882"/>
                </a:cubicBezTo>
                <a:cubicBezTo>
                  <a:pt x="2787" y="1298"/>
                  <a:pt x="2144" y="1584"/>
                  <a:pt x="1370" y="1537"/>
                </a:cubicBezTo>
                <a:cubicBezTo>
                  <a:pt x="608" y="1489"/>
                  <a:pt x="1" y="1108"/>
                  <a:pt x="24" y="703"/>
                </a:cubicBezTo>
                <a:cubicBezTo>
                  <a:pt x="48" y="298"/>
                  <a:pt x="703" y="1"/>
                  <a:pt x="1465" y="48"/>
                </a:cubicBezTo>
                <a:close/>
              </a:path>
            </a:pathLst>
          </a:custGeom>
          <a:noFill/>
          <a:ln w="3875" cap="flat" cmpd="sng">
            <a:solidFill>
              <a:srgbClr val="D4C599"/>
            </a:solidFill>
            <a:prstDash val="solid"/>
            <a:miter lim="11906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736" name="Google Shape;736;p4"/>
          <p:cNvSpPr/>
          <p:nvPr/>
        </p:nvSpPr>
        <p:spPr>
          <a:xfrm>
            <a:off x="825992" y="5303251"/>
            <a:ext cx="70709" cy="38272"/>
          </a:xfrm>
          <a:custGeom>
            <a:avLst/>
            <a:gdLst/>
            <a:ahLst/>
            <a:cxnLst/>
            <a:rect l="l" t="t" r="r" b="b"/>
            <a:pathLst>
              <a:path w="1632" h="918" fill="none" extrusionOk="0">
                <a:moveTo>
                  <a:pt x="12" y="405"/>
                </a:moveTo>
                <a:cubicBezTo>
                  <a:pt x="24" y="167"/>
                  <a:pt x="393" y="1"/>
                  <a:pt x="845" y="36"/>
                </a:cubicBezTo>
                <a:cubicBezTo>
                  <a:pt x="1286" y="60"/>
                  <a:pt x="1631" y="274"/>
                  <a:pt x="1619" y="513"/>
                </a:cubicBezTo>
                <a:cubicBezTo>
                  <a:pt x="1607" y="751"/>
                  <a:pt x="1226" y="917"/>
                  <a:pt x="786" y="882"/>
                </a:cubicBezTo>
                <a:cubicBezTo>
                  <a:pt x="333" y="858"/>
                  <a:pt x="0" y="643"/>
                  <a:pt x="12" y="405"/>
                </a:cubicBezTo>
                <a:close/>
              </a:path>
            </a:pathLst>
          </a:custGeom>
          <a:noFill/>
          <a:ln w="4175" cap="flat" cmpd="sng">
            <a:solidFill>
              <a:srgbClr val="D4C599"/>
            </a:solidFill>
            <a:prstDash val="solid"/>
            <a:miter lim="11906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737" name="Google Shape;737;p4"/>
          <p:cNvSpPr/>
          <p:nvPr/>
        </p:nvSpPr>
        <p:spPr>
          <a:xfrm>
            <a:off x="-446641" y="4836156"/>
            <a:ext cx="71229" cy="37771"/>
          </a:xfrm>
          <a:custGeom>
            <a:avLst/>
            <a:gdLst/>
            <a:ahLst/>
            <a:cxnLst/>
            <a:rect l="l" t="t" r="r" b="b"/>
            <a:pathLst>
              <a:path w="1644" h="906" fill="none" extrusionOk="0">
                <a:moveTo>
                  <a:pt x="24" y="406"/>
                </a:moveTo>
                <a:cubicBezTo>
                  <a:pt x="36" y="167"/>
                  <a:pt x="405" y="1"/>
                  <a:pt x="858" y="36"/>
                </a:cubicBezTo>
                <a:cubicBezTo>
                  <a:pt x="1298" y="60"/>
                  <a:pt x="1643" y="275"/>
                  <a:pt x="1632" y="513"/>
                </a:cubicBezTo>
                <a:cubicBezTo>
                  <a:pt x="1608" y="751"/>
                  <a:pt x="1239" y="906"/>
                  <a:pt x="798" y="882"/>
                </a:cubicBezTo>
                <a:cubicBezTo>
                  <a:pt x="346" y="846"/>
                  <a:pt x="0" y="644"/>
                  <a:pt x="24" y="406"/>
                </a:cubicBezTo>
                <a:close/>
              </a:path>
            </a:pathLst>
          </a:custGeom>
          <a:noFill/>
          <a:ln w="4175" cap="flat" cmpd="sng">
            <a:solidFill>
              <a:srgbClr val="D4C599"/>
            </a:solidFill>
            <a:prstDash val="solid"/>
            <a:miter lim="11906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738" name="Google Shape;738;p4"/>
          <p:cNvSpPr/>
          <p:nvPr/>
        </p:nvSpPr>
        <p:spPr>
          <a:xfrm>
            <a:off x="-39630" y="5037686"/>
            <a:ext cx="83100" cy="43733"/>
          </a:xfrm>
          <a:custGeom>
            <a:avLst/>
            <a:gdLst/>
            <a:ahLst/>
            <a:cxnLst/>
            <a:rect l="l" t="t" r="r" b="b"/>
            <a:pathLst>
              <a:path w="1918" h="1049" fill="none" extrusionOk="0">
                <a:moveTo>
                  <a:pt x="36" y="465"/>
                </a:moveTo>
                <a:cubicBezTo>
                  <a:pt x="48" y="203"/>
                  <a:pt x="477" y="1"/>
                  <a:pt x="1001" y="36"/>
                </a:cubicBezTo>
                <a:cubicBezTo>
                  <a:pt x="1524" y="60"/>
                  <a:pt x="1917" y="322"/>
                  <a:pt x="1894" y="584"/>
                </a:cubicBezTo>
                <a:cubicBezTo>
                  <a:pt x="1882" y="846"/>
                  <a:pt x="1441" y="1048"/>
                  <a:pt x="929" y="1013"/>
                </a:cubicBezTo>
                <a:cubicBezTo>
                  <a:pt x="417" y="989"/>
                  <a:pt x="0" y="751"/>
                  <a:pt x="36" y="465"/>
                </a:cubicBezTo>
                <a:close/>
              </a:path>
            </a:pathLst>
          </a:custGeom>
          <a:noFill/>
          <a:ln w="3575" cap="flat" cmpd="sng">
            <a:solidFill>
              <a:srgbClr val="D4C599"/>
            </a:solidFill>
            <a:prstDash val="solid"/>
            <a:miter lim="11906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739" name="Google Shape;739;p4"/>
          <p:cNvSpPr/>
          <p:nvPr/>
        </p:nvSpPr>
        <p:spPr>
          <a:xfrm>
            <a:off x="1090112" y="4562170"/>
            <a:ext cx="97528" cy="51153"/>
          </a:xfrm>
          <a:custGeom>
            <a:avLst/>
            <a:gdLst/>
            <a:ahLst/>
            <a:cxnLst/>
            <a:rect l="l" t="t" r="r" b="b"/>
            <a:pathLst>
              <a:path w="2251" h="1227" fill="none" extrusionOk="0">
                <a:moveTo>
                  <a:pt x="12" y="548"/>
                </a:moveTo>
                <a:cubicBezTo>
                  <a:pt x="36" y="215"/>
                  <a:pt x="548" y="1"/>
                  <a:pt x="1167" y="24"/>
                </a:cubicBezTo>
                <a:cubicBezTo>
                  <a:pt x="1774" y="72"/>
                  <a:pt x="2250" y="370"/>
                  <a:pt x="2238" y="679"/>
                </a:cubicBezTo>
                <a:cubicBezTo>
                  <a:pt x="2215" y="1013"/>
                  <a:pt x="1691" y="1227"/>
                  <a:pt x="1084" y="1203"/>
                </a:cubicBezTo>
                <a:cubicBezTo>
                  <a:pt x="476" y="1167"/>
                  <a:pt x="0" y="870"/>
                  <a:pt x="12" y="548"/>
                </a:cubicBezTo>
                <a:close/>
              </a:path>
            </a:pathLst>
          </a:custGeom>
          <a:noFill/>
          <a:ln w="4175" cap="flat" cmpd="sng">
            <a:solidFill>
              <a:srgbClr val="D4C599"/>
            </a:solidFill>
            <a:prstDash val="solid"/>
            <a:miter lim="11906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740" name="Google Shape;740;p4"/>
          <p:cNvSpPr/>
          <p:nvPr/>
        </p:nvSpPr>
        <p:spPr>
          <a:xfrm>
            <a:off x="-313023" y="5389634"/>
            <a:ext cx="97528" cy="51653"/>
          </a:xfrm>
          <a:custGeom>
            <a:avLst/>
            <a:gdLst/>
            <a:ahLst/>
            <a:cxnLst/>
            <a:rect l="l" t="t" r="r" b="b"/>
            <a:pathLst>
              <a:path w="2251" h="1239" fill="none" extrusionOk="0">
                <a:moveTo>
                  <a:pt x="12" y="548"/>
                </a:moveTo>
                <a:cubicBezTo>
                  <a:pt x="36" y="226"/>
                  <a:pt x="548" y="0"/>
                  <a:pt x="1167" y="24"/>
                </a:cubicBezTo>
                <a:cubicBezTo>
                  <a:pt x="1774" y="72"/>
                  <a:pt x="2250" y="369"/>
                  <a:pt x="2238" y="691"/>
                </a:cubicBezTo>
                <a:cubicBezTo>
                  <a:pt x="2215" y="1000"/>
                  <a:pt x="1703" y="1238"/>
                  <a:pt x="1084" y="1203"/>
                </a:cubicBezTo>
                <a:cubicBezTo>
                  <a:pt x="476" y="1179"/>
                  <a:pt x="0" y="881"/>
                  <a:pt x="12" y="548"/>
                </a:cubicBezTo>
                <a:close/>
              </a:path>
            </a:pathLst>
          </a:custGeom>
          <a:noFill/>
          <a:ln w="4175" cap="flat" cmpd="sng">
            <a:solidFill>
              <a:srgbClr val="D4C599"/>
            </a:solidFill>
            <a:prstDash val="solid"/>
            <a:miter lim="11906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741" name="Google Shape;741;p4"/>
          <p:cNvSpPr/>
          <p:nvPr/>
        </p:nvSpPr>
        <p:spPr>
          <a:xfrm>
            <a:off x="360664" y="4679819"/>
            <a:ext cx="97528" cy="51653"/>
          </a:xfrm>
          <a:custGeom>
            <a:avLst/>
            <a:gdLst/>
            <a:ahLst/>
            <a:cxnLst/>
            <a:rect l="l" t="t" r="r" b="b"/>
            <a:pathLst>
              <a:path w="2251" h="1239" fill="none" extrusionOk="0">
                <a:moveTo>
                  <a:pt x="24" y="548"/>
                </a:moveTo>
                <a:cubicBezTo>
                  <a:pt x="36" y="227"/>
                  <a:pt x="560" y="0"/>
                  <a:pt x="1167" y="36"/>
                </a:cubicBezTo>
                <a:cubicBezTo>
                  <a:pt x="1775" y="72"/>
                  <a:pt x="2251" y="369"/>
                  <a:pt x="2239" y="691"/>
                </a:cubicBezTo>
                <a:cubicBezTo>
                  <a:pt x="2215" y="1000"/>
                  <a:pt x="1703" y="1239"/>
                  <a:pt x="1084" y="1203"/>
                </a:cubicBezTo>
                <a:cubicBezTo>
                  <a:pt x="477" y="1167"/>
                  <a:pt x="1" y="881"/>
                  <a:pt x="24" y="548"/>
                </a:cubicBezTo>
                <a:close/>
              </a:path>
            </a:pathLst>
          </a:custGeom>
          <a:noFill/>
          <a:ln w="4175" cap="flat" cmpd="sng">
            <a:solidFill>
              <a:srgbClr val="D4C599"/>
            </a:solidFill>
            <a:prstDash val="solid"/>
            <a:miter lim="11906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742" name="Google Shape;742;p4"/>
          <p:cNvSpPr/>
          <p:nvPr/>
        </p:nvSpPr>
        <p:spPr>
          <a:xfrm>
            <a:off x="618069" y="5189104"/>
            <a:ext cx="87260" cy="46693"/>
          </a:xfrm>
          <a:custGeom>
            <a:avLst/>
            <a:gdLst/>
            <a:ahLst/>
            <a:cxnLst/>
            <a:rect l="l" t="t" r="r" b="b"/>
            <a:pathLst>
              <a:path w="2014" h="1120" fill="none" extrusionOk="0">
                <a:moveTo>
                  <a:pt x="13" y="500"/>
                </a:moveTo>
                <a:cubicBezTo>
                  <a:pt x="37" y="214"/>
                  <a:pt x="489" y="0"/>
                  <a:pt x="1049" y="36"/>
                </a:cubicBezTo>
                <a:cubicBezTo>
                  <a:pt x="1596" y="60"/>
                  <a:pt x="2013" y="333"/>
                  <a:pt x="2001" y="631"/>
                </a:cubicBezTo>
                <a:cubicBezTo>
                  <a:pt x="1977" y="917"/>
                  <a:pt x="1525" y="1119"/>
                  <a:pt x="965" y="1095"/>
                </a:cubicBezTo>
                <a:cubicBezTo>
                  <a:pt x="418" y="1048"/>
                  <a:pt x="1" y="774"/>
                  <a:pt x="13" y="500"/>
                </a:cubicBezTo>
                <a:close/>
              </a:path>
            </a:pathLst>
          </a:custGeom>
          <a:noFill/>
          <a:ln w="3875" cap="flat" cmpd="sng">
            <a:solidFill>
              <a:srgbClr val="D4C599"/>
            </a:solidFill>
            <a:prstDash val="solid"/>
            <a:miter lim="11906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743" name="Google Shape;743;p4"/>
          <p:cNvSpPr/>
          <p:nvPr/>
        </p:nvSpPr>
        <p:spPr>
          <a:xfrm>
            <a:off x="695970" y="4513018"/>
            <a:ext cx="38735" cy="35812"/>
          </a:xfrm>
          <a:custGeom>
            <a:avLst/>
            <a:gdLst/>
            <a:ahLst/>
            <a:cxnLst/>
            <a:rect l="l" t="t" r="r" b="b"/>
            <a:pathLst>
              <a:path w="894" h="859" extrusionOk="0">
                <a:moveTo>
                  <a:pt x="455" y="0"/>
                </a:moveTo>
                <a:cubicBezTo>
                  <a:pt x="226" y="0"/>
                  <a:pt x="36" y="175"/>
                  <a:pt x="25" y="406"/>
                </a:cubicBezTo>
                <a:cubicBezTo>
                  <a:pt x="1" y="644"/>
                  <a:pt x="179" y="846"/>
                  <a:pt x="417" y="858"/>
                </a:cubicBezTo>
                <a:cubicBezTo>
                  <a:pt x="425" y="858"/>
                  <a:pt x="432" y="859"/>
                  <a:pt x="440" y="859"/>
                </a:cubicBezTo>
                <a:cubicBezTo>
                  <a:pt x="669" y="859"/>
                  <a:pt x="870" y="684"/>
                  <a:pt x="882" y="453"/>
                </a:cubicBezTo>
                <a:cubicBezTo>
                  <a:pt x="894" y="215"/>
                  <a:pt x="715" y="13"/>
                  <a:pt x="477" y="1"/>
                </a:cubicBezTo>
                <a:cubicBezTo>
                  <a:pt x="469" y="0"/>
                  <a:pt x="462" y="0"/>
                  <a:pt x="455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744" name="Google Shape;744;p4"/>
          <p:cNvSpPr/>
          <p:nvPr/>
        </p:nvSpPr>
        <p:spPr>
          <a:xfrm>
            <a:off x="-364624" y="5319053"/>
            <a:ext cx="36135" cy="33393"/>
          </a:xfrm>
          <a:custGeom>
            <a:avLst/>
            <a:gdLst/>
            <a:ahLst/>
            <a:cxnLst/>
            <a:rect l="l" t="t" r="r" b="b"/>
            <a:pathLst>
              <a:path w="834" h="801" extrusionOk="0">
                <a:moveTo>
                  <a:pt x="410" y="0"/>
                </a:moveTo>
                <a:cubicBezTo>
                  <a:pt x="203" y="0"/>
                  <a:pt x="35" y="160"/>
                  <a:pt x="12" y="372"/>
                </a:cubicBezTo>
                <a:cubicBezTo>
                  <a:pt x="0" y="598"/>
                  <a:pt x="167" y="788"/>
                  <a:pt x="393" y="800"/>
                </a:cubicBezTo>
                <a:cubicBezTo>
                  <a:pt x="401" y="801"/>
                  <a:pt x="409" y="801"/>
                  <a:pt x="417" y="801"/>
                </a:cubicBezTo>
                <a:cubicBezTo>
                  <a:pt x="622" y="801"/>
                  <a:pt x="811" y="649"/>
                  <a:pt x="822" y="431"/>
                </a:cubicBezTo>
                <a:cubicBezTo>
                  <a:pt x="834" y="205"/>
                  <a:pt x="667" y="14"/>
                  <a:pt x="453" y="3"/>
                </a:cubicBezTo>
                <a:cubicBezTo>
                  <a:pt x="438" y="1"/>
                  <a:pt x="424" y="0"/>
                  <a:pt x="410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745" name="Google Shape;745;p4"/>
          <p:cNvSpPr/>
          <p:nvPr/>
        </p:nvSpPr>
        <p:spPr>
          <a:xfrm>
            <a:off x="983313" y="5004877"/>
            <a:ext cx="56801" cy="52279"/>
          </a:xfrm>
          <a:custGeom>
            <a:avLst/>
            <a:gdLst/>
            <a:ahLst/>
            <a:cxnLst/>
            <a:rect l="l" t="t" r="r" b="b"/>
            <a:pathLst>
              <a:path w="1311" h="1254" extrusionOk="0">
                <a:moveTo>
                  <a:pt x="646" y="0"/>
                </a:moveTo>
                <a:cubicBezTo>
                  <a:pt x="311" y="0"/>
                  <a:pt x="59" y="255"/>
                  <a:pt x="24" y="585"/>
                </a:cubicBezTo>
                <a:cubicBezTo>
                  <a:pt x="1" y="919"/>
                  <a:pt x="262" y="1216"/>
                  <a:pt x="608" y="1252"/>
                </a:cubicBezTo>
                <a:cubicBezTo>
                  <a:pt x="623" y="1253"/>
                  <a:pt x="638" y="1254"/>
                  <a:pt x="653" y="1254"/>
                </a:cubicBezTo>
                <a:cubicBezTo>
                  <a:pt x="989" y="1254"/>
                  <a:pt x="1252" y="999"/>
                  <a:pt x="1274" y="669"/>
                </a:cubicBezTo>
                <a:cubicBezTo>
                  <a:pt x="1310" y="311"/>
                  <a:pt x="1036" y="26"/>
                  <a:pt x="691" y="2"/>
                </a:cubicBezTo>
                <a:cubicBezTo>
                  <a:pt x="676" y="1"/>
                  <a:pt x="661" y="0"/>
                  <a:pt x="646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746" name="Google Shape;746;p4"/>
          <p:cNvSpPr/>
          <p:nvPr/>
        </p:nvSpPr>
        <p:spPr>
          <a:xfrm>
            <a:off x="-118052" y="4584975"/>
            <a:ext cx="38735" cy="35853"/>
          </a:xfrm>
          <a:custGeom>
            <a:avLst/>
            <a:gdLst/>
            <a:ahLst/>
            <a:cxnLst/>
            <a:rect l="l" t="t" r="r" b="b"/>
            <a:pathLst>
              <a:path w="894" h="860" extrusionOk="0">
                <a:moveTo>
                  <a:pt x="454" y="1"/>
                </a:moveTo>
                <a:cubicBezTo>
                  <a:pt x="225" y="1"/>
                  <a:pt x="24" y="175"/>
                  <a:pt x="13" y="406"/>
                </a:cubicBezTo>
                <a:cubicBezTo>
                  <a:pt x="1" y="644"/>
                  <a:pt x="179" y="847"/>
                  <a:pt x="417" y="858"/>
                </a:cubicBezTo>
                <a:cubicBezTo>
                  <a:pt x="425" y="859"/>
                  <a:pt x="432" y="859"/>
                  <a:pt x="440" y="859"/>
                </a:cubicBezTo>
                <a:cubicBezTo>
                  <a:pt x="668" y="859"/>
                  <a:pt x="858" y="685"/>
                  <a:pt x="870" y="466"/>
                </a:cubicBezTo>
                <a:cubicBezTo>
                  <a:pt x="894" y="227"/>
                  <a:pt x="715" y="13"/>
                  <a:pt x="477" y="1"/>
                </a:cubicBezTo>
                <a:cubicBezTo>
                  <a:pt x="469" y="1"/>
                  <a:pt x="462" y="1"/>
                  <a:pt x="454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747" name="Google Shape;747;p4"/>
          <p:cNvSpPr/>
          <p:nvPr/>
        </p:nvSpPr>
        <p:spPr>
          <a:xfrm>
            <a:off x="386445" y="5396553"/>
            <a:ext cx="35137" cy="32352"/>
          </a:xfrm>
          <a:custGeom>
            <a:avLst/>
            <a:gdLst/>
            <a:ahLst/>
            <a:cxnLst/>
            <a:rect l="l" t="t" r="r" b="b"/>
            <a:pathLst>
              <a:path w="811" h="776" extrusionOk="0">
                <a:moveTo>
                  <a:pt x="417" y="0"/>
                </a:moveTo>
                <a:cubicBezTo>
                  <a:pt x="203" y="0"/>
                  <a:pt x="36" y="152"/>
                  <a:pt x="25" y="358"/>
                </a:cubicBezTo>
                <a:cubicBezTo>
                  <a:pt x="1" y="560"/>
                  <a:pt x="168" y="739"/>
                  <a:pt x="382" y="775"/>
                </a:cubicBezTo>
                <a:cubicBezTo>
                  <a:pt x="389" y="775"/>
                  <a:pt x="396" y="775"/>
                  <a:pt x="404" y="775"/>
                </a:cubicBezTo>
                <a:cubicBezTo>
                  <a:pt x="608" y="775"/>
                  <a:pt x="776" y="613"/>
                  <a:pt x="799" y="418"/>
                </a:cubicBezTo>
                <a:cubicBezTo>
                  <a:pt x="811" y="191"/>
                  <a:pt x="644" y="13"/>
                  <a:pt x="442" y="1"/>
                </a:cubicBezTo>
                <a:cubicBezTo>
                  <a:pt x="433" y="0"/>
                  <a:pt x="425" y="0"/>
                  <a:pt x="417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748" name="Google Shape;748;p4"/>
          <p:cNvSpPr/>
          <p:nvPr/>
        </p:nvSpPr>
        <p:spPr>
          <a:xfrm>
            <a:off x="621189" y="5540384"/>
            <a:ext cx="56281" cy="52363"/>
          </a:xfrm>
          <a:custGeom>
            <a:avLst/>
            <a:gdLst/>
            <a:ahLst/>
            <a:cxnLst/>
            <a:rect l="l" t="t" r="r" b="b"/>
            <a:pathLst>
              <a:path w="1299" h="1256" extrusionOk="0">
                <a:moveTo>
                  <a:pt x="628" y="1"/>
                </a:moveTo>
                <a:cubicBezTo>
                  <a:pt x="301" y="1"/>
                  <a:pt x="47" y="262"/>
                  <a:pt x="24" y="575"/>
                </a:cubicBezTo>
                <a:cubicBezTo>
                  <a:pt x="0" y="920"/>
                  <a:pt x="262" y="1218"/>
                  <a:pt x="596" y="1254"/>
                </a:cubicBezTo>
                <a:cubicBezTo>
                  <a:pt x="611" y="1255"/>
                  <a:pt x="626" y="1255"/>
                  <a:pt x="641" y="1255"/>
                </a:cubicBezTo>
                <a:cubicBezTo>
                  <a:pt x="977" y="1255"/>
                  <a:pt x="1240" y="1001"/>
                  <a:pt x="1274" y="670"/>
                </a:cubicBezTo>
                <a:cubicBezTo>
                  <a:pt x="1298" y="313"/>
                  <a:pt x="1036" y="28"/>
                  <a:pt x="691" y="4"/>
                </a:cubicBezTo>
                <a:cubicBezTo>
                  <a:pt x="670" y="2"/>
                  <a:pt x="649" y="1"/>
                  <a:pt x="628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749" name="Google Shape;749;p4"/>
          <p:cNvSpPr/>
          <p:nvPr/>
        </p:nvSpPr>
        <p:spPr>
          <a:xfrm>
            <a:off x="3780938" y="614617"/>
            <a:ext cx="56757" cy="52363"/>
          </a:xfrm>
          <a:custGeom>
            <a:avLst/>
            <a:gdLst/>
            <a:ahLst/>
            <a:cxnLst/>
            <a:rect l="l" t="t" r="r" b="b"/>
            <a:pathLst>
              <a:path w="1310" h="1256" extrusionOk="0">
                <a:moveTo>
                  <a:pt x="640" y="1"/>
                </a:moveTo>
                <a:cubicBezTo>
                  <a:pt x="313" y="1"/>
                  <a:pt x="58" y="263"/>
                  <a:pt x="36" y="587"/>
                </a:cubicBezTo>
                <a:cubicBezTo>
                  <a:pt x="0" y="921"/>
                  <a:pt x="274" y="1218"/>
                  <a:pt x="607" y="1254"/>
                </a:cubicBezTo>
                <a:cubicBezTo>
                  <a:pt x="622" y="1255"/>
                  <a:pt x="637" y="1256"/>
                  <a:pt x="652" y="1256"/>
                </a:cubicBezTo>
                <a:cubicBezTo>
                  <a:pt x="988" y="1256"/>
                  <a:pt x="1252" y="1001"/>
                  <a:pt x="1286" y="671"/>
                </a:cubicBezTo>
                <a:cubicBezTo>
                  <a:pt x="1310" y="314"/>
                  <a:pt x="1048" y="28"/>
                  <a:pt x="703" y="4"/>
                </a:cubicBezTo>
                <a:cubicBezTo>
                  <a:pt x="681" y="2"/>
                  <a:pt x="661" y="1"/>
                  <a:pt x="640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750" name="Google Shape;750;p4"/>
          <p:cNvSpPr/>
          <p:nvPr/>
        </p:nvSpPr>
        <p:spPr>
          <a:xfrm>
            <a:off x="10631332" y="3382219"/>
            <a:ext cx="125907" cy="70039"/>
          </a:xfrm>
          <a:custGeom>
            <a:avLst/>
            <a:gdLst/>
            <a:ahLst/>
            <a:cxnLst/>
            <a:rect l="l" t="t" r="r" b="b"/>
            <a:pathLst>
              <a:path w="2906" h="1680" fill="none" extrusionOk="0">
                <a:moveTo>
                  <a:pt x="2846" y="655"/>
                </a:moveTo>
                <a:cubicBezTo>
                  <a:pt x="2905" y="1048"/>
                  <a:pt x="2322" y="1465"/>
                  <a:pt x="1548" y="1572"/>
                </a:cubicBezTo>
                <a:cubicBezTo>
                  <a:pt x="774" y="1679"/>
                  <a:pt x="119" y="1429"/>
                  <a:pt x="60" y="1024"/>
                </a:cubicBezTo>
                <a:cubicBezTo>
                  <a:pt x="0" y="620"/>
                  <a:pt x="584" y="203"/>
                  <a:pt x="1358" y="96"/>
                </a:cubicBezTo>
                <a:cubicBezTo>
                  <a:pt x="2132" y="1"/>
                  <a:pt x="2786" y="239"/>
                  <a:pt x="2846" y="655"/>
                </a:cubicBezTo>
                <a:close/>
              </a:path>
            </a:pathLst>
          </a:custGeom>
          <a:noFill/>
          <a:ln w="3875" cap="flat" cmpd="sng">
            <a:solidFill>
              <a:srgbClr val="D4C599"/>
            </a:solidFill>
            <a:prstDash val="solid"/>
            <a:miter lim="11906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751" name="Google Shape;751;p4"/>
          <p:cNvSpPr/>
          <p:nvPr/>
        </p:nvSpPr>
        <p:spPr>
          <a:xfrm>
            <a:off x="10497714" y="3484484"/>
            <a:ext cx="72269" cy="40231"/>
          </a:xfrm>
          <a:custGeom>
            <a:avLst/>
            <a:gdLst/>
            <a:ahLst/>
            <a:cxnLst/>
            <a:rect l="l" t="t" r="r" b="b"/>
            <a:pathLst>
              <a:path w="1668" h="965" fill="none" extrusionOk="0">
                <a:moveTo>
                  <a:pt x="1644" y="369"/>
                </a:moveTo>
                <a:cubicBezTo>
                  <a:pt x="1667" y="607"/>
                  <a:pt x="1346" y="846"/>
                  <a:pt x="894" y="905"/>
                </a:cubicBezTo>
                <a:cubicBezTo>
                  <a:pt x="453" y="965"/>
                  <a:pt x="60" y="822"/>
                  <a:pt x="36" y="595"/>
                </a:cubicBezTo>
                <a:cubicBezTo>
                  <a:pt x="1" y="357"/>
                  <a:pt x="334" y="119"/>
                  <a:pt x="774" y="60"/>
                </a:cubicBezTo>
                <a:cubicBezTo>
                  <a:pt x="1227" y="0"/>
                  <a:pt x="1608" y="131"/>
                  <a:pt x="1644" y="369"/>
                </a:cubicBezTo>
                <a:close/>
              </a:path>
            </a:pathLst>
          </a:custGeom>
          <a:noFill/>
          <a:ln w="4175" cap="flat" cmpd="sng">
            <a:solidFill>
              <a:srgbClr val="D4C599"/>
            </a:solidFill>
            <a:prstDash val="solid"/>
            <a:miter lim="11906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752" name="Google Shape;752;p4"/>
          <p:cNvSpPr/>
          <p:nvPr/>
        </p:nvSpPr>
        <p:spPr>
          <a:xfrm>
            <a:off x="6416296" y="554956"/>
            <a:ext cx="72269" cy="40272"/>
          </a:xfrm>
          <a:custGeom>
            <a:avLst/>
            <a:gdLst/>
            <a:ahLst/>
            <a:cxnLst/>
            <a:rect l="l" t="t" r="r" b="b"/>
            <a:pathLst>
              <a:path w="1668" h="966" fill="none" extrusionOk="0">
                <a:moveTo>
                  <a:pt x="1644" y="370"/>
                </a:moveTo>
                <a:cubicBezTo>
                  <a:pt x="1667" y="608"/>
                  <a:pt x="1346" y="846"/>
                  <a:pt x="893" y="906"/>
                </a:cubicBezTo>
                <a:cubicBezTo>
                  <a:pt x="453" y="965"/>
                  <a:pt x="60" y="822"/>
                  <a:pt x="36" y="596"/>
                </a:cubicBezTo>
                <a:cubicBezTo>
                  <a:pt x="0" y="358"/>
                  <a:pt x="334" y="120"/>
                  <a:pt x="774" y="60"/>
                </a:cubicBezTo>
                <a:cubicBezTo>
                  <a:pt x="1227" y="1"/>
                  <a:pt x="1608" y="132"/>
                  <a:pt x="1644" y="370"/>
                </a:cubicBezTo>
                <a:close/>
              </a:path>
            </a:pathLst>
          </a:custGeom>
          <a:noFill/>
          <a:ln w="4175" cap="flat" cmpd="sng">
            <a:solidFill>
              <a:srgbClr val="D4C599"/>
            </a:solidFill>
            <a:prstDash val="solid"/>
            <a:miter lim="11906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753" name="Google Shape;753;p4"/>
          <p:cNvSpPr/>
          <p:nvPr/>
        </p:nvSpPr>
        <p:spPr>
          <a:xfrm>
            <a:off x="11389117" y="3576285"/>
            <a:ext cx="82580" cy="46235"/>
          </a:xfrm>
          <a:custGeom>
            <a:avLst/>
            <a:gdLst/>
            <a:ahLst/>
            <a:cxnLst/>
            <a:rect l="l" t="t" r="r" b="b"/>
            <a:pathLst>
              <a:path w="1906" h="1109" fill="none" extrusionOk="0">
                <a:moveTo>
                  <a:pt x="1870" y="441"/>
                </a:moveTo>
                <a:cubicBezTo>
                  <a:pt x="1906" y="715"/>
                  <a:pt x="1536" y="1001"/>
                  <a:pt x="1013" y="1049"/>
                </a:cubicBezTo>
                <a:cubicBezTo>
                  <a:pt x="489" y="1108"/>
                  <a:pt x="60" y="965"/>
                  <a:pt x="24" y="679"/>
                </a:cubicBezTo>
                <a:cubicBezTo>
                  <a:pt x="1" y="418"/>
                  <a:pt x="370" y="132"/>
                  <a:pt x="894" y="72"/>
                </a:cubicBezTo>
                <a:cubicBezTo>
                  <a:pt x="1394" y="1"/>
                  <a:pt x="1846" y="168"/>
                  <a:pt x="1870" y="441"/>
                </a:cubicBezTo>
                <a:close/>
              </a:path>
            </a:pathLst>
          </a:custGeom>
          <a:noFill/>
          <a:ln w="3575" cap="flat" cmpd="sng">
            <a:solidFill>
              <a:srgbClr val="D4C599"/>
            </a:solidFill>
            <a:prstDash val="solid"/>
            <a:miter lim="11906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754" name="Google Shape;754;p4"/>
          <p:cNvSpPr/>
          <p:nvPr/>
        </p:nvSpPr>
        <p:spPr>
          <a:xfrm>
            <a:off x="10362057" y="4249371"/>
            <a:ext cx="99088" cy="55156"/>
          </a:xfrm>
          <a:custGeom>
            <a:avLst/>
            <a:gdLst/>
            <a:ahLst/>
            <a:cxnLst/>
            <a:rect l="l" t="t" r="r" b="b"/>
            <a:pathLst>
              <a:path w="2287" h="1323" fill="none" extrusionOk="0">
                <a:moveTo>
                  <a:pt x="2239" y="525"/>
                </a:moveTo>
                <a:cubicBezTo>
                  <a:pt x="2286" y="846"/>
                  <a:pt x="1822" y="1179"/>
                  <a:pt x="1215" y="1251"/>
                </a:cubicBezTo>
                <a:cubicBezTo>
                  <a:pt x="607" y="1322"/>
                  <a:pt x="84" y="1132"/>
                  <a:pt x="36" y="822"/>
                </a:cubicBezTo>
                <a:cubicBezTo>
                  <a:pt x="0" y="489"/>
                  <a:pt x="453" y="167"/>
                  <a:pt x="1072" y="84"/>
                </a:cubicBezTo>
                <a:cubicBezTo>
                  <a:pt x="1679" y="1"/>
                  <a:pt x="2203" y="191"/>
                  <a:pt x="2239" y="525"/>
                </a:cubicBezTo>
                <a:close/>
              </a:path>
            </a:pathLst>
          </a:custGeom>
          <a:noFill/>
          <a:ln w="4175" cap="flat" cmpd="sng">
            <a:solidFill>
              <a:srgbClr val="D4C599"/>
            </a:solidFill>
            <a:prstDash val="solid"/>
            <a:miter lim="11906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755" name="Google Shape;755;p4"/>
          <p:cNvSpPr/>
          <p:nvPr/>
        </p:nvSpPr>
        <p:spPr>
          <a:xfrm>
            <a:off x="6143901" y="24868"/>
            <a:ext cx="99608" cy="54613"/>
          </a:xfrm>
          <a:custGeom>
            <a:avLst/>
            <a:gdLst/>
            <a:ahLst/>
            <a:cxnLst/>
            <a:rect l="l" t="t" r="r" b="b"/>
            <a:pathLst>
              <a:path w="2299" h="1310" fill="none" extrusionOk="0">
                <a:moveTo>
                  <a:pt x="2251" y="512"/>
                </a:moveTo>
                <a:cubicBezTo>
                  <a:pt x="2299" y="834"/>
                  <a:pt x="1835" y="1167"/>
                  <a:pt x="1227" y="1238"/>
                </a:cubicBezTo>
                <a:cubicBezTo>
                  <a:pt x="620" y="1310"/>
                  <a:pt x="96" y="1119"/>
                  <a:pt x="49" y="810"/>
                </a:cubicBezTo>
                <a:cubicBezTo>
                  <a:pt x="1" y="476"/>
                  <a:pt x="465" y="155"/>
                  <a:pt x="1073" y="72"/>
                </a:cubicBezTo>
                <a:cubicBezTo>
                  <a:pt x="1692" y="0"/>
                  <a:pt x="2227" y="202"/>
                  <a:pt x="2251" y="512"/>
                </a:cubicBezTo>
                <a:close/>
              </a:path>
            </a:pathLst>
          </a:custGeom>
          <a:noFill/>
          <a:ln w="4175" cap="flat" cmpd="sng">
            <a:solidFill>
              <a:srgbClr val="D4C599"/>
            </a:solidFill>
            <a:prstDash val="solid"/>
            <a:miter lim="11906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756" name="Google Shape;756;p4"/>
          <p:cNvSpPr/>
          <p:nvPr/>
        </p:nvSpPr>
        <p:spPr>
          <a:xfrm>
            <a:off x="11052771" y="3996230"/>
            <a:ext cx="99608" cy="55156"/>
          </a:xfrm>
          <a:custGeom>
            <a:avLst/>
            <a:gdLst/>
            <a:ahLst/>
            <a:cxnLst/>
            <a:rect l="l" t="t" r="r" b="b"/>
            <a:pathLst>
              <a:path w="2299" h="1323" fill="none" extrusionOk="0">
                <a:moveTo>
                  <a:pt x="2251" y="524"/>
                </a:moveTo>
                <a:cubicBezTo>
                  <a:pt x="2299" y="846"/>
                  <a:pt x="1834" y="1179"/>
                  <a:pt x="1227" y="1251"/>
                </a:cubicBezTo>
                <a:cubicBezTo>
                  <a:pt x="620" y="1322"/>
                  <a:pt x="96" y="1132"/>
                  <a:pt x="48" y="822"/>
                </a:cubicBezTo>
                <a:cubicBezTo>
                  <a:pt x="1" y="489"/>
                  <a:pt x="465" y="167"/>
                  <a:pt x="1072" y="84"/>
                </a:cubicBezTo>
                <a:cubicBezTo>
                  <a:pt x="1691" y="1"/>
                  <a:pt x="2215" y="191"/>
                  <a:pt x="2251" y="524"/>
                </a:cubicBezTo>
                <a:close/>
              </a:path>
            </a:pathLst>
          </a:custGeom>
          <a:noFill/>
          <a:ln w="4175" cap="flat" cmpd="sng">
            <a:solidFill>
              <a:srgbClr val="D4C599"/>
            </a:solidFill>
            <a:prstDash val="solid"/>
            <a:miter lim="11906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757" name="Google Shape;757;p4"/>
          <p:cNvSpPr/>
          <p:nvPr/>
        </p:nvSpPr>
        <p:spPr>
          <a:xfrm>
            <a:off x="10708195" y="3549979"/>
            <a:ext cx="88776" cy="49695"/>
          </a:xfrm>
          <a:custGeom>
            <a:avLst/>
            <a:gdLst/>
            <a:ahLst/>
            <a:cxnLst/>
            <a:rect l="l" t="t" r="r" b="b"/>
            <a:pathLst>
              <a:path w="2049" h="1192" fill="none" extrusionOk="0">
                <a:moveTo>
                  <a:pt x="2012" y="465"/>
                </a:moveTo>
                <a:cubicBezTo>
                  <a:pt x="2048" y="751"/>
                  <a:pt x="1631" y="1049"/>
                  <a:pt x="1096" y="1120"/>
                </a:cubicBezTo>
                <a:cubicBezTo>
                  <a:pt x="560" y="1191"/>
                  <a:pt x="84" y="1013"/>
                  <a:pt x="48" y="739"/>
                </a:cubicBezTo>
                <a:cubicBezTo>
                  <a:pt x="0" y="453"/>
                  <a:pt x="417" y="156"/>
                  <a:pt x="953" y="84"/>
                </a:cubicBezTo>
                <a:cubicBezTo>
                  <a:pt x="1501" y="1"/>
                  <a:pt x="1965" y="179"/>
                  <a:pt x="2012" y="465"/>
                </a:cubicBezTo>
                <a:close/>
              </a:path>
            </a:pathLst>
          </a:custGeom>
          <a:noFill/>
          <a:ln w="3875" cap="flat" cmpd="sng">
            <a:solidFill>
              <a:srgbClr val="D4C599"/>
            </a:solidFill>
            <a:prstDash val="solid"/>
            <a:miter lim="11906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758" name="Google Shape;758;p4"/>
          <p:cNvSpPr/>
          <p:nvPr/>
        </p:nvSpPr>
        <p:spPr>
          <a:xfrm>
            <a:off x="6679376" y="832946"/>
            <a:ext cx="118195" cy="67037"/>
          </a:xfrm>
          <a:custGeom>
            <a:avLst/>
            <a:gdLst/>
            <a:ahLst/>
            <a:cxnLst/>
            <a:rect l="l" t="t" r="r" b="b"/>
            <a:pathLst>
              <a:path w="2728" h="1608" fill="none" extrusionOk="0">
                <a:moveTo>
                  <a:pt x="2680" y="620"/>
                </a:moveTo>
                <a:cubicBezTo>
                  <a:pt x="2727" y="1012"/>
                  <a:pt x="2191" y="1393"/>
                  <a:pt x="1465" y="1501"/>
                </a:cubicBezTo>
                <a:cubicBezTo>
                  <a:pt x="727" y="1608"/>
                  <a:pt x="108" y="1370"/>
                  <a:pt x="48" y="977"/>
                </a:cubicBezTo>
                <a:cubicBezTo>
                  <a:pt x="1" y="596"/>
                  <a:pt x="536" y="203"/>
                  <a:pt x="1263" y="108"/>
                </a:cubicBezTo>
                <a:cubicBezTo>
                  <a:pt x="2001" y="0"/>
                  <a:pt x="2620" y="239"/>
                  <a:pt x="2680" y="620"/>
                </a:cubicBezTo>
                <a:close/>
              </a:path>
            </a:pathLst>
          </a:custGeom>
          <a:noFill/>
          <a:ln w="2975" cap="flat" cmpd="sng">
            <a:solidFill>
              <a:srgbClr val="D4C599"/>
            </a:solidFill>
            <a:prstDash val="solid"/>
            <a:miter lim="11906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759" name="Google Shape;759;p4"/>
          <p:cNvSpPr/>
          <p:nvPr/>
        </p:nvSpPr>
        <p:spPr>
          <a:xfrm>
            <a:off x="10818591" y="4234904"/>
            <a:ext cx="39773" cy="36437"/>
          </a:xfrm>
          <a:custGeom>
            <a:avLst/>
            <a:gdLst/>
            <a:ahLst/>
            <a:cxnLst/>
            <a:rect l="l" t="t" r="r" b="b"/>
            <a:pathLst>
              <a:path w="918" h="874" extrusionOk="0">
                <a:moveTo>
                  <a:pt x="439" y="0"/>
                </a:moveTo>
                <a:cubicBezTo>
                  <a:pt x="423" y="0"/>
                  <a:pt x="408" y="1"/>
                  <a:pt x="393" y="2"/>
                </a:cubicBezTo>
                <a:cubicBezTo>
                  <a:pt x="155" y="38"/>
                  <a:pt x="0" y="264"/>
                  <a:pt x="24" y="491"/>
                </a:cubicBezTo>
                <a:cubicBezTo>
                  <a:pt x="58" y="713"/>
                  <a:pt x="248" y="874"/>
                  <a:pt x="467" y="874"/>
                </a:cubicBezTo>
                <a:cubicBezTo>
                  <a:pt x="482" y="874"/>
                  <a:pt x="497" y="873"/>
                  <a:pt x="512" y="872"/>
                </a:cubicBezTo>
                <a:cubicBezTo>
                  <a:pt x="750" y="836"/>
                  <a:pt x="917" y="610"/>
                  <a:pt x="893" y="383"/>
                </a:cubicBezTo>
                <a:cubicBezTo>
                  <a:pt x="860" y="160"/>
                  <a:pt x="659" y="0"/>
                  <a:pt x="439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760" name="Google Shape;760;p4"/>
          <p:cNvSpPr/>
          <p:nvPr/>
        </p:nvSpPr>
        <p:spPr>
          <a:xfrm>
            <a:off x="6272366" y="99202"/>
            <a:ext cx="37175" cy="33519"/>
          </a:xfrm>
          <a:custGeom>
            <a:avLst/>
            <a:gdLst/>
            <a:ahLst/>
            <a:cxnLst/>
            <a:rect l="l" t="t" r="r" b="b"/>
            <a:pathLst>
              <a:path w="858" h="804" extrusionOk="0">
                <a:moveTo>
                  <a:pt x="428" y="0"/>
                </a:moveTo>
                <a:cubicBezTo>
                  <a:pt x="413" y="0"/>
                  <a:pt x="397" y="1"/>
                  <a:pt x="382" y="3"/>
                </a:cubicBezTo>
                <a:cubicBezTo>
                  <a:pt x="155" y="39"/>
                  <a:pt x="1" y="229"/>
                  <a:pt x="36" y="455"/>
                </a:cubicBezTo>
                <a:cubicBezTo>
                  <a:pt x="58" y="665"/>
                  <a:pt x="234" y="803"/>
                  <a:pt x="430" y="803"/>
                </a:cubicBezTo>
                <a:cubicBezTo>
                  <a:pt x="446" y="803"/>
                  <a:pt x="461" y="802"/>
                  <a:pt x="477" y="801"/>
                </a:cubicBezTo>
                <a:cubicBezTo>
                  <a:pt x="703" y="765"/>
                  <a:pt x="858" y="575"/>
                  <a:pt x="822" y="348"/>
                </a:cubicBezTo>
                <a:cubicBezTo>
                  <a:pt x="800" y="139"/>
                  <a:pt x="624" y="0"/>
                  <a:pt x="428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761" name="Google Shape;761;p4"/>
          <p:cNvSpPr/>
          <p:nvPr/>
        </p:nvSpPr>
        <p:spPr>
          <a:xfrm>
            <a:off x="10417776" y="3792449"/>
            <a:ext cx="57797" cy="52071"/>
          </a:xfrm>
          <a:custGeom>
            <a:avLst/>
            <a:gdLst/>
            <a:ahLst/>
            <a:cxnLst/>
            <a:rect l="l" t="t" r="r" b="b"/>
            <a:pathLst>
              <a:path w="1334" h="1249" extrusionOk="0">
                <a:moveTo>
                  <a:pt x="671" y="1"/>
                </a:moveTo>
                <a:cubicBezTo>
                  <a:pt x="642" y="1"/>
                  <a:pt x="613" y="3"/>
                  <a:pt x="584" y="7"/>
                </a:cubicBezTo>
                <a:cubicBezTo>
                  <a:pt x="238" y="55"/>
                  <a:pt x="0" y="364"/>
                  <a:pt x="48" y="709"/>
                </a:cubicBezTo>
                <a:cubicBezTo>
                  <a:pt x="92" y="1031"/>
                  <a:pt x="363" y="1249"/>
                  <a:pt x="679" y="1249"/>
                </a:cubicBezTo>
                <a:cubicBezTo>
                  <a:pt x="702" y="1249"/>
                  <a:pt x="726" y="1248"/>
                  <a:pt x="750" y="1245"/>
                </a:cubicBezTo>
                <a:cubicBezTo>
                  <a:pt x="1095" y="1198"/>
                  <a:pt x="1334" y="888"/>
                  <a:pt x="1286" y="543"/>
                </a:cubicBezTo>
                <a:cubicBezTo>
                  <a:pt x="1242" y="227"/>
                  <a:pt x="980" y="1"/>
                  <a:pt x="671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762" name="Google Shape;762;p4"/>
          <p:cNvSpPr/>
          <p:nvPr/>
        </p:nvSpPr>
        <p:spPr>
          <a:xfrm>
            <a:off x="11602674" y="4010780"/>
            <a:ext cx="39773" cy="36729"/>
          </a:xfrm>
          <a:custGeom>
            <a:avLst/>
            <a:gdLst/>
            <a:ahLst/>
            <a:cxnLst/>
            <a:rect l="l" t="t" r="r" b="b"/>
            <a:pathLst>
              <a:path w="918" h="881" extrusionOk="0">
                <a:moveTo>
                  <a:pt x="471" y="1"/>
                </a:moveTo>
                <a:cubicBezTo>
                  <a:pt x="446" y="1"/>
                  <a:pt x="420" y="3"/>
                  <a:pt x="394" y="9"/>
                </a:cubicBezTo>
                <a:cubicBezTo>
                  <a:pt x="156" y="44"/>
                  <a:pt x="1" y="259"/>
                  <a:pt x="25" y="497"/>
                </a:cubicBezTo>
                <a:cubicBezTo>
                  <a:pt x="58" y="720"/>
                  <a:pt x="248" y="880"/>
                  <a:pt x="468" y="880"/>
                </a:cubicBezTo>
                <a:cubicBezTo>
                  <a:pt x="482" y="880"/>
                  <a:pt x="498" y="879"/>
                  <a:pt x="513" y="878"/>
                </a:cubicBezTo>
                <a:cubicBezTo>
                  <a:pt x="751" y="842"/>
                  <a:pt x="918" y="616"/>
                  <a:pt x="894" y="378"/>
                </a:cubicBezTo>
                <a:cubicBezTo>
                  <a:pt x="862" y="166"/>
                  <a:pt x="679" y="1"/>
                  <a:pt x="471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763" name="Google Shape;763;p4"/>
          <p:cNvSpPr/>
          <p:nvPr/>
        </p:nvSpPr>
        <p:spPr>
          <a:xfrm>
            <a:off x="6888818" y="179455"/>
            <a:ext cx="57841" cy="51696"/>
          </a:xfrm>
          <a:custGeom>
            <a:avLst/>
            <a:gdLst/>
            <a:ahLst/>
            <a:cxnLst/>
            <a:rect l="l" t="t" r="r" b="b"/>
            <a:pathLst>
              <a:path w="1335" h="1240" extrusionOk="0">
                <a:moveTo>
                  <a:pt x="672" y="1"/>
                </a:moveTo>
                <a:cubicBezTo>
                  <a:pt x="643" y="1"/>
                  <a:pt x="614" y="3"/>
                  <a:pt x="584" y="7"/>
                </a:cubicBezTo>
                <a:cubicBezTo>
                  <a:pt x="239" y="43"/>
                  <a:pt x="1" y="364"/>
                  <a:pt x="48" y="697"/>
                </a:cubicBezTo>
                <a:cubicBezTo>
                  <a:pt x="92" y="1013"/>
                  <a:pt x="354" y="1239"/>
                  <a:pt x="663" y="1239"/>
                </a:cubicBezTo>
                <a:cubicBezTo>
                  <a:pt x="692" y="1239"/>
                  <a:pt x="721" y="1237"/>
                  <a:pt x="751" y="1233"/>
                </a:cubicBezTo>
                <a:cubicBezTo>
                  <a:pt x="1096" y="1197"/>
                  <a:pt x="1334" y="876"/>
                  <a:pt x="1286" y="531"/>
                </a:cubicBezTo>
                <a:cubicBezTo>
                  <a:pt x="1243" y="226"/>
                  <a:pt x="980" y="1"/>
                  <a:pt x="672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764" name="Google Shape;764;p4"/>
          <p:cNvSpPr/>
          <p:nvPr/>
        </p:nvSpPr>
        <p:spPr>
          <a:xfrm>
            <a:off x="6517422" y="-158068"/>
            <a:ext cx="57797" cy="51653"/>
          </a:xfrm>
          <a:custGeom>
            <a:avLst/>
            <a:gdLst/>
            <a:ahLst/>
            <a:cxnLst/>
            <a:rect l="l" t="t" r="r" b="b"/>
            <a:pathLst>
              <a:path w="1334" h="1239" extrusionOk="0">
                <a:moveTo>
                  <a:pt x="671" y="1"/>
                </a:moveTo>
                <a:cubicBezTo>
                  <a:pt x="642" y="1"/>
                  <a:pt x="613" y="3"/>
                  <a:pt x="583" y="7"/>
                </a:cubicBezTo>
                <a:cubicBezTo>
                  <a:pt x="238" y="42"/>
                  <a:pt x="0" y="364"/>
                  <a:pt x="48" y="697"/>
                </a:cubicBezTo>
                <a:cubicBezTo>
                  <a:pt x="91" y="1013"/>
                  <a:pt x="354" y="1239"/>
                  <a:pt x="662" y="1239"/>
                </a:cubicBezTo>
                <a:cubicBezTo>
                  <a:pt x="691" y="1239"/>
                  <a:pt x="721" y="1237"/>
                  <a:pt x="750" y="1233"/>
                </a:cubicBezTo>
                <a:cubicBezTo>
                  <a:pt x="1095" y="1197"/>
                  <a:pt x="1334" y="876"/>
                  <a:pt x="1286" y="542"/>
                </a:cubicBezTo>
                <a:cubicBezTo>
                  <a:pt x="1242" y="227"/>
                  <a:pt x="980" y="1"/>
                  <a:pt x="671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765" name="Google Shape;765;p4"/>
          <p:cNvSpPr/>
          <p:nvPr/>
        </p:nvSpPr>
        <p:spPr>
          <a:xfrm>
            <a:off x="6872830" y="596396"/>
            <a:ext cx="57321" cy="51696"/>
          </a:xfrm>
          <a:custGeom>
            <a:avLst/>
            <a:gdLst/>
            <a:ahLst/>
            <a:cxnLst/>
            <a:rect l="l" t="t" r="r" b="b"/>
            <a:pathLst>
              <a:path w="1323" h="1240" extrusionOk="0">
                <a:moveTo>
                  <a:pt x="672" y="1"/>
                </a:moveTo>
                <a:cubicBezTo>
                  <a:pt x="643" y="1"/>
                  <a:pt x="613" y="3"/>
                  <a:pt x="584" y="7"/>
                </a:cubicBezTo>
                <a:cubicBezTo>
                  <a:pt x="239" y="43"/>
                  <a:pt x="0" y="364"/>
                  <a:pt x="48" y="698"/>
                </a:cubicBezTo>
                <a:cubicBezTo>
                  <a:pt x="92" y="1013"/>
                  <a:pt x="354" y="1239"/>
                  <a:pt x="663" y="1239"/>
                </a:cubicBezTo>
                <a:cubicBezTo>
                  <a:pt x="692" y="1239"/>
                  <a:pt x="721" y="1237"/>
                  <a:pt x="751" y="1233"/>
                </a:cubicBezTo>
                <a:cubicBezTo>
                  <a:pt x="1084" y="1198"/>
                  <a:pt x="1322" y="876"/>
                  <a:pt x="1286" y="543"/>
                </a:cubicBezTo>
                <a:cubicBezTo>
                  <a:pt x="1243" y="227"/>
                  <a:pt x="980" y="1"/>
                  <a:pt x="672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766" name="Google Shape;766;p4"/>
          <p:cNvSpPr/>
          <p:nvPr/>
        </p:nvSpPr>
        <p:spPr>
          <a:xfrm>
            <a:off x="10946535" y="3314098"/>
            <a:ext cx="35615" cy="32143"/>
          </a:xfrm>
          <a:custGeom>
            <a:avLst/>
            <a:gdLst/>
            <a:ahLst/>
            <a:cxnLst/>
            <a:rect l="l" t="t" r="r" b="b"/>
            <a:pathLst>
              <a:path w="822" h="771" extrusionOk="0">
                <a:moveTo>
                  <a:pt x="404" y="1"/>
                </a:moveTo>
                <a:cubicBezTo>
                  <a:pt x="388" y="1"/>
                  <a:pt x="373" y="2"/>
                  <a:pt x="357" y="3"/>
                </a:cubicBezTo>
                <a:cubicBezTo>
                  <a:pt x="155" y="39"/>
                  <a:pt x="0" y="230"/>
                  <a:pt x="36" y="444"/>
                </a:cubicBezTo>
                <a:cubicBezTo>
                  <a:pt x="57" y="627"/>
                  <a:pt x="215" y="770"/>
                  <a:pt x="403" y="770"/>
                </a:cubicBezTo>
                <a:cubicBezTo>
                  <a:pt x="423" y="770"/>
                  <a:pt x="444" y="769"/>
                  <a:pt x="464" y="765"/>
                </a:cubicBezTo>
                <a:cubicBezTo>
                  <a:pt x="679" y="742"/>
                  <a:pt x="822" y="539"/>
                  <a:pt x="798" y="337"/>
                </a:cubicBezTo>
                <a:cubicBezTo>
                  <a:pt x="765" y="138"/>
                  <a:pt x="598" y="1"/>
                  <a:pt x="404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767" name="Google Shape;767;p4"/>
          <p:cNvSpPr/>
          <p:nvPr/>
        </p:nvSpPr>
        <p:spPr>
          <a:xfrm>
            <a:off x="10663828" y="3199283"/>
            <a:ext cx="57277" cy="52196"/>
          </a:xfrm>
          <a:custGeom>
            <a:avLst/>
            <a:gdLst/>
            <a:ahLst/>
            <a:cxnLst/>
            <a:rect l="l" t="t" r="r" b="b"/>
            <a:pathLst>
              <a:path w="1322" h="1252" extrusionOk="0">
                <a:moveTo>
                  <a:pt x="660" y="1"/>
                </a:moveTo>
                <a:cubicBezTo>
                  <a:pt x="631" y="1"/>
                  <a:pt x="601" y="3"/>
                  <a:pt x="572" y="7"/>
                </a:cubicBezTo>
                <a:cubicBezTo>
                  <a:pt x="239" y="55"/>
                  <a:pt x="0" y="364"/>
                  <a:pt x="36" y="709"/>
                </a:cubicBezTo>
                <a:cubicBezTo>
                  <a:pt x="80" y="1025"/>
                  <a:pt x="342" y="1251"/>
                  <a:pt x="651" y="1251"/>
                </a:cubicBezTo>
                <a:cubicBezTo>
                  <a:pt x="680" y="1251"/>
                  <a:pt x="709" y="1249"/>
                  <a:pt x="739" y="1245"/>
                </a:cubicBezTo>
                <a:cubicBezTo>
                  <a:pt x="1084" y="1198"/>
                  <a:pt x="1322" y="888"/>
                  <a:pt x="1274" y="543"/>
                </a:cubicBezTo>
                <a:cubicBezTo>
                  <a:pt x="1231" y="227"/>
                  <a:pt x="968" y="1"/>
                  <a:pt x="660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768" name="Google Shape;768;p4"/>
          <p:cNvSpPr/>
          <p:nvPr/>
        </p:nvSpPr>
        <p:spPr>
          <a:xfrm>
            <a:off x="8087104" y="3533595"/>
            <a:ext cx="72269" cy="40272"/>
          </a:xfrm>
          <a:custGeom>
            <a:avLst/>
            <a:gdLst/>
            <a:ahLst/>
            <a:cxnLst/>
            <a:rect l="l" t="t" r="r" b="b"/>
            <a:pathLst>
              <a:path w="1668" h="966" fill="none" extrusionOk="0">
                <a:moveTo>
                  <a:pt x="1632" y="370"/>
                </a:moveTo>
                <a:cubicBezTo>
                  <a:pt x="1668" y="608"/>
                  <a:pt x="1334" y="846"/>
                  <a:pt x="894" y="906"/>
                </a:cubicBezTo>
                <a:cubicBezTo>
                  <a:pt x="441" y="965"/>
                  <a:pt x="60" y="811"/>
                  <a:pt x="24" y="596"/>
                </a:cubicBezTo>
                <a:cubicBezTo>
                  <a:pt x="1" y="358"/>
                  <a:pt x="322" y="120"/>
                  <a:pt x="775" y="60"/>
                </a:cubicBezTo>
                <a:cubicBezTo>
                  <a:pt x="1227" y="1"/>
                  <a:pt x="1608" y="132"/>
                  <a:pt x="1632" y="370"/>
                </a:cubicBezTo>
                <a:close/>
              </a:path>
            </a:pathLst>
          </a:custGeom>
          <a:noFill/>
          <a:ln w="4175" cap="flat" cmpd="sng">
            <a:solidFill>
              <a:srgbClr val="D4C599"/>
            </a:solidFill>
            <a:prstDash val="solid"/>
            <a:miter lim="11906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769" name="Google Shape;769;p4"/>
          <p:cNvSpPr/>
          <p:nvPr/>
        </p:nvSpPr>
        <p:spPr>
          <a:xfrm>
            <a:off x="6244451" y="4041642"/>
            <a:ext cx="72269" cy="40773"/>
          </a:xfrm>
          <a:custGeom>
            <a:avLst/>
            <a:gdLst/>
            <a:ahLst/>
            <a:cxnLst/>
            <a:rect l="l" t="t" r="r" b="b"/>
            <a:pathLst>
              <a:path w="1668" h="978" fill="none" extrusionOk="0">
                <a:moveTo>
                  <a:pt x="1644" y="382"/>
                </a:moveTo>
                <a:cubicBezTo>
                  <a:pt x="1668" y="608"/>
                  <a:pt x="1346" y="858"/>
                  <a:pt x="894" y="906"/>
                </a:cubicBezTo>
                <a:cubicBezTo>
                  <a:pt x="453" y="977"/>
                  <a:pt x="60" y="822"/>
                  <a:pt x="36" y="596"/>
                </a:cubicBezTo>
                <a:cubicBezTo>
                  <a:pt x="1" y="358"/>
                  <a:pt x="334" y="120"/>
                  <a:pt x="775" y="60"/>
                </a:cubicBezTo>
                <a:cubicBezTo>
                  <a:pt x="1227" y="1"/>
                  <a:pt x="1608" y="156"/>
                  <a:pt x="1644" y="382"/>
                </a:cubicBezTo>
                <a:close/>
              </a:path>
            </a:pathLst>
          </a:custGeom>
          <a:noFill/>
          <a:ln w="4175" cap="flat" cmpd="sng">
            <a:solidFill>
              <a:srgbClr val="D4C599"/>
            </a:solidFill>
            <a:prstDash val="solid"/>
            <a:miter lim="11906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770" name="Google Shape;770;p4"/>
          <p:cNvSpPr/>
          <p:nvPr/>
        </p:nvSpPr>
        <p:spPr>
          <a:xfrm>
            <a:off x="8978507" y="3625437"/>
            <a:ext cx="82580" cy="46192"/>
          </a:xfrm>
          <a:custGeom>
            <a:avLst/>
            <a:gdLst/>
            <a:ahLst/>
            <a:cxnLst/>
            <a:rect l="l" t="t" r="r" b="b"/>
            <a:pathLst>
              <a:path w="1906" h="1108" fill="none" extrusionOk="0">
                <a:moveTo>
                  <a:pt x="1882" y="429"/>
                </a:moveTo>
                <a:cubicBezTo>
                  <a:pt x="1906" y="691"/>
                  <a:pt x="1537" y="977"/>
                  <a:pt x="1013" y="1036"/>
                </a:cubicBezTo>
                <a:cubicBezTo>
                  <a:pt x="513" y="1108"/>
                  <a:pt x="60" y="953"/>
                  <a:pt x="36" y="667"/>
                </a:cubicBezTo>
                <a:cubicBezTo>
                  <a:pt x="1" y="393"/>
                  <a:pt x="382" y="120"/>
                  <a:pt x="894" y="60"/>
                </a:cubicBezTo>
                <a:cubicBezTo>
                  <a:pt x="1394" y="1"/>
                  <a:pt x="1834" y="155"/>
                  <a:pt x="1882" y="429"/>
                </a:cubicBezTo>
                <a:close/>
              </a:path>
            </a:pathLst>
          </a:custGeom>
          <a:noFill/>
          <a:ln w="3575" cap="flat" cmpd="sng">
            <a:solidFill>
              <a:srgbClr val="D4C599"/>
            </a:solidFill>
            <a:prstDash val="solid"/>
            <a:miter lim="11906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771" name="Google Shape;771;p4"/>
          <p:cNvSpPr/>
          <p:nvPr/>
        </p:nvSpPr>
        <p:spPr>
          <a:xfrm>
            <a:off x="7950928" y="4298023"/>
            <a:ext cx="99088" cy="55156"/>
          </a:xfrm>
          <a:custGeom>
            <a:avLst/>
            <a:gdLst/>
            <a:ahLst/>
            <a:cxnLst/>
            <a:rect l="l" t="t" r="r" b="b"/>
            <a:pathLst>
              <a:path w="2287" h="1323" fill="none" extrusionOk="0">
                <a:moveTo>
                  <a:pt x="2251" y="512"/>
                </a:moveTo>
                <a:cubicBezTo>
                  <a:pt x="2286" y="846"/>
                  <a:pt x="1834" y="1167"/>
                  <a:pt x="1215" y="1251"/>
                </a:cubicBezTo>
                <a:cubicBezTo>
                  <a:pt x="608" y="1322"/>
                  <a:pt x="84" y="1132"/>
                  <a:pt x="36" y="810"/>
                </a:cubicBezTo>
                <a:cubicBezTo>
                  <a:pt x="0" y="501"/>
                  <a:pt x="453" y="155"/>
                  <a:pt x="1072" y="84"/>
                </a:cubicBezTo>
                <a:cubicBezTo>
                  <a:pt x="1679" y="0"/>
                  <a:pt x="2203" y="203"/>
                  <a:pt x="2251" y="512"/>
                </a:cubicBezTo>
                <a:close/>
              </a:path>
            </a:pathLst>
          </a:custGeom>
          <a:noFill/>
          <a:ln w="4175" cap="flat" cmpd="sng">
            <a:solidFill>
              <a:srgbClr val="D4C599"/>
            </a:solidFill>
            <a:prstDash val="solid"/>
            <a:miter lim="11906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772" name="Google Shape;772;p4"/>
          <p:cNvSpPr/>
          <p:nvPr/>
        </p:nvSpPr>
        <p:spPr>
          <a:xfrm>
            <a:off x="9158529" y="3221379"/>
            <a:ext cx="99608" cy="55156"/>
          </a:xfrm>
          <a:custGeom>
            <a:avLst/>
            <a:gdLst/>
            <a:ahLst/>
            <a:cxnLst/>
            <a:rect l="l" t="t" r="r" b="b"/>
            <a:pathLst>
              <a:path w="2299" h="1323" fill="none" extrusionOk="0">
                <a:moveTo>
                  <a:pt x="2251" y="525"/>
                </a:moveTo>
                <a:cubicBezTo>
                  <a:pt x="2299" y="846"/>
                  <a:pt x="1835" y="1180"/>
                  <a:pt x="1227" y="1251"/>
                </a:cubicBezTo>
                <a:cubicBezTo>
                  <a:pt x="608" y="1322"/>
                  <a:pt x="96" y="1132"/>
                  <a:pt x="49" y="822"/>
                </a:cubicBezTo>
                <a:cubicBezTo>
                  <a:pt x="1" y="489"/>
                  <a:pt x="465" y="168"/>
                  <a:pt x="1073" y="84"/>
                </a:cubicBezTo>
                <a:cubicBezTo>
                  <a:pt x="1668" y="1"/>
                  <a:pt x="2204" y="191"/>
                  <a:pt x="2251" y="525"/>
                </a:cubicBezTo>
                <a:close/>
              </a:path>
            </a:pathLst>
          </a:custGeom>
          <a:noFill/>
          <a:ln w="4175" cap="flat" cmpd="sng">
            <a:solidFill>
              <a:srgbClr val="D4C599"/>
            </a:solidFill>
            <a:prstDash val="solid"/>
            <a:miter lim="11906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773" name="Google Shape;773;p4"/>
          <p:cNvSpPr/>
          <p:nvPr/>
        </p:nvSpPr>
        <p:spPr>
          <a:xfrm>
            <a:off x="8642163" y="4045381"/>
            <a:ext cx="99088" cy="55115"/>
          </a:xfrm>
          <a:custGeom>
            <a:avLst/>
            <a:gdLst/>
            <a:ahLst/>
            <a:cxnLst/>
            <a:rect l="l" t="t" r="r" b="b"/>
            <a:pathLst>
              <a:path w="2287" h="1322" fill="none" extrusionOk="0">
                <a:moveTo>
                  <a:pt x="2251" y="524"/>
                </a:moveTo>
                <a:cubicBezTo>
                  <a:pt x="2287" y="846"/>
                  <a:pt x="1834" y="1179"/>
                  <a:pt x="1215" y="1250"/>
                </a:cubicBezTo>
                <a:cubicBezTo>
                  <a:pt x="608" y="1322"/>
                  <a:pt x="84" y="1131"/>
                  <a:pt x="48" y="822"/>
                </a:cubicBezTo>
                <a:cubicBezTo>
                  <a:pt x="1" y="488"/>
                  <a:pt x="453" y="167"/>
                  <a:pt x="1072" y="84"/>
                </a:cubicBezTo>
                <a:cubicBezTo>
                  <a:pt x="1680" y="0"/>
                  <a:pt x="2203" y="191"/>
                  <a:pt x="2251" y="524"/>
                </a:cubicBezTo>
                <a:close/>
              </a:path>
            </a:pathLst>
          </a:custGeom>
          <a:noFill/>
          <a:ln w="4175" cap="flat" cmpd="sng">
            <a:solidFill>
              <a:srgbClr val="D4C599"/>
            </a:solidFill>
            <a:prstDash val="solid"/>
            <a:miter lim="11906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774" name="Google Shape;774;p4"/>
          <p:cNvSpPr/>
          <p:nvPr/>
        </p:nvSpPr>
        <p:spPr>
          <a:xfrm>
            <a:off x="6507530" y="4320631"/>
            <a:ext cx="118195" cy="66037"/>
          </a:xfrm>
          <a:custGeom>
            <a:avLst/>
            <a:gdLst/>
            <a:ahLst/>
            <a:cxnLst/>
            <a:rect l="l" t="t" r="r" b="b"/>
            <a:pathLst>
              <a:path w="2728" h="1584" fill="none" extrusionOk="0">
                <a:moveTo>
                  <a:pt x="2680" y="607"/>
                </a:moveTo>
                <a:cubicBezTo>
                  <a:pt x="2727" y="988"/>
                  <a:pt x="2192" y="1381"/>
                  <a:pt x="1465" y="1488"/>
                </a:cubicBezTo>
                <a:cubicBezTo>
                  <a:pt x="727" y="1584"/>
                  <a:pt x="108" y="1346"/>
                  <a:pt x="48" y="965"/>
                </a:cubicBezTo>
                <a:cubicBezTo>
                  <a:pt x="1" y="572"/>
                  <a:pt x="537" y="191"/>
                  <a:pt x="1275" y="83"/>
                </a:cubicBezTo>
                <a:cubicBezTo>
                  <a:pt x="2001" y="0"/>
                  <a:pt x="2644" y="238"/>
                  <a:pt x="2680" y="607"/>
                </a:cubicBezTo>
                <a:close/>
              </a:path>
            </a:pathLst>
          </a:custGeom>
          <a:noFill/>
          <a:ln w="2975" cap="flat" cmpd="sng">
            <a:solidFill>
              <a:srgbClr val="D4C599"/>
            </a:solidFill>
            <a:prstDash val="solid"/>
            <a:miter lim="11906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775" name="Google Shape;775;p4"/>
          <p:cNvSpPr/>
          <p:nvPr/>
        </p:nvSpPr>
        <p:spPr>
          <a:xfrm>
            <a:off x="6640630" y="4388128"/>
            <a:ext cx="83100" cy="47193"/>
          </a:xfrm>
          <a:custGeom>
            <a:avLst/>
            <a:gdLst/>
            <a:ahLst/>
            <a:cxnLst/>
            <a:rect l="l" t="t" r="r" b="b"/>
            <a:pathLst>
              <a:path w="1918" h="1132" fill="none" extrusionOk="0">
                <a:moveTo>
                  <a:pt x="1894" y="441"/>
                </a:moveTo>
                <a:cubicBezTo>
                  <a:pt x="1918" y="715"/>
                  <a:pt x="1537" y="1000"/>
                  <a:pt x="1025" y="1048"/>
                </a:cubicBezTo>
                <a:cubicBezTo>
                  <a:pt x="501" y="1131"/>
                  <a:pt x="60" y="953"/>
                  <a:pt x="24" y="679"/>
                </a:cubicBezTo>
                <a:cubicBezTo>
                  <a:pt x="1" y="417"/>
                  <a:pt x="382" y="131"/>
                  <a:pt x="894" y="72"/>
                </a:cubicBezTo>
                <a:cubicBezTo>
                  <a:pt x="1394" y="0"/>
                  <a:pt x="1846" y="167"/>
                  <a:pt x="1894" y="441"/>
                </a:cubicBezTo>
                <a:close/>
              </a:path>
            </a:pathLst>
          </a:custGeom>
          <a:noFill/>
          <a:ln w="2975" cap="flat" cmpd="sng">
            <a:solidFill>
              <a:srgbClr val="D4C599"/>
            </a:solidFill>
            <a:prstDash val="solid"/>
            <a:miter lim="11906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776" name="Google Shape;776;p4"/>
          <p:cNvSpPr/>
          <p:nvPr/>
        </p:nvSpPr>
        <p:spPr>
          <a:xfrm>
            <a:off x="8407462" y="4283807"/>
            <a:ext cx="39773" cy="36687"/>
          </a:xfrm>
          <a:custGeom>
            <a:avLst/>
            <a:gdLst/>
            <a:ahLst/>
            <a:cxnLst/>
            <a:rect l="l" t="t" r="r" b="b"/>
            <a:pathLst>
              <a:path w="918" h="880" extrusionOk="0">
                <a:moveTo>
                  <a:pt x="483" y="0"/>
                </a:moveTo>
                <a:cubicBezTo>
                  <a:pt x="457" y="0"/>
                  <a:pt x="431" y="3"/>
                  <a:pt x="405" y="8"/>
                </a:cubicBezTo>
                <a:cubicBezTo>
                  <a:pt x="167" y="44"/>
                  <a:pt x="0" y="258"/>
                  <a:pt x="24" y="496"/>
                </a:cubicBezTo>
                <a:cubicBezTo>
                  <a:pt x="58" y="719"/>
                  <a:pt x="258" y="880"/>
                  <a:pt x="479" y="880"/>
                </a:cubicBezTo>
                <a:cubicBezTo>
                  <a:pt x="494" y="880"/>
                  <a:pt x="509" y="879"/>
                  <a:pt x="524" y="877"/>
                </a:cubicBezTo>
                <a:cubicBezTo>
                  <a:pt x="762" y="842"/>
                  <a:pt x="917" y="615"/>
                  <a:pt x="893" y="377"/>
                </a:cubicBezTo>
                <a:cubicBezTo>
                  <a:pt x="862" y="165"/>
                  <a:pt x="688" y="0"/>
                  <a:pt x="483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777" name="Google Shape;777;p4"/>
          <p:cNvSpPr/>
          <p:nvPr/>
        </p:nvSpPr>
        <p:spPr>
          <a:xfrm>
            <a:off x="9286994" y="3296004"/>
            <a:ext cx="36655" cy="33352"/>
          </a:xfrm>
          <a:custGeom>
            <a:avLst/>
            <a:gdLst/>
            <a:ahLst/>
            <a:cxnLst/>
            <a:rect l="l" t="t" r="r" b="b"/>
            <a:pathLst>
              <a:path w="846" h="800" extrusionOk="0">
                <a:moveTo>
                  <a:pt x="444" y="1"/>
                </a:moveTo>
                <a:cubicBezTo>
                  <a:pt x="419" y="1"/>
                  <a:pt x="395" y="3"/>
                  <a:pt x="370" y="9"/>
                </a:cubicBezTo>
                <a:cubicBezTo>
                  <a:pt x="143" y="44"/>
                  <a:pt x="1" y="235"/>
                  <a:pt x="24" y="461"/>
                </a:cubicBezTo>
                <a:cubicBezTo>
                  <a:pt x="57" y="655"/>
                  <a:pt x="215" y="800"/>
                  <a:pt x="412" y="800"/>
                </a:cubicBezTo>
                <a:cubicBezTo>
                  <a:pt x="433" y="800"/>
                  <a:pt x="455" y="798"/>
                  <a:pt x="477" y="795"/>
                </a:cubicBezTo>
                <a:cubicBezTo>
                  <a:pt x="703" y="771"/>
                  <a:pt x="846" y="580"/>
                  <a:pt x="822" y="354"/>
                </a:cubicBezTo>
                <a:cubicBezTo>
                  <a:pt x="791" y="154"/>
                  <a:pt x="629" y="1"/>
                  <a:pt x="444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778" name="Google Shape;778;p4"/>
          <p:cNvSpPr/>
          <p:nvPr/>
        </p:nvSpPr>
        <p:spPr>
          <a:xfrm>
            <a:off x="8007167" y="3841600"/>
            <a:ext cx="57277" cy="52071"/>
          </a:xfrm>
          <a:custGeom>
            <a:avLst/>
            <a:gdLst/>
            <a:ahLst/>
            <a:cxnLst/>
            <a:rect l="l" t="t" r="r" b="b"/>
            <a:pathLst>
              <a:path w="1322" h="1249" extrusionOk="0">
                <a:moveTo>
                  <a:pt x="659" y="1"/>
                </a:moveTo>
                <a:cubicBezTo>
                  <a:pt x="631" y="1"/>
                  <a:pt x="601" y="3"/>
                  <a:pt x="572" y="7"/>
                </a:cubicBezTo>
                <a:cubicBezTo>
                  <a:pt x="238" y="54"/>
                  <a:pt x="0" y="364"/>
                  <a:pt x="36" y="709"/>
                </a:cubicBezTo>
                <a:cubicBezTo>
                  <a:pt x="80" y="1020"/>
                  <a:pt x="353" y="1248"/>
                  <a:pt x="670" y="1248"/>
                </a:cubicBezTo>
                <a:cubicBezTo>
                  <a:pt x="693" y="1248"/>
                  <a:pt x="715" y="1247"/>
                  <a:pt x="738" y="1245"/>
                </a:cubicBezTo>
                <a:cubicBezTo>
                  <a:pt x="1084" y="1197"/>
                  <a:pt x="1322" y="888"/>
                  <a:pt x="1274" y="542"/>
                </a:cubicBezTo>
                <a:cubicBezTo>
                  <a:pt x="1231" y="227"/>
                  <a:pt x="968" y="1"/>
                  <a:pt x="659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779" name="Google Shape;779;p4"/>
          <p:cNvSpPr/>
          <p:nvPr/>
        </p:nvSpPr>
        <p:spPr>
          <a:xfrm>
            <a:off x="9191544" y="4059556"/>
            <a:ext cx="39773" cy="36187"/>
          </a:xfrm>
          <a:custGeom>
            <a:avLst/>
            <a:gdLst/>
            <a:ahLst/>
            <a:cxnLst/>
            <a:rect l="l" t="t" r="r" b="b"/>
            <a:pathLst>
              <a:path w="918" h="868" extrusionOk="0">
                <a:moveTo>
                  <a:pt x="470" y="1"/>
                </a:moveTo>
                <a:cubicBezTo>
                  <a:pt x="449" y="1"/>
                  <a:pt x="427" y="2"/>
                  <a:pt x="406" y="6"/>
                </a:cubicBezTo>
                <a:cubicBezTo>
                  <a:pt x="168" y="29"/>
                  <a:pt x="1" y="256"/>
                  <a:pt x="25" y="494"/>
                </a:cubicBezTo>
                <a:cubicBezTo>
                  <a:pt x="57" y="710"/>
                  <a:pt x="247" y="868"/>
                  <a:pt x="460" y="868"/>
                </a:cubicBezTo>
                <a:cubicBezTo>
                  <a:pt x="482" y="868"/>
                  <a:pt x="503" y="866"/>
                  <a:pt x="525" y="863"/>
                </a:cubicBezTo>
                <a:cubicBezTo>
                  <a:pt x="763" y="827"/>
                  <a:pt x="918" y="613"/>
                  <a:pt x="894" y="375"/>
                </a:cubicBezTo>
                <a:cubicBezTo>
                  <a:pt x="861" y="158"/>
                  <a:pt x="681" y="1"/>
                  <a:pt x="470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780" name="Google Shape;780;p4"/>
          <p:cNvSpPr/>
          <p:nvPr/>
        </p:nvSpPr>
        <p:spPr>
          <a:xfrm>
            <a:off x="6717493" y="3666141"/>
            <a:ext cx="57321" cy="52196"/>
          </a:xfrm>
          <a:custGeom>
            <a:avLst/>
            <a:gdLst/>
            <a:ahLst/>
            <a:cxnLst/>
            <a:rect l="l" t="t" r="r" b="b"/>
            <a:pathLst>
              <a:path w="1323" h="1252" extrusionOk="0">
                <a:moveTo>
                  <a:pt x="660" y="1"/>
                </a:moveTo>
                <a:cubicBezTo>
                  <a:pt x="631" y="1"/>
                  <a:pt x="602" y="3"/>
                  <a:pt x="572" y="7"/>
                </a:cubicBezTo>
                <a:cubicBezTo>
                  <a:pt x="239" y="54"/>
                  <a:pt x="1" y="364"/>
                  <a:pt x="36" y="709"/>
                </a:cubicBezTo>
                <a:cubicBezTo>
                  <a:pt x="80" y="1025"/>
                  <a:pt x="342" y="1251"/>
                  <a:pt x="651" y="1251"/>
                </a:cubicBezTo>
                <a:cubicBezTo>
                  <a:pt x="680" y="1251"/>
                  <a:pt x="709" y="1249"/>
                  <a:pt x="739" y="1245"/>
                </a:cubicBezTo>
                <a:cubicBezTo>
                  <a:pt x="1084" y="1197"/>
                  <a:pt x="1322" y="888"/>
                  <a:pt x="1275" y="543"/>
                </a:cubicBezTo>
                <a:cubicBezTo>
                  <a:pt x="1231" y="227"/>
                  <a:pt x="969" y="1"/>
                  <a:pt x="660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781" name="Google Shape;781;p4"/>
          <p:cNvSpPr/>
          <p:nvPr/>
        </p:nvSpPr>
        <p:spPr>
          <a:xfrm>
            <a:off x="6702025" y="4083499"/>
            <a:ext cx="57321" cy="52279"/>
          </a:xfrm>
          <a:custGeom>
            <a:avLst/>
            <a:gdLst/>
            <a:ahLst/>
            <a:cxnLst/>
            <a:rect l="l" t="t" r="r" b="b"/>
            <a:pathLst>
              <a:path w="1323" h="1254" extrusionOk="0">
                <a:moveTo>
                  <a:pt x="668" y="0"/>
                </a:moveTo>
                <a:cubicBezTo>
                  <a:pt x="636" y="0"/>
                  <a:pt x="604" y="3"/>
                  <a:pt x="572" y="9"/>
                </a:cubicBezTo>
                <a:cubicBezTo>
                  <a:pt x="239" y="56"/>
                  <a:pt x="0" y="366"/>
                  <a:pt x="36" y="711"/>
                </a:cubicBezTo>
                <a:cubicBezTo>
                  <a:pt x="80" y="1027"/>
                  <a:pt x="342" y="1253"/>
                  <a:pt x="651" y="1253"/>
                </a:cubicBezTo>
                <a:cubicBezTo>
                  <a:pt x="680" y="1253"/>
                  <a:pt x="709" y="1251"/>
                  <a:pt x="739" y="1247"/>
                </a:cubicBezTo>
                <a:cubicBezTo>
                  <a:pt x="1084" y="1199"/>
                  <a:pt x="1322" y="890"/>
                  <a:pt x="1274" y="545"/>
                </a:cubicBezTo>
                <a:cubicBezTo>
                  <a:pt x="1231" y="243"/>
                  <a:pt x="965" y="0"/>
                  <a:pt x="668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782" name="Google Shape;782;p4"/>
          <p:cNvSpPr/>
          <p:nvPr/>
        </p:nvSpPr>
        <p:spPr>
          <a:xfrm>
            <a:off x="8535926" y="3363001"/>
            <a:ext cx="35095" cy="32268"/>
          </a:xfrm>
          <a:custGeom>
            <a:avLst/>
            <a:gdLst/>
            <a:ahLst/>
            <a:cxnLst/>
            <a:rect l="l" t="t" r="r" b="b"/>
            <a:pathLst>
              <a:path w="810" h="774" extrusionOk="0">
                <a:moveTo>
                  <a:pt x="431" y="0"/>
                </a:moveTo>
                <a:cubicBezTo>
                  <a:pt x="407" y="0"/>
                  <a:pt x="382" y="3"/>
                  <a:pt x="357" y="9"/>
                </a:cubicBezTo>
                <a:cubicBezTo>
                  <a:pt x="143" y="45"/>
                  <a:pt x="0" y="235"/>
                  <a:pt x="24" y="438"/>
                </a:cubicBezTo>
                <a:cubicBezTo>
                  <a:pt x="57" y="636"/>
                  <a:pt x="223" y="774"/>
                  <a:pt x="408" y="774"/>
                </a:cubicBezTo>
                <a:cubicBezTo>
                  <a:pt x="423" y="774"/>
                  <a:pt x="438" y="773"/>
                  <a:pt x="453" y="771"/>
                </a:cubicBezTo>
                <a:cubicBezTo>
                  <a:pt x="667" y="735"/>
                  <a:pt x="810" y="545"/>
                  <a:pt x="786" y="342"/>
                </a:cubicBezTo>
                <a:cubicBezTo>
                  <a:pt x="755" y="144"/>
                  <a:pt x="604" y="0"/>
                  <a:pt x="431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783" name="Google Shape;783;p4"/>
          <p:cNvSpPr/>
          <p:nvPr/>
        </p:nvSpPr>
        <p:spPr>
          <a:xfrm>
            <a:off x="8252700" y="3247935"/>
            <a:ext cx="57321" cy="51696"/>
          </a:xfrm>
          <a:custGeom>
            <a:avLst/>
            <a:gdLst/>
            <a:ahLst/>
            <a:cxnLst/>
            <a:rect l="l" t="t" r="r" b="b"/>
            <a:pathLst>
              <a:path w="1323" h="1240" extrusionOk="0">
                <a:moveTo>
                  <a:pt x="669" y="1"/>
                </a:moveTo>
                <a:cubicBezTo>
                  <a:pt x="641" y="1"/>
                  <a:pt x="613" y="3"/>
                  <a:pt x="584" y="7"/>
                </a:cubicBezTo>
                <a:cubicBezTo>
                  <a:pt x="239" y="43"/>
                  <a:pt x="1" y="364"/>
                  <a:pt x="48" y="697"/>
                </a:cubicBezTo>
                <a:cubicBezTo>
                  <a:pt x="81" y="1013"/>
                  <a:pt x="352" y="1239"/>
                  <a:pt x="654" y="1239"/>
                </a:cubicBezTo>
                <a:cubicBezTo>
                  <a:pt x="682" y="1239"/>
                  <a:pt x="710" y="1237"/>
                  <a:pt x="739" y="1233"/>
                </a:cubicBezTo>
                <a:cubicBezTo>
                  <a:pt x="1084" y="1197"/>
                  <a:pt x="1322" y="876"/>
                  <a:pt x="1275" y="543"/>
                </a:cubicBezTo>
                <a:cubicBezTo>
                  <a:pt x="1242" y="227"/>
                  <a:pt x="970" y="1"/>
                  <a:pt x="669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784" name="Google Shape;784;p4"/>
          <p:cNvSpPr/>
          <p:nvPr/>
        </p:nvSpPr>
        <p:spPr>
          <a:xfrm>
            <a:off x="4083136" y="397288"/>
            <a:ext cx="71229" cy="37771"/>
          </a:xfrm>
          <a:custGeom>
            <a:avLst/>
            <a:gdLst/>
            <a:ahLst/>
            <a:cxnLst/>
            <a:rect l="l" t="t" r="r" b="b"/>
            <a:pathLst>
              <a:path w="1644" h="906" fill="none" extrusionOk="0">
                <a:moveTo>
                  <a:pt x="0" y="417"/>
                </a:moveTo>
                <a:cubicBezTo>
                  <a:pt x="12" y="179"/>
                  <a:pt x="393" y="0"/>
                  <a:pt x="834" y="24"/>
                </a:cubicBezTo>
                <a:cubicBezTo>
                  <a:pt x="1286" y="36"/>
                  <a:pt x="1643" y="250"/>
                  <a:pt x="1620" y="488"/>
                </a:cubicBezTo>
                <a:cubicBezTo>
                  <a:pt x="1608" y="726"/>
                  <a:pt x="1239" y="905"/>
                  <a:pt x="786" y="869"/>
                </a:cubicBezTo>
                <a:cubicBezTo>
                  <a:pt x="346" y="857"/>
                  <a:pt x="0" y="655"/>
                  <a:pt x="0" y="417"/>
                </a:cubicBezTo>
                <a:close/>
              </a:path>
            </a:pathLst>
          </a:custGeom>
          <a:noFill/>
          <a:ln w="4175" cap="flat" cmpd="sng">
            <a:solidFill>
              <a:srgbClr val="D4C599"/>
            </a:solidFill>
            <a:prstDash val="solid"/>
            <a:miter lim="11906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785" name="Google Shape;785;p4"/>
          <p:cNvSpPr/>
          <p:nvPr/>
        </p:nvSpPr>
        <p:spPr>
          <a:xfrm>
            <a:off x="4690207" y="3626438"/>
            <a:ext cx="70709" cy="37771"/>
          </a:xfrm>
          <a:custGeom>
            <a:avLst/>
            <a:gdLst/>
            <a:ahLst/>
            <a:cxnLst/>
            <a:rect l="l" t="t" r="r" b="b"/>
            <a:pathLst>
              <a:path w="1632" h="906" fill="none" extrusionOk="0">
                <a:moveTo>
                  <a:pt x="0" y="417"/>
                </a:moveTo>
                <a:cubicBezTo>
                  <a:pt x="12" y="179"/>
                  <a:pt x="381" y="0"/>
                  <a:pt x="833" y="36"/>
                </a:cubicBezTo>
                <a:cubicBezTo>
                  <a:pt x="1274" y="48"/>
                  <a:pt x="1631" y="250"/>
                  <a:pt x="1619" y="489"/>
                </a:cubicBezTo>
                <a:cubicBezTo>
                  <a:pt x="1607" y="727"/>
                  <a:pt x="1226" y="905"/>
                  <a:pt x="786" y="881"/>
                </a:cubicBezTo>
                <a:cubicBezTo>
                  <a:pt x="333" y="870"/>
                  <a:pt x="0" y="655"/>
                  <a:pt x="0" y="417"/>
                </a:cubicBezTo>
                <a:close/>
              </a:path>
            </a:pathLst>
          </a:custGeom>
          <a:noFill/>
          <a:ln w="4175" cap="flat" cmpd="sng">
            <a:solidFill>
              <a:srgbClr val="D4C599"/>
            </a:solidFill>
            <a:prstDash val="solid"/>
            <a:miter lim="11906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786" name="Google Shape;786;p4"/>
          <p:cNvSpPr/>
          <p:nvPr/>
        </p:nvSpPr>
        <p:spPr>
          <a:xfrm>
            <a:off x="3213398" y="146106"/>
            <a:ext cx="82061" cy="43733"/>
          </a:xfrm>
          <a:custGeom>
            <a:avLst/>
            <a:gdLst/>
            <a:ahLst/>
            <a:cxnLst/>
            <a:rect l="l" t="t" r="r" b="b"/>
            <a:pathLst>
              <a:path w="1894" h="1049" fill="none" extrusionOk="0">
                <a:moveTo>
                  <a:pt x="12" y="489"/>
                </a:moveTo>
                <a:cubicBezTo>
                  <a:pt x="24" y="215"/>
                  <a:pt x="465" y="1"/>
                  <a:pt x="965" y="36"/>
                </a:cubicBezTo>
                <a:cubicBezTo>
                  <a:pt x="1489" y="72"/>
                  <a:pt x="1893" y="298"/>
                  <a:pt x="1870" y="572"/>
                </a:cubicBezTo>
                <a:cubicBezTo>
                  <a:pt x="1858" y="834"/>
                  <a:pt x="1429" y="1048"/>
                  <a:pt x="917" y="1013"/>
                </a:cubicBezTo>
                <a:cubicBezTo>
                  <a:pt x="417" y="1001"/>
                  <a:pt x="0" y="763"/>
                  <a:pt x="12" y="489"/>
                </a:cubicBezTo>
                <a:close/>
              </a:path>
            </a:pathLst>
          </a:custGeom>
          <a:noFill/>
          <a:ln w="3575" cap="flat" cmpd="sng">
            <a:solidFill>
              <a:srgbClr val="D4C599"/>
            </a:solidFill>
            <a:prstDash val="solid"/>
            <a:miter lim="11906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787" name="Google Shape;787;p4"/>
          <p:cNvSpPr/>
          <p:nvPr/>
        </p:nvSpPr>
        <p:spPr>
          <a:xfrm>
            <a:off x="6221242" y="3326646"/>
            <a:ext cx="97572" cy="51653"/>
          </a:xfrm>
          <a:custGeom>
            <a:avLst/>
            <a:gdLst/>
            <a:ahLst/>
            <a:cxnLst/>
            <a:rect l="l" t="t" r="r" b="b"/>
            <a:pathLst>
              <a:path w="2252" h="1239" fill="none" extrusionOk="0">
                <a:moveTo>
                  <a:pt x="25" y="572"/>
                </a:moveTo>
                <a:cubicBezTo>
                  <a:pt x="36" y="238"/>
                  <a:pt x="537" y="0"/>
                  <a:pt x="1156" y="36"/>
                </a:cubicBezTo>
                <a:cubicBezTo>
                  <a:pt x="1763" y="60"/>
                  <a:pt x="2251" y="345"/>
                  <a:pt x="2239" y="679"/>
                </a:cubicBezTo>
                <a:cubicBezTo>
                  <a:pt x="2227" y="1000"/>
                  <a:pt x="1715" y="1238"/>
                  <a:pt x="1108" y="1214"/>
                </a:cubicBezTo>
                <a:cubicBezTo>
                  <a:pt x="501" y="1179"/>
                  <a:pt x="1" y="881"/>
                  <a:pt x="25" y="572"/>
                </a:cubicBezTo>
                <a:close/>
              </a:path>
            </a:pathLst>
          </a:custGeom>
          <a:noFill/>
          <a:ln w="4175" cap="flat" cmpd="sng">
            <a:solidFill>
              <a:srgbClr val="D4C599"/>
            </a:solidFill>
            <a:prstDash val="solid"/>
            <a:miter lim="11906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788" name="Google Shape;788;p4"/>
          <p:cNvSpPr/>
          <p:nvPr/>
        </p:nvSpPr>
        <p:spPr>
          <a:xfrm>
            <a:off x="4833099" y="4177914"/>
            <a:ext cx="97528" cy="51653"/>
          </a:xfrm>
          <a:custGeom>
            <a:avLst/>
            <a:gdLst/>
            <a:ahLst/>
            <a:cxnLst/>
            <a:rect l="l" t="t" r="r" b="b"/>
            <a:pathLst>
              <a:path w="2251" h="1239" fill="none" extrusionOk="0">
                <a:moveTo>
                  <a:pt x="12" y="572"/>
                </a:moveTo>
                <a:cubicBezTo>
                  <a:pt x="36" y="238"/>
                  <a:pt x="536" y="0"/>
                  <a:pt x="1143" y="36"/>
                </a:cubicBezTo>
                <a:cubicBezTo>
                  <a:pt x="1762" y="60"/>
                  <a:pt x="2250" y="345"/>
                  <a:pt x="2238" y="679"/>
                </a:cubicBezTo>
                <a:cubicBezTo>
                  <a:pt x="2215" y="1000"/>
                  <a:pt x="1715" y="1238"/>
                  <a:pt x="1107" y="1215"/>
                </a:cubicBezTo>
                <a:cubicBezTo>
                  <a:pt x="488" y="1179"/>
                  <a:pt x="0" y="881"/>
                  <a:pt x="12" y="572"/>
                </a:cubicBezTo>
                <a:close/>
              </a:path>
            </a:pathLst>
          </a:custGeom>
          <a:noFill/>
          <a:ln w="4175" cap="flat" cmpd="sng">
            <a:solidFill>
              <a:srgbClr val="D4C599"/>
            </a:solidFill>
            <a:prstDash val="solid"/>
            <a:miter lim="11906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789" name="Google Shape;789;p4"/>
          <p:cNvSpPr/>
          <p:nvPr/>
        </p:nvSpPr>
        <p:spPr>
          <a:xfrm>
            <a:off x="3607497" y="-218222"/>
            <a:ext cx="97052" cy="51153"/>
          </a:xfrm>
          <a:custGeom>
            <a:avLst/>
            <a:gdLst/>
            <a:ahLst/>
            <a:cxnLst/>
            <a:rect l="l" t="t" r="r" b="b"/>
            <a:pathLst>
              <a:path w="2240" h="1227" fill="none" extrusionOk="0">
                <a:moveTo>
                  <a:pt x="13" y="560"/>
                </a:moveTo>
                <a:cubicBezTo>
                  <a:pt x="25" y="227"/>
                  <a:pt x="537" y="0"/>
                  <a:pt x="1144" y="24"/>
                </a:cubicBezTo>
                <a:cubicBezTo>
                  <a:pt x="1751" y="60"/>
                  <a:pt x="2239" y="334"/>
                  <a:pt x="2227" y="667"/>
                </a:cubicBezTo>
                <a:cubicBezTo>
                  <a:pt x="2215" y="989"/>
                  <a:pt x="1703" y="1227"/>
                  <a:pt x="1096" y="1203"/>
                </a:cubicBezTo>
                <a:cubicBezTo>
                  <a:pt x="477" y="1167"/>
                  <a:pt x="1" y="893"/>
                  <a:pt x="13" y="560"/>
                </a:cubicBezTo>
                <a:close/>
              </a:path>
            </a:pathLst>
          </a:custGeom>
          <a:noFill/>
          <a:ln w="4175" cap="flat" cmpd="sng">
            <a:solidFill>
              <a:srgbClr val="D4C599"/>
            </a:solidFill>
            <a:prstDash val="solid"/>
            <a:miter lim="11906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790" name="Google Shape;790;p4"/>
          <p:cNvSpPr/>
          <p:nvPr/>
        </p:nvSpPr>
        <p:spPr>
          <a:xfrm>
            <a:off x="4439995" y="3278995"/>
            <a:ext cx="116636" cy="61576"/>
          </a:xfrm>
          <a:custGeom>
            <a:avLst/>
            <a:gdLst/>
            <a:ahLst/>
            <a:cxnLst/>
            <a:rect l="l" t="t" r="r" b="b"/>
            <a:pathLst>
              <a:path w="2692" h="1477" fill="none" extrusionOk="0">
                <a:moveTo>
                  <a:pt x="12" y="667"/>
                </a:moveTo>
                <a:cubicBezTo>
                  <a:pt x="24" y="286"/>
                  <a:pt x="632" y="0"/>
                  <a:pt x="1382" y="36"/>
                </a:cubicBezTo>
                <a:cubicBezTo>
                  <a:pt x="2108" y="60"/>
                  <a:pt x="2691" y="405"/>
                  <a:pt x="2679" y="810"/>
                </a:cubicBezTo>
                <a:cubicBezTo>
                  <a:pt x="2656" y="1191"/>
                  <a:pt x="2048" y="1476"/>
                  <a:pt x="1310" y="1441"/>
                </a:cubicBezTo>
                <a:cubicBezTo>
                  <a:pt x="572" y="1393"/>
                  <a:pt x="0" y="1060"/>
                  <a:pt x="12" y="667"/>
                </a:cubicBezTo>
                <a:close/>
              </a:path>
            </a:pathLst>
          </a:custGeom>
          <a:noFill/>
          <a:ln w="2975" cap="flat" cmpd="sng">
            <a:solidFill>
              <a:srgbClr val="D4C599"/>
            </a:solidFill>
            <a:prstDash val="solid"/>
            <a:miter lim="11906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791" name="Google Shape;791;p4"/>
          <p:cNvSpPr/>
          <p:nvPr/>
        </p:nvSpPr>
        <p:spPr>
          <a:xfrm>
            <a:off x="4354859" y="3210956"/>
            <a:ext cx="81584" cy="43232"/>
          </a:xfrm>
          <a:custGeom>
            <a:avLst/>
            <a:gdLst/>
            <a:ahLst/>
            <a:cxnLst/>
            <a:rect l="l" t="t" r="r" b="b"/>
            <a:pathLst>
              <a:path w="1883" h="1037" fill="none" extrusionOk="0">
                <a:moveTo>
                  <a:pt x="1" y="477"/>
                </a:moveTo>
                <a:cubicBezTo>
                  <a:pt x="13" y="203"/>
                  <a:pt x="441" y="1"/>
                  <a:pt x="965" y="25"/>
                </a:cubicBezTo>
                <a:cubicBezTo>
                  <a:pt x="1489" y="60"/>
                  <a:pt x="1882" y="299"/>
                  <a:pt x="1870" y="560"/>
                </a:cubicBezTo>
                <a:cubicBezTo>
                  <a:pt x="1858" y="834"/>
                  <a:pt x="1430" y="1037"/>
                  <a:pt x="906" y="1013"/>
                </a:cubicBezTo>
                <a:cubicBezTo>
                  <a:pt x="394" y="989"/>
                  <a:pt x="1" y="739"/>
                  <a:pt x="1" y="477"/>
                </a:cubicBezTo>
                <a:close/>
              </a:path>
            </a:pathLst>
          </a:custGeom>
          <a:noFill/>
          <a:ln w="2975" cap="flat" cmpd="sng">
            <a:solidFill>
              <a:srgbClr val="D4C599"/>
            </a:solidFill>
            <a:prstDash val="solid"/>
            <a:miter lim="11906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792" name="Google Shape;792;p4"/>
          <p:cNvSpPr/>
          <p:nvPr/>
        </p:nvSpPr>
        <p:spPr>
          <a:xfrm>
            <a:off x="5826102" y="3283914"/>
            <a:ext cx="39253" cy="36812"/>
          </a:xfrm>
          <a:custGeom>
            <a:avLst/>
            <a:gdLst/>
            <a:ahLst/>
            <a:cxnLst/>
            <a:rect l="l" t="t" r="r" b="b"/>
            <a:pathLst>
              <a:path w="906" h="883" extrusionOk="0">
                <a:moveTo>
                  <a:pt x="455" y="1"/>
                </a:moveTo>
                <a:cubicBezTo>
                  <a:pt x="216" y="1"/>
                  <a:pt x="36" y="187"/>
                  <a:pt x="12" y="418"/>
                </a:cubicBezTo>
                <a:cubicBezTo>
                  <a:pt x="1" y="656"/>
                  <a:pt x="191" y="870"/>
                  <a:pt x="429" y="882"/>
                </a:cubicBezTo>
                <a:cubicBezTo>
                  <a:pt x="437" y="882"/>
                  <a:pt x="445" y="883"/>
                  <a:pt x="452" y="883"/>
                </a:cubicBezTo>
                <a:cubicBezTo>
                  <a:pt x="702" y="883"/>
                  <a:pt x="882" y="696"/>
                  <a:pt x="894" y="465"/>
                </a:cubicBezTo>
                <a:cubicBezTo>
                  <a:pt x="905" y="215"/>
                  <a:pt x="715" y="13"/>
                  <a:pt x="477" y="1"/>
                </a:cubicBezTo>
                <a:cubicBezTo>
                  <a:pt x="469" y="1"/>
                  <a:pt x="462" y="1"/>
                  <a:pt x="455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793" name="Google Shape;793;p4"/>
          <p:cNvSpPr/>
          <p:nvPr/>
        </p:nvSpPr>
        <p:spPr>
          <a:xfrm>
            <a:off x="4780977" y="4107916"/>
            <a:ext cx="35657" cy="33811"/>
          </a:xfrm>
          <a:custGeom>
            <a:avLst/>
            <a:gdLst/>
            <a:ahLst/>
            <a:cxnLst/>
            <a:rect l="l" t="t" r="r" b="b"/>
            <a:pathLst>
              <a:path w="823" h="811" extrusionOk="0">
                <a:moveTo>
                  <a:pt x="429" y="0"/>
                </a:moveTo>
                <a:cubicBezTo>
                  <a:pt x="203" y="0"/>
                  <a:pt x="24" y="167"/>
                  <a:pt x="12" y="393"/>
                </a:cubicBezTo>
                <a:cubicBezTo>
                  <a:pt x="1" y="596"/>
                  <a:pt x="179" y="786"/>
                  <a:pt x="405" y="810"/>
                </a:cubicBezTo>
                <a:cubicBezTo>
                  <a:pt x="620" y="810"/>
                  <a:pt x="798" y="643"/>
                  <a:pt x="822" y="417"/>
                </a:cubicBezTo>
                <a:cubicBezTo>
                  <a:pt x="822" y="191"/>
                  <a:pt x="655" y="12"/>
                  <a:pt x="429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794" name="Google Shape;794;p4"/>
          <p:cNvSpPr/>
          <p:nvPr/>
        </p:nvSpPr>
        <p:spPr>
          <a:xfrm>
            <a:off x="4235301" y="95952"/>
            <a:ext cx="55761" cy="52237"/>
          </a:xfrm>
          <a:custGeom>
            <a:avLst/>
            <a:gdLst/>
            <a:ahLst/>
            <a:cxnLst/>
            <a:rect l="l" t="t" r="r" b="b"/>
            <a:pathLst>
              <a:path w="1287" h="1253" extrusionOk="0">
                <a:moveTo>
                  <a:pt x="646" y="1"/>
                </a:moveTo>
                <a:cubicBezTo>
                  <a:pt x="322" y="1"/>
                  <a:pt x="36" y="270"/>
                  <a:pt x="13" y="596"/>
                </a:cubicBezTo>
                <a:cubicBezTo>
                  <a:pt x="1" y="942"/>
                  <a:pt x="275" y="1239"/>
                  <a:pt x="608" y="1251"/>
                </a:cubicBezTo>
                <a:cubicBezTo>
                  <a:pt x="622" y="1252"/>
                  <a:pt x="636" y="1253"/>
                  <a:pt x="650" y="1253"/>
                </a:cubicBezTo>
                <a:cubicBezTo>
                  <a:pt x="977" y="1253"/>
                  <a:pt x="1251" y="987"/>
                  <a:pt x="1263" y="656"/>
                </a:cubicBezTo>
                <a:cubicBezTo>
                  <a:pt x="1287" y="311"/>
                  <a:pt x="1013" y="13"/>
                  <a:pt x="667" y="1"/>
                </a:cubicBezTo>
                <a:cubicBezTo>
                  <a:pt x="660" y="1"/>
                  <a:pt x="653" y="1"/>
                  <a:pt x="646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795" name="Google Shape;795;p4"/>
          <p:cNvSpPr/>
          <p:nvPr/>
        </p:nvSpPr>
        <p:spPr>
          <a:xfrm>
            <a:off x="5013641" y="3369795"/>
            <a:ext cx="37695" cy="35812"/>
          </a:xfrm>
          <a:custGeom>
            <a:avLst/>
            <a:gdLst/>
            <a:ahLst/>
            <a:cxnLst/>
            <a:rect l="l" t="t" r="r" b="b"/>
            <a:pathLst>
              <a:path w="870" h="859" extrusionOk="0">
                <a:moveTo>
                  <a:pt x="453" y="1"/>
                </a:moveTo>
                <a:cubicBezTo>
                  <a:pt x="215" y="1"/>
                  <a:pt x="12" y="179"/>
                  <a:pt x="0" y="406"/>
                </a:cubicBezTo>
                <a:cubicBezTo>
                  <a:pt x="0" y="656"/>
                  <a:pt x="179" y="858"/>
                  <a:pt x="417" y="858"/>
                </a:cubicBezTo>
                <a:cubicBezTo>
                  <a:pt x="655" y="858"/>
                  <a:pt x="846" y="680"/>
                  <a:pt x="869" y="441"/>
                </a:cubicBezTo>
                <a:cubicBezTo>
                  <a:pt x="869" y="203"/>
                  <a:pt x="691" y="13"/>
                  <a:pt x="453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796" name="Google Shape;796;p4"/>
          <p:cNvSpPr/>
          <p:nvPr/>
        </p:nvSpPr>
        <p:spPr>
          <a:xfrm>
            <a:off x="4170721" y="3902384"/>
            <a:ext cx="56281" cy="52237"/>
          </a:xfrm>
          <a:custGeom>
            <a:avLst/>
            <a:gdLst/>
            <a:ahLst/>
            <a:cxnLst/>
            <a:rect l="l" t="t" r="r" b="b"/>
            <a:pathLst>
              <a:path w="1299" h="1253" extrusionOk="0">
                <a:moveTo>
                  <a:pt x="669" y="1"/>
                </a:moveTo>
                <a:cubicBezTo>
                  <a:pt x="333" y="1"/>
                  <a:pt x="48" y="270"/>
                  <a:pt x="36" y="597"/>
                </a:cubicBezTo>
                <a:cubicBezTo>
                  <a:pt x="0" y="954"/>
                  <a:pt x="274" y="1239"/>
                  <a:pt x="631" y="1251"/>
                </a:cubicBezTo>
                <a:cubicBezTo>
                  <a:pt x="645" y="1252"/>
                  <a:pt x="659" y="1253"/>
                  <a:pt x="673" y="1253"/>
                </a:cubicBezTo>
                <a:cubicBezTo>
                  <a:pt x="1000" y="1253"/>
                  <a:pt x="1275" y="987"/>
                  <a:pt x="1286" y="656"/>
                </a:cubicBezTo>
                <a:cubicBezTo>
                  <a:pt x="1298" y="323"/>
                  <a:pt x="1024" y="25"/>
                  <a:pt x="691" y="1"/>
                </a:cubicBezTo>
                <a:cubicBezTo>
                  <a:pt x="684" y="1"/>
                  <a:pt x="676" y="1"/>
                  <a:pt x="669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797" name="Google Shape;797;p4"/>
          <p:cNvSpPr/>
          <p:nvPr/>
        </p:nvSpPr>
        <p:spPr>
          <a:xfrm>
            <a:off x="4264610" y="3495366"/>
            <a:ext cx="55241" cy="52196"/>
          </a:xfrm>
          <a:custGeom>
            <a:avLst/>
            <a:gdLst/>
            <a:ahLst/>
            <a:cxnLst/>
            <a:rect l="l" t="t" r="r" b="b"/>
            <a:pathLst>
              <a:path w="1275" h="1252" extrusionOk="0">
                <a:moveTo>
                  <a:pt x="645" y="1"/>
                </a:moveTo>
                <a:cubicBezTo>
                  <a:pt x="309" y="1"/>
                  <a:pt x="24" y="270"/>
                  <a:pt x="12" y="596"/>
                </a:cubicBezTo>
                <a:cubicBezTo>
                  <a:pt x="0" y="942"/>
                  <a:pt x="262" y="1227"/>
                  <a:pt x="608" y="1251"/>
                </a:cubicBezTo>
                <a:cubicBezTo>
                  <a:pt x="615" y="1252"/>
                  <a:pt x="622" y="1252"/>
                  <a:pt x="629" y="1252"/>
                </a:cubicBezTo>
                <a:cubicBezTo>
                  <a:pt x="954" y="1252"/>
                  <a:pt x="1239" y="994"/>
                  <a:pt x="1262" y="656"/>
                </a:cubicBezTo>
                <a:cubicBezTo>
                  <a:pt x="1274" y="311"/>
                  <a:pt x="1000" y="13"/>
                  <a:pt x="667" y="1"/>
                </a:cubicBezTo>
                <a:cubicBezTo>
                  <a:pt x="660" y="1"/>
                  <a:pt x="653" y="1"/>
                  <a:pt x="645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798" name="Google Shape;798;p4"/>
          <p:cNvSpPr/>
          <p:nvPr/>
        </p:nvSpPr>
        <p:spPr>
          <a:xfrm>
            <a:off x="3646187" y="497511"/>
            <a:ext cx="34099" cy="32352"/>
          </a:xfrm>
          <a:custGeom>
            <a:avLst/>
            <a:gdLst/>
            <a:ahLst/>
            <a:cxnLst/>
            <a:rect l="l" t="t" r="r" b="b"/>
            <a:pathLst>
              <a:path w="787" h="776" extrusionOk="0">
                <a:moveTo>
                  <a:pt x="374" y="1"/>
                </a:moveTo>
                <a:cubicBezTo>
                  <a:pt x="180" y="1"/>
                  <a:pt x="12" y="174"/>
                  <a:pt x="1" y="370"/>
                </a:cubicBezTo>
                <a:cubicBezTo>
                  <a:pt x="1" y="585"/>
                  <a:pt x="156" y="763"/>
                  <a:pt x="370" y="775"/>
                </a:cubicBezTo>
                <a:cubicBezTo>
                  <a:pt x="376" y="775"/>
                  <a:pt x="383" y="776"/>
                  <a:pt x="389" y="776"/>
                </a:cubicBezTo>
                <a:cubicBezTo>
                  <a:pt x="583" y="776"/>
                  <a:pt x="752" y="602"/>
                  <a:pt x="775" y="406"/>
                </a:cubicBezTo>
                <a:cubicBezTo>
                  <a:pt x="787" y="192"/>
                  <a:pt x="608" y="13"/>
                  <a:pt x="394" y="1"/>
                </a:cubicBezTo>
                <a:cubicBezTo>
                  <a:pt x="387" y="1"/>
                  <a:pt x="381" y="1"/>
                  <a:pt x="374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799" name="Google Shape;799;p4"/>
          <p:cNvSpPr/>
          <p:nvPr/>
        </p:nvSpPr>
        <p:spPr>
          <a:xfrm>
            <a:off x="3883488" y="637964"/>
            <a:ext cx="55241" cy="52237"/>
          </a:xfrm>
          <a:custGeom>
            <a:avLst/>
            <a:gdLst/>
            <a:ahLst/>
            <a:cxnLst/>
            <a:rect l="l" t="t" r="r" b="b"/>
            <a:pathLst>
              <a:path w="1275" h="1253" extrusionOk="0">
                <a:moveTo>
                  <a:pt x="626" y="0"/>
                </a:moveTo>
                <a:cubicBezTo>
                  <a:pt x="298" y="0"/>
                  <a:pt x="24" y="266"/>
                  <a:pt x="13" y="597"/>
                </a:cubicBezTo>
                <a:cubicBezTo>
                  <a:pt x="1" y="930"/>
                  <a:pt x="263" y="1228"/>
                  <a:pt x="608" y="1252"/>
                </a:cubicBezTo>
                <a:cubicBezTo>
                  <a:pt x="615" y="1252"/>
                  <a:pt x="622" y="1252"/>
                  <a:pt x="630" y="1252"/>
                </a:cubicBezTo>
                <a:cubicBezTo>
                  <a:pt x="965" y="1252"/>
                  <a:pt x="1251" y="983"/>
                  <a:pt x="1263" y="657"/>
                </a:cubicBezTo>
                <a:cubicBezTo>
                  <a:pt x="1275" y="311"/>
                  <a:pt x="1001" y="14"/>
                  <a:pt x="667" y="2"/>
                </a:cubicBezTo>
                <a:cubicBezTo>
                  <a:pt x="653" y="1"/>
                  <a:pt x="639" y="0"/>
                  <a:pt x="626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800" name="Google Shape;800;p4"/>
          <p:cNvSpPr/>
          <p:nvPr/>
        </p:nvSpPr>
        <p:spPr>
          <a:xfrm>
            <a:off x="2572573" y="3861237"/>
            <a:ext cx="122831" cy="65036"/>
          </a:xfrm>
          <a:custGeom>
            <a:avLst/>
            <a:gdLst/>
            <a:ahLst/>
            <a:cxnLst/>
            <a:rect l="l" t="t" r="r" b="b"/>
            <a:pathLst>
              <a:path w="2835" h="1560" fill="none" extrusionOk="0">
                <a:moveTo>
                  <a:pt x="25" y="714"/>
                </a:moveTo>
                <a:cubicBezTo>
                  <a:pt x="37" y="298"/>
                  <a:pt x="691" y="0"/>
                  <a:pt x="1453" y="36"/>
                </a:cubicBezTo>
                <a:cubicBezTo>
                  <a:pt x="2227" y="71"/>
                  <a:pt x="2835" y="441"/>
                  <a:pt x="2823" y="845"/>
                </a:cubicBezTo>
                <a:cubicBezTo>
                  <a:pt x="2811" y="1262"/>
                  <a:pt x="2156" y="1560"/>
                  <a:pt x="1394" y="1512"/>
                </a:cubicBezTo>
                <a:cubicBezTo>
                  <a:pt x="608" y="1488"/>
                  <a:pt x="1" y="1119"/>
                  <a:pt x="25" y="714"/>
                </a:cubicBezTo>
                <a:close/>
              </a:path>
            </a:pathLst>
          </a:custGeom>
          <a:noFill/>
          <a:ln w="3875" cap="flat" cmpd="sng">
            <a:solidFill>
              <a:srgbClr val="D4C599"/>
            </a:solidFill>
            <a:prstDash val="solid"/>
            <a:miter lim="11906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801" name="Google Shape;801;p4"/>
          <p:cNvSpPr/>
          <p:nvPr/>
        </p:nvSpPr>
        <p:spPr>
          <a:xfrm>
            <a:off x="2029907" y="4001691"/>
            <a:ext cx="71749" cy="38272"/>
          </a:xfrm>
          <a:custGeom>
            <a:avLst/>
            <a:gdLst/>
            <a:ahLst/>
            <a:cxnLst/>
            <a:rect l="l" t="t" r="r" b="b"/>
            <a:pathLst>
              <a:path w="1656" h="918" fill="none" extrusionOk="0">
                <a:moveTo>
                  <a:pt x="24" y="417"/>
                </a:moveTo>
                <a:cubicBezTo>
                  <a:pt x="36" y="179"/>
                  <a:pt x="405" y="0"/>
                  <a:pt x="858" y="36"/>
                </a:cubicBezTo>
                <a:cubicBezTo>
                  <a:pt x="1298" y="48"/>
                  <a:pt x="1655" y="262"/>
                  <a:pt x="1644" y="501"/>
                </a:cubicBezTo>
                <a:cubicBezTo>
                  <a:pt x="1632" y="727"/>
                  <a:pt x="1251" y="917"/>
                  <a:pt x="810" y="882"/>
                </a:cubicBezTo>
                <a:cubicBezTo>
                  <a:pt x="358" y="858"/>
                  <a:pt x="0" y="643"/>
                  <a:pt x="24" y="417"/>
                </a:cubicBezTo>
                <a:close/>
              </a:path>
            </a:pathLst>
          </a:custGeom>
          <a:noFill/>
          <a:ln w="4175" cap="flat" cmpd="sng">
            <a:solidFill>
              <a:srgbClr val="D4C599"/>
            </a:solidFill>
            <a:prstDash val="solid"/>
            <a:miter lim="11906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802" name="Google Shape;802;p4"/>
          <p:cNvSpPr/>
          <p:nvPr/>
        </p:nvSpPr>
        <p:spPr>
          <a:xfrm>
            <a:off x="2622095" y="2991583"/>
            <a:ext cx="82061" cy="43733"/>
          </a:xfrm>
          <a:custGeom>
            <a:avLst/>
            <a:gdLst/>
            <a:ahLst/>
            <a:cxnLst/>
            <a:rect l="l" t="t" r="r" b="b"/>
            <a:pathLst>
              <a:path w="1894" h="1049" fill="none" extrusionOk="0">
                <a:moveTo>
                  <a:pt x="13" y="477"/>
                </a:moveTo>
                <a:cubicBezTo>
                  <a:pt x="25" y="215"/>
                  <a:pt x="465" y="0"/>
                  <a:pt x="965" y="36"/>
                </a:cubicBezTo>
                <a:cubicBezTo>
                  <a:pt x="1489" y="60"/>
                  <a:pt x="1894" y="298"/>
                  <a:pt x="1870" y="572"/>
                </a:cubicBezTo>
                <a:cubicBezTo>
                  <a:pt x="1858" y="834"/>
                  <a:pt x="1430" y="1048"/>
                  <a:pt x="918" y="1012"/>
                </a:cubicBezTo>
                <a:cubicBezTo>
                  <a:pt x="406" y="989"/>
                  <a:pt x="1" y="750"/>
                  <a:pt x="13" y="477"/>
                </a:cubicBezTo>
                <a:close/>
              </a:path>
            </a:pathLst>
          </a:custGeom>
          <a:noFill/>
          <a:ln w="3575" cap="flat" cmpd="sng">
            <a:solidFill>
              <a:srgbClr val="D4C599"/>
            </a:solidFill>
            <a:prstDash val="solid"/>
            <a:miter lim="11906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803" name="Google Shape;803;p4"/>
          <p:cNvSpPr/>
          <p:nvPr/>
        </p:nvSpPr>
        <p:spPr>
          <a:xfrm>
            <a:off x="2354380" y="3347949"/>
            <a:ext cx="97528" cy="51195"/>
          </a:xfrm>
          <a:custGeom>
            <a:avLst/>
            <a:gdLst/>
            <a:ahLst/>
            <a:cxnLst/>
            <a:rect l="l" t="t" r="r" b="b"/>
            <a:pathLst>
              <a:path w="2251" h="1228" fill="none" extrusionOk="0">
                <a:moveTo>
                  <a:pt x="12" y="561"/>
                </a:moveTo>
                <a:cubicBezTo>
                  <a:pt x="36" y="239"/>
                  <a:pt x="536" y="1"/>
                  <a:pt x="1144" y="25"/>
                </a:cubicBezTo>
                <a:cubicBezTo>
                  <a:pt x="1763" y="61"/>
                  <a:pt x="2251" y="334"/>
                  <a:pt x="2239" y="668"/>
                </a:cubicBezTo>
                <a:cubicBezTo>
                  <a:pt x="2215" y="1001"/>
                  <a:pt x="1715" y="1227"/>
                  <a:pt x="1108" y="1204"/>
                </a:cubicBezTo>
                <a:cubicBezTo>
                  <a:pt x="489" y="1180"/>
                  <a:pt x="1" y="894"/>
                  <a:pt x="12" y="561"/>
                </a:cubicBezTo>
                <a:close/>
              </a:path>
            </a:pathLst>
          </a:custGeom>
          <a:noFill/>
          <a:ln w="4175" cap="flat" cmpd="sng">
            <a:solidFill>
              <a:srgbClr val="D4C599"/>
            </a:solidFill>
            <a:prstDash val="solid"/>
            <a:miter lim="11906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804" name="Google Shape;804;p4"/>
          <p:cNvSpPr/>
          <p:nvPr/>
        </p:nvSpPr>
        <p:spPr>
          <a:xfrm>
            <a:off x="1907639" y="3912849"/>
            <a:ext cx="87216" cy="46192"/>
          </a:xfrm>
          <a:custGeom>
            <a:avLst/>
            <a:gdLst/>
            <a:ahLst/>
            <a:cxnLst/>
            <a:rect l="l" t="t" r="r" b="b"/>
            <a:pathLst>
              <a:path w="2013" h="1108" fill="none" extrusionOk="0">
                <a:moveTo>
                  <a:pt x="13" y="512"/>
                </a:moveTo>
                <a:cubicBezTo>
                  <a:pt x="25" y="226"/>
                  <a:pt x="477" y="0"/>
                  <a:pt x="1025" y="36"/>
                </a:cubicBezTo>
                <a:cubicBezTo>
                  <a:pt x="1572" y="72"/>
                  <a:pt x="2013" y="322"/>
                  <a:pt x="1989" y="596"/>
                </a:cubicBezTo>
                <a:cubicBezTo>
                  <a:pt x="1977" y="881"/>
                  <a:pt x="1537" y="1108"/>
                  <a:pt x="977" y="1072"/>
                </a:cubicBezTo>
                <a:cubicBezTo>
                  <a:pt x="429" y="1048"/>
                  <a:pt x="1" y="798"/>
                  <a:pt x="13" y="512"/>
                </a:cubicBezTo>
                <a:close/>
              </a:path>
            </a:pathLst>
          </a:custGeom>
          <a:noFill/>
          <a:ln w="3875" cap="flat" cmpd="sng">
            <a:solidFill>
              <a:srgbClr val="D4C599"/>
            </a:solidFill>
            <a:prstDash val="solid"/>
            <a:miter lim="11906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805" name="Google Shape;805;p4"/>
          <p:cNvSpPr/>
          <p:nvPr/>
        </p:nvSpPr>
        <p:spPr>
          <a:xfrm>
            <a:off x="2302257" y="3277994"/>
            <a:ext cx="34619" cy="33268"/>
          </a:xfrm>
          <a:custGeom>
            <a:avLst/>
            <a:gdLst/>
            <a:ahLst/>
            <a:cxnLst/>
            <a:rect l="l" t="t" r="r" b="b"/>
            <a:pathLst>
              <a:path w="799" h="798" extrusionOk="0">
                <a:moveTo>
                  <a:pt x="418" y="0"/>
                </a:moveTo>
                <a:cubicBezTo>
                  <a:pt x="191" y="0"/>
                  <a:pt x="13" y="155"/>
                  <a:pt x="1" y="381"/>
                </a:cubicBezTo>
                <a:cubicBezTo>
                  <a:pt x="1" y="607"/>
                  <a:pt x="168" y="798"/>
                  <a:pt x="382" y="798"/>
                </a:cubicBezTo>
                <a:cubicBezTo>
                  <a:pt x="608" y="798"/>
                  <a:pt x="787" y="631"/>
                  <a:pt x="799" y="417"/>
                </a:cubicBezTo>
                <a:cubicBezTo>
                  <a:pt x="799" y="191"/>
                  <a:pt x="644" y="12"/>
                  <a:pt x="418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806" name="Google Shape;806;p4"/>
          <p:cNvSpPr/>
          <p:nvPr/>
        </p:nvSpPr>
        <p:spPr>
          <a:xfrm>
            <a:off x="3644042" y="2941431"/>
            <a:ext cx="55719" cy="52196"/>
          </a:xfrm>
          <a:custGeom>
            <a:avLst/>
            <a:gdLst/>
            <a:ahLst/>
            <a:cxnLst/>
            <a:rect l="l" t="t" r="r" b="b"/>
            <a:pathLst>
              <a:path w="1286" h="1252" extrusionOk="0">
                <a:moveTo>
                  <a:pt x="645" y="0"/>
                </a:moveTo>
                <a:cubicBezTo>
                  <a:pt x="321" y="0"/>
                  <a:pt x="35" y="258"/>
                  <a:pt x="12" y="596"/>
                </a:cubicBezTo>
                <a:cubicBezTo>
                  <a:pt x="0" y="941"/>
                  <a:pt x="262" y="1227"/>
                  <a:pt x="607" y="1251"/>
                </a:cubicBezTo>
                <a:cubicBezTo>
                  <a:pt x="615" y="1251"/>
                  <a:pt x="622" y="1251"/>
                  <a:pt x="630" y="1251"/>
                </a:cubicBezTo>
                <a:cubicBezTo>
                  <a:pt x="966" y="1251"/>
                  <a:pt x="1251" y="993"/>
                  <a:pt x="1262" y="656"/>
                </a:cubicBezTo>
                <a:cubicBezTo>
                  <a:pt x="1286" y="310"/>
                  <a:pt x="1012" y="13"/>
                  <a:pt x="667" y="1"/>
                </a:cubicBezTo>
                <a:cubicBezTo>
                  <a:pt x="660" y="1"/>
                  <a:pt x="652" y="0"/>
                  <a:pt x="645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807" name="Google Shape;807;p4"/>
          <p:cNvSpPr/>
          <p:nvPr/>
        </p:nvSpPr>
        <p:spPr>
          <a:xfrm>
            <a:off x="1692002" y="3072963"/>
            <a:ext cx="55761" cy="52196"/>
          </a:xfrm>
          <a:custGeom>
            <a:avLst/>
            <a:gdLst/>
            <a:ahLst/>
            <a:cxnLst/>
            <a:rect l="l" t="t" r="r" b="b"/>
            <a:pathLst>
              <a:path w="1287" h="1252" extrusionOk="0">
                <a:moveTo>
                  <a:pt x="646" y="1"/>
                </a:moveTo>
                <a:cubicBezTo>
                  <a:pt x="321" y="1"/>
                  <a:pt x="36" y="259"/>
                  <a:pt x="13" y="596"/>
                </a:cubicBezTo>
                <a:cubicBezTo>
                  <a:pt x="1" y="942"/>
                  <a:pt x="275" y="1239"/>
                  <a:pt x="608" y="1251"/>
                </a:cubicBezTo>
                <a:cubicBezTo>
                  <a:pt x="616" y="1251"/>
                  <a:pt x="623" y="1251"/>
                  <a:pt x="631" y="1251"/>
                </a:cubicBezTo>
                <a:cubicBezTo>
                  <a:pt x="966" y="1251"/>
                  <a:pt x="1251" y="993"/>
                  <a:pt x="1263" y="656"/>
                </a:cubicBezTo>
                <a:cubicBezTo>
                  <a:pt x="1287" y="310"/>
                  <a:pt x="1013" y="13"/>
                  <a:pt x="668" y="1"/>
                </a:cubicBezTo>
                <a:cubicBezTo>
                  <a:pt x="660" y="1"/>
                  <a:pt x="653" y="1"/>
                  <a:pt x="646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808" name="Google Shape;808;p4"/>
          <p:cNvSpPr/>
          <p:nvPr/>
        </p:nvSpPr>
        <p:spPr>
          <a:xfrm>
            <a:off x="2258932" y="3965921"/>
            <a:ext cx="55761" cy="52196"/>
          </a:xfrm>
          <a:custGeom>
            <a:avLst/>
            <a:gdLst/>
            <a:ahLst/>
            <a:cxnLst/>
            <a:rect l="l" t="t" r="r" b="b"/>
            <a:pathLst>
              <a:path w="1287" h="1252" extrusionOk="0">
                <a:moveTo>
                  <a:pt x="646" y="1"/>
                </a:moveTo>
                <a:cubicBezTo>
                  <a:pt x="321" y="1"/>
                  <a:pt x="36" y="259"/>
                  <a:pt x="13" y="597"/>
                </a:cubicBezTo>
                <a:cubicBezTo>
                  <a:pt x="1" y="942"/>
                  <a:pt x="275" y="1216"/>
                  <a:pt x="608" y="1251"/>
                </a:cubicBezTo>
                <a:cubicBezTo>
                  <a:pt x="616" y="1252"/>
                  <a:pt x="623" y="1252"/>
                  <a:pt x="631" y="1252"/>
                </a:cubicBezTo>
                <a:cubicBezTo>
                  <a:pt x="966" y="1252"/>
                  <a:pt x="1251" y="994"/>
                  <a:pt x="1263" y="656"/>
                </a:cubicBezTo>
                <a:cubicBezTo>
                  <a:pt x="1287" y="311"/>
                  <a:pt x="1013" y="13"/>
                  <a:pt x="668" y="1"/>
                </a:cubicBezTo>
                <a:cubicBezTo>
                  <a:pt x="660" y="1"/>
                  <a:pt x="653" y="1"/>
                  <a:pt x="646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809" name="Google Shape;809;p4"/>
          <p:cNvSpPr/>
          <p:nvPr/>
        </p:nvSpPr>
        <p:spPr>
          <a:xfrm>
            <a:off x="3053889" y="3342404"/>
            <a:ext cx="35095" cy="32435"/>
          </a:xfrm>
          <a:custGeom>
            <a:avLst/>
            <a:gdLst/>
            <a:ahLst/>
            <a:cxnLst/>
            <a:rect l="l" t="t" r="r" b="b"/>
            <a:pathLst>
              <a:path w="810" h="778" extrusionOk="0">
                <a:moveTo>
                  <a:pt x="381" y="1"/>
                </a:moveTo>
                <a:cubicBezTo>
                  <a:pt x="194" y="1"/>
                  <a:pt x="35" y="171"/>
                  <a:pt x="24" y="372"/>
                </a:cubicBezTo>
                <a:cubicBezTo>
                  <a:pt x="0" y="598"/>
                  <a:pt x="167" y="765"/>
                  <a:pt x="393" y="777"/>
                </a:cubicBezTo>
                <a:cubicBezTo>
                  <a:pt x="400" y="777"/>
                  <a:pt x="406" y="777"/>
                  <a:pt x="412" y="777"/>
                </a:cubicBezTo>
                <a:cubicBezTo>
                  <a:pt x="607" y="777"/>
                  <a:pt x="775" y="603"/>
                  <a:pt x="798" y="396"/>
                </a:cubicBezTo>
                <a:cubicBezTo>
                  <a:pt x="810" y="194"/>
                  <a:pt x="631" y="15"/>
                  <a:pt x="417" y="3"/>
                </a:cubicBezTo>
                <a:cubicBezTo>
                  <a:pt x="405" y="2"/>
                  <a:pt x="393" y="1"/>
                  <a:pt x="381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810" name="Google Shape;810;p4"/>
          <p:cNvSpPr/>
          <p:nvPr/>
        </p:nvSpPr>
        <p:spPr>
          <a:xfrm>
            <a:off x="3292229" y="3482483"/>
            <a:ext cx="55241" cy="52196"/>
          </a:xfrm>
          <a:custGeom>
            <a:avLst/>
            <a:gdLst/>
            <a:ahLst/>
            <a:cxnLst/>
            <a:rect l="l" t="t" r="r" b="b"/>
            <a:pathLst>
              <a:path w="1275" h="1252" extrusionOk="0">
                <a:moveTo>
                  <a:pt x="644" y="0"/>
                </a:moveTo>
                <a:cubicBezTo>
                  <a:pt x="309" y="0"/>
                  <a:pt x="24" y="258"/>
                  <a:pt x="12" y="596"/>
                </a:cubicBezTo>
                <a:cubicBezTo>
                  <a:pt x="0" y="953"/>
                  <a:pt x="262" y="1239"/>
                  <a:pt x="607" y="1251"/>
                </a:cubicBezTo>
                <a:cubicBezTo>
                  <a:pt x="615" y="1251"/>
                  <a:pt x="622" y="1251"/>
                  <a:pt x="629" y="1251"/>
                </a:cubicBezTo>
                <a:cubicBezTo>
                  <a:pt x="954" y="1251"/>
                  <a:pt x="1239" y="993"/>
                  <a:pt x="1262" y="655"/>
                </a:cubicBezTo>
                <a:cubicBezTo>
                  <a:pt x="1274" y="310"/>
                  <a:pt x="1000" y="12"/>
                  <a:pt x="667" y="1"/>
                </a:cubicBezTo>
                <a:cubicBezTo>
                  <a:pt x="659" y="0"/>
                  <a:pt x="652" y="0"/>
                  <a:pt x="644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811" name="Google Shape;811;p4"/>
          <p:cNvSpPr/>
          <p:nvPr/>
        </p:nvSpPr>
        <p:spPr>
          <a:xfrm>
            <a:off x="1071954" y="4048342"/>
            <a:ext cx="123351" cy="66079"/>
          </a:xfrm>
          <a:custGeom>
            <a:avLst/>
            <a:gdLst/>
            <a:ahLst/>
            <a:cxnLst/>
            <a:rect l="l" t="t" r="r" b="b"/>
            <a:pathLst>
              <a:path w="2847" h="1585" fill="none" extrusionOk="0">
                <a:moveTo>
                  <a:pt x="1465" y="48"/>
                </a:moveTo>
                <a:cubicBezTo>
                  <a:pt x="2239" y="108"/>
                  <a:pt x="2846" y="477"/>
                  <a:pt x="2822" y="882"/>
                </a:cubicBezTo>
                <a:cubicBezTo>
                  <a:pt x="2787" y="1298"/>
                  <a:pt x="2144" y="1584"/>
                  <a:pt x="1370" y="1537"/>
                </a:cubicBezTo>
                <a:cubicBezTo>
                  <a:pt x="608" y="1489"/>
                  <a:pt x="1" y="1108"/>
                  <a:pt x="24" y="703"/>
                </a:cubicBezTo>
                <a:cubicBezTo>
                  <a:pt x="48" y="298"/>
                  <a:pt x="703" y="1"/>
                  <a:pt x="1465" y="48"/>
                </a:cubicBezTo>
                <a:close/>
              </a:path>
            </a:pathLst>
          </a:custGeom>
          <a:noFill/>
          <a:ln w="3875" cap="flat" cmpd="sng">
            <a:solidFill>
              <a:srgbClr val="D4C599"/>
            </a:solidFill>
            <a:prstDash val="solid"/>
            <a:miter lim="11906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812" name="Google Shape;812;p4"/>
          <p:cNvSpPr/>
          <p:nvPr/>
        </p:nvSpPr>
        <p:spPr>
          <a:xfrm>
            <a:off x="1272643" y="4006651"/>
            <a:ext cx="70709" cy="38272"/>
          </a:xfrm>
          <a:custGeom>
            <a:avLst/>
            <a:gdLst/>
            <a:ahLst/>
            <a:cxnLst/>
            <a:rect l="l" t="t" r="r" b="b"/>
            <a:pathLst>
              <a:path w="1632" h="918" fill="none" extrusionOk="0">
                <a:moveTo>
                  <a:pt x="12" y="405"/>
                </a:moveTo>
                <a:cubicBezTo>
                  <a:pt x="24" y="167"/>
                  <a:pt x="393" y="1"/>
                  <a:pt x="845" y="36"/>
                </a:cubicBezTo>
                <a:cubicBezTo>
                  <a:pt x="1286" y="60"/>
                  <a:pt x="1631" y="274"/>
                  <a:pt x="1619" y="513"/>
                </a:cubicBezTo>
                <a:cubicBezTo>
                  <a:pt x="1607" y="751"/>
                  <a:pt x="1226" y="917"/>
                  <a:pt x="786" y="882"/>
                </a:cubicBezTo>
                <a:cubicBezTo>
                  <a:pt x="333" y="858"/>
                  <a:pt x="0" y="643"/>
                  <a:pt x="12" y="405"/>
                </a:cubicBezTo>
                <a:close/>
              </a:path>
            </a:pathLst>
          </a:custGeom>
          <a:noFill/>
          <a:ln w="4175" cap="flat" cmpd="sng">
            <a:solidFill>
              <a:srgbClr val="D4C599"/>
            </a:solidFill>
            <a:prstDash val="solid"/>
            <a:miter lim="11906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813" name="Google Shape;813;p4"/>
          <p:cNvSpPr/>
          <p:nvPr/>
        </p:nvSpPr>
        <p:spPr>
          <a:xfrm>
            <a:off x="8" y="3539556"/>
            <a:ext cx="71229" cy="37771"/>
          </a:xfrm>
          <a:custGeom>
            <a:avLst/>
            <a:gdLst/>
            <a:ahLst/>
            <a:cxnLst/>
            <a:rect l="l" t="t" r="r" b="b"/>
            <a:pathLst>
              <a:path w="1644" h="906" fill="none" extrusionOk="0">
                <a:moveTo>
                  <a:pt x="24" y="406"/>
                </a:moveTo>
                <a:cubicBezTo>
                  <a:pt x="36" y="167"/>
                  <a:pt x="405" y="1"/>
                  <a:pt x="858" y="36"/>
                </a:cubicBezTo>
                <a:cubicBezTo>
                  <a:pt x="1298" y="60"/>
                  <a:pt x="1643" y="275"/>
                  <a:pt x="1632" y="513"/>
                </a:cubicBezTo>
                <a:cubicBezTo>
                  <a:pt x="1608" y="751"/>
                  <a:pt x="1239" y="906"/>
                  <a:pt x="798" y="882"/>
                </a:cubicBezTo>
                <a:cubicBezTo>
                  <a:pt x="346" y="846"/>
                  <a:pt x="0" y="644"/>
                  <a:pt x="24" y="406"/>
                </a:cubicBezTo>
                <a:close/>
              </a:path>
            </a:pathLst>
          </a:custGeom>
          <a:noFill/>
          <a:ln w="4175" cap="flat" cmpd="sng">
            <a:solidFill>
              <a:srgbClr val="D4C599"/>
            </a:solidFill>
            <a:prstDash val="solid"/>
            <a:miter lim="11906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814" name="Google Shape;814;p4"/>
          <p:cNvSpPr/>
          <p:nvPr/>
        </p:nvSpPr>
        <p:spPr>
          <a:xfrm>
            <a:off x="407019" y="3741086"/>
            <a:ext cx="83100" cy="43733"/>
          </a:xfrm>
          <a:custGeom>
            <a:avLst/>
            <a:gdLst/>
            <a:ahLst/>
            <a:cxnLst/>
            <a:rect l="l" t="t" r="r" b="b"/>
            <a:pathLst>
              <a:path w="1918" h="1049" fill="none" extrusionOk="0">
                <a:moveTo>
                  <a:pt x="36" y="465"/>
                </a:moveTo>
                <a:cubicBezTo>
                  <a:pt x="48" y="203"/>
                  <a:pt x="477" y="1"/>
                  <a:pt x="1001" y="36"/>
                </a:cubicBezTo>
                <a:cubicBezTo>
                  <a:pt x="1524" y="60"/>
                  <a:pt x="1917" y="322"/>
                  <a:pt x="1894" y="584"/>
                </a:cubicBezTo>
                <a:cubicBezTo>
                  <a:pt x="1882" y="846"/>
                  <a:pt x="1441" y="1048"/>
                  <a:pt x="929" y="1013"/>
                </a:cubicBezTo>
                <a:cubicBezTo>
                  <a:pt x="417" y="989"/>
                  <a:pt x="0" y="751"/>
                  <a:pt x="36" y="465"/>
                </a:cubicBezTo>
                <a:close/>
              </a:path>
            </a:pathLst>
          </a:custGeom>
          <a:noFill/>
          <a:ln w="3575" cap="flat" cmpd="sng">
            <a:solidFill>
              <a:srgbClr val="D4C599"/>
            </a:solidFill>
            <a:prstDash val="solid"/>
            <a:miter lim="11906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815" name="Google Shape;815;p4"/>
          <p:cNvSpPr/>
          <p:nvPr/>
        </p:nvSpPr>
        <p:spPr>
          <a:xfrm>
            <a:off x="1536761" y="3265570"/>
            <a:ext cx="97528" cy="51153"/>
          </a:xfrm>
          <a:custGeom>
            <a:avLst/>
            <a:gdLst/>
            <a:ahLst/>
            <a:cxnLst/>
            <a:rect l="l" t="t" r="r" b="b"/>
            <a:pathLst>
              <a:path w="2251" h="1227" fill="none" extrusionOk="0">
                <a:moveTo>
                  <a:pt x="12" y="548"/>
                </a:moveTo>
                <a:cubicBezTo>
                  <a:pt x="36" y="215"/>
                  <a:pt x="548" y="1"/>
                  <a:pt x="1167" y="24"/>
                </a:cubicBezTo>
                <a:cubicBezTo>
                  <a:pt x="1774" y="72"/>
                  <a:pt x="2250" y="370"/>
                  <a:pt x="2238" y="679"/>
                </a:cubicBezTo>
                <a:cubicBezTo>
                  <a:pt x="2215" y="1013"/>
                  <a:pt x="1691" y="1227"/>
                  <a:pt x="1084" y="1203"/>
                </a:cubicBezTo>
                <a:cubicBezTo>
                  <a:pt x="476" y="1167"/>
                  <a:pt x="0" y="870"/>
                  <a:pt x="12" y="548"/>
                </a:cubicBezTo>
                <a:close/>
              </a:path>
            </a:pathLst>
          </a:custGeom>
          <a:noFill/>
          <a:ln w="4175" cap="flat" cmpd="sng">
            <a:solidFill>
              <a:srgbClr val="D4C599"/>
            </a:solidFill>
            <a:prstDash val="solid"/>
            <a:miter lim="11906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816" name="Google Shape;816;p4"/>
          <p:cNvSpPr/>
          <p:nvPr/>
        </p:nvSpPr>
        <p:spPr>
          <a:xfrm>
            <a:off x="133628" y="4093034"/>
            <a:ext cx="97528" cy="51653"/>
          </a:xfrm>
          <a:custGeom>
            <a:avLst/>
            <a:gdLst/>
            <a:ahLst/>
            <a:cxnLst/>
            <a:rect l="l" t="t" r="r" b="b"/>
            <a:pathLst>
              <a:path w="2251" h="1239" fill="none" extrusionOk="0">
                <a:moveTo>
                  <a:pt x="12" y="548"/>
                </a:moveTo>
                <a:cubicBezTo>
                  <a:pt x="36" y="226"/>
                  <a:pt x="548" y="0"/>
                  <a:pt x="1167" y="24"/>
                </a:cubicBezTo>
                <a:cubicBezTo>
                  <a:pt x="1774" y="72"/>
                  <a:pt x="2250" y="369"/>
                  <a:pt x="2238" y="691"/>
                </a:cubicBezTo>
                <a:cubicBezTo>
                  <a:pt x="2215" y="1000"/>
                  <a:pt x="1703" y="1238"/>
                  <a:pt x="1084" y="1203"/>
                </a:cubicBezTo>
                <a:cubicBezTo>
                  <a:pt x="476" y="1179"/>
                  <a:pt x="0" y="881"/>
                  <a:pt x="12" y="548"/>
                </a:cubicBezTo>
                <a:close/>
              </a:path>
            </a:pathLst>
          </a:custGeom>
          <a:noFill/>
          <a:ln w="4175" cap="flat" cmpd="sng">
            <a:solidFill>
              <a:srgbClr val="D4C599"/>
            </a:solidFill>
            <a:prstDash val="solid"/>
            <a:miter lim="11906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817" name="Google Shape;817;p4"/>
          <p:cNvSpPr/>
          <p:nvPr/>
        </p:nvSpPr>
        <p:spPr>
          <a:xfrm>
            <a:off x="807315" y="3383219"/>
            <a:ext cx="97528" cy="51653"/>
          </a:xfrm>
          <a:custGeom>
            <a:avLst/>
            <a:gdLst/>
            <a:ahLst/>
            <a:cxnLst/>
            <a:rect l="l" t="t" r="r" b="b"/>
            <a:pathLst>
              <a:path w="2251" h="1239" fill="none" extrusionOk="0">
                <a:moveTo>
                  <a:pt x="24" y="548"/>
                </a:moveTo>
                <a:cubicBezTo>
                  <a:pt x="36" y="227"/>
                  <a:pt x="560" y="0"/>
                  <a:pt x="1167" y="36"/>
                </a:cubicBezTo>
                <a:cubicBezTo>
                  <a:pt x="1775" y="72"/>
                  <a:pt x="2251" y="369"/>
                  <a:pt x="2239" y="691"/>
                </a:cubicBezTo>
                <a:cubicBezTo>
                  <a:pt x="2215" y="1000"/>
                  <a:pt x="1703" y="1239"/>
                  <a:pt x="1084" y="1203"/>
                </a:cubicBezTo>
                <a:cubicBezTo>
                  <a:pt x="477" y="1167"/>
                  <a:pt x="1" y="881"/>
                  <a:pt x="24" y="548"/>
                </a:cubicBezTo>
                <a:close/>
              </a:path>
            </a:pathLst>
          </a:custGeom>
          <a:noFill/>
          <a:ln w="4175" cap="flat" cmpd="sng">
            <a:solidFill>
              <a:srgbClr val="D4C599"/>
            </a:solidFill>
            <a:prstDash val="solid"/>
            <a:miter lim="11906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818" name="Google Shape;818;p4"/>
          <p:cNvSpPr/>
          <p:nvPr/>
        </p:nvSpPr>
        <p:spPr>
          <a:xfrm>
            <a:off x="1064718" y="3892504"/>
            <a:ext cx="87260" cy="46693"/>
          </a:xfrm>
          <a:custGeom>
            <a:avLst/>
            <a:gdLst/>
            <a:ahLst/>
            <a:cxnLst/>
            <a:rect l="l" t="t" r="r" b="b"/>
            <a:pathLst>
              <a:path w="2014" h="1120" fill="none" extrusionOk="0">
                <a:moveTo>
                  <a:pt x="13" y="500"/>
                </a:moveTo>
                <a:cubicBezTo>
                  <a:pt x="37" y="214"/>
                  <a:pt x="489" y="0"/>
                  <a:pt x="1049" y="36"/>
                </a:cubicBezTo>
                <a:cubicBezTo>
                  <a:pt x="1596" y="60"/>
                  <a:pt x="2013" y="333"/>
                  <a:pt x="2001" y="631"/>
                </a:cubicBezTo>
                <a:cubicBezTo>
                  <a:pt x="1977" y="917"/>
                  <a:pt x="1525" y="1119"/>
                  <a:pt x="965" y="1095"/>
                </a:cubicBezTo>
                <a:cubicBezTo>
                  <a:pt x="418" y="1048"/>
                  <a:pt x="1" y="774"/>
                  <a:pt x="13" y="500"/>
                </a:cubicBezTo>
                <a:close/>
              </a:path>
            </a:pathLst>
          </a:custGeom>
          <a:noFill/>
          <a:ln w="3875" cap="flat" cmpd="sng">
            <a:solidFill>
              <a:srgbClr val="D4C599"/>
            </a:solidFill>
            <a:prstDash val="solid"/>
            <a:miter lim="11906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819" name="Google Shape;819;p4"/>
          <p:cNvSpPr/>
          <p:nvPr/>
        </p:nvSpPr>
        <p:spPr>
          <a:xfrm>
            <a:off x="1142619" y="3216418"/>
            <a:ext cx="38735" cy="35812"/>
          </a:xfrm>
          <a:custGeom>
            <a:avLst/>
            <a:gdLst/>
            <a:ahLst/>
            <a:cxnLst/>
            <a:rect l="l" t="t" r="r" b="b"/>
            <a:pathLst>
              <a:path w="894" h="859" extrusionOk="0">
                <a:moveTo>
                  <a:pt x="455" y="0"/>
                </a:moveTo>
                <a:cubicBezTo>
                  <a:pt x="226" y="0"/>
                  <a:pt x="36" y="175"/>
                  <a:pt x="25" y="406"/>
                </a:cubicBezTo>
                <a:cubicBezTo>
                  <a:pt x="1" y="644"/>
                  <a:pt x="179" y="846"/>
                  <a:pt x="417" y="858"/>
                </a:cubicBezTo>
                <a:cubicBezTo>
                  <a:pt x="425" y="858"/>
                  <a:pt x="432" y="859"/>
                  <a:pt x="440" y="859"/>
                </a:cubicBezTo>
                <a:cubicBezTo>
                  <a:pt x="669" y="859"/>
                  <a:pt x="870" y="684"/>
                  <a:pt x="882" y="453"/>
                </a:cubicBezTo>
                <a:cubicBezTo>
                  <a:pt x="894" y="215"/>
                  <a:pt x="715" y="13"/>
                  <a:pt x="477" y="1"/>
                </a:cubicBezTo>
                <a:cubicBezTo>
                  <a:pt x="469" y="0"/>
                  <a:pt x="462" y="0"/>
                  <a:pt x="455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820" name="Google Shape;820;p4"/>
          <p:cNvSpPr/>
          <p:nvPr/>
        </p:nvSpPr>
        <p:spPr>
          <a:xfrm>
            <a:off x="82026" y="4022453"/>
            <a:ext cx="36135" cy="33393"/>
          </a:xfrm>
          <a:custGeom>
            <a:avLst/>
            <a:gdLst/>
            <a:ahLst/>
            <a:cxnLst/>
            <a:rect l="l" t="t" r="r" b="b"/>
            <a:pathLst>
              <a:path w="834" h="801" extrusionOk="0">
                <a:moveTo>
                  <a:pt x="410" y="0"/>
                </a:moveTo>
                <a:cubicBezTo>
                  <a:pt x="203" y="0"/>
                  <a:pt x="35" y="160"/>
                  <a:pt x="12" y="372"/>
                </a:cubicBezTo>
                <a:cubicBezTo>
                  <a:pt x="0" y="598"/>
                  <a:pt x="167" y="788"/>
                  <a:pt x="393" y="800"/>
                </a:cubicBezTo>
                <a:cubicBezTo>
                  <a:pt x="401" y="801"/>
                  <a:pt x="409" y="801"/>
                  <a:pt x="417" y="801"/>
                </a:cubicBezTo>
                <a:cubicBezTo>
                  <a:pt x="622" y="801"/>
                  <a:pt x="811" y="649"/>
                  <a:pt x="822" y="431"/>
                </a:cubicBezTo>
                <a:cubicBezTo>
                  <a:pt x="834" y="205"/>
                  <a:pt x="667" y="14"/>
                  <a:pt x="453" y="3"/>
                </a:cubicBezTo>
                <a:cubicBezTo>
                  <a:pt x="438" y="1"/>
                  <a:pt x="424" y="0"/>
                  <a:pt x="410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821" name="Google Shape;821;p4"/>
          <p:cNvSpPr/>
          <p:nvPr/>
        </p:nvSpPr>
        <p:spPr>
          <a:xfrm>
            <a:off x="1429962" y="3708277"/>
            <a:ext cx="56801" cy="52279"/>
          </a:xfrm>
          <a:custGeom>
            <a:avLst/>
            <a:gdLst/>
            <a:ahLst/>
            <a:cxnLst/>
            <a:rect l="l" t="t" r="r" b="b"/>
            <a:pathLst>
              <a:path w="1311" h="1254" extrusionOk="0">
                <a:moveTo>
                  <a:pt x="646" y="0"/>
                </a:moveTo>
                <a:cubicBezTo>
                  <a:pt x="311" y="0"/>
                  <a:pt x="59" y="255"/>
                  <a:pt x="24" y="585"/>
                </a:cubicBezTo>
                <a:cubicBezTo>
                  <a:pt x="1" y="919"/>
                  <a:pt x="262" y="1216"/>
                  <a:pt x="608" y="1252"/>
                </a:cubicBezTo>
                <a:cubicBezTo>
                  <a:pt x="623" y="1253"/>
                  <a:pt x="638" y="1254"/>
                  <a:pt x="653" y="1254"/>
                </a:cubicBezTo>
                <a:cubicBezTo>
                  <a:pt x="989" y="1254"/>
                  <a:pt x="1252" y="999"/>
                  <a:pt x="1274" y="669"/>
                </a:cubicBezTo>
                <a:cubicBezTo>
                  <a:pt x="1310" y="311"/>
                  <a:pt x="1036" y="26"/>
                  <a:pt x="691" y="2"/>
                </a:cubicBezTo>
                <a:cubicBezTo>
                  <a:pt x="676" y="1"/>
                  <a:pt x="661" y="0"/>
                  <a:pt x="646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822" name="Google Shape;822;p4"/>
          <p:cNvSpPr/>
          <p:nvPr/>
        </p:nvSpPr>
        <p:spPr>
          <a:xfrm>
            <a:off x="328598" y="3288375"/>
            <a:ext cx="38735" cy="35853"/>
          </a:xfrm>
          <a:custGeom>
            <a:avLst/>
            <a:gdLst/>
            <a:ahLst/>
            <a:cxnLst/>
            <a:rect l="l" t="t" r="r" b="b"/>
            <a:pathLst>
              <a:path w="894" h="860" extrusionOk="0">
                <a:moveTo>
                  <a:pt x="454" y="1"/>
                </a:moveTo>
                <a:cubicBezTo>
                  <a:pt x="225" y="1"/>
                  <a:pt x="24" y="175"/>
                  <a:pt x="13" y="406"/>
                </a:cubicBezTo>
                <a:cubicBezTo>
                  <a:pt x="1" y="644"/>
                  <a:pt x="179" y="847"/>
                  <a:pt x="417" y="858"/>
                </a:cubicBezTo>
                <a:cubicBezTo>
                  <a:pt x="425" y="859"/>
                  <a:pt x="432" y="859"/>
                  <a:pt x="440" y="859"/>
                </a:cubicBezTo>
                <a:cubicBezTo>
                  <a:pt x="668" y="859"/>
                  <a:pt x="858" y="685"/>
                  <a:pt x="870" y="466"/>
                </a:cubicBezTo>
                <a:cubicBezTo>
                  <a:pt x="894" y="227"/>
                  <a:pt x="715" y="13"/>
                  <a:pt x="477" y="1"/>
                </a:cubicBezTo>
                <a:cubicBezTo>
                  <a:pt x="469" y="1"/>
                  <a:pt x="462" y="1"/>
                  <a:pt x="454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823" name="Google Shape;823;p4"/>
          <p:cNvSpPr/>
          <p:nvPr/>
        </p:nvSpPr>
        <p:spPr>
          <a:xfrm>
            <a:off x="833094" y="4099953"/>
            <a:ext cx="35137" cy="32352"/>
          </a:xfrm>
          <a:custGeom>
            <a:avLst/>
            <a:gdLst/>
            <a:ahLst/>
            <a:cxnLst/>
            <a:rect l="l" t="t" r="r" b="b"/>
            <a:pathLst>
              <a:path w="811" h="776" extrusionOk="0">
                <a:moveTo>
                  <a:pt x="417" y="0"/>
                </a:moveTo>
                <a:cubicBezTo>
                  <a:pt x="203" y="0"/>
                  <a:pt x="36" y="152"/>
                  <a:pt x="25" y="358"/>
                </a:cubicBezTo>
                <a:cubicBezTo>
                  <a:pt x="1" y="560"/>
                  <a:pt x="168" y="739"/>
                  <a:pt x="382" y="775"/>
                </a:cubicBezTo>
                <a:cubicBezTo>
                  <a:pt x="389" y="775"/>
                  <a:pt x="396" y="775"/>
                  <a:pt x="404" y="775"/>
                </a:cubicBezTo>
                <a:cubicBezTo>
                  <a:pt x="608" y="775"/>
                  <a:pt x="776" y="613"/>
                  <a:pt x="799" y="418"/>
                </a:cubicBezTo>
                <a:cubicBezTo>
                  <a:pt x="811" y="191"/>
                  <a:pt x="644" y="13"/>
                  <a:pt x="442" y="1"/>
                </a:cubicBezTo>
                <a:cubicBezTo>
                  <a:pt x="433" y="0"/>
                  <a:pt x="425" y="0"/>
                  <a:pt x="417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824" name="Google Shape;824;p4"/>
          <p:cNvSpPr/>
          <p:nvPr/>
        </p:nvSpPr>
        <p:spPr>
          <a:xfrm>
            <a:off x="1067838" y="4243784"/>
            <a:ext cx="56281" cy="52363"/>
          </a:xfrm>
          <a:custGeom>
            <a:avLst/>
            <a:gdLst/>
            <a:ahLst/>
            <a:cxnLst/>
            <a:rect l="l" t="t" r="r" b="b"/>
            <a:pathLst>
              <a:path w="1299" h="1256" extrusionOk="0">
                <a:moveTo>
                  <a:pt x="628" y="1"/>
                </a:moveTo>
                <a:cubicBezTo>
                  <a:pt x="301" y="1"/>
                  <a:pt x="47" y="262"/>
                  <a:pt x="24" y="575"/>
                </a:cubicBezTo>
                <a:cubicBezTo>
                  <a:pt x="0" y="920"/>
                  <a:pt x="262" y="1218"/>
                  <a:pt x="596" y="1254"/>
                </a:cubicBezTo>
                <a:cubicBezTo>
                  <a:pt x="611" y="1255"/>
                  <a:pt x="626" y="1255"/>
                  <a:pt x="641" y="1255"/>
                </a:cubicBezTo>
                <a:cubicBezTo>
                  <a:pt x="977" y="1255"/>
                  <a:pt x="1240" y="1001"/>
                  <a:pt x="1274" y="670"/>
                </a:cubicBezTo>
                <a:cubicBezTo>
                  <a:pt x="1298" y="313"/>
                  <a:pt x="1036" y="28"/>
                  <a:pt x="691" y="4"/>
                </a:cubicBezTo>
                <a:cubicBezTo>
                  <a:pt x="670" y="2"/>
                  <a:pt x="649" y="1"/>
                  <a:pt x="628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825" name="Google Shape;825;p4"/>
          <p:cNvSpPr/>
          <p:nvPr/>
        </p:nvSpPr>
        <p:spPr>
          <a:xfrm>
            <a:off x="6115004" y="2992917"/>
            <a:ext cx="56757" cy="52363"/>
          </a:xfrm>
          <a:custGeom>
            <a:avLst/>
            <a:gdLst/>
            <a:ahLst/>
            <a:cxnLst/>
            <a:rect l="l" t="t" r="r" b="b"/>
            <a:pathLst>
              <a:path w="1310" h="1256" extrusionOk="0">
                <a:moveTo>
                  <a:pt x="640" y="1"/>
                </a:moveTo>
                <a:cubicBezTo>
                  <a:pt x="313" y="1"/>
                  <a:pt x="58" y="263"/>
                  <a:pt x="36" y="587"/>
                </a:cubicBezTo>
                <a:cubicBezTo>
                  <a:pt x="0" y="921"/>
                  <a:pt x="274" y="1218"/>
                  <a:pt x="607" y="1254"/>
                </a:cubicBezTo>
                <a:cubicBezTo>
                  <a:pt x="622" y="1255"/>
                  <a:pt x="637" y="1256"/>
                  <a:pt x="652" y="1256"/>
                </a:cubicBezTo>
                <a:cubicBezTo>
                  <a:pt x="988" y="1256"/>
                  <a:pt x="1252" y="1001"/>
                  <a:pt x="1286" y="671"/>
                </a:cubicBezTo>
                <a:cubicBezTo>
                  <a:pt x="1310" y="314"/>
                  <a:pt x="1048" y="28"/>
                  <a:pt x="703" y="4"/>
                </a:cubicBezTo>
                <a:cubicBezTo>
                  <a:pt x="681" y="2"/>
                  <a:pt x="661" y="1"/>
                  <a:pt x="640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826" name="Google Shape;826;p4"/>
          <p:cNvSpPr/>
          <p:nvPr/>
        </p:nvSpPr>
        <p:spPr>
          <a:xfrm>
            <a:off x="11215138" y="2825184"/>
            <a:ext cx="56757" cy="52363"/>
          </a:xfrm>
          <a:custGeom>
            <a:avLst/>
            <a:gdLst/>
            <a:ahLst/>
            <a:cxnLst/>
            <a:rect l="l" t="t" r="r" b="b"/>
            <a:pathLst>
              <a:path w="1310" h="1256" extrusionOk="0">
                <a:moveTo>
                  <a:pt x="640" y="1"/>
                </a:moveTo>
                <a:cubicBezTo>
                  <a:pt x="313" y="1"/>
                  <a:pt x="58" y="263"/>
                  <a:pt x="36" y="587"/>
                </a:cubicBezTo>
                <a:cubicBezTo>
                  <a:pt x="0" y="921"/>
                  <a:pt x="274" y="1218"/>
                  <a:pt x="607" y="1254"/>
                </a:cubicBezTo>
                <a:cubicBezTo>
                  <a:pt x="622" y="1255"/>
                  <a:pt x="637" y="1256"/>
                  <a:pt x="652" y="1256"/>
                </a:cubicBezTo>
                <a:cubicBezTo>
                  <a:pt x="988" y="1256"/>
                  <a:pt x="1252" y="1001"/>
                  <a:pt x="1286" y="671"/>
                </a:cubicBezTo>
                <a:cubicBezTo>
                  <a:pt x="1310" y="314"/>
                  <a:pt x="1048" y="28"/>
                  <a:pt x="703" y="4"/>
                </a:cubicBezTo>
                <a:cubicBezTo>
                  <a:pt x="681" y="2"/>
                  <a:pt x="661" y="1"/>
                  <a:pt x="640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827" name="Google Shape;827;p4"/>
          <p:cNvSpPr/>
          <p:nvPr/>
        </p:nvSpPr>
        <p:spPr>
          <a:xfrm>
            <a:off x="11517336" y="2607855"/>
            <a:ext cx="71229" cy="37771"/>
          </a:xfrm>
          <a:custGeom>
            <a:avLst/>
            <a:gdLst/>
            <a:ahLst/>
            <a:cxnLst/>
            <a:rect l="l" t="t" r="r" b="b"/>
            <a:pathLst>
              <a:path w="1644" h="906" fill="none" extrusionOk="0">
                <a:moveTo>
                  <a:pt x="0" y="417"/>
                </a:moveTo>
                <a:cubicBezTo>
                  <a:pt x="12" y="179"/>
                  <a:pt x="393" y="0"/>
                  <a:pt x="834" y="24"/>
                </a:cubicBezTo>
                <a:cubicBezTo>
                  <a:pt x="1286" y="36"/>
                  <a:pt x="1643" y="250"/>
                  <a:pt x="1620" y="488"/>
                </a:cubicBezTo>
                <a:cubicBezTo>
                  <a:pt x="1608" y="726"/>
                  <a:pt x="1239" y="905"/>
                  <a:pt x="786" y="869"/>
                </a:cubicBezTo>
                <a:cubicBezTo>
                  <a:pt x="346" y="857"/>
                  <a:pt x="0" y="655"/>
                  <a:pt x="0" y="417"/>
                </a:cubicBezTo>
                <a:close/>
              </a:path>
            </a:pathLst>
          </a:custGeom>
          <a:noFill/>
          <a:ln w="4175" cap="flat" cmpd="sng">
            <a:solidFill>
              <a:srgbClr val="D4C599"/>
            </a:solidFill>
            <a:prstDash val="solid"/>
            <a:miter lim="11906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828" name="Google Shape;828;p4"/>
          <p:cNvSpPr/>
          <p:nvPr/>
        </p:nvSpPr>
        <p:spPr>
          <a:xfrm>
            <a:off x="10236991" y="2162105"/>
            <a:ext cx="70709" cy="37771"/>
          </a:xfrm>
          <a:custGeom>
            <a:avLst/>
            <a:gdLst/>
            <a:ahLst/>
            <a:cxnLst/>
            <a:rect l="l" t="t" r="r" b="b"/>
            <a:pathLst>
              <a:path w="1632" h="906" fill="none" extrusionOk="0">
                <a:moveTo>
                  <a:pt x="0" y="417"/>
                </a:moveTo>
                <a:cubicBezTo>
                  <a:pt x="12" y="179"/>
                  <a:pt x="381" y="0"/>
                  <a:pt x="833" y="36"/>
                </a:cubicBezTo>
                <a:cubicBezTo>
                  <a:pt x="1274" y="48"/>
                  <a:pt x="1631" y="250"/>
                  <a:pt x="1619" y="489"/>
                </a:cubicBezTo>
                <a:cubicBezTo>
                  <a:pt x="1607" y="727"/>
                  <a:pt x="1226" y="905"/>
                  <a:pt x="786" y="881"/>
                </a:cubicBezTo>
                <a:cubicBezTo>
                  <a:pt x="333" y="870"/>
                  <a:pt x="0" y="655"/>
                  <a:pt x="0" y="417"/>
                </a:cubicBezTo>
                <a:close/>
              </a:path>
            </a:pathLst>
          </a:custGeom>
          <a:noFill/>
          <a:ln w="4175" cap="flat" cmpd="sng">
            <a:solidFill>
              <a:srgbClr val="D4C599"/>
            </a:solidFill>
            <a:prstDash val="solid"/>
            <a:miter lim="11906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829" name="Google Shape;829;p4"/>
          <p:cNvSpPr/>
          <p:nvPr/>
        </p:nvSpPr>
        <p:spPr>
          <a:xfrm>
            <a:off x="10647598" y="2356672"/>
            <a:ext cx="82061" cy="43733"/>
          </a:xfrm>
          <a:custGeom>
            <a:avLst/>
            <a:gdLst/>
            <a:ahLst/>
            <a:cxnLst/>
            <a:rect l="l" t="t" r="r" b="b"/>
            <a:pathLst>
              <a:path w="1894" h="1049" fill="none" extrusionOk="0">
                <a:moveTo>
                  <a:pt x="12" y="489"/>
                </a:moveTo>
                <a:cubicBezTo>
                  <a:pt x="24" y="215"/>
                  <a:pt x="465" y="1"/>
                  <a:pt x="965" y="36"/>
                </a:cubicBezTo>
                <a:cubicBezTo>
                  <a:pt x="1489" y="72"/>
                  <a:pt x="1893" y="298"/>
                  <a:pt x="1870" y="572"/>
                </a:cubicBezTo>
                <a:cubicBezTo>
                  <a:pt x="1858" y="834"/>
                  <a:pt x="1429" y="1048"/>
                  <a:pt x="917" y="1013"/>
                </a:cubicBezTo>
                <a:cubicBezTo>
                  <a:pt x="417" y="1001"/>
                  <a:pt x="0" y="763"/>
                  <a:pt x="12" y="489"/>
                </a:cubicBezTo>
                <a:close/>
              </a:path>
            </a:pathLst>
          </a:custGeom>
          <a:noFill/>
          <a:ln w="3575" cap="flat" cmpd="sng">
            <a:solidFill>
              <a:srgbClr val="D4C599"/>
            </a:solidFill>
            <a:prstDash val="solid"/>
            <a:miter lim="11906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830" name="Google Shape;830;p4"/>
          <p:cNvSpPr/>
          <p:nvPr/>
        </p:nvSpPr>
        <p:spPr>
          <a:xfrm>
            <a:off x="11768025" y="1862312"/>
            <a:ext cx="97572" cy="51653"/>
          </a:xfrm>
          <a:custGeom>
            <a:avLst/>
            <a:gdLst/>
            <a:ahLst/>
            <a:cxnLst/>
            <a:rect l="l" t="t" r="r" b="b"/>
            <a:pathLst>
              <a:path w="2252" h="1239" fill="none" extrusionOk="0">
                <a:moveTo>
                  <a:pt x="25" y="572"/>
                </a:moveTo>
                <a:cubicBezTo>
                  <a:pt x="36" y="238"/>
                  <a:pt x="537" y="0"/>
                  <a:pt x="1156" y="36"/>
                </a:cubicBezTo>
                <a:cubicBezTo>
                  <a:pt x="1763" y="60"/>
                  <a:pt x="2251" y="345"/>
                  <a:pt x="2239" y="679"/>
                </a:cubicBezTo>
                <a:cubicBezTo>
                  <a:pt x="2227" y="1000"/>
                  <a:pt x="1715" y="1238"/>
                  <a:pt x="1108" y="1214"/>
                </a:cubicBezTo>
                <a:cubicBezTo>
                  <a:pt x="501" y="1179"/>
                  <a:pt x="1" y="881"/>
                  <a:pt x="25" y="572"/>
                </a:cubicBezTo>
                <a:close/>
              </a:path>
            </a:pathLst>
          </a:custGeom>
          <a:noFill/>
          <a:ln w="4175" cap="flat" cmpd="sng">
            <a:solidFill>
              <a:srgbClr val="D4C599"/>
            </a:solidFill>
            <a:prstDash val="solid"/>
            <a:miter lim="11906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831" name="Google Shape;831;p4"/>
          <p:cNvSpPr/>
          <p:nvPr/>
        </p:nvSpPr>
        <p:spPr>
          <a:xfrm>
            <a:off x="10379881" y="2713580"/>
            <a:ext cx="97528" cy="51653"/>
          </a:xfrm>
          <a:custGeom>
            <a:avLst/>
            <a:gdLst/>
            <a:ahLst/>
            <a:cxnLst/>
            <a:rect l="l" t="t" r="r" b="b"/>
            <a:pathLst>
              <a:path w="2251" h="1239" fill="none" extrusionOk="0">
                <a:moveTo>
                  <a:pt x="12" y="572"/>
                </a:moveTo>
                <a:cubicBezTo>
                  <a:pt x="36" y="238"/>
                  <a:pt x="536" y="0"/>
                  <a:pt x="1143" y="36"/>
                </a:cubicBezTo>
                <a:cubicBezTo>
                  <a:pt x="1762" y="60"/>
                  <a:pt x="2250" y="345"/>
                  <a:pt x="2238" y="679"/>
                </a:cubicBezTo>
                <a:cubicBezTo>
                  <a:pt x="2215" y="1000"/>
                  <a:pt x="1715" y="1238"/>
                  <a:pt x="1107" y="1215"/>
                </a:cubicBezTo>
                <a:cubicBezTo>
                  <a:pt x="488" y="1179"/>
                  <a:pt x="0" y="881"/>
                  <a:pt x="12" y="572"/>
                </a:cubicBezTo>
                <a:close/>
              </a:path>
            </a:pathLst>
          </a:custGeom>
          <a:noFill/>
          <a:ln w="4175" cap="flat" cmpd="sng">
            <a:solidFill>
              <a:srgbClr val="D4C599"/>
            </a:solidFill>
            <a:prstDash val="solid"/>
            <a:miter lim="11906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832" name="Google Shape;832;p4"/>
          <p:cNvSpPr/>
          <p:nvPr/>
        </p:nvSpPr>
        <p:spPr>
          <a:xfrm>
            <a:off x="11041697" y="1992345"/>
            <a:ext cx="97052" cy="51153"/>
          </a:xfrm>
          <a:custGeom>
            <a:avLst/>
            <a:gdLst/>
            <a:ahLst/>
            <a:cxnLst/>
            <a:rect l="l" t="t" r="r" b="b"/>
            <a:pathLst>
              <a:path w="2240" h="1227" fill="none" extrusionOk="0">
                <a:moveTo>
                  <a:pt x="13" y="560"/>
                </a:moveTo>
                <a:cubicBezTo>
                  <a:pt x="25" y="227"/>
                  <a:pt x="537" y="0"/>
                  <a:pt x="1144" y="24"/>
                </a:cubicBezTo>
                <a:cubicBezTo>
                  <a:pt x="1751" y="60"/>
                  <a:pt x="2239" y="334"/>
                  <a:pt x="2227" y="667"/>
                </a:cubicBezTo>
                <a:cubicBezTo>
                  <a:pt x="2215" y="989"/>
                  <a:pt x="1703" y="1227"/>
                  <a:pt x="1096" y="1203"/>
                </a:cubicBezTo>
                <a:cubicBezTo>
                  <a:pt x="477" y="1167"/>
                  <a:pt x="1" y="893"/>
                  <a:pt x="13" y="560"/>
                </a:cubicBezTo>
                <a:close/>
              </a:path>
            </a:pathLst>
          </a:custGeom>
          <a:noFill/>
          <a:ln w="4175" cap="flat" cmpd="sng">
            <a:solidFill>
              <a:srgbClr val="D4C599"/>
            </a:solidFill>
            <a:prstDash val="solid"/>
            <a:miter lim="11906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833" name="Google Shape;833;p4"/>
          <p:cNvSpPr/>
          <p:nvPr/>
        </p:nvSpPr>
        <p:spPr>
          <a:xfrm>
            <a:off x="9986779" y="1814661"/>
            <a:ext cx="116636" cy="61576"/>
          </a:xfrm>
          <a:custGeom>
            <a:avLst/>
            <a:gdLst/>
            <a:ahLst/>
            <a:cxnLst/>
            <a:rect l="l" t="t" r="r" b="b"/>
            <a:pathLst>
              <a:path w="2692" h="1477" fill="none" extrusionOk="0">
                <a:moveTo>
                  <a:pt x="12" y="667"/>
                </a:moveTo>
                <a:cubicBezTo>
                  <a:pt x="24" y="286"/>
                  <a:pt x="632" y="0"/>
                  <a:pt x="1382" y="36"/>
                </a:cubicBezTo>
                <a:cubicBezTo>
                  <a:pt x="2108" y="60"/>
                  <a:pt x="2691" y="405"/>
                  <a:pt x="2679" y="810"/>
                </a:cubicBezTo>
                <a:cubicBezTo>
                  <a:pt x="2656" y="1191"/>
                  <a:pt x="2048" y="1476"/>
                  <a:pt x="1310" y="1441"/>
                </a:cubicBezTo>
                <a:cubicBezTo>
                  <a:pt x="572" y="1393"/>
                  <a:pt x="0" y="1060"/>
                  <a:pt x="12" y="667"/>
                </a:cubicBezTo>
                <a:close/>
              </a:path>
            </a:pathLst>
          </a:custGeom>
          <a:noFill/>
          <a:ln w="2975" cap="flat" cmpd="sng">
            <a:solidFill>
              <a:srgbClr val="D4C599"/>
            </a:solidFill>
            <a:prstDash val="solid"/>
            <a:miter lim="11906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834" name="Google Shape;834;p4"/>
          <p:cNvSpPr/>
          <p:nvPr/>
        </p:nvSpPr>
        <p:spPr>
          <a:xfrm>
            <a:off x="9901641" y="1746623"/>
            <a:ext cx="81584" cy="43232"/>
          </a:xfrm>
          <a:custGeom>
            <a:avLst/>
            <a:gdLst/>
            <a:ahLst/>
            <a:cxnLst/>
            <a:rect l="l" t="t" r="r" b="b"/>
            <a:pathLst>
              <a:path w="1883" h="1037" fill="none" extrusionOk="0">
                <a:moveTo>
                  <a:pt x="1" y="477"/>
                </a:moveTo>
                <a:cubicBezTo>
                  <a:pt x="13" y="203"/>
                  <a:pt x="441" y="1"/>
                  <a:pt x="965" y="25"/>
                </a:cubicBezTo>
                <a:cubicBezTo>
                  <a:pt x="1489" y="60"/>
                  <a:pt x="1882" y="299"/>
                  <a:pt x="1870" y="560"/>
                </a:cubicBezTo>
                <a:cubicBezTo>
                  <a:pt x="1858" y="834"/>
                  <a:pt x="1430" y="1037"/>
                  <a:pt x="906" y="1013"/>
                </a:cubicBezTo>
                <a:cubicBezTo>
                  <a:pt x="394" y="989"/>
                  <a:pt x="1" y="739"/>
                  <a:pt x="1" y="477"/>
                </a:cubicBezTo>
                <a:close/>
              </a:path>
            </a:pathLst>
          </a:custGeom>
          <a:noFill/>
          <a:ln w="2975" cap="flat" cmpd="sng">
            <a:solidFill>
              <a:srgbClr val="D4C599"/>
            </a:solidFill>
            <a:prstDash val="solid"/>
            <a:miter lim="11906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835" name="Google Shape;835;p4"/>
          <p:cNvSpPr/>
          <p:nvPr/>
        </p:nvSpPr>
        <p:spPr>
          <a:xfrm>
            <a:off x="11372886" y="1819581"/>
            <a:ext cx="39253" cy="36812"/>
          </a:xfrm>
          <a:custGeom>
            <a:avLst/>
            <a:gdLst/>
            <a:ahLst/>
            <a:cxnLst/>
            <a:rect l="l" t="t" r="r" b="b"/>
            <a:pathLst>
              <a:path w="906" h="883" extrusionOk="0">
                <a:moveTo>
                  <a:pt x="455" y="1"/>
                </a:moveTo>
                <a:cubicBezTo>
                  <a:pt x="216" y="1"/>
                  <a:pt x="36" y="187"/>
                  <a:pt x="12" y="418"/>
                </a:cubicBezTo>
                <a:cubicBezTo>
                  <a:pt x="1" y="656"/>
                  <a:pt x="191" y="870"/>
                  <a:pt x="429" y="882"/>
                </a:cubicBezTo>
                <a:cubicBezTo>
                  <a:pt x="437" y="882"/>
                  <a:pt x="445" y="883"/>
                  <a:pt x="452" y="883"/>
                </a:cubicBezTo>
                <a:cubicBezTo>
                  <a:pt x="702" y="883"/>
                  <a:pt x="882" y="696"/>
                  <a:pt x="894" y="465"/>
                </a:cubicBezTo>
                <a:cubicBezTo>
                  <a:pt x="905" y="215"/>
                  <a:pt x="715" y="13"/>
                  <a:pt x="477" y="1"/>
                </a:cubicBezTo>
                <a:cubicBezTo>
                  <a:pt x="469" y="1"/>
                  <a:pt x="462" y="1"/>
                  <a:pt x="455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836" name="Google Shape;836;p4"/>
          <p:cNvSpPr/>
          <p:nvPr/>
        </p:nvSpPr>
        <p:spPr>
          <a:xfrm>
            <a:off x="10327761" y="2643583"/>
            <a:ext cx="35657" cy="33811"/>
          </a:xfrm>
          <a:custGeom>
            <a:avLst/>
            <a:gdLst/>
            <a:ahLst/>
            <a:cxnLst/>
            <a:rect l="l" t="t" r="r" b="b"/>
            <a:pathLst>
              <a:path w="823" h="811" extrusionOk="0">
                <a:moveTo>
                  <a:pt x="429" y="0"/>
                </a:moveTo>
                <a:cubicBezTo>
                  <a:pt x="203" y="0"/>
                  <a:pt x="24" y="167"/>
                  <a:pt x="12" y="393"/>
                </a:cubicBezTo>
                <a:cubicBezTo>
                  <a:pt x="1" y="596"/>
                  <a:pt x="179" y="786"/>
                  <a:pt x="405" y="810"/>
                </a:cubicBezTo>
                <a:cubicBezTo>
                  <a:pt x="620" y="810"/>
                  <a:pt x="798" y="643"/>
                  <a:pt x="822" y="417"/>
                </a:cubicBezTo>
                <a:cubicBezTo>
                  <a:pt x="822" y="191"/>
                  <a:pt x="655" y="12"/>
                  <a:pt x="429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837" name="Google Shape;837;p4"/>
          <p:cNvSpPr/>
          <p:nvPr/>
        </p:nvSpPr>
        <p:spPr>
          <a:xfrm>
            <a:off x="11669501" y="2306519"/>
            <a:ext cx="55761" cy="52237"/>
          </a:xfrm>
          <a:custGeom>
            <a:avLst/>
            <a:gdLst/>
            <a:ahLst/>
            <a:cxnLst/>
            <a:rect l="l" t="t" r="r" b="b"/>
            <a:pathLst>
              <a:path w="1287" h="1253" extrusionOk="0">
                <a:moveTo>
                  <a:pt x="646" y="1"/>
                </a:moveTo>
                <a:cubicBezTo>
                  <a:pt x="322" y="1"/>
                  <a:pt x="36" y="270"/>
                  <a:pt x="13" y="596"/>
                </a:cubicBezTo>
                <a:cubicBezTo>
                  <a:pt x="1" y="942"/>
                  <a:pt x="275" y="1239"/>
                  <a:pt x="608" y="1251"/>
                </a:cubicBezTo>
                <a:cubicBezTo>
                  <a:pt x="622" y="1252"/>
                  <a:pt x="636" y="1253"/>
                  <a:pt x="650" y="1253"/>
                </a:cubicBezTo>
                <a:cubicBezTo>
                  <a:pt x="977" y="1253"/>
                  <a:pt x="1251" y="987"/>
                  <a:pt x="1263" y="656"/>
                </a:cubicBezTo>
                <a:cubicBezTo>
                  <a:pt x="1287" y="311"/>
                  <a:pt x="1013" y="13"/>
                  <a:pt x="667" y="1"/>
                </a:cubicBezTo>
                <a:cubicBezTo>
                  <a:pt x="660" y="1"/>
                  <a:pt x="653" y="1"/>
                  <a:pt x="646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838" name="Google Shape;838;p4"/>
          <p:cNvSpPr/>
          <p:nvPr/>
        </p:nvSpPr>
        <p:spPr>
          <a:xfrm>
            <a:off x="10560425" y="1905462"/>
            <a:ext cx="37695" cy="35812"/>
          </a:xfrm>
          <a:custGeom>
            <a:avLst/>
            <a:gdLst/>
            <a:ahLst/>
            <a:cxnLst/>
            <a:rect l="l" t="t" r="r" b="b"/>
            <a:pathLst>
              <a:path w="870" h="859" extrusionOk="0">
                <a:moveTo>
                  <a:pt x="453" y="1"/>
                </a:moveTo>
                <a:cubicBezTo>
                  <a:pt x="215" y="1"/>
                  <a:pt x="12" y="179"/>
                  <a:pt x="0" y="406"/>
                </a:cubicBezTo>
                <a:cubicBezTo>
                  <a:pt x="0" y="656"/>
                  <a:pt x="179" y="858"/>
                  <a:pt x="417" y="858"/>
                </a:cubicBezTo>
                <a:cubicBezTo>
                  <a:pt x="655" y="858"/>
                  <a:pt x="846" y="680"/>
                  <a:pt x="869" y="441"/>
                </a:cubicBezTo>
                <a:cubicBezTo>
                  <a:pt x="869" y="203"/>
                  <a:pt x="691" y="13"/>
                  <a:pt x="453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839" name="Google Shape;839;p4"/>
          <p:cNvSpPr/>
          <p:nvPr/>
        </p:nvSpPr>
        <p:spPr>
          <a:xfrm>
            <a:off x="9811393" y="2031033"/>
            <a:ext cx="55241" cy="52196"/>
          </a:xfrm>
          <a:custGeom>
            <a:avLst/>
            <a:gdLst/>
            <a:ahLst/>
            <a:cxnLst/>
            <a:rect l="l" t="t" r="r" b="b"/>
            <a:pathLst>
              <a:path w="1275" h="1252" extrusionOk="0">
                <a:moveTo>
                  <a:pt x="645" y="1"/>
                </a:moveTo>
                <a:cubicBezTo>
                  <a:pt x="309" y="1"/>
                  <a:pt x="24" y="270"/>
                  <a:pt x="12" y="596"/>
                </a:cubicBezTo>
                <a:cubicBezTo>
                  <a:pt x="0" y="942"/>
                  <a:pt x="262" y="1227"/>
                  <a:pt x="608" y="1251"/>
                </a:cubicBezTo>
                <a:cubicBezTo>
                  <a:pt x="615" y="1252"/>
                  <a:pt x="622" y="1252"/>
                  <a:pt x="629" y="1252"/>
                </a:cubicBezTo>
                <a:cubicBezTo>
                  <a:pt x="954" y="1252"/>
                  <a:pt x="1239" y="994"/>
                  <a:pt x="1262" y="656"/>
                </a:cubicBezTo>
                <a:cubicBezTo>
                  <a:pt x="1274" y="311"/>
                  <a:pt x="1000" y="13"/>
                  <a:pt x="667" y="1"/>
                </a:cubicBezTo>
                <a:cubicBezTo>
                  <a:pt x="660" y="1"/>
                  <a:pt x="653" y="1"/>
                  <a:pt x="645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840" name="Google Shape;840;p4"/>
          <p:cNvSpPr/>
          <p:nvPr/>
        </p:nvSpPr>
        <p:spPr>
          <a:xfrm>
            <a:off x="11080387" y="2708077"/>
            <a:ext cx="34099" cy="32352"/>
          </a:xfrm>
          <a:custGeom>
            <a:avLst/>
            <a:gdLst/>
            <a:ahLst/>
            <a:cxnLst/>
            <a:rect l="l" t="t" r="r" b="b"/>
            <a:pathLst>
              <a:path w="787" h="776" extrusionOk="0">
                <a:moveTo>
                  <a:pt x="374" y="1"/>
                </a:moveTo>
                <a:cubicBezTo>
                  <a:pt x="180" y="1"/>
                  <a:pt x="12" y="174"/>
                  <a:pt x="1" y="370"/>
                </a:cubicBezTo>
                <a:cubicBezTo>
                  <a:pt x="1" y="585"/>
                  <a:pt x="156" y="763"/>
                  <a:pt x="370" y="775"/>
                </a:cubicBezTo>
                <a:cubicBezTo>
                  <a:pt x="376" y="775"/>
                  <a:pt x="383" y="776"/>
                  <a:pt x="389" y="776"/>
                </a:cubicBezTo>
                <a:cubicBezTo>
                  <a:pt x="583" y="776"/>
                  <a:pt x="752" y="602"/>
                  <a:pt x="775" y="406"/>
                </a:cubicBezTo>
                <a:cubicBezTo>
                  <a:pt x="787" y="192"/>
                  <a:pt x="608" y="13"/>
                  <a:pt x="394" y="1"/>
                </a:cubicBezTo>
                <a:cubicBezTo>
                  <a:pt x="387" y="1"/>
                  <a:pt x="381" y="1"/>
                  <a:pt x="374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841" name="Google Shape;841;p4"/>
          <p:cNvSpPr/>
          <p:nvPr/>
        </p:nvSpPr>
        <p:spPr>
          <a:xfrm>
            <a:off x="11317688" y="2848531"/>
            <a:ext cx="55241" cy="52237"/>
          </a:xfrm>
          <a:custGeom>
            <a:avLst/>
            <a:gdLst/>
            <a:ahLst/>
            <a:cxnLst/>
            <a:rect l="l" t="t" r="r" b="b"/>
            <a:pathLst>
              <a:path w="1275" h="1253" extrusionOk="0">
                <a:moveTo>
                  <a:pt x="626" y="0"/>
                </a:moveTo>
                <a:cubicBezTo>
                  <a:pt x="298" y="0"/>
                  <a:pt x="24" y="266"/>
                  <a:pt x="13" y="597"/>
                </a:cubicBezTo>
                <a:cubicBezTo>
                  <a:pt x="1" y="930"/>
                  <a:pt x="263" y="1228"/>
                  <a:pt x="608" y="1252"/>
                </a:cubicBezTo>
                <a:cubicBezTo>
                  <a:pt x="615" y="1252"/>
                  <a:pt x="622" y="1252"/>
                  <a:pt x="630" y="1252"/>
                </a:cubicBezTo>
                <a:cubicBezTo>
                  <a:pt x="965" y="1252"/>
                  <a:pt x="1251" y="983"/>
                  <a:pt x="1263" y="657"/>
                </a:cubicBezTo>
                <a:cubicBezTo>
                  <a:pt x="1275" y="311"/>
                  <a:pt x="1001" y="14"/>
                  <a:pt x="667" y="2"/>
                </a:cubicBezTo>
                <a:cubicBezTo>
                  <a:pt x="653" y="1"/>
                  <a:pt x="639" y="0"/>
                  <a:pt x="626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842" name="Google Shape;842;p4"/>
          <p:cNvSpPr/>
          <p:nvPr/>
        </p:nvSpPr>
        <p:spPr>
          <a:xfrm>
            <a:off x="11661788" y="1528584"/>
            <a:ext cx="56757" cy="52363"/>
          </a:xfrm>
          <a:custGeom>
            <a:avLst/>
            <a:gdLst/>
            <a:ahLst/>
            <a:cxnLst/>
            <a:rect l="l" t="t" r="r" b="b"/>
            <a:pathLst>
              <a:path w="1310" h="1256" extrusionOk="0">
                <a:moveTo>
                  <a:pt x="640" y="1"/>
                </a:moveTo>
                <a:cubicBezTo>
                  <a:pt x="313" y="1"/>
                  <a:pt x="58" y="263"/>
                  <a:pt x="36" y="587"/>
                </a:cubicBezTo>
                <a:cubicBezTo>
                  <a:pt x="0" y="921"/>
                  <a:pt x="274" y="1218"/>
                  <a:pt x="607" y="1254"/>
                </a:cubicBezTo>
                <a:cubicBezTo>
                  <a:pt x="622" y="1255"/>
                  <a:pt x="637" y="1256"/>
                  <a:pt x="652" y="1256"/>
                </a:cubicBezTo>
                <a:cubicBezTo>
                  <a:pt x="988" y="1256"/>
                  <a:pt x="1252" y="1001"/>
                  <a:pt x="1286" y="671"/>
                </a:cubicBezTo>
                <a:cubicBezTo>
                  <a:pt x="1310" y="314"/>
                  <a:pt x="1048" y="28"/>
                  <a:pt x="703" y="4"/>
                </a:cubicBezTo>
                <a:cubicBezTo>
                  <a:pt x="681" y="2"/>
                  <a:pt x="661" y="1"/>
                  <a:pt x="640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843" name="Google Shape;843;p4"/>
          <p:cNvSpPr/>
          <p:nvPr/>
        </p:nvSpPr>
        <p:spPr>
          <a:xfrm>
            <a:off x="5265532" y="2295453"/>
            <a:ext cx="125907" cy="70039"/>
          </a:xfrm>
          <a:custGeom>
            <a:avLst/>
            <a:gdLst/>
            <a:ahLst/>
            <a:cxnLst/>
            <a:rect l="l" t="t" r="r" b="b"/>
            <a:pathLst>
              <a:path w="2906" h="1680" fill="none" extrusionOk="0">
                <a:moveTo>
                  <a:pt x="2846" y="655"/>
                </a:moveTo>
                <a:cubicBezTo>
                  <a:pt x="2905" y="1048"/>
                  <a:pt x="2322" y="1465"/>
                  <a:pt x="1548" y="1572"/>
                </a:cubicBezTo>
                <a:cubicBezTo>
                  <a:pt x="774" y="1679"/>
                  <a:pt x="119" y="1429"/>
                  <a:pt x="60" y="1024"/>
                </a:cubicBezTo>
                <a:cubicBezTo>
                  <a:pt x="0" y="620"/>
                  <a:pt x="584" y="203"/>
                  <a:pt x="1358" y="96"/>
                </a:cubicBezTo>
                <a:cubicBezTo>
                  <a:pt x="2132" y="1"/>
                  <a:pt x="2786" y="239"/>
                  <a:pt x="2846" y="655"/>
                </a:cubicBezTo>
                <a:close/>
              </a:path>
            </a:pathLst>
          </a:custGeom>
          <a:noFill/>
          <a:ln w="3875" cap="flat" cmpd="sng">
            <a:solidFill>
              <a:srgbClr val="D4C599"/>
            </a:solidFill>
            <a:prstDash val="solid"/>
            <a:miter lim="11906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844" name="Google Shape;844;p4"/>
          <p:cNvSpPr/>
          <p:nvPr/>
        </p:nvSpPr>
        <p:spPr>
          <a:xfrm>
            <a:off x="5131914" y="2397718"/>
            <a:ext cx="72269" cy="40231"/>
          </a:xfrm>
          <a:custGeom>
            <a:avLst/>
            <a:gdLst/>
            <a:ahLst/>
            <a:cxnLst/>
            <a:rect l="l" t="t" r="r" b="b"/>
            <a:pathLst>
              <a:path w="1668" h="965" fill="none" extrusionOk="0">
                <a:moveTo>
                  <a:pt x="1644" y="369"/>
                </a:moveTo>
                <a:cubicBezTo>
                  <a:pt x="1667" y="607"/>
                  <a:pt x="1346" y="846"/>
                  <a:pt x="894" y="905"/>
                </a:cubicBezTo>
                <a:cubicBezTo>
                  <a:pt x="453" y="965"/>
                  <a:pt x="60" y="822"/>
                  <a:pt x="36" y="595"/>
                </a:cubicBezTo>
                <a:cubicBezTo>
                  <a:pt x="1" y="357"/>
                  <a:pt x="334" y="119"/>
                  <a:pt x="774" y="60"/>
                </a:cubicBezTo>
                <a:cubicBezTo>
                  <a:pt x="1227" y="0"/>
                  <a:pt x="1608" y="131"/>
                  <a:pt x="1644" y="369"/>
                </a:cubicBezTo>
                <a:close/>
              </a:path>
            </a:pathLst>
          </a:custGeom>
          <a:noFill/>
          <a:ln w="4175" cap="flat" cmpd="sng">
            <a:solidFill>
              <a:srgbClr val="D4C599"/>
            </a:solidFill>
            <a:prstDash val="solid"/>
            <a:miter lim="11906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845" name="Google Shape;845;p4"/>
          <p:cNvSpPr/>
          <p:nvPr/>
        </p:nvSpPr>
        <p:spPr>
          <a:xfrm>
            <a:off x="6475214" y="2616089"/>
            <a:ext cx="72269" cy="40272"/>
          </a:xfrm>
          <a:custGeom>
            <a:avLst/>
            <a:gdLst/>
            <a:ahLst/>
            <a:cxnLst/>
            <a:rect l="l" t="t" r="r" b="b"/>
            <a:pathLst>
              <a:path w="1668" h="966" fill="none" extrusionOk="0">
                <a:moveTo>
                  <a:pt x="1644" y="370"/>
                </a:moveTo>
                <a:cubicBezTo>
                  <a:pt x="1667" y="608"/>
                  <a:pt x="1346" y="846"/>
                  <a:pt x="893" y="906"/>
                </a:cubicBezTo>
                <a:cubicBezTo>
                  <a:pt x="453" y="965"/>
                  <a:pt x="60" y="822"/>
                  <a:pt x="36" y="596"/>
                </a:cubicBezTo>
                <a:cubicBezTo>
                  <a:pt x="0" y="358"/>
                  <a:pt x="334" y="120"/>
                  <a:pt x="774" y="60"/>
                </a:cubicBezTo>
                <a:cubicBezTo>
                  <a:pt x="1227" y="1"/>
                  <a:pt x="1608" y="132"/>
                  <a:pt x="1644" y="370"/>
                </a:cubicBezTo>
                <a:close/>
              </a:path>
            </a:pathLst>
          </a:custGeom>
          <a:noFill/>
          <a:ln w="4175" cap="flat" cmpd="sng">
            <a:solidFill>
              <a:srgbClr val="D4C599"/>
            </a:solidFill>
            <a:prstDash val="solid"/>
            <a:miter lim="11906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846" name="Google Shape;846;p4"/>
          <p:cNvSpPr/>
          <p:nvPr/>
        </p:nvSpPr>
        <p:spPr>
          <a:xfrm>
            <a:off x="6023317" y="2489519"/>
            <a:ext cx="82580" cy="46235"/>
          </a:xfrm>
          <a:custGeom>
            <a:avLst/>
            <a:gdLst/>
            <a:ahLst/>
            <a:cxnLst/>
            <a:rect l="l" t="t" r="r" b="b"/>
            <a:pathLst>
              <a:path w="1906" h="1109" fill="none" extrusionOk="0">
                <a:moveTo>
                  <a:pt x="1870" y="441"/>
                </a:moveTo>
                <a:cubicBezTo>
                  <a:pt x="1906" y="715"/>
                  <a:pt x="1536" y="1001"/>
                  <a:pt x="1013" y="1049"/>
                </a:cubicBezTo>
                <a:cubicBezTo>
                  <a:pt x="489" y="1108"/>
                  <a:pt x="60" y="965"/>
                  <a:pt x="24" y="679"/>
                </a:cubicBezTo>
                <a:cubicBezTo>
                  <a:pt x="1" y="418"/>
                  <a:pt x="370" y="132"/>
                  <a:pt x="894" y="72"/>
                </a:cubicBezTo>
                <a:cubicBezTo>
                  <a:pt x="1394" y="1"/>
                  <a:pt x="1846" y="168"/>
                  <a:pt x="1870" y="441"/>
                </a:cubicBezTo>
                <a:close/>
              </a:path>
            </a:pathLst>
          </a:custGeom>
          <a:noFill/>
          <a:ln w="3575" cap="flat" cmpd="sng">
            <a:solidFill>
              <a:srgbClr val="D4C599"/>
            </a:solidFill>
            <a:prstDash val="solid"/>
            <a:miter lim="11906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847" name="Google Shape;847;p4"/>
          <p:cNvSpPr/>
          <p:nvPr/>
        </p:nvSpPr>
        <p:spPr>
          <a:xfrm>
            <a:off x="4996257" y="3162605"/>
            <a:ext cx="99088" cy="55156"/>
          </a:xfrm>
          <a:custGeom>
            <a:avLst/>
            <a:gdLst/>
            <a:ahLst/>
            <a:cxnLst/>
            <a:rect l="l" t="t" r="r" b="b"/>
            <a:pathLst>
              <a:path w="2287" h="1323" fill="none" extrusionOk="0">
                <a:moveTo>
                  <a:pt x="2239" y="525"/>
                </a:moveTo>
                <a:cubicBezTo>
                  <a:pt x="2286" y="846"/>
                  <a:pt x="1822" y="1179"/>
                  <a:pt x="1215" y="1251"/>
                </a:cubicBezTo>
                <a:cubicBezTo>
                  <a:pt x="607" y="1322"/>
                  <a:pt x="84" y="1132"/>
                  <a:pt x="36" y="822"/>
                </a:cubicBezTo>
                <a:cubicBezTo>
                  <a:pt x="0" y="489"/>
                  <a:pt x="453" y="167"/>
                  <a:pt x="1072" y="84"/>
                </a:cubicBezTo>
                <a:cubicBezTo>
                  <a:pt x="1679" y="1"/>
                  <a:pt x="2203" y="191"/>
                  <a:pt x="2239" y="525"/>
                </a:cubicBezTo>
                <a:close/>
              </a:path>
            </a:pathLst>
          </a:custGeom>
          <a:noFill/>
          <a:ln w="4175" cap="flat" cmpd="sng">
            <a:solidFill>
              <a:srgbClr val="D4C599"/>
            </a:solidFill>
            <a:prstDash val="solid"/>
            <a:miter lim="11906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848" name="Google Shape;848;p4"/>
          <p:cNvSpPr/>
          <p:nvPr/>
        </p:nvSpPr>
        <p:spPr>
          <a:xfrm>
            <a:off x="6202819" y="2086002"/>
            <a:ext cx="99608" cy="54613"/>
          </a:xfrm>
          <a:custGeom>
            <a:avLst/>
            <a:gdLst/>
            <a:ahLst/>
            <a:cxnLst/>
            <a:rect l="l" t="t" r="r" b="b"/>
            <a:pathLst>
              <a:path w="2299" h="1310" fill="none" extrusionOk="0">
                <a:moveTo>
                  <a:pt x="2251" y="512"/>
                </a:moveTo>
                <a:cubicBezTo>
                  <a:pt x="2299" y="834"/>
                  <a:pt x="1835" y="1167"/>
                  <a:pt x="1227" y="1238"/>
                </a:cubicBezTo>
                <a:cubicBezTo>
                  <a:pt x="620" y="1310"/>
                  <a:pt x="96" y="1119"/>
                  <a:pt x="49" y="810"/>
                </a:cubicBezTo>
                <a:cubicBezTo>
                  <a:pt x="1" y="476"/>
                  <a:pt x="465" y="155"/>
                  <a:pt x="1073" y="72"/>
                </a:cubicBezTo>
                <a:cubicBezTo>
                  <a:pt x="1692" y="0"/>
                  <a:pt x="2227" y="202"/>
                  <a:pt x="2251" y="512"/>
                </a:cubicBezTo>
                <a:close/>
              </a:path>
            </a:pathLst>
          </a:custGeom>
          <a:noFill/>
          <a:ln w="4175" cap="flat" cmpd="sng">
            <a:solidFill>
              <a:srgbClr val="D4C599"/>
            </a:solidFill>
            <a:prstDash val="solid"/>
            <a:miter lim="11906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849" name="Google Shape;849;p4"/>
          <p:cNvSpPr/>
          <p:nvPr/>
        </p:nvSpPr>
        <p:spPr>
          <a:xfrm>
            <a:off x="5686971" y="2909463"/>
            <a:ext cx="99608" cy="55156"/>
          </a:xfrm>
          <a:custGeom>
            <a:avLst/>
            <a:gdLst/>
            <a:ahLst/>
            <a:cxnLst/>
            <a:rect l="l" t="t" r="r" b="b"/>
            <a:pathLst>
              <a:path w="2299" h="1323" fill="none" extrusionOk="0">
                <a:moveTo>
                  <a:pt x="2251" y="524"/>
                </a:moveTo>
                <a:cubicBezTo>
                  <a:pt x="2299" y="846"/>
                  <a:pt x="1834" y="1179"/>
                  <a:pt x="1227" y="1251"/>
                </a:cubicBezTo>
                <a:cubicBezTo>
                  <a:pt x="620" y="1322"/>
                  <a:pt x="96" y="1132"/>
                  <a:pt x="48" y="822"/>
                </a:cubicBezTo>
                <a:cubicBezTo>
                  <a:pt x="1" y="489"/>
                  <a:pt x="465" y="167"/>
                  <a:pt x="1072" y="84"/>
                </a:cubicBezTo>
                <a:cubicBezTo>
                  <a:pt x="1691" y="1"/>
                  <a:pt x="2215" y="191"/>
                  <a:pt x="2251" y="524"/>
                </a:cubicBezTo>
                <a:close/>
              </a:path>
            </a:pathLst>
          </a:custGeom>
          <a:noFill/>
          <a:ln w="4175" cap="flat" cmpd="sng">
            <a:solidFill>
              <a:srgbClr val="D4C599"/>
            </a:solidFill>
            <a:prstDash val="solid"/>
            <a:miter lim="11906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850" name="Google Shape;850;p4"/>
          <p:cNvSpPr/>
          <p:nvPr/>
        </p:nvSpPr>
        <p:spPr>
          <a:xfrm>
            <a:off x="5342395" y="2463213"/>
            <a:ext cx="88776" cy="49695"/>
          </a:xfrm>
          <a:custGeom>
            <a:avLst/>
            <a:gdLst/>
            <a:ahLst/>
            <a:cxnLst/>
            <a:rect l="l" t="t" r="r" b="b"/>
            <a:pathLst>
              <a:path w="2049" h="1192" fill="none" extrusionOk="0">
                <a:moveTo>
                  <a:pt x="2012" y="465"/>
                </a:moveTo>
                <a:cubicBezTo>
                  <a:pt x="2048" y="751"/>
                  <a:pt x="1631" y="1049"/>
                  <a:pt x="1096" y="1120"/>
                </a:cubicBezTo>
                <a:cubicBezTo>
                  <a:pt x="560" y="1191"/>
                  <a:pt x="84" y="1013"/>
                  <a:pt x="48" y="739"/>
                </a:cubicBezTo>
                <a:cubicBezTo>
                  <a:pt x="0" y="453"/>
                  <a:pt x="417" y="156"/>
                  <a:pt x="953" y="84"/>
                </a:cubicBezTo>
                <a:cubicBezTo>
                  <a:pt x="1501" y="1"/>
                  <a:pt x="1965" y="179"/>
                  <a:pt x="2012" y="465"/>
                </a:cubicBezTo>
                <a:close/>
              </a:path>
            </a:pathLst>
          </a:custGeom>
          <a:noFill/>
          <a:ln w="3875" cap="flat" cmpd="sng">
            <a:solidFill>
              <a:srgbClr val="D4C599"/>
            </a:solidFill>
            <a:prstDash val="solid"/>
            <a:miter lim="11906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851" name="Google Shape;851;p4"/>
          <p:cNvSpPr/>
          <p:nvPr/>
        </p:nvSpPr>
        <p:spPr>
          <a:xfrm>
            <a:off x="6738292" y="2894079"/>
            <a:ext cx="118195" cy="67037"/>
          </a:xfrm>
          <a:custGeom>
            <a:avLst/>
            <a:gdLst/>
            <a:ahLst/>
            <a:cxnLst/>
            <a:rect l="l" t="t" r="r" b="b"/>
            <a:pathLst>
              <a:path w="2728" h="1608" fill="none" extrusionOk="0">
                <a:moveTo>
                  <a:pt x="2680" y="620"/>
                </a:moveTo>
                <a:cubicBezTo>
                  <a:pt x="2727" y="1012"/>
                  <a:pt x="2191" y="1393"/>
                  <a:pt x="1465" y="1501"/>
                </a:cubicBezTo>
                <a:cubicBezTo>
                  <a:pt x="727" y="1608"/>
                  <a:pt x="108" y="1370"/>
                  <a:pt x="48" y="977"/>
                </a:cubicBezTo>
                <a:cubicBezTo>
                  <a:pt x="1" y="596"/>
                  <a:pt x="536" y="203"/>
                  <a:pt x="1263" y="108"/>
                </a:cubicBezTo>
                <a:cubicBezTo>
                  <a:pt x="2001" y="0"/>
                  <a:pt x="2620" y="239"/>
                  <a:pt x="2680" y="620"/>
                </a:cubicBezTo>
                <a:close/>
              </a:path>
            </a:pathLst>
          </a:custGeom>
          <a:noFill/>
          <a:ln w="2975" cap="flat" cmpd="sng">
            <a:solidFill>
              <a:srgbClr val="D4C599"/>
            </a:solidFill>
            <a:prstDash val="solid"/>
            <a:miter lim="11906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852" name="Google Shape;852;p4"/>
          <p:cNvSpPr/>
          <p:nvPr/>
        </p:nvSpPr>
        <p:spPr>
          <a:xfrm>
            <a:off x="5452791" y="3148138"/>
            <a:ext cx="39773" cy="36437"/>
          </a:xfrm>
          <a:custGeom>
            <a:avLst/>
            <a:gdLst/>
            <a:ahLst/>
            <a:cxnLst/>
            <a:rect l="l" t="t" r="r" b="b"/>
            <a:pathLst>
              <a:path w="918" h="874" extrusionOk="0">
                <a:moveTo>
                  <a:pt x="439" y="0"/>
                </a:moveTo>
                <a:cubicBezTo>
                  <a:pt x="423" y="0"/>
                  <a:pt x="408" y="1"/>
                  <a:pt x="393" y="2"/>
                </a:cubicBezTo>
                <a:cubicBezTo>
                  <a:pt x="155" y="38"/>
                  <a:pt x="0" y="264"/>
                  <a:pt x="24" y="491"/>
                </a:cubicBezTo>
                <a:cubicBezTo>
                  <a:pt x="58" y="713"/>
                  <a:pt x="248" y="874"/>
                  <a:pt x="467" y="874"/>
                </a:cubicBezTo>
                <a:cubicBezTo>
                  <a:pt x="482" y="874"/>
                  <a:pt x="497" y="873"/>
                  <a:pt x="512" y="872"/>
                </a:cubicBezTo>
                <a:cubicBezTo>
                  <a:pt x="750" y="836"/>
                  <a:pt x="917" y="610"/>
                  <a:pt x="893" y="383"/>
                </a:cubicBezTo>
                <a:cubicBezTo>
                  <a:pt x="860" y="160"/>
                  <a:pt x="659" y="0"/>
                  <a:pt x="439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853" name="Google Shape;853;p4"/>
          <p:cNvSpPr/>
          <p:nvPr/>
        </p:nvSpPr>
        <p:spPr>
          <a:xfrm>
            <a:off x="6331282" y="2160335"/>
            <a:ext cx="37175" cy="33519"/>
          </a:xfrm>
          <a:custGeom>
            <a:avLst/>
            <a:gdLst/>
            <a:ahLst/>
            <a:cxnLst/>
            <a:rect l="l" t="t" r="r" b="b"/>
            <a:pathLst>
              <a:path w="858" h="804" extrusionOk="0">
                <a:moveTo>
                  <a:pt x="428" y="0"/>
                </a:moveTo>
                <a:cubicBezTo>
                  <a:pt x="413" y="0"/>
                  <a:pt x="397" y="1"/>
                  <a:pt x="382" y="3"/>
                </a:cubicBezTo>
                <a:cubicBezTo>
                  <a:pt x="155" y="39"/>
                  <a:pt x="1" y="229"/>
                  <a:pt x="36" y="455"/>
                </a:cubicBezTo>
                <a:cubicBezTo>
                  <a:pt x="58" y="665"/>
                  <a:pt x="234" y="803"/>
                  <a:pt x="430" y="803"/>
                </a:cubicBezTo>
                <a:cubicBezTo>
                  <a:pt x="446" y="803"/>
                  <a:pt x="461" y="802"/>
                  <a:pt x="477" y="801"/>
                </a:cubicBezTo>
                <a:cubicBezTo>
                  <a:pt x="703" y="765"/>
                  <a:pt x="858" y="575"/>
                  <a:pt x="822" y="348"/>
                </a:cubicBezTo>
                <a:cubicBezTo>
                  <a:pt x="800" y="139"/>
                  <a:pt x="624" y="0"/>
                  <a:pt x="428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854" name="Google Shape;854;p4"/>
          <p:cNvSpPr/>
          <p:nvPr/>
        </p:nvSpPr>
        <p:spPr>
          <a:xfrm>
            <a:off x="5051976" y="2705682"/>
            <a:ext cx="57797" cy="52071"/>
          </a:xfrm>
          <a:custGeom>
            <a:avLst/>
            <a:gdLst/>
            <a:ahLst/>
            <a:cxnLst/>
            <a:rect l="l" t="t" r="r" b="b"/>
            <a:pathLst>
              <a:path w="1334" h="1249" extrusionOk="0">
                <a:moveTo>
                  <a:pt x="671" y="1"/>
                </a:moveTo>
                <a:cubicBezTo>
                  <a:pt x="642" y="1"/>
                  <a:pt x="613" y="3"/>
                  <a:pt x="584" y="7"/>
                </a:cubicBezTo>
                <a:cubicBezTo>
                  <a:pt x="238" y="55"/>
                  <a:pt x="0" y="364"/>
                  <a:pt x="48" y="709"/>
                </a:cubicBezTo>
                <a:cubicBezTo>
                  <a:pt x="92" y="1031"/>
                  <a:pt x="363" y="1249"/>
                  <a:pt x="679" y="1249"/>
                </a:cubicBezTo>
                <a:cubicBezTo>
                  <a:pt x="702" y="1249"/>
                  <a:pt x="726" y="1248"/>
                  <a:pt x="750" y="1245"/>
                </a:cubicBezTo>
                <a:cubicBezTo>
                  <a:pt x="1095" y="1198"/>
                  <a:pt x="1334" y="888"/>
                  <a:pt x="1286" y="543"/>
                </a:cubicBezTo>
                <a:cubicBezTo>
                  <a:pt x="1242" y="227"/>
                  <a:pt x="980" y="1"/>
                  <a:pt x="671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855" name="Google Shape;855;p4"/>
          <p:cNvSpPr/>
          <p:nvPr/>
        </p:nvSpPr>
        <p:spPr>
          <a:xfrm>
            <a:off x="6236874" y="2924013"/>
            <a:ext cx="39773" cy="36729"/>
          </a:xfrm>
          <a:custGeom>
            <a:avLst/>
            <a:gdLst/>
            <a:ahLst/>
            <a:cxnLst/>
            <a:rect l="l" t="t" r="r" b="b"/>
            <a:pathLst>
              <a:path w="918" h="881" extrusionOk="0">
                <a:moveTo>
                  <a:pt x="471" y="1"/>
                </a:moveTo>
                <a:cubicBezTo>
                  <a:pt x="446" y="1"/>
                  <a:pt x="420" y="3"/>
                  <a:pt x="394" y="9"/>
                </a:cubicBezTo>
                <a:cubicBezTo>
                  <a:pt x="156" y="44"/>
                  <a:pt x="1" y="259"/>
                  <a:pt x="25" y="497"/>
                </a:cubicBezTo>
                <a:cubicBezTo>
                  <a:pt x="58" y="720"/>
                  <a:pt x="248" y="880"/>
                  <a:pt x="468" y="880"/>
                </a:cubicBezTo>
                <a:cubicBezTo>
                  <a:pt x="482" y="880"/>
                  <a:pt x="498" y="879"/>
                  <a:pt x="513" y="878"/>
                </a:cubicBezTo>
                <a:cubicBezTo>
                  <a:pt x="751" y="842"/>
                  <a:pt x="918" y="616"/>
                  <a:pt x="894" y="378"/>
                </a:cubicBezTo>
                <a:cubicBezTo>
                  <a:pt x="862" y="166"/>
                  <a:pt x="679" y="1"/>
                  <a:pt x="471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856" name="Google Shape;856;p4"/>
          <p:cNvSpPr/>
          <p:nvPr/>
        </p:nvSpPr>
        <p:spPr>
          <a:xfrm>
            <a:off x="6947734" y="2240588"/>
            <a:ext cx="57841" cy="51696"/>
          </a:xfrm>
          <a:custGeom>
            <a:avLst/>
            <a:gdLst/>
            <a:ahLst/>
            <a:cxnLst/>
            <a:rect l="l" t="t" r="r" b="b"/>
            <a:pathLst>
              <a:path w="1335" h="1240" extrusionOk="0">
                <a:moveTo>
                  <a:pt x="672" y="1"/>
                </a:moveTo>
                <a:cubicBezTo>
                  <a:pt x="643" y="1"/>
                  <a:pt x="614" y="3"/>
                  <a:pt x="584" y="7"/>
                </a:cubicBezTo>
                <a:cubicBezTo>
                  <a:pt x="239" y="43"/>
                  <a:pt x="1" y="364"/>
                  <a:pt x="48" y="697"/>
                </a:cubicBezTo>
                <a:cubicBezTo>
                  <a:pt x="92" y="1013"/>
                  <a:pt x="354" y="1239"/>
                  <a:pt x="663" y="1239"/>
                </a:cubicBezTo>
                <a:cubicBezTo>
                  <a:pt x="692" y="1239"/>
                  <a:pt x="721" y="1237"/>
                  <a:pt x="751" y="1233"/>
                </a:cubicBezTo>
                <a:cubicBezTo>
                  <a:pt x="1096" y="1197"/>
                  <a:pt x="1334" y="876"/>
                  <a:pt x="1286" y="531"/>
                </a:cubicBezTo>
                <a:cubicBezTo>
                  <a:pt x="1243" y="226"/>
                  <a:pt x="980" y="1"/>
                  <a:pt x="672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857" name="Google Shape;857;p4"/>
          <p:cNvSpPr/>
          <p:nvPr/>
        </p:nvSpPr>
        <p:spPr>
          <a:xfrm>
            <a:off x="6576337" y="1903066"/>
            <a:ext cx="57797" cy="51653"/>
          </a:xfrm>
          <a:custGeom>
            <a:avLst/>
            <a:gdLst/>
            <a:ahLst/>
            <a:cxnLst/>
            <a:rect l="l" t="t" r="r" b="b"/>
            <a:pathLst>
              <a:path w="1334" h="1239" extrusionOk="0">
                <a:moveTo>
                  <a:pt x="671" y="1"/>
                </a:moveTo>
                <a:cubicBezTo>
                  <a:pt x="642" y="1"/>
                  <a:pt x="613" y="3"/>
                  <a:pt x="583" y="7"/>
                </a:cubicBezTo>
                <a:cubicBezTo>
                  <a:pt x="238" y="42"/>
                  <a:pt x="0" y="364"/>
                  <a:pt x="48" y="697"/>
                </a:cubicBezTo>
                <a:cubicBezTo>
                  <a:pt x="91" y="1013"/>
                  <a:pt x="354" y="1239"/>
                  <a:pt x="662" y="1239"/>
                </a:cubicBezTo>
                <a:cubicBezTo>
                  <a:pt x="691" y="1239"/>
                  <a:pt x="721" y="1237"/>
                  <a:pt x="750" y="1233"/>
                </a:cubicBezTo>
                <a:cubicBezTo>
                  <a:pt x="1095" y="1197"/>
                  <a:pt x="1334" y="876"/>
                  <a:pt x="1286" y="542"/>
                </a:cubicBezTo>
                <a:cubicBezTo>
                  <a:pt x="1242" y="227"/>
                  <a:pt x="980" y="1"/>
                  <a:pt x="671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858" name="Google Shape;858;p4"/>
          <p:cNvSpPr/>
          <p:nvPr/>
        </p:nvSpPr>
        <p:spPr>
          <a:xfrm>
            <a:off x="6931747" y="2657529"/>
            <a:ext cx="57321" cy="51696"/>
          </a:xfrm>
          <a:custGeom>
            <a:avLst/>
            <a:gdLst/>
            <a:ahLst/>
            <a:cxnLst/>
            <a:rect l="l" t="t" r="r" b="b"/>
            <a:pathLst>
              <a:path w="1323" h="1240" extrusionOk="0">
                <a:moveTo>
                  <a:pt x="672" y="1"/>
                </a:moveTo>
                <a:cubicBezTo>
                  <a:pt x="643" y="1"/>
                  <a:pt x="613" y="3"/>
                  <a:pt x="584" y="7"/>
                </a:cubicBezTo>
                <a:cubicBezTo>
                  <a:pt x="239" y="43"/>
                  <a:pt x="0" y="364"/>
                  <a:pt x="48" y="698"/>
                </a:cubicBezTo>
                <a:cubicBezTo>
                  <a:pt x="92" y="1013"/>
                  <a:pt x="354" y="1239"/>
                  <a:pt x="663" y="1239"/>
                </a:cubicBezTo>
                <a:cubicBezTo>
                  <a:pt x="692" y="1239"/>
                  <a:pt x="721" y="1237"/>
                  <a:pt x="751" y="1233"/>
                </a:cubicBezTo>
                <a:cubicBezTo>
                  <a:pt x="1084" y="1198"/>
                  <a:pt x="1322" y="876"/>
                  <a:pt x="1286" y="543"/>
                </a:cubicBezTo>
                <a:cubicBezTo>
                  <a:pt x="1243" y="227"/>
                  <a:pt x="980" y="1"/>
                  <a:pt x="672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859" name="Google Shape;859;p4"/>
          <p:cNvSpPr/>
          <p:nvPr/>
        </p:nvSpPr>
        <p:spPr>
          <a:xfrm>
            <a:off x="5580735" y="2227331"/>
            <a:ext cx="35615" cy="32143"/>
          </a:xfrm>
          <a:custGeom>
            <a:avLst/>
            <a:gdLst/>
            <a:ahLst/>
            <a:cxnLst/>
            <a:rect l="l" t="t" r="r" b="b"/>
            <a:pathLst>
              <a:path w="822" h="771" extrusionOk="0">
                <a:moveTo>
                  <a:pt x="404" y="1"/>
                </a:moveTo>
                <a:cubicBezTo>
                  <a:pt x="388" y="1"/>
                  <a:pt x="373" y="2"/>
                  <a:pt x="357" y="3"/>
                </a:cubicBezTo>
                <a:cubicBezTo>
                  <a:pt x="155" y="39"/>
                  <a:pt x="0" y="230"/>
                  <a:pt x="36" y="444"/>
                </a:cubicBezTo>
                <a:cubicBezTo>
                  <a:pt x="57" y="627"/>
                  <a:pt x="215" y="770"/>
                  <a:pt x="403" y="770"/>
                </a:cubicBezTo>
                <a:cubicBezTo>
                  <a:pt x="423" y="770"/>
                  <a:pt x="444" y="769"/>
                  <a:pt x="464" y="765"/>
                </a:cubicBezTo>
                <a:cubicBezTo>
                  <a:pt x="679" y="742"/>
                  <a:pt x="822" y="539"/>
                  <a:pt x="798" y="337"/>
                </a:cubicBezTo>
                <a:cubicBezTo>
                  <a:pt x="765" y="138"/>
                  <a:pt x="598" y="1"/>
                  <a:pt x="404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860" name="Google Shape;860;p4"/>
          <p:cNvSpPr/>
          <p:nvPr/>
        </p:nvSpPr>
        <p:spPr>
          <a:xfrm>
            <a:off x="5298028" y="2112517"/>
            <a:ext cx="57277" cy="52196"/>
          </a:xfrm>
          <a:custGeom>
            <a:avLst/>
            <a:gdLst/>
            <a:ahLst/>
            <a:cxnLst/>
            <a:rect l="l" t="t" r="r" b="b"/>
            <a:pathLst>
              <a:path w="1322" h="1252" extrusionOk="0">
                <a:moveTo>
                  <a:pt x="660" y="1"/>
                </a:moveTo>
                <a:cubicBezTo>
                  <a:pt x="631" y="1"/>
                  <a:pt x="601" y="3"/>
                  <a:pt x="572" y="7"/>
                </a:cubicBezTo>
                <a:cubicBezTo>
                  <a:pt x="239" y="55"/>
                  <a:pt x="0" y="364"/>
                  <a:pt x="36" y="709"/>
                </a:cubicBezTo>
                <a:cubicBezTo>
                  <a:pt x="80" y="1025"/>
                  <a:pt x="342" y="1251"/>
                  <a:pt x="651" y="1251"/>
                </a:cubicBezTo>
                <a:cubicBezTo>
                  <a:pt x="680" y="1251"/>
                  <a:pt x="709" y="1249"/>
                  <a:pt x="739" y="1245"/>
                </a:cubicBezTo>
                <a:cubicBezTo>
                  <a:pt x="1084" y="1198"/>
                  <a:pt x="1322" y="888"/>
                  <a:pt x="1274" y="543"/>
                </a:cubicBezTo>
                <a:cubicBezTo>
                  <a:pt x="1231" y="227"/>
                  <a:pt x="968" y="1"/>
                  <a:pt x="660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861" name="Google Shape;861;p4"/>
          <p:cNvSpPr/>
          <p:nvPr/>
        </p:nvSpPr>
        <p:spPr>
          <a:xfrm>
            <a:off x="4728975" y="1807838"/>
            <a:ext cx="99088" cy="55156"/>
          </a:xfrm>
          <a:custGeom>
            <a:avLst/>
            <a:gdLst/>
            <a:ahLst/>
            <a:cxnLst/>
            <a:rect l="l" t="t" r="r" b="b"/>
            <a:pathLst>
              <a:path w="2287" h="1323" fill="none" extrusionOk="0">
                <a:moveTo>
                  <a:pt x="2239" y="525"/>
                </a:moveTo>
                <a:cubicBezTo>
                  <a:pt x="2286" y="846"/>
                  <a:pt x="1822" y="1179"/>
                  <a:pt x="1215" y="1251"/>
                </a:cubicBezTo>
                <a:cubicBezTo>
                  <a:pt x="607" y="1322"/>
                  <a:pt x="84" y="1132"/>
                  <a:pt x="36" y="822"/>
                </a:cubicBezTo>
                <a:cubicBezTo>
                  <a:pt x="0" y="489"/>
                  <a:pt x="453" y="167"/>
                  <a:pt x="1072" y="84"/>
                </a:cubicBezTo>
                <a:cubicBezTo>
                  <a:pt x="1679" y="1"/>
                  <a:pt x="2203" y="191"/>
                  <a:pt x="2239" y="525"/>
                </a:cubicBezTo>
                <a:close/>
              </a:path>
            </a:pathLst>
          </a:custGeom>
          <a:noFill/>
          <a:ln w="4175" cap="flat" cmpd="sng">
            <a:solidFill>
              <a:srgbClr val="D4C599"/>
            </a:solidFill>
            <a:prstDash val="solid"/>
            <a:miter lim="11906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862" name="Google Shape;862;p4"/>
          <p:cNvSpPr/>
          <p:nvPr/>
        </p:nvSpPr>
        <p:spPr>
          <a:xfrm>
            <a:off x="5419688" y="1554697"/>
            <a:ext cx="99608" cy="55156"/>
          </a:xfrm>
          <a:custGeom>
            <a:avLst/>
            <a:gdLst/>
            <a:ahLst/>
            <a:cxnLst/>
            <a:rect l="l" t="t" r="r" b="b"/>
            <a:pathLst>
              <a:path w="2299" h="1323" fill="none" extrusionOk="0">
                <a:moveTo>
                  <a:pt x="2251" y="524"/>
                </a:moveTo>
                <a:cubicBezTo>
                  <a:pt x="2299" y="846"/>
                  <a:pt x="1834" y="1179"/>
                  <a:pt x="1227" y="1251"/>
                </a:cubicBezTo>
                <a:cubicBezTo>
                  <a:pt x="620" y="1322"/>
                  <a:pt x="96" y="1132"/>
                  <a:pt x="48" y="822"/>
                </a:cubicBezTo>
                <a:cubicBezTo>
                  <a:pt x="1" y="489"/>
                  <a:pt x="465" y="167"/>
                  <a:pt x="1072" y="84"/>
                </a:cubicBezTo>
                <a:cubicBezTo>
                  <a:pt x="1691" y="1"/>
                  <a:pt x="2215" y="191"/>
                  <a:pt x="2251" y="524"/>
                </a:cubicBezTo>
                <a:close/>
              </a:path>
            </a:pathLst>
          </a:custGeom>
          <a:noFill/>
          <a:ln w="4175" cap="flat" cmpd="sng">
            <a:solidFill>
              <a:srgbClr val="D4C599"/>
            </a:solidFill>
            <a:prstDash val="solid"/>
            <a:miter lim="11906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863" name="Google Shape;863;p4"/>
          <p:cNvSpPr/>
          <p:nvPr/>
        </p:nvSpPr>
        <p:spPr>
          <a:xfrm>
            <a:off x="6471009" y="1539312"/>
            <a:ext cx="118195" cy="67037"/>
          </a:xfrm>
          <a:custGeom>
            <a:avLst/>
            <a:gdLst/>
            <a:ahLst/>
            <a:cxnLst/>
            <a:rect l="l" t="t" r="r" b="b"/>
            <a:pathLst>
              <a:path w="2728" h="1608" fill="none" extrusionOk="0">
                <a:moveTo>
                  <a:pt x="2680" y="620"/>
                </a:moveTo>
                <a:cubicBezTo>
                  <a:pt x="2727" y="1012"/>
                  <a:pt x="2191" y="1393"/>
                  <a:pt x="1465" y="1501"/>
                </a:cubicBezTo>
                <a:cubicBezTo>
                  <a:pt x="727" y="1608"/>
                  <a:pt x="108" y="1370"/>
                  <a:pt x="48" y="977"/>
                </a:cubicBezTo>
                <a:cubicBezTo>
                  <a:pt x="1" y="596"/>
                  <a:pt x="536" y="203"/>
                  <a:pt x="1263" y="108"/>
                </a:cubicBezTo>
                <a:cubicBezTo>
                  <a:pt x="2001" y="0"/>
                  <a:pt x="2620" y="239"/>
                  <a:pt x="2680" y="620"/>
                </a:cubicBezTo>
                <a:close/>
              </a:path>
            </a:pathLst>
          </a:custGeom>
          <a:noFill/>
          <a:ln w="2975" cap="flat" cmpd="sng">
            <a:solidFill>
              <a:srgbClr val="D4C599"/>
            </a:solidFill>
            <a:prstDash val="solid"/>
            <a:miter lim="11906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864" name="Google Shape;864;p4"/>
          <p:cNvSpPr/>
          <p:nvPr/>
        </p:nvSpPr>
        <p:spPr>
          <a:xfrm>
            <a:off x="5185507" y="1793371"/>
            <a:ext cx="39773" cy="36437"/>
          </a:xfrm>
          <a:custGeom>
            <a:avLst/>
            <a:gdLst/>
            <a:ahLst/>
            <a:cxnLst/>
            <a:rect l="l" t="t" r="r" b="b"/>
            <a:pathLst>
              <a:path w="918" h="874" extrusionOk="0">
                <a:moveTo>
                  <a:pt x="439" y="0"/>
                </a:moveTo>
                <a:cubicBezTo>
                  <a:pt x="423" y="0"/>
                  <a:pt x="408" y="1"/>
                  <a:pt x="393" y="2"/>
                </a:cubicBezTo>
                <a:cubicBezTo>
                  <a:pt x="155" y="38"/>
                  <a:pt x="0" y="264"/>
                  <a:pt x="24" y="491"/>
                </a:cubicBezTo>
                <a:cubicBezTo>
                  <a:pt x="58" y="713"/>
                  <a:pt x="248" y="874"/>
                  <a:pt x="467" y="874"/>
                </a:cubicBezTo>
                <a:cubicBezTo>
                  <a:pt x="482" y="874"/>
                  <a:pt x="497" y="873"/>
                  <a:pt x="512" y="872"/>
                </a:cubicBezTo>
                <a:cubicBezTo>
                  <a:pt x="750" y="836"/>
                  <a:pt x="917" y="610"/>
                  <a:pt x="893" y="383"/>
                </a:cubicBezTo>
                <a:cubicBezTo>
                  <a:pt x="860" y="160"/>
                  <a:pt x="659" y="0"/>
                  <a:pt x="439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865" name="Google Shape;865;p4"/>
          <p:cNvSpPr/>
          <p:nvPr/>
        </p:nvSpPr>
        <p:spPr>
          <a:xfrm>
            <a:off x="5969590" y="1569246"/>
            <a:ext cx="39773" cy="36729"/>
          </a:xfrm>
          <a:custGeom>
            <a:avLst/>
            <a:gdLst/>
            <a:ahLst/>
            <a:cxnLst/>
            <a:rect l="l" t="t" r="r" b="b"/>
            <a:pathLst>
              <a:path w="918" h="881" extrusionOk="0">
                <a:moveTo>
                  <a:pt x="471" y="1"/>
                </a:moveTo>
                <a:cubicBezTo>
                  <a:pt x="446" y="1"/>
                  <a:pt x="420" y="3"/>
                  <a:pt x="394" y="9"/>
                </a:cubicBezTo>
                <a:cubicBezTo>
                  <a:pt x="156" y="44"/>
                  <a:pt x="1" y="259"/>
                  <a:pt x="25" y="497"/>
                </a:cubicBezTo>
                <a:cubicBezTo>
                  <a:pt x="58" y="720"/>
                  <a:pt x="248" y="880"/>
                  <a:pt x="468" y="880"/>
                </a:cubicBezTo>
                <a:cubicBezTo>
                  <a:pt x="482" y="880"/>
                  <a:pt x="498" y="879"/>
                  <a:pt x="513" y="878"/>
                </a:cubicBezTo>
                <a:cubicBezTo>
                  <a:pt x="751" y="842"/>
                  <a:pt x="918" y="616"/>
                  <a:pt x="894" y="378"/>
                </a:cubicBezTo>
                <a:cubicBezTo>
                  <a:pt x="862" y="166"/>
                  <a:pt x="679" y="1"/>
                  <a:pt x="471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866" name="Google Shape;866;p4"/>
          <p:cNvSpPr/>
          <p:nvPr/>
        </p:nvSpPr>
        <p:spPr>
          <a:xfrm>
            <a:off x="494232" y="1070019"/>
            <a:ext cx="125907" cy="70039"/>
          </a:xfrm>
          <a:custGeom>
            <a:avLst/>
            <a:gdLst/>
            <a:ahLst/>
            <a:cxnLst/>
            <a:rect l="l" t="t" r="r" b="b"/>
            <a:pathLst>
              <a:path w="2906" h="1680" fill="none" extrusionOk="0">
                <a:moveTo>
                  <a:pt x="2846" y="655"/>
                </a:moveTo>
                <a:cubicBezTo>
                  <a:pt x="2905" y="1048"/>
                  <a:pt x="2322" y="1465"/>
                  <a:pt x="1548" y="1572"/>
                </a:cubicBezTo>
                <a:cubicBezTo>
                  <a:pt x="774" y="1679"/>
                  <a:pt x="119" y="1429"/>
                  <a:pt x="60" y="1024"/>
                </a:cubicBezTo>
                <a:cubicBezTo>
                  <a:pt x="0" y="620"/>
                  <a:pt x="584" y="203"/>
                  <a:pt x="1358" y="96"/>
                </a:cubicBezTo>
                <a:cubicBezTo>
                  <a:pt x="2132" y="1"/>
                  <a:pt x="2786" y="239"/>
                  <a:pt x="2846" y="655"/>
                </a:cubicBezTo>
                <a:close/>
              </a:path>
            </a:pathLst>
          </a:custGeom>
          <a:noFill/>
          <a:ln w="3875" cap="flat" cmpd="sng">
            <a:solidFill>
              <a:srgbClr val="D4C599"/>
            </a:solidFill>
            <a:prstDash val="solid"/>
            <a:miter lim="11906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867" name="Google Shape;867;p4"/>
          <p:cNvSpPr/>
          <p:nvPr/>
        </p:nvSpPr>
        <p:spPr>
          <a:xfrm>
            <a:off x="360614" y="1172285"/>
            <a:ext cx="72269" cy="40231"/>
          </a:xfrm>
          <a:custGeom>
            <a:avLst/>
            <a:gdLst/>
            <a:ahLst/>
            <a:cxnLst/>
            <a:rect l="l" t="t" r="r" b="b"/>
            <a:pathLst>
              <a:path w="1668" h="965" fill="none" extrusionOk="0">
                <a:moveTo>
                  <a:pt x="1644" y="369"/>
                </a:moveTo>
                <a:cubicBezTo>
                  <a:pt x="1667" y="607"/>
                  <a:pt x="1346" y="846"/>
                  <a:pt x="894" y="905"/>
                </a:cubicBezTo>
                <a:cubicBezTo>
                  <a:pt x="453" y="965"/>
                  <a:pt x="60" y="822"/>
                  <a:pt x="36" y="595"/>
                </a:cubicBezTo>
                <a:cubicBezTo>
                  <a:pt x="1" y="357"/>
                  <a:pt x="334" y="119"/>
                  <a:pt x="774" y="60"/>
                </a:cubicBezTo>
                <a:cubicBezTo>
                  <a:pt x="1227" y="0"/>
                  <a:pt x="1608" y="131"/>
                  <a:pt x="1644" y="369"/>
                </a:cubicBezTo>
                <a:close/>
              </a:path>
            </a:pathLst>
          </a:custGeom>
          <a:noFill/>
          <a:ln w="4175" cap="flat" cmpd="sng">
            <a:solidFill>
              <a:srgbClr val="D4C599"/>
            </a:solidFill>
            <a:prstDash val="solid"/>
            <a:miter lim="11906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868" name="Google Shape;868;p4"/>
          <p:cNvSpPr/>
          <p:nvPr/>
        </p:nvSpPr>
        <p:spPr>
          <a:xfrm>
            <a:off x="1703914" y="1390656"/>
            <a:ext cx="72269" cy="40272"/>
          </a:xfrm>
          <a:custGeom>
            <a:avLst/>
            <a:gdLst/>
            <a:ahLst/>
            <a:cxnLst/>
            <a:rect l="l" t="t" r="r" b="b"/>
            <a:pathLst>
              <a:path w="1668" h="966" fill="none" extrusionOk="0">
                <a:moveTo>
                  <a:pt x="1644" y="370"/>
                </a:moveTo>
                <a:cubicBezTo>
                  <a:pt x="1667" y="608"/>
                  <a:pt x="1346" y="846"/>
                  <a:pt x="893" y="906"/>
                </a:cubicBezTo>
                <a:cubicBezTo>
                  <a:pt x="453" y="965"/>
                  <a:pt x="60" y="822"/>
                  <a:pt x="36" y="596"/>
                </a:cubicBezTo>
                <a:cubicBezTo>
                  <a:pt x="0" y="358"/>
                  <a:pt x="334" y="120"/>
                  <a:pt x="774" y="60"/>
                </a:cubicBezTo>
                <a:cubicBezTo>
                  <a:pt x="1227" y="1"/>
                  <a:pt x="1608" y="132"/>
                  <a:pt x="1644" y="370"/>
                </a:cubicBezTo>
                <a:close/>
              </a:path>
            </a:pathLst>
          </a:custGeom>
          <a:noFill/>
          <a:ln w="4175" cap="flat" cmpd="sng">
            <a:solidFill>
              <a:srgbClr val="D4C599"/>
            </a:solidFill>
            <a:prstDash val="solid"/>
            <a:miter lim="11906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869" name="Google Shape;869;p4"/>
          <p:cNvSpPr/>
          <p:nvPr/>
        </p:nvSpPr>
        <p:spPr>
          <a:xfrm>
            <a:off x="1252017" y="1264085"/>
            <a:ext cx="82580" cy="46235"/>
          </a:xfrm>
          <a:custGeom>
            <a:avLst/>
            <a:gdLst/>
            <a:ahLst/>
            <a:cxnLst/>
            <a:rect l="l" t="t" r="r" b="b"/>
            <a:pathLst>
              <a:path w="1906" h="1109" fill="none" extrusionOk="0">
                <a:moveTo>
                  <a:pt x="1870" y="441"/>
                </a:moveTo>
                <a:cubicBezTo>
                  <a:pt x="1906" y="715"/>
                  <a:pt x="1536" y="1001"/>
                  <a:pt x="1013" y="1049"/>
                </a:cubicBezTo>
                <a:cubicBezTo>
                  <a:pt x="489" y="1108"/>
                  <a:pt x="60" y="965"/>
                  <a:pt x="24" y="679"/>
                </a:cubicBezTo>
                <a:cubicBezTo>
                  <a:pt x="1" y="418"/>
                  <a:pt x="370" y="132"/>
                  <a:pt x="894" y="72"/>
                </a:cubicBezTo>
                <a:cubicBezTo>
                  <a:pt x="1394" y="1"/>
                  <a:pt x="1846" y="168"/>
                  <a:pt x="1870" y="441"/>
                </a:cubicBezTo>
                <a:close/>
              </a:path>
            </a:pathLst>
          </a:custGeom>
          <a:noFill/>
          <a:ln w="3575" cap="flat" cmpd="sng">
            <a:solidFill>
              <a:srgbClr val="D4C599"/>
            </a:solidFill>
            <a:prstDash val="solid"/>
            <a:miter lim="11906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870" name="Google Shape;870;p4"/>
          <p:cNvSpPr/>
          <p:nvPr/>
        </p:nvSpPr>
        <p:spPr>
          <a:xfrm>
            <a:off x="224957" y="1937171"/>
            <a:ext cx="99088" cy="55156"/>
          </a:xfrm>
          <a:custGeom>
            <a:avLst/>
            <a:gdLst/>
            <a:ahLst/>
            <a:cxnLst/>
            <a:rect l="l" t="t" r="r" b="b"/>
            <a:pathLst>
              <a:path w="2287" h="1323" fill="none" extrusionOk="0">
                <a:moveTo>
                  <a:pt x="2239" y="525"/>
                </a:moveTo>
                <a:cubicBezTo>
                  <a:pt x="2286" y="846"/>
                  <a:pt x="1822" y="1179"/>
                  <a:pt x="1215" y="1251"/>
                </a:cubicBezTo>
                <a:cubicBezTo>
                  <a:pt x="607" y="1322"/>
                  <a:pt x="84" y="1132"/>
                  <a:pt x="36" y="822"/>
                </a:cubicBezTo>
                <a:cubicBezTo>
                  <a:pt x="0" y="489"/>
                  <a:pt x="453" y="167"/>
                  <a:pt x="1072" y="84"/>
                </a:cubicBezTo>
                <a:cubicBezTo>
                  <a:pt x="1679" y="1"/>
                  <a:pt x="2203" y="191"/>
                  <a:pt x="2239" y="525"/>
                </a:cubicBezTo>
                <a:close/>
              </a:path>
            </a:pathLst>
          </a:custGeom>
          <a:noFill/>
          <a:ln w="4175" cap="flat" cmpd="sng">
            <a:solidFill>
              <a:srgbClr val="D4C599"/>
            </a:solidFill>
            <a:prstDash val="solid"/>
            <a:miter lim="11906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871" name="Google Shape;871;p4"/>
          <p:cNvSpPr/>
          <p:nvPr/>
        </p:nvSpPr>
        <p:spPr>
          <a:xfrm>
            <a:off x="1431519" y="860568"/>
            <a:ext cx="99608" cy="54613"/>
          </a:xfrm>
          <a:custGeom>
            <a:avLst/>
            <a:gdLst/>
            <a:ahLst/>
            <a:cxnLst/>
            <a:rect l="l" t="t" r="r" b="b"/>
            <a:pathLst>
              <a:path w="2299" h="1310" fill="none" extrusionOk="0">
                <a:moveTo>
                  <a:pt x="2251" y="512"/>
                </a:moveTo>
                <a:cubicBezTo>
                  <a:pt x="2299" y="834"/>
                  <a:pt x="1835" y="1167"/>
                  <a:pt x="1227" y="1238"/>
                </a:cubicBezTo>
                <a:cubicBezTo>
                  <a:pt x="620" y="1310"/>
                  <a:pt x="96" y="1119"/>
                  <a:pt x="49" y="810"/>
                </a:cubicBezTo>
                <a:cubicBezTo>
                  <a:pt x="1" y="476"/>
                  <a:pt x="465" y="155"/>
                  <a:pt x="1073" y="72"/>
                </a:cubicBezTo>
                <a:cubicBezTo>
                  <a:pt x="1692" y="0"/>
                  <a:pt x="2227" y="202"/>
                  <a:pt x="2251" y="512"/>
                </a:cubicBezTo>
                <a:close/>
              </a:path>
            </a:pathLst>
          </a:custGeom>
          <a:noFill/>
          <a:ln w="4175" cap="flat" cmpd="sng">
            <a:solidFill>
              <a:srgbClr val="D4C599"/>
            </a:solidFill>
            <a:prstDash val="solid"/>
            <a:miter lim="11906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872" name="Google Shape;872;p4"/>
          <p:cNvSpPr/>
          <p:nvPr/>
        </p:nvSpPr>
        <p:spPr>
          <a:xfrm>
            <a:off x="915671" y="1684030"/>
            <a:ext cx="99608" cy="55156"/>
          </a:xfrm>
          <a:custGeom>
            <a:avLst/>
            <a:gdLst/>
            <a:ahLst/>
            <a:cxnLst/>
            <a:rect l="l" t="t" r="r" b="b"/>
            <a:pathLst>
              <a:path w="2299" h="1323" fill="none" extrusionOk="0">
                <a:moveTo>
                  <a:pt x="2251" y="524"/>
                </a:moveTo>
                <a:cubicBezTo>
                  <a:pt x="2299" y="846"/>
                  <a:pt x="1834" y="1179"/>
                  <a:pt x="1227" y="1251"/>
                </a:cubicBezTo>
                <a:cubicBezTo>
                  <a:pt x="620" y="1322"/>
                  <a:pt x="96" y="1132"/>
                  <a:pt x="48" y="822"/>
                </a:cubicBezTo>
                <a:cubicBezTo>
                  <a:pt x="1" y="489"/>
                  <a:pt x="465" y="167"/>
                  <a:pt x="1072" y="84"/>
                </a:cubicBezTo>
                <a:cubicBezTo>
                  <a:pt x="1691" y="1"/>
                  <a:pt x="2215" y="191"/>
                  <a:pt x="2251" y="524"/>
                </a:cubicBezTo>
                <a:close/>
              </a:path>
            </a:pathLst>
          </a:custGeom>
          <a:noFill/>
          <a:ln w="4175" cap="flat" cmpd="sng">
            <a:solidFill>
              <a:srgbClr val="D4C599"/>
            </a:solidFill>
            <a:prstDash val="solid"/>
            <a:miter lim="11906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873" name="Google Shape;873;p4"/>
          <p:cNvSpPr/>
          <p:nvPr/>
        </p:nvSpPr>
        <p:spPr>
          <a:xfrm>
            <a:off x="571095" y="1237779"/>
            <a:ext cx="88776" cy="49695"/>
          </a:xfrm>
          <a:custGeom>
            <a:avLst/>
            <a:gdLst/>
            <a:ahLst/>
            <a:cxnLst/>
            <a:rect l="l" t="t" r="r" b="b"/>
            <a:pathLst>
              <a:path w="2049" h="1192" fill="none" extrusionOk="0">
                <a:moveTo>
                  <a:pt x="2012" y="465"/>
                </a:moveTo>
                <a:cubicBezTo>
                  <a:pt x="2048" y="751"/>
                  <a:pt x="1631" y="1049"/>
                  <a:pt x="1096" y="1120"/>
                </a:cubicBezTo>
                <a:cubicBezTo>
                  <a:pt x="560" y="1191"/>
                  <a:pt x="84" y="1013"/>
                  <a:pt x="48" y="739"/>
                </a:cubicBezTo>
                <a:cubicBezTo>
                  <a:pt x="0" y="453"/>
                  <a:pt x="417" y="156"/>
                  <a:pt x="953" y="84"/>
                </a:cubicBezTo>
                <a:cubicBezTo>
                  <a:pt x="1501" y="1"/>
                  <a:pt x="1965" y="179"/>
                  <a:pt x="2012" y="465"/>
                </a:cubicBezTo>
                <a:close/>
              </a:path>
            </a:pathLst>
          </a:custGeom>
          <a:noFill/>
          <a:ln w="3875" cap="flat" cmpd="sng">
            <a:solidFill>
              <a:srgbClr val="D4C599"/>
            </a:solidFill>
            <a:prstDash val="solid"/>
            <a:miter lim="11906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874" name="Google Shape;874;p4"/>
          <p:cNvSpPr/>
          <p:nvPr/>
        </p:nvSpPr>
        <p:spPr>
          <a:xfrm>
            <a:off x="1966992" y="1668646"/>
            <a:ext cx="118195" cy="67037"/>
          </a:xfrm>
          <a:custGeom>
            <a:avLst/>
            <a:gdLst/>
            <a:ahLst/>
            <a:cxnLst/>
            <a:rect l="l" t="t" r="r" b="b"/>
            <a:pathLst>
              <a:path w="2728" h="1608" fill="none" extrusionOk="0">
                <a:moveTo>
                  <a:pt x="2680" y="620"/>
                </a:moveTo>
                <a:cubicBezTo>
                  <a:pt x="2727" y="1012"/>
                  <a:pt x="2191" y="1393"/>
                  <a:pt x="1465" y="1501"/>
                </a:cubicBezTo>
                <a:cubicBezTo>
                  <a:pt x="727" y="1608"/>
                  <a:pt x="108" y="1370"/>
                  <a:pt x="48" y="977"/>
                </a:cubicBezTo>
                <a:cubicBezTo>
                  <a:pt x="1" y="596"/>
                  <a:pt x="536" y="203"/>
                  <a:pt x="1263" y="108"/>
                </a:cubicBezTo>
                <a:cubicBezTo>
                  <a:pt x="2001" y="0"/>
                  <a:pt x="2620" y="239"/>
                  <a:pt x="2680" y="620"/>
                </a:cubicBezTo>
                <a:close/>
              </a:path>
            </a:pathLst>
          </a:custGeom>
          <a:noFill/>
          <a:ln w="2975" cap="flat" cmpd="sng">
            <a:solidFill>
              <a:srgbClr val="D4C599"/>
            </a:solidFill>
            <a:prstDash val="solid"/>
            <a:miter lim="11906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875" name="Google Shape;875;p4"/>
          <p:cNvSpPr/>
          <p:nvPr/>
        </p:nvSpPr>
        <p:spPr>
          <a:xfrm>
            <a:off x="681491" y="1922704"/>
            <a:ext cx="39773" cy="36437"/>
          </a:xfrm>
          <a:custGeom>
            <a:avLst/>
            <a:gdLst/>
            <a:ahLst/>
            <a:cxnLst/>
            <a:rect l="l" t="t" r="r" b="b"/>
            <a:pathLst>
              <a:path w="918" h="874" extrusionOk="0">
                <a:moveTo>
                  <a:pt x="439" y="0"/>
                </a:moveTo>
                <a:cubicBezTo>
                  <a:pt x="423" y="0"/>
                  <a:pt x="408" y="1"/>
                  <a:pt x="393" y="2"/>
                </a:cubicBezTo>
                <a:cubicBezTo>
                  <a:pt x="155" y="38"/>
                  <a:pt x="0" y="264"/>
                  <a:pt x="24" y="491"/>
                </a:cubicBezTo>
                <a:cubicBezTo>
                  <a:pt x="58" y="713"/>
                  <a:pt x="248" y="874"/>
                  <a:pt x="467" y="874"/>
                </a:cubicBezTo>
                <a:cubicBezTo>
                  <a:pt x="482" y="874"/>
                  <a:pt x="497" y="873"/>
                  <a:pt x="512" y="872"/>
                </a:cubicBezTo>
                <a:cubicBezTo>
                  <a:pt x="750" y="836"/>
                  <a:pt x="917" y="610"/>
                  <a:pt x="893" y="383"/>
                </a:cubicBezTo>
                <a:cubicBezTo>
                  <a:pt x="860" y="160"/>
                  <a:pt x="659" y="0"/>
                  <a:pt x="439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876" name="Google Shape;876;p4"/>
          <p:cNvSpPr/>
          <p:nvPr/>
        </p:nvSpPr>
        <p:spPr>
          <a:xfrm>
            <a:off x="1559982" y="934902"/>
            <a:ext cx="37175" cy="33519"/>
          </a:xfrm>
          <a:custGeom>
            <a:avLst/>
            <a:gdLst/>
            <a:ahLst/>
            <a:cxnLst/>
            <a:rect l="l" t="t" r="r" b="b"/>
            <a:pathLst>
              <a:path w="858" h="804" extrusionOk="0">
                <a:moveTo>
                  <a:pt x="428" y="0"/>
                </a:moveTo>
                <a:cubicBezTo>
                  <a:pt x="413" y="0"/>
                  <a:pt x="397" y="1"/>
                  <a:pt x="382" y="3"/>
                </a:cubicBezTo>
                <a:cubicBezTo>
                  <a:pt x="155" y="39"/>
                  <a:pt x="1" y="229"/>
                  <a:pt x="36" y="455"/>
                </a:cubicBezTo>
                <a:cubicBezTo>
                  <a:pt x="58" y="665"/>
                  <a:pt x="234" y="803"/>
                  <a:pt x="430" y="803"/>
                </a:cubicBezTo>
                <a:cubicBezTo>
                  <a:pt x="446" y="803"/>
                  <a:pt x="461" y="802"/>
                  <a:pt x="477" y="801"/>
                </a:cubicBezTo>
                <a:cubicBezTo>
                  <a:pt x="703" y="765"/>
                  <a:pt x="858" y="575"/>
                  <a:pt x="822" y="348"/>
                </a:cubicBezTo>
                <a:cubicBezTo>
                  <a:pt x="800" y="139"/>
                  <a:pt x="624" y="0"/>
                  <a:pt x="428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877" name="Google Shape;877;p4"/>
          <p:cNvSpPr/>
          <p:nvPr/>
        </p:nvSpPr>
        <p:spPr>
          <a:xfrm>
            <a:off x="280676" y="1480249"/>
            <a:ext cx="57797" cy="52071"/>
          </a:xfrm>
          <a:custGeom>
            <a:avLst/>
            <a:gdLst/>
            <a:ahLst/>
            <a:cxnLst/>
            <a:rect l="l" t="t" r="r" b="b"/>
            <a:pathLst>
              <a:path w="1334" h="1249" extrusionOk="0">
                <a:moveTo>
                  <a:pt x="671" y="1"/>
                </a:moveTo>
                <a:cubicBezTo>
                  <a:pt x="642" y="1"/>
                  <a:pt x="613" y="3"/>
                  <a:pt x="584" y="7"/>
                </a:cubicBezTo>
                <a:cubicBezTo>
                  <a:pt x="238" y="55"/>
                  <a:pt x="0" y="364"/>
                  <a:pt x="48" y="709"/>
                </a:cubicBezTo>
                <a:cubicBezTo>
                  <a:pt x="92" y="1031"/>
                  <a:pt x="363" y="1249"/>
                  <a:pt x="679" y="1249"/>
                </a:cubicBezTo>
                <a:cubicBezTo>
                  <a:pt x="702" y="1249"/>
                  <a:pt x="726" y="1248"/>
                  <a:pt x="750" y="1245"/>
                </a:cubicBezTo>
                <a:cubicBezTo>
                  <a:pt x="1095" y="1198"/>
                  <a:pt x="1334" y="888"/>
                  <a:pt x="1286" y="543"/>
                </a:cubicBezTo>
                <a:cubicBezTo>
                  <a:pt x="1242" y="227"/>
                  <a:pt x="980" y="1"/>
                  <a:pt x="671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878" name="Google Shape;878;p4"/>
          <p:cNvSpPr/>
          <p:nvPr/>
        </p:nvSpPr>
        <p:spPr>
          <a:xfrm>
            <a:off x="1465574" y="1698580"/>
            <a:ext cx="39773" cy="36729"/>
          </a:xfrm>
          <a:custGeom>
            <a:avLst/>
            <a:gdLst/>
            <a:ahLst/>
            <a:cxnLst/>
            <a:rect l="l" t="t" r="r" b="b"/>
            <a:pathLst>
              <a:path w="918" h="881" extrusionOk="0">
                <a:moveTo>
                  <a:pt x="471" y="1"/>
                </a:moveTo>
                <a:cubicBezTo>
                  <a:pt x="446" y="1"/>
                  <a:pt x="420" y="3"/>
                  <a:pt x="394" y="9"/>
                </a:cubicBezTo>
                <a:cubicBezTo>
                  <a:pt x="156" y="44"/>
                  <a:pt x="1" y="259"/>
                  <a:pt x="25" y="497"/>
                </a:cubicBezTo>
                <a:cubicBezTo>
                  <a:pt x="58" y="720"/>
                  <a:pt x="248" y="880"/>
                  <a:pt x="468" y="880"/>
                </a:cubicBezTo>
                <a:cubicBezTo>
                  <a:pt x="482" y="880"/>
                  <a:pt x="498" y="879"/>
                  <a:pt x="513" y="878"/>
                </a:cubicBezTo>
                <a:cubicBezTo>
                  <a:pt x="751" y="842"/>
                  <a:pt x="918" y="616"/>
                  <a:pt x="894" y="378"/>
                </a:cubicBezTo>
                <a:cubicBezTo>
                  <a:pt x="862" y="166"/>
                  <a:pt x="679" y="1"/>
                  <a:pt x="471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879" name="Google Shape;879;p4"/>
          <p:cNvSpPr/>
          <p:nvPr/>
        </p:nvSpPr>
        <p:spPr>
          <a:xfrm>
            <a:off x="2176434" y="1015155"/>
            <a:ext cx="57841" cy="51696"/>
          </a:xfrm>
          <a:custGeom>
            <a:avLst/>
            <a:gdLst/>
            <a:ahLst/>
            <a:cxnLst/>
            <a:rect l="l" t="t" r="r" b="b"/>
            <a:pathLst>
              <a:path w="1335" h="1240" extrusionOk="0">
                <a:moveTo>
                  <a:pt x="672" y="1"/>
                </a:moveTo>
                <a:cubicBezTo>
                  <a:pt x="643" y="1"/>
                  <a:pt x="614" y="3"/>
                  <a:pt x="584" y="7"/>
                </a:cubicBezTo>
                <a:cubicBezTo>
                  <a:pt x="239" y="43"/>
                  <a:pt x="1" y="364"/>
                  <a:pt x="48" y="697"/>
                </a:cubicBezTo>
                <a:cubicBezTo>
                  <a:pt x="92" y="1013"/>
                  <a:pt x="354" y="1239"/>
                  <a:pt x="663" y="1239"/>
                </a:cubicBezTo>
                <a:cubicBezTo>
                  <a:pt x="692" y="1239"/>
                  <a:pt x="721" y="1237"/>
                  <a:pt x="751" y="1233"/>
                </a:cubicBezTo>
                <a:cubicBezTo>
                  <a:pt x="1096" y="1197"/>
                  <a:pt x="1334" y="876"/>
                  <a:pt x="1286" y="531"/>
                </a:cubicBezTo>
                <a:cubicBezTo>
                  <a:pt x="1243" y="226"/>
                  <a:pt x="980" y="1"/>
                  <a:pt x="672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880" name="Google Shape;880;p4"/>
          <p:cNvSpPr/>
          <p:nvPr/>
        </p:nvSpPr>
        <p:spPr>
          <a:xfrm>
            <a:off x="1805038" y="677632"/>
            <a:ext cx="57797" cy="51653"/>
          </a:xfrm>
          <a:custGeom>
            <a:avLst/>
            <a:gdLst/>
            <a:ahLst/>
            <a:cxnLst/>
            <a:rect l="l" t="t" r="r" b="b"/>
            <a:pathLst>
              <a:path w="1334" h="1239" extrusionOk="0">
                <a:moveTo>
                  <a:pt x="671" y="1"/>
                </a:moveTo>
                <a:cubicBezTo>
                  <a:pt x="642" y="1"/>
                  <a:pt x="613" y="3"/>
                  <a:pt x="583" y="7"/>
                </a:cubicBezTo>
                <a:cubicBezTo>
                  <a:pt x="238" y="42"/>
                  <a:pt x="0" y="364"/>
                  <a:pt x="48" y="697"/>
                </a:cubicBezTo>
                <a:cubicBezTo>
                  <a:pt x="91" y="1013"/>
                  <a:pt x="354" y="1239"/>
                  <a:pt x="662" y="1239"/>
                </a:cubicBezTo>
                <a:cubicBezTo>
                  <a:pt x="691" y="1239"/>
                  <a:pt x="721" y="1237"/>
                  <a:pt x="750" y="1233"/>
                </a:cubicBezTo>
                <a:cubicBezTo>
                  <a:pt x="1095" y="1197"/>
                  <a:pt x="1334" y="876"/>
                  <a:pt x="1286" y="542"/>
                </a:cubicBezTo>
                <a:cubicBezTo>
                  <a:pt x="1242" y="227"/>
                  <a:pt x="980" y="1"/>
                  <a:pt x="671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881" name="Google Shape;881;p4"/>
          <p:cNvSpPr/>
          <p:nvPr/>
        </p:nvSpPr>
        <p:spPr>
          <a:xfrm>
            <a:off x="2160448" y="1432096"/>
            <a:ext cx="57321" cy="51696"/>
          </a:xfrm>
          <a:custGeom>
            <a:avLst/>
            <a:gdLst/>
            <a:ahLst/>
            <a:cxnLst/>
            <a:rect l="l" t="t" r="r" b="b"/>
            <a:pathLst>
              <a:path w="1323" h="1240" extrusionOk="0">
                <a:moveTo>
                  <a:pt x="672" y="1"/>
                </a:moveTo>
                <a:cubicBezTo>
                  <a:pt x="643" y="1"/>
                  <a:pt x="613" y="3"/>
                  <a:pt x="584" y="7"/>
                </a:cubicBezTo>
                <a:cubicBezTo>
                  <a:pt x="239" y="43"/>
                  <a:pt x="0" y="364"/>
                  <a:pt x="48" y="698"/>
                </a:cubicBezTo>
                <a:cubicBezTo>
                  <a:pt x="92" y="1013"/>
                  <a:pt x="354" y="1239"/>
                  <a:pt x="663" y="1239"/>
                </a:cubicBezTo>
                <a:cubicBezTo>
                  <a:pt x="692" y="1239"/>
                  <a:pt x="721" y="1237"/>
                  <a:pt x="751" y="1233"/>
                </a:cubicBezTo>
                <a:cubicBezTo>
                  <a:pt x="1084" y="1198"/>
                  <a:pt x="1322" y="876"/>
                  <a:pt x="1286" y="543"/>
                </a:cubicBezTo>
                <a:cubicBezTo>
                  <a:pt x="1243" y="227"/>
                  <a:pt x="980" y="1"/>
                  <a:pt x="672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882" name="Google Shape;882;p4"/>
          <p:cNvSpPr/>
          <p:nvPr/>
        </p:nvSpPr>
        <p:spPr>
          <a:xfrm>
            <a:off x="809435" y="1001898"/>
            <a:ext cx="35615" cy="32143"/>
          </a:xfrm>
          <a:custGeom>
            <a:avLst/>
            <a:gdLst/>
            <a:ahLst/>
            <a:cxnLst/>
            <a:rect l="l" t="t" r="r" b="b"/>
            <a:pathLst>
              <a:path w="822" h="771" extrusionOk="0">
                <a:moveTo>
                  <a:pt x="404" y="1"/>
                </a:moveTo>
                <a:cubicBezTo>
                  <a:pt x="388" y="1"/>
                  <a:pt x="373" y="2"/>
                  <a:pt x="357" y="3"/>
                </a:cubicBezTo>
                <a:cubicBezTo>
                  <a:pt x="155" y="39"/>
                  <a:pt x="0" y="230"/>
                  <a:pt x="36" y="444"/>
                </a:cubicBezTo>
                <a:cubicBezTo>
                  <a:pt x="57" y="627"/>
                  <a:pt x="215" y="770"/>
                  <a:pt x="403" y="770"/>
                </a:cubicBezTo>
                <a:cubicBezTo>
                  <a:pt x="423" y="770"/>
                  <a:pt x="444" y="769"/>
                  <a:pt x="464" y="765"/>
                </a:cubicBezTo>
                <a:cubicBezTo>
                  <a:pt x="679" y="742"/>
                  <a:pt x="822" y="539"/>
                  <a:pt x="798" y="337"/>
                </a:cubicBezTo>
                <a:cubicBezTo>
                  <a:pt x="765" y="138"/>
                  <a:pt x="598" y="1"/>
                  <a:pt x="404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883" name="Google Shape;883;p4"/>
          <p:cNvSpPr/>
          <p:nvPr/>
        </p:nvSpPr>
        <p:spPr>
          <a:xfrm>
            <a:off x="526728" y="887083"/>
            <a:ext cx="57277" cy="52196"/>
          </a:xfrm>
          <a:custGeom>
            <a:avLst/>
            <a:gdLst/>
            <a:ahLst/>
            <a:cxnLst/>
            <a:rect l="l" t="t" r="r" b="b"/>
            <a:pathLst>
              <a:path w="1322" h="1252" extrusionOk="0">
                <a:moveTo>
                  <a:pt x="660" y="1"/>
                </a:moveTo>
                <a:cubicBezTo>
                  <a:pt x="631" y="1"/>
                  <a:pt x="601" y="3"/>
                  <a:pt x="572" y="7"/>
                </a:cubicBezTo>
                <a:cubicBezTo>
                  <a:pt x="239" y="55"/>
                  <a:pt x="0" y="364"/>
                  <a:pt x="36" y="709"/>
                </a:cubicBezTo>
                <a:cubicBezTo>
                  <a:pt x="80" y="1025"/>
                  <a:pt x="342" y="1251"/>
                  <a:pt x="651" y="1251"/>
                </a:cubicBezTo>
                <a:cubicBezTo>
                  <a:pt x="680" y="1251"/>
                  <a:pt x="709" y="1249"/>
                  <a:pt x="739" y="1245"/>
                </a:cubicBezTo>
                <a:cubicBezTo>
                  <a:pt x="1084" y="1198"/>
                  <a:pt x="1322" y="888"/>
                  <a:pt x="1274" y="543"/>
                </a:cubicBezTo>
                <a:cubicBezTo>
                  <a:pt x="1231" y="227"/>
                  <a:pt x="968" y="1"/>
                  <a:pt x="660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884" name="Google Shape;884;p4"/>
          <p:cNvSpPr/>
          <p:nvPr/>
        </p:nvSpPr>
        <p:spPr>
          <a:xfrm>
            <a:off x="-42325" y="582405"/>
            <a:ext cx="99088" cy="55156"/>
          </a:xfrm>
          <a:custGeom>
            <a:avLst/>
            <a:gdLst/>
            <a:ahLst/>
            <a:cxnLst/>
            <a:rect l="l" t="t" r="r" b="b"/>
            <a:pathLst>
              <a:path w="2287" h="1323" fill="none" extrusionOk="0">
                <a:moveTo>
                  <a:pt x="2239" y="525"/>
                </a:moveTo>
                <a:cubicBezTo>
                  <a:pt x="2286" y="846"/>
                  <a:pt x="1822" y="1179"/>
                  <a:pt x="1215" y="1251"/>
                </a:cubicBezTo>
                <a:cubicBezTo>
                  <a:pt x="607" y="1322"/>
                  <a:pt x="84" y="1132"/>
                  <a:pt x="36" y="822"/>
                </a:cubicBezTo>
                <a:cubicBezTo>
                  <a:pt x="0" y="489"/>
                  <a:pt x="453" y="167"/>
                  <a:pt x="1072" y="84"/>
                </a:cubicBezTo>
                <a:cubicBezTo>
                  <a:pt x="1679" y="1"/>
                  <a:pt x="2203" y="191"/>
                  <a:pt x="2239" y="525"/>
                </a:cubicBezTo>
                <a:close/>
              </a:path>
            </a:pathLst>
          </a:custGeom>
          <a:noFill/>
          <a:ln w="4175" cap="flat" cmpd="sng">
            <a:solidFill>
              <a:srgbClr val="D4C599"/>
            </a:solidFill>
            <a:prstDash val="solid"/>
            <a:miter lim="11906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885" name="Google Shape;885;p4"/>
          <p:cNvSpPr/>
          <p:nvPr/>
        </p:nvSpPr>
        <p:spPr>
          <a:xfrm>
            <a:off x="648388" y="329263"/>
            <a:ext cx="99608" cy="55156"/>
          </a:xfrm>
          <a:custGeom>
            <a:avLst/>
            <a:gdLst/>
            <a:ahLst/>
            <a:cxnLst/>
            <a:rect l="l" t="t" r="r" b="b"/>
            <a:pathLst>
              <a:path w="2299" h="1323" fill="none" extrusionOk="0">
                <a:moveTo>
                  <a:pt x="2251" y="524"/>
                </a:moveTo>
                <a:cubicBezTo>
                  <a:pt x="2299" y="846"/>
                  <a:pt x="1834" y="1179"/>
                  <a:pt x="1227" y="1251"/>
                </a:cubicBezTo>
                <a:cubicBezTo>
                  <a:pt x="620" y="1322"/>
                  <a:pt x="96" y="1132"/>
                  <a:pt x="48" y="822"/>
                </a:cubicBezTo>
                <a:cubicBezTo>
                  <a:pt x="1" y="489"/>
                  <a:pt x="465" y="167"/>
                  <a:pt x="1072" y="84"/>
                </a:cubicBezTo>
                <a:cubicBezTo>
                  <a:pt x="1691" y="1"/>
                  <a:pt x="2215" y="191"/>
                  <a:pt x="2251" y="524"/>
                </a:cubicBezTo>
                <a:close/>
              </a:path>
            </a:pathLst>
          </a:custGeom>
          <a:noFill/>
          <a:ln w="4175" cap="flat" cmpd="sng">
            <a:solidFill>
              <a:srgbClr val="D4C599"/>
            </a:solidFill>
            <a:prstDash val="solid"/>
            <a:miter lim="11906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886" name="Google Shape;886;p4"/>
          <p:cNvSpPr/>
          <p:nvPr/>
        </p:nvSpPr>
        <p:spPr>
          <a:xfrm>
            <a:off x="1699709" y="313879"/>
            <a:ext cx="118195" cy="67037"/>
          </a:xfrm>
          <a:custGeom>
            <a:avLst/>
            <a:gdLst/>
            <a:ahLst/>
            <a:cxnLst/>
            <a:rect l="l" t="t" r="r" b="b"/>
            <a:pathLst>
              <a:path w="2728" h="1608" fill="none" extrusionOk="0">
                <a:moveTo>
                  <a:pt x="2680" y="620"/>
                </a:moveTo>
                <a:cubicBezTo>
                  <a:pt x="2727" y="1012"/>
                  <a:pt x="2191" y="1393"/>
                  <a:pt x="1465" y="1501"/>
                </a:cubicBezTo>
                <a:cubicBezTo>
                  <a:pt x="727" y="1608"/>
                  <a:pt x="108" y="1370"/>
                  <a:pt x="48" y="977"/>
                </a:cubicBezTo>
                <a:cubicBezTo>
                  <a:pt x="1" y="596"/>
                  <a:pt x="536" y="203"/>
                  <a:pt x="1263" y="108"/>
                </a:cubicBezTo>
                <a:cubicBezTo>
                  <a:pt x="2001" y="0"/>
                  <a:pt x="2620" y="239"/>
                  <a:pt x="2680" y="620"/>
                </a:cubicBezTo>
                <a:close/>
              </a:path>
            </a:pathLst>
          </a:custGeom>
          <a:noFill/>
          <a:ln w="2975" cap="flat" cmpd="sng">
            <a:solidFill>
              <a:srgbClr val="D4C599"/>
            </a:solidFill>
            <a:prstDash val="solid"/>
            <a:miter lim="11906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887" name="Google Shape;887;p4"/>
          <p:cNvSpPr/>
          <p:nvPr/>
        </p:nvSpPr>
        <p:spPr>
          <a:xfrm>
            <a:off x="414207" y="567938"/>
            <a:ext cx="39773" cy="36437"/>
          </a:xfrm>
          <a:custGeom>
            <a:avLst/>
            <a:gdLst/>
            <a:ahLst/>
            <a:cxnLst/>
            <a:rect l="l" t="t" r="r" b="b"/>
            <a:pathLst>
              <a:path w="918" h="874" extrusionOk="0">
                <a:moveTo>
                  <a:pt x="439" y="0"/>
                </a:moveTo>
                <a:cubicBezTo>
                  <a:pt x="423" y="0"/>
                  <a:pt x="408" y="1"/>
                  <a:pt x="393" y="2"/>
                </a:cubicBezTo>
                <a:cubicBezTo>
                  <a:pt x="155" y="38"/>
                  <a:pt x="0" y="264"/>
                  <a:pt x="24" y="491"/>
                </a:cubicBezTo>
                <a:cubicBezTo>
                  <a:pt x="58" y="713"/>
                  <a:pt x="248" y="874"/>
                  <a:pt x="467" y="874"/>
                </a:cubicBezTo>
                <a:cubicBezTo>
                  <a:pt x="482" y="874"/>
                  <a:pt x="497" y="873"/>
                  <a:pt x="512" y="872"/>
                </a:cubicBezTo>
                <a:cubicBezTo>
                  <a:pt x="750" y="836"/>
                  <a:pt x="917" y="610"/>
                  <a:pt x="893" y="383"/>
                </a:cubicBezTo>
                <a:cubicBezTo>
                  <a:pt x="860" y="160"/>
                  <a:pt x="659" y="0"/>
                  <a:pt x="439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888" name="Google Shape;888;p4"/>
          <p:cNvSpPr/>
          <p:nvPr/>
        </p:nvSpPr>
        <p:spPr>
          <a:xfrm>
            <a:off x="1198290" y="343813"/>
            <a:ext cx="39773" cy="36729"/>
          </a:xfrm>
          <a:custGeom>
            <a:avLst/>
            <a:gdLst/>
            <a:ahLst/>
            <a:cxnLst/>
            <a:rect l="l" t="t" r="r" b="b"/>
            <a:pathLst>
              <a:path w="918" h="881" extrusionOk="0">
                <a:moveTo>
                  <a:pt x="471" y="1"/>
                </a:moveTo>
                <a:cubicBezTo>
                  <a:pt x="446" y="1"/>
                  <a:pt x="420" y="3"/>
                  <a:pt x="394" y="9"/>
                </a:cubicBezTo>
                <a:cubicBezTo>
                  <a:pt x="156" y="44"/>
                  <a:pt x="1" y="259"/>
                  <a:pt x="25" y="497"/>
                </a:cubicBezTo>
                <a:cubicBezTo>
                  <a:pt x="58" y="720"/>
                  <a:pt x="248" y="880"/>
                  <a:pt x="468" y="880"/>
                </a:cubicBezTo>
                <a:cubicBezTo>
                  <a:pt x="482" y="880"/>
                  <a:pt x="498" y="879"/>
                  <a:pt x="513" y="878"/>
                </a:cubicBezTo>
                <a:cubicBezTo>
                  <a:pt x="751" y="842"/>
                  <a:pt x="918" y="616"/>
                  <a:pt x="894" y="378"/>
                </a:cubicBezTo>
                <a:cubicBezTo>
                  <a:pt x="862" y="166"/>
                  <a:pt x="679" y="1"/>
                  <a:pt x="471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889" name="Google Shape;889;p4"/>
          <p:cNvSpPr txBox="1">
            <a:spLocks noGrp="1"/>
          </p:cNvSpPr>
          <p:nvPr>
            <p:ph type="title"/>
          </p:nvPr>
        </p:nvSpPr>
        <p:spPr>
          <a:xfrm>
            <a:off x="960000" y="593367"/>
            <a:ext cx="10272000" cy="7636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300"/>
              <a:buNone/>
              <a:defRPr sz="6400"/>
            </a:lvl1pPr>
            <a:lvl2pPr lvl="1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9pPr>
          </a:lstStyle>
          <a:p>
            <a:endParaRPr/>
          </a:p>
        </p:txBody>
      </p:sp>
      <p:sp>
        <p:nvSpPr>
          <p:cNvPr id="890" name="Google Shape;890;p4"/>
          <p:cNvSpPr txBox="1">
            <a:spLocks noGrp="1"/>
          </p:cNvSpPr>
          <p:nvPr>
            <p:ph type="body" idx="1"/>
          </p:nvPr>
        </p:nvSpPr>
        <p:spPr>
          <a:xfrm>
            <a:off x="968600" y="1390667"/>
            <a:ext cx="10004400" cy="4810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2332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600">
                <a:solidFill>
                  <a:srgbClr val="434343"/>
                </a:solidFill>
              </a:defRPr>
            </a:lvl1pPr>
            <a:lvl2pPr marL="1219170" lvl="1" indent="-423323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>
                <a:solidFill>
                  <a:srgbClr val="434343"/>
                </a:solidFill>
              </a:defRPr>
            </a:lvl2pPr>
            <a:lvl3pPr marL="1828754" lvl="2" indent="-423323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>
                <a:solidFill>
                  <a:srgbClr val="434343"/>
                </a:solidFill>
              </a:defRPr>
            </a:lvl3pPr>
            <a:lvl4pPr marL="2438339" lvl="3" indent="-423323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>
                <a:solidFill>
                  <a:srgbClr val="434343"/>
                </a:solidFill>
              </a:defRPr>
            </a:lvl4pPr>
            <a:lvl5pPr marL="3047924" lvl="4" indent="-423323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>
                <a:solidFill>
                  <a:srgbClr val="434343"/>
                </a:solidFill>
              </a:defRPr>
            </a:lvl5pPr>
            <a:lvl6pPr marL="3657509" lvl="5" indent="-423323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>
                <a:solidFill>
                  <a:srgbClr val="434343"/>
                </a:solidFill>
              </a:defRPr>
            </a:lvl6pPr>
            <a:lvl7pPr marL="4267093" lvl="6" indent="-423323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>
                <a:solidFill>
                  <a:srgbClr val="434343"/>
                </a:solidFill>
              </a:defRPr>
            </a:lvl7pPr>
            <a:lvl8pPr marL="4876678" lvl="7" indent="-423323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>
                <a:solidFill>
                  <a:srgbClr val="434343"/>
                </a:solidFill>
              </a:defRPr>
            </a:lvl8pPr>
            <a:lvl9pPr marL="5486263" lvl="8" indent="-423323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5528572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solidFill>
          <a:schemeClr val="lt1"/>
        </a:solidFill>
        <a:effectLst/>
      </p:bgPr>
    </p:bg>
    <p:spTree>
      <p:nvGrpSpPr>
        <p:cNvPr id="1" name="Shape 1960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215020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Table of contents">
    <p:bg>
      <p:bgPr>
        <a:solidFill>
          <a:schemeClr val="dk2"/>
        </a:solidFill>
        <a:effectLst/>
      </p:bgPr>
    </p:bg>
    <p:spTree>
      <p:nvGrpSpPr>
        <p:cNvPr id="1" name="Shape 19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62" name="Google Shape;1962;p13"/>
          <p:cNvGrpSpPr/>
          <p:nvPr/>
        </p:nvGrpSpPr>
        <p:grpSpPr>
          <a:xfrm>
            <a:off x="-1174456" y="87853"/>
            <a:ext cx="14045088" cy="7636913"/>
            <a:chOff x="-880842" y="65889"/>
            <a:chExt cx="10533816" cy="5727685"/>
          </a:xfrm>
        </p:grpSpPr>
        <p:sp>
          <p:nvSpPr>
            <p:cNvPr id="1963" name="Google Shape;1963;p13"/>
            <p:cNvSpPr/>
            <p:nvPr/>
          </p:nvSpPr>
          <p:spPr>
            <a:xfrm>
              <a:off x="-302475" y="4171525"/>
              <a:ext cx="9890996" cy="1083516"/>
            </a:xfrm>
            <a:custGeom>
              <a:avLst/>
              <a:gdLst/>
              <a:ahLst/>
              <a:cxnLst/>
              <a:rect l="l" t="t" r="r" b="b"/>
              <a:pathLst>
                <a:path w="294156" h="31981" extrusionOk="0">
                  <a:moveTo>
                    <a:pt x="0" y="0"/>
                  </a:moveTo>
                  <a:lnTo>
                    <a:pt x="0" y="31980"/>
                  </a:lnTo>
                  <a:lnTo>
                    <a:pt x="291977" y="31980"/>
                  </a:lnTo>
                  <a:cubicBezTo>
                    <a:pt x="294156" y="24896"/>
                    <a:pt x="293822" y="5692"/>
                    <a:pt x="285857" y="5311"/>
                  </a:cubicBezTo>
                  <a:cubicBezTo>
                    <a:pt x="263702" y="4234"/>
                    <a:pt x="241474" y="3900"/>
                    <a:pt x="219204" y="3900"/>
                  </a:cubicBezTo>
                  <a:cubicBezTo>
                    <a:pt x="204278" y="3900"/>
                    <a:pt x="189333" y="4050"/>
                    <a:pt x="174379" y="4227"/>
                  </a:cubicBezTo>
                  <a:lnTo>
                    <a:pt x="151662" y="4489"/>
                  </a:lnTo>
                  <a:cubicBezTo>
                    <a:pt x="138291" y="4641"/>
                    <a:pt x="124915" y="4761"/>
                    <a:pt x="111543" y="4761"/>
                  </a:cubicBezTo>
                  <a:cubicBezTo>
                    <a:pt x="74558" y="4761"/>
                    <a:pt x="37594" y="3838"/>
                    <a:pt x="798" y="96"/>
                  </a:cubicBezTo>
                  <a:cubicBezTo>
                    <a:pt x="524" y="72"/>
                    <a:pt x="250" y="36"/>
                    <a:pt x="0" y="0"/>
                  </a:cubicBezTo>
                  <a:close/>
                </a:path>
              </a:pathLst>
            </a:custGeom>
            <a:solidFill>
              <a:srgbClr val="FFE1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64" name="Google Shape;1964;p13"/>
            <p:cNvSpPr/>
            <p:nvPr/>
          </p:nvSpPr>
          <p:spPr>
            <a:xfrm>
              <a:off x="-880842" y="1190435"/>
              <a:ext cx="1129873" cy="325587"/>
            </a:xfrm>
            <a:custGeom>
              <a:avLst/>
              <a:gdLst/>
              <a:ahLst/>
              <a:cxnLst/>
              <a:rect l="l" t="t" r="r" b="b"/>
              <a:pathLst>
                <a:path w="34040" h="9610" extrusionOk="0">
                  <a:moveTo>
                    <a:pt x="8906" y="1"/>
                  </a:moveTo>
                  <a:cubicBezTo>
                    <a:pt x="1345" y="1"/>
                    <a:pt x="0" y="9228"/>
                    <a:pt x="0" y="9228"/>
                  </a:cubicBezTo>
                  <a:lnTo>
                    <a:pt x="34040" y="9609"/>
                  </a:lnTo>
                  <a:cubicBezTo>
                    <a:pt x="34040" y="9609"/>
                    <a:pt x="31742" y="2584"/>
                    <a:pt x="26551" y="1953"/>
                  </a:cubicBezTo>
                  <a:cubicBezTo>
                    <a:pt x="26222" y="1914"/>
                    <a:pt x="25904" y="1896"/>
                    <a:pt x="25598" y="1896"/>
                  </a:cubicBezTo>
                  <a:cubicBezTo>
                    <a:pt x="21078" y="1896"/>
                    <a:pt x="19062" y="5906"/>
                    <a:pt x="19062" y="5906"/>
                  </a:cubicBezTo>
                  <a:cubicBezTo>
                    <a:pt x="19062" y="5906"/>
                    <a:pt x="16454" y="1"/>
                    <a:pt x="890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65" name="Google Shape;1965;p13"/>
            <p:cNvSpPr/>
            <p:nvPr/>
          </p:nvSpPr>
          <p:spPr>
            <a:xfrm>
              <a:off x="7872163" y="761750"/>
              <a:ext cx="1021632" cy="294485"/>
            </a:xfrm>
            <a:custGeom>
              <a:avLst/>
              <a:gdLst/>
              <a:ahLst/>
              <a:cxnLst/>
              <a:rect l="l" t="t" r="r" b="b"/>
              <a:pathLst>
                <a:path w="30779" h="8692" extrusionOk="0">
                  <a:moveTo>
                    <a:pt x="22730" y="0"/>
                  </a:moveTo>
                  <a:cubicBezTo>
                    <a:pt x="15884" y="0"/>
                    <a:pt x="13550" y="5346"/>
                    <a:pt x="13550" y="5346"/>
                  </a:cubicBezTo>
                  <a:cubicBezTo>
                    <a:pt x="13550" y="5346"/>
                    <a:pt x="11742" y="1730"/>
                    <a:pt x="7669" y="1730"/>
                  </a:cubicBezTo>
                  <a:cubicBezTo>
                    <a:pt x="7383" y="1730"/>
                    <a:pt x="7085" y="1748"/>
                    <a:pt x="6775" y="1786"/>
                  </a:cubicBezTo>
                  <a:cubicBezTo>
                    <a:pt x="2072" y="2357"/>
                    <a:pt x="1" y="8692"/>
                    <a:pt x="1" y="8692"/>
                  </a:cubicBezTo>
                  <a:lnTo>
                    <a:pt x="30778" y="8334"/>
                  </a:lnTo>
                  <a:cubicBezTo>
                    <a:pt x="30778" y="8334"/>
                    <a:pt x="29576" y="0"/>
                    <a:pt x="2273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66" name="Google Shape;1966;p13"/>
            <p:cNvSpPr/>
            <p:nvPr/>
          </p:nvSpPr>
          <p:spPr>
            <a:xfrm>
              <a:off x="7843717" y="3258672"/>
              <a:ext cx="1021632" cy="294519"/>
            </a:xfrm>
            <a:custGeom>
              <a:avLst/>
              <a:gdLst/>
              <a:ahLst/>
              <a:cxnLst/>
              <a:rect l="l" t="t" r="r" b="b"/>
              <a:pathLst>
                <a:path w="30779" h="8693" extrusionOk="0">
                  <a:moveTo>
                    <a:pt x="22718" y="1"/>
                  </a:moveTo>
                  <a:cubicBezTo>
                    <a:pt x="15872" y="1"/>
                    <a:pt x="13538" y="5346"/>
                    <a:pt x="13538" y="5346"/>
                  </a:cubicBezTo>
                  <a:cubicBezTo>
                    <a:pt x="13538" y="5346"/>
                    <a:pt x="11730" y="1730"/>
                    <a:pt x="7657" y="1730"/>
                  </a:cubicBezTo>
                  <a:cubicBezTo>
                    <a:pt x="7371" y="1730"/>
                    <a:pt x="7073" y="1748"/>
                    <a:pt x="6763" y="1787"/>
                  </a:cubicBezTo>
                  <a:cubicBezTo>
                    <a:pt x="2060" y="2346"/>
                    <a:pt x="1" y="8692"/>
                    <a:pt x="1" y="8692"/>
                  </a:cubicBezTo>
                  <a:lnTo>
                    <a:pt x="30778" y="8335"/>
                  </a:lnTo>
                  <a:cubicBezTo>
                    <a:pt x="30778" y="8335"/>
                    <a:pt x="29564" y="1"/>
                    <a:pt x="2271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67" name="Google Shape;1967;p13"/>
            <p:cNvSpPr/>
            <p:nvPr/>
          </p:nvSpPr>
          <p:spPr>
            <a:xfrm>
              <a:off x="121946" y="65889"/>
              <a:ext cx="819656" cy="236008"/>
            </a:xfrm>
            <a:custGeom>
              <a:avLst/>
              <a:gdLst/>
              <a:ahLst/>
              <a:cxnLst/>
              <a:rect l="l" t="t" r="r" b="b"/>
              <a:pathLst>
                <a:path w="24694" h="6966" extrusionOk="0">
                  <a:moveTo>
                    <a:pt x="6454" y="1"/>
                  </a:moveTo>
                  <a:cubicBezTo>
                    <a:pt x="965" y="1"/>
                    <a:pt x="0" y="6680"/>
                    <a:pt x="0" y="6680"/>
                  </a:cubicBezTo>
                  <a:lnTo>
                    <a:pt x="24694" y="6966"/>
                  </a:lnTo>
                  <a:cubicBezTo>
                    <a:pt x="24694" y="6966"/>
                    <a:pt x="23027" y="1894"/>
                    <a:pt x="19253" y="1430"/>
                  </a:cubicBezTo>
                  <a:cubicBezTo>
                    <a:pt x="19006" y="1399"/>
                    <a:pt x="18769" y="1385"/>
                    <a:pt x="18540" y="1385"/>
                  </a:cubicBezTo>
                  <a:cubicBezTo>
                    <a:pt x="15269" y="1385"/>
                    <a:pt x="13823" y="4287"/>
                    <a:pt x="13823" y="4287"/>
                  </a:cubicBezTo>
                  <a:cubicBezTo>
                    <a:pt x="13823" y="4287"/>
                    <a:pt x="11930" y="1"/>
                    <a:pt x="645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68" name="Google Shape;1968;p13"/>
            <p:cNvSpPr/>
            <p:nvPr/>
          </p:nvSpPr>
          <p:spPr>
            <a:xfrm>
              <a:off x="-491816" y="3390161"/>
              <a:ext cx="1129906" cy="325993"/>
            </a:xfrm>
            <a:custGeom>
              <a:avLst/>
              <a:gdLst/>
              <a:ahLst/>
              <a:cxnLst/>
              <a:rect l="l" t="t" r="r" b="b"/>
              <a:pathLst>
                <a:path w="34041" h="9622" extrusionOk="0">
                  <a:moveTo>
                    <a:pt x="8907" y="1"/>
                  </a:moveTo>
                  <a:cubicBezTo>
                    <a:pt x="1346" y="1"/>
                    <a:pt x="1" y="9228"/>
                    <a:pt x="1" y="9228"/>
                  </a:cubicBezTo>
                  <a:lnTo>
                    <a:pt x="34041" y="9621"/>
                  </a:lnTo>
                  <a:cubicBezTo>
                    <a:pt x="34041" y="9621"/>
                    <a:pt x="31755" y="2597"/>
                    <a:pt x="26552" y="1966"/>
                  </a:cubicBezTo>
                  <a:cubicBezTo>
                    <a:pt x="26223" y="1926"/>
                    <a:pt x="25905" y="1908"/>
                    <a:pt x="25599" y="1908"/>
                  </a:cubicBezTo>
                  <a:cubicBezTo>
                    <a:pt x="21080" y="1908"/>
                    <a:pt x="19075" y="5918"/>
                    <a:pt x="19075" y="5918"/>
                  </a:cubicBezTo>
                  <a:cubicBezTo>
                    <a:pt x="19075" y="5918"/>
                    <a:pt x="16467" y="1"/>
                    <a:pt x="890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69" name="Google Shape;1969;p13"/>
            <p:cNvSpPr/>
            <p:nvPr/>
          </p:nvSpPr>
          <p:spPr>
            <a:xfrm>
              <a:off x="1808258" y="4482147"/>
              <a:ext cx="96059" cy="56885"/>
            </a:xfrm>
            <a:custGeom>
              <a:avLst/>
              <a:gdLst/>
              <a:ahLst/>
              <a:cxnLst/>
              <a:rect l="l" t="t" r="r" b="b"/>
              <a:pathLst>
                <a:path w="2894" h="1679" fill="none" extrusionOk="0">
                  <a:moveTo>
                    <a:pt x="2834" y="1024"/>
                  </a:moveTo>
                  <a:cubicBezTo>
                    <a:pt x="2774" y="1429"/>
                    <a:pt x="2120" y="1679"/>
                    <a:pt x="1346" y="1572"/>
                  </a:cubicBezTo>
                  <a:cubicBezTo>
                    <a:pt x="572" y="1465"/>
                    <a:pt x="0" y="1048"/>
                    <a:pt x="48" y="655"/>
                  </a:cubicBezTo>
                  <a:cubicBezTo>
                    <a:pt x="107" y="250"/>
                    <a:pt x="762" y="0"/>
                    <a:pt x="1536" y="95"/>
                  </a:cubicBezTo>
                  <a:cubicBezTo>
                    <a:pt x="2310" y="203"/>
                    <a:pt x="2894" y="607"/>
                    <a:pt x="2834" y="1024"/>
                  </a:cubicBezTo>
                  <a:close/>
                </a:path>
              </a:pathLst>
            </a:custGeom>
            <a:noFill/>
            <a:ln w="3875" cap="flat" cmpd="sng">
              <a:solidFill>
                <a:srgbClr val="D4C599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70" name="Google Shape;1970;p13"/>
            <p:cNvSpPr/>
            <p:nvPr/>
          </p:nvSpPr>
          <p:spPr>
            <a:xfrm>
              <a:off x="1691653" y="4529748"/>
              <a:ext cx="55365" cy="33101"/>
            </a:xfrm>
            <a:custGeom>
              <a:avLst/>
              <a:gdLst/>
              <a:ahLst/>
              <a:cxnLst/>
              <a:rect l="l" t="t" r="r" b="b"/>
              <a:pathLst>
                <a:path w="1668" h="977" fill="none" extrusionOk="0">
                  <a:moveTo>
                    <a:pt x="1644" y="595"/>
                  </a:moveTo>
                  <a:cubicBezTo>
                    <a:pt x="1608" y="834"/>
                    <a:pt x="1227" y="976"/>
                    <a:pt x="775" y="917"/>
                  </a:cubicBezTo>
                  <a:cubicBezTo>
                    <a:pt x="334" y="857"/>
                    <a:pt x="1" y="619"/>
                    <a:pt x="37" y="381"/>
                  </a:cubicBezTo>
                  <a:cubicBezTo>
                    <a:pt x="60" y="143"/>
                    <a:pt x="453" y="0"/>
                    <a:pt x="894" y="60"/>
                  </a:cubicBezTo>
                  <a:cubicBezTo>
                    <a:pt x="1346" y="119"/>
                    <a:pt x="1668" y="357"/>
                    <a:pt x="1644" y="595"/>
                  </a:cubicBezTo>
                  <a:close/>
                </a:path>
              </a:pathLst>
            </a:custGeom>
            <a:noFill/>
            <a:ln w="4175" cap="flat" cmpd="sng">
              <a:solidFill>
                <a:srgbClr val="D4C599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71" name="Google Shape;1971;p13"/>
            <p:cNvSpPr/>
            <p:nvPr/>
          </p:nvSpPr>
          <p:spPr>
            <a:xfrm>
              <a:off x="2638967" y="4976287"/>
              <a:ext cx="55730" cy="32694"/>
            </a:xfrm>
            <a:custGeom>
              <a:avLst/>
              <a:gdLst/>
              <a:ahLst/>
              <a:cxnLst/>
              <a:rect l="l" t="t" r="r" b="b"/>
              <a:pathLst>
                <a:path w="1679" h="965" fill="none" extrusionOk="0">
                  <a:moveTo>
                    <a:pt x="1631" y="596"/>
                  </a:moveTo>
                  <a:cubicBezTo>
                    <a:pt x="1596" y="834"/>
                    <a:pt x="1215" y="965"/>
                    <a:pt x="774" y="905"/>
                  </a:cubicBezTo>
                  <a:cubicBezTo>
                    <a:pt x="322" y="846"/>
                    <a:pt x="0" y="607"/>
                    <a:pt x="24" y="369"/>
                  </a:cubicBezTo>
                  <a:cubicBezTo>
                    <a:pt x="60" y="131"/>
                    <a:pt x="441" y="0"/>
                    <a:pt x="893" y="60"/>
                  </a:cubicBezTo>
                  <a:cubicBezTo>
                    <a:pt x="1334" y="131"/>
                    <a:pt x="1679" y="369"/>
                    <a:pt x="1631" y="596"/>
                  </a:cubicBezTo>
                  <a:close/>
                </a:path>
              </a:pathLst>
            </a:custGeom>
            <a:noFill/>
            <a:ln w="4175" cap="flat" cmpd="sng">
              <a:solidFill>
                <a:srgbClr val="D4C599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72" name="Google Shape;1972;p13"/>
            <p:cNvSpPr/>
            <p:nvPr/>
          </p:nvSpPr>
          <p:spPr>
            <a:xfrm>
              <a:off x="2329912" y="4786694"/>
              <a:ext cx="64460" cy="37132"/>
            </a:xfrm>
            <a:custGeom>
              <a:avLst/>
              <a:gdLst/>
              <a:ahLst/>
              <a:cxnLst/>
              <a:rect l="l" t="t" r="r" b="b"/>
              <a:pathLst>
                <a:path w="1942" h="1096" fill="none" extrusionOk="0">
                  <a:moveTo>
                    <a:pt x="1894" y="667"/>
                  </a:moveTo>
                  <a:cubicBezTo>
                    <a:pt x="1870" y="929"/>
                    <a:pt x="1417" y="1096"/>
                    <a:pt x="894" y="1036"/>
                  </a:cubicBezTo>
                  <a:cubicBezTo>
                    <a:pt x="393" y="965"/>
                    <a:pt x="1" y="691"/>
                    <a:pt x="36" y="429"/>
                  </a:cubicBezTo>
                  <a:cubicBezTo>
                    <a:pt x="60" y="155"/>
                    <a:pt x="513" y="0"/>
                    <a:pt x="1036" y="60"/>
                  </a:cubicBezTo>
                  <a:cubicBezTo>
                    <a:pt x="1548" y="119"/>
                    <a:pt x="1941" y="381"/>
                    <a:pt x="1894" y="667"/>
                  </a:cubicBezTo>
                  <a:close/>
                </a:path>
              </a:pathLst>
            </a:custGeom>
            <a:noFill/>
            <a:ln w="3575" cap="flat" cmpd="sng">
              <a:solidFill>
                <a:srgbClr val="D4C599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73" name="Google Shape;1973;p13"/>
            <p:cNvSpPr/>
            <p:nvPr/>
          </p:nvSpPr>
          <p:spPr>
            <a:xfrm>
              <a:off x="1429665" y="5104150"/>
              <a:ext cx="75911" cy="45602"/>
            </a:xfrm>
            <a:custGeom>
              <a:avLst/>
              <a:gdLst/>
              <a:ahLst/>
              <a:cxnLst/>
              <a:rect l="l" t="t" r="r" b="b"/>
              <a:pathLst>
                <a:path w="2287" h="1346" fill="none" extrusionOk="0">
                  <a:moveTo>
                    <a:pt x="2238" y="822"/>
                  </a:moveTo>
                  <a:cubicBezTo>
                    <a:pt x="2203" y="1144"/>
                    <a:pt x="1679" y="1346"/>
                    <a:pt x="1072" y="1251"/>
                  </a:cubicBezTo>
                  <a:cubicBezTo>
                    <a:pt x="453" y="1179"/>
                    <a:pt x="0" y="846"/>
                    <a:pt x="36" y="524"/>
                  </a:cubicBezTo>
                  <a:cubicBezTo>
                    <a:pt x="83" y="191"/>
                    <a:pt x="607" y="1"/>
                    <a:pt x="1215" y="84"/>
                  </a:cubicBezTo>
                  <a:cubicBezTo>
                    <a:pt x="1822" y="179"/>
                    <a:pt x="2286" y="489"/>
                    <a:pt x="2238" y="822"/>
                  </a:cubicBezTo>
                  <a:close/>
                </a:path>
              </a:pathLst>
            </a:custGeom>
            <a:noFill/>
            <a:ln w="4175" cap="flat" cmpd="sng">
              <a:solidFill>
                <a:srgbClr val="D4C599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74" name="Google Shape;1974;p13"/>
            <p:cNvSpPr/>
            <p:nvPr/>
          </p:nvSpPr>
          <p:spPr>
            <a:xfrm>
              <a:off x="1993207" y="5047672"/>
              <a:ext cx="75911" cy="45230"/>
            </a:xfrm>
            <a:custGeom>
              <a:avLst/>
              <a:gdLst/>
              <a:ahLst/>
              <a:cxnLst/>
              <a:rect l="l" t="t" r="r" b="b"/>
              <a:pathLst>
                <a:path w="2287" h="1335" fill="none" extrusionOk="0">
                  <a:moveTo>
                    <a:pt x="2251" y="822"/>
                  </a:moveTo>
                  <a:cubicBezTo>
                    <a:pt x="2203" y="1144"/>
                    <a:pt x="1679" y="1334"/>
                    <a:pt x="1072" y="1251"/>
                  </a:cubicBezTo>
                  <a:cubicBezTo>
                    <a:pt x="465" y="1179"/>
                    <a:pt x="0" y="846"/>
                    <a:pt x="48" y="525"/>
                  </a:cubicBezTo>
                  <a:cubicBezTo>
                    <a:pt x="84" y="191"/>
                    <a:pt x="608" y="1"/>
                    <a:pt x="1215" y="84"/>
                  </a:cubicBezTo>
                  <a:cubicBezTo>
                    <a:pt x="1834" y="167"/>
                    <a:pt x="2286" y="489"/>
                    <a:pt x="2251" y="822"/>
                  </a:cubicBezTo>
                  <a:close/>
                </a:path>
              </a:pathLst>
            </a:custGeom>
            <a:noFill/>
            <a:ln w="4175" cap="flat" cmpd="sng">
              <a:solidFill>
                <a:srgbClr val="D4C599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75" name="Google Shape;1975;p13"/>
            <p:cNvSpPr/>
            <p:nvPr/>
          </p:nvSpPr>
          <p:spPr>
            <a:xfrm>
              <a:off x="1831958" y="4626137"/>
              <a:ext cx="68410" cy="40385"/>
            </a:xfrm>
            <a:custGeom>
              <a:avLst/>
              <a:gdLst/>
              <a:ahLst/>
              <a:cxnLst/>
              <a:rect l="l" t="t" r="r" b="b"/>
              <a:pathLst>
                <a:path w="2061" h="1192" fill="none" extrusionOk="0">
                  <a:moveTo>
                    <a:pt x="2013" y="727"/>
                  </a:moveTo>
                  <a:cubicBezTo>
                    <a:pt x="1965" y="1013"/>
                    <a:pt x="1513" y="1191"/>
                    <a:pt x="953" y="1120"/>
                  </a:cubicBezTo>
                  <a:cubicBezTo>
                    <a:pt x="417" y="1048"/>
                    <a:pt x="1" y="763"/>
                    <a:pt x="48" y="465"/>
                  </a:cubicBezTo>
                  <a:cubicBezTo>
                    <a:pt x="96" y="179"/>
                    <a:pt x="548" y="1"/>
                    <a:pt x="1108" y="72"/>
                  </a:cubicBezTo>
                  <a:cubicBezTo>
                    <a:pt x="1644" y="155"/>
                    <a:pt x="2060" y="453"/>
                    <a:pt x="2013" y="727"/>
                  </a:cubicBezTo>
                  <a:close/>
                </a:path>
              </a:pathLst>
            </a:custGeom>
            <a:noFill/>
            <a:ln w="3875" cap="flat" cmpd="sng">
              <a:solidFill>
                <a:srgbClr val="D4C599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76" name="Google Shape;1976;p13"/>
            <p:cNvSpPr/>
            <p:nvPr/>
          </p:nvSpPr>
          <p:spPr>
            <a:xfrm>
              <a:off x="2771737" y="5252985"/>
              <a:ext cx="90947" cy="54513"/>
            </a:xfrm>
            <a:custGeom>
              <a:avLst/>
              <a:gdLst/>
              <a:ahLst/>
              <a:cxnLst/>
              <a:rect l="l" t="t" r="r" b="b"/>
              <a:pathLst>
                <a:path w="2740" h="1609" fill="none" extrusionOk="0">
                  <a:moveTo>
                    <a:pt x="2692" y="977"/>
                  </a:moveTo>
                  <a:cubicBezTo>
                    <a:pt x="2644" y="1370"/>
                    <a:pt x="2001" y="1608"/>
                    <a:pt x="1275" y="1501"/>
                  </a:cubicBezTo>
                  <a:cubicBezTo>
                    <a:pt x="548" y="1394"/>
                    <a:pt x="1" y="1013"/>
                    <a:pt x="60" y="620"/>
                  </a:cubicBezTo>
                  <a:cubicBezTo>
                    <a:pt x="96" y="239"/>
                    <a:pt x="739" y="1"/>
                    <a:pt x="1465" y="108"/>
                  </a:cubicBezTo>
                  <a:cubicBezTo>
                    <a:pt x="2191" y="191"/>
                    <a:pt x="2739" y="596"/>
                    <a:pt x="2692" y="977"/>
                  </a:cubicBezTo>
                  <a:close/>
                </a:path>
              </a:pathLst>
            </a:custGeom>
            <a:noFill/>
            <a:ln w="2975" cap="flat" cmpd="sng">
              <a:solidFill>
                <a:srgbClr val="D4C599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77" name="Google Shape;1977;p13"/>
            <p:cNvSpPr/>
            <p:nvPr/>
          </p:nvSpPr>
          <p:spPr>
            <a:xfrm>
              <a:off x="2857905" y="5330434"/>
              <a:ext cx="64427" cy="37979"/>
            </a:xfrm>
            <a:custGeom>
              <a:avLst/>
              <a:gdLst/>
              <a:ahLst/>
              <a:cxnLst/>
              <a:rect l="l" t="t" r="r" b="b"/>
              <a:pathLst>
                <a:path w="1941" h="1121" fill="none" extrusionOk="0">
                  <a:moveTo>
                    <a:pt x="1917" y="691"/>
                  </a:moveTo>
                  <a:cubicBezTo>
                    <a:pt x="1881" y="953"/>
                    <a:pt x="1441" y="1120"/>
                    <a:pt x="917" y="1061"/>
                  </a:cubicBezTo>
                  <a:cubicBezTo>
                    <a:pt x="393" y="989"/>
                    <a:pt x="0" y="715"/>
                    <a:pt x="48" y="430"/>
                  </a:cubicBezTo>
                  <a:cubicBezTo>
                    <a:pt x="84" y="168"/>
                    <a:pt x="524" y="1"/>
                    <a:pt x="1048" y="60"/>
                  </a:cubicBezTo>
                  <a:cubicBezTo>
                    <a:pt x="1560" y="132"/>
                    <a:pt x="1941" y="406"/>
                    <a:pt x="1917" y="691"/>
                  </a:cubicBezTo>
                  <a:close/>
                </a:path>
              </a:pathLst>
            </a:custGeom>
            <a:noFill/>
            <a:ln w="2975" cap="flat" cmpd="sng">
              <a:solidFill>
                <a:srgbClr val="D4C599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78" name="Google Shape;1978;p13"/>
            <p:cNvSpPr/>
            <p:nvPr/>
          </p:nvSpPr>
          <p:spPr>
            <a:xfrm>
              <a:off x="1772676" y="5180719"/>
              <a:ext cx="30869" cy="29645"/>
            </a:xfrm>
            <a:custGeom>
              <a:avLst/>
              <a:gdLst/>
              <a:ahLst/>
              <a:cxnLst/>
              <a:rect l="l" t="t" r="r" b="b"/>
              <a:pathLst>
                <a:path w="930" h="875" extrusionOk="0">
                  <a:moveTo>
                    <a:pt x="476" y="0"/>
                  </a:moveTo>
                  <a:cubicBezTo>
                    <a:pt x="257" y="0"/>
                    <a:pt x="59" y="150"/>
                    <a:pt x="36" y="372"/>
                  </a:cubicBezTo>
                  <a:cubicBezTo>
                    <a:pt x="1" y="610"/>
                    <a:pt x="167" y="836"/>
                    <a:pt x="406" y="872"/>
                  </a:cubicBezTo>
                  <a:cubicBezTo>
                    <a:pt x="421" y="873"/>
                    <a:pt x="436" y="874"/>
                    <a:pt x="451" y="874"/>
                  </a:cubicBezTo>
                  <a:cubicBezTo>
                    <a:pt x="672" y="874"/>
                    <a:pt x="871" y="714"/>
                    <a:pt x="894" y="491"/>
                  </a:cubicBezTo>
                  <a:cubicBezTo>
                    <a:pt x="929" y="253"/>
                    <a:pt x="763" y="50"/>
                    <a:pt x="525" y="3"/>
                  </a:cubicBezTo>
                  <a:cubicBezTo>
                    <a:pt x="508" y="1"/>
                    <a:pt x="492" y="0"/>
                    <a:pt x="47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79" name="Google Shape;1979;p13"/>
            <p:cNvSpPr/>
            <p:nvPr/>
          </p:nvSpPr>
          <p:spPr>
            <a:xfrm>
              <a:off x="2641722" y="4662355"/>
              <a:ext cx="28081" cy="26935"/>
            </a:xfrm>
            <a:custGeom>
              <a:avLst/>
              <a:gdLst/>
              <a:ahLst/>
              <a:cxnLst/>
              <a:rect l="l" t="t" r="r" b="b"/>
              <a:pathLst>
                <a:path w="846" h="795" extrusionOk="0">
                  <a:moveTo>
                    <a:pt x="433" y="1"/>
                  </a:moveTo>
                  <a:cubicBezTo>
                    <a:pt x="244" y="1"/>
                    <a:pt x="58" y="139"/>
                    <a:pt x="36" y="349"/>
                  </a:cubicBezTo>
                  <a:cubicBezTo>
                    <a:pt x="1" y="551"/>
                    <a:pt x="155" y="765"/>
                    <a:pt x="370" y="789"/>
                  </a:cubicBezTo>
                  <a:cubicBezTo>
                    <a:pt x="390" y="793"/>
                    <a:pt x="411" y="794"/>
                    <a:pt x="432" y="794"/>
                  </a:cubicBezTo>
                  <a:cubicBezTo>
                    <a:pt x="622" y="794"/>
                    <a:pt x="790" y="649"/>
                    <a:pt x="822" y="456"/>
                  </a:cubicBezTo>
                  <a:cubicBezTo>
                    <a:pt x="846" y="229"/>
                    <a:pt x="703" y="39"/>
                    <a:pt x="477" y="3"/>
                  </a:cubicBezTo>
                  <a:cubicBezTo>
                    <a:pt x="462" y="1"/>
                    <a:pt x="447" y="1"/>
                    <a:pt x="43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80" name="Google Shape;1980;p13"/>
            <p:cNvSpPr/>
            <p:nvPr/>
          </p:nvSpPr>
          <p:spPr>
            <a:xfrm>
              <a:off x="1567181" y="4753492"/>
              <a:ext cx="44279" cy="42316"/>
            </a:xfrm>
            <a:custGeom>
              <a:avLst/>
              <a:gdLst/>
              <a:ahLst/>
              <a:cxnLst/>
              <a:rect l="l" t="t" r="r" b="b"/>
              <a:pathLst>
                <a:path w="1334" h="1249" extrusionOk="0">
                  <a:moveTo>
                    <a:pt x="682" y="0"/>
                  </a:moveTo>
                  <a:cubicBezTo>
                    <a:pt x="365" y="0"/>
                    <a:pt x="93" y="229"/>
                    <a:pt x="48" y="540"/>
                  </a:cubicBezTo>
                  <a:cubicBezTo>
                    <a:pt x="0" y="885"/>
                    <a:pt x="239" y="1195"/>
                    <a:pt x="584" y="1242"/>
                  </a:cubicBezTo>
                  <a:cubicBezTo>
                    <a:pt x="613" y="1246"/>
                    <a:pt x="643" y="1248"/>
                    <a:pt x="672" y="1248"/>
                  </a:cubicBezTo>
                  <a:cubicBezTo>
                    <a:pt x="980" y="1248"/>
                    <a:pt x="1243" y="1022"/>
                    <a:pt x="1286" y="707"/>
                  </a:cubicBezTo>
                  <a:cubicBezTo>
                    <a:pt x="1334" y="361"/>
                    <a:pt x="1096" y="52"/>
                    <a:pt x="751" y="4"/>
                  </a:cubicBezTo>
                  <a:cubicBezTo>
                    <a:pt x="728" y="2"/>
                    <a:pt x="705" y="0"/>
                    <a:pt x="68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81" name="Google Shape;1981;p13"/>
            <p:cNvSpPr/>
            <p:nvPr/>
          </p:nvSpPr>
          <p:spPr>
            <a:xfrm>
              <a:off x="2399085" y="5166116"/>
              <a:ext cx="30836" cy="29408"/>
            </a:xfrm>
            <a:custGeom>
              <a:avLst/>
              <a:gdLst/>
              <a:ahLst/>
              <a:cxnLst/>
              <a:rect l="l" t="t" r="r" b="b"/>
              <a:pathLst>
                <a:path w="929" h="868" extrusionOk="0">
                  <a:moveTo>
                    <a:pt x="459" y="0"/>
                  </a:moveTo>
                  <a:cubicBezTo>
                    <a:pt x="246" y="0"/>
                    <a:pt x="57" y="158"/>
                    <a:pt x="36" y="374"/>
                  </a:cubicBezTo>
                  <a:cubicBezTo>
                    <a:pt x="0" y="612"/>
                    <a:pt x="167" y="839"/>
                    <a:pt x="405" y="862"/>
                  </a:cubicBezTo>
                  <a:cubicBezTo>
                    <a:pt x="427" y="866"/>
                    <a:pt x="448" y="867"/>
                    <a:pt x="469" y="867"/>
                  </a:cubicBezTo>
                  <a:cubicBezTo>
                    <a:pt x="683" y="867"/>
                    <a:pt x="871" y="710"/>
                    <a:pt x="893" y="493"/>
                  </a:cubicBezTo>
                  <a:cubicBezTo>
                    <a:pt x="929" y="255"/>
                    <a:pt x="762" y="29"/>
                    <a:pt x="524" y="5"/>
                  </a:cubicBezTo>
                  <a:cubicBezTo>
                    <a:pt x="502" y="2"/>
                    <a:pt x="481" y="0"/>
                    <a:pt x="45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82" name="Google Shape;1982;p13"/>
            <p:cNvSpPr/>
            <p:nvPr/>
          </p:nvSpPr>
          <p:spPr>
            <a:xfrm>
              <a:off x="3066154" y="4777208"/>
              <a:ext cx="43914" cy="42384"/>
            </a:xfrm>
            <a:custGeom>
              <a:avLst/>
              <a:gdLst/>
              <a:ahLst/>
              <a:cxnLst/>
              <a:rect l="l" t="t" r="r" b="b"/>
              <a:pathLst>
                <a:path w="1323" h="1251" extrusionOk="0">
                  <a:moveTo>
                    <a:pt x="651" y="0"/>
                  </a:moveTo>
                  <a:cubicBezTo>
                    <a:pt x="343" y="0"/>
                    <a:pt x="81" y="227"/>
                    <a:pt x="49" y="542"/>
                  </a:cubicBezTo>
                  <a:cubicBezTo>
                    <a:pt x="1" y="888"/>
                    <a:pt x="239" y="1197"/>
                    <a:pt x="584" y="1245"/>
                  </a:cubicBezTo>
                  <a:cubicBezTo>
                    <a:pt x="613" y="1249"/>
                    <a:pt x="641" y="1251"/>
                    <a:pt x="669" y="1251"/>
                  </a:cubicBezTo>
                  <a:cubicBezTo>
                    <a:pt x="971" y="1251"/>
                    <a:pt x="1242" y="1025"/>
                    <a:pt x="1275" y="709"/>
                  </a:cubicBezTo>
                  <a:cubicBezTo>
                    <a:pt x="1322" y="364"/>
                    <a:pt x="1084" y="54"/>
                    <a:pt x="739" y="7"/>
                  </a:cubicBezTo>
                  <a:cubicBezTo>
                    <a:pt x="710" y="2"/>
                    <a:pt x="680" y="0"/>
                    <a:pt x="65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83" name="Google Shape;1983;p13"/>
            <p:cNvSpPr/>
            <p:nvPr/>
          </p:nvSpPr>
          <p:spPr>
            <a:xfrm>
              <a:off x="2967373" y="5101541"/>
              <a:ext cx="43880" cy="41977"/>
            </a:xfrm>
            <a:custGeom>
              <a:avLst/>
              <a:gdLst/>
              <a:ahLst/>
              <a:cxnLst/>
              <a:rect l="l" t="t" r="r" b="b"/>
              <a:pathLst>
                <a:path w="1322" h="1239" extrusionOk="0">
                  <a:moveTo>
                    <a:pt x="651" y="0"/>
                  </a:moveTo>
                  <a:cubicBezTo>
                    <a:pt x="342" y="0"/>
                    <a:pt x="81" y="226"/>
                    <a:pt x="48" y="542"/>
                  </a:cubicBezTo>
                  <a:cubicBezTo>
                    <a:pt x="0" y="875"/>
                    <a:pt x="238" y="1197"/>
                    <a:pt x="584" y="1232"/>
                  </a:cubicBezTo>
                  <a:cubicBezTo>
                    <a:pt x="612" y="1237"/>
                    <a:pt x="641" y="1239"/>
                    <a:pt x="669" y="1239"/>
                  </a:cubicBezTo>
                  <a:cubicBezTo>
                    <a:pt x="970" y="1239"/>
                    <a:pt x="1242" y="1013"/>
                    <a:pt x="1274" y="709"/>
                  </a:cubicBezTo>
                  <a:cubicBezTo>
                    <a:pt x="1322" y="363"/>
                    <a:pt x="1084" y="30"/>
                    <a:pt x="739" y="6"/>
                  </a:cubicBezTo>
                  <a:cubicBezTo>
                    <a:pt x="709" y="2"/>
                    <a:pt x="680" y="0"/>
                    <a:pt x="65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84" name="Google Shape;1984;p13"/>
            <p:cNvSpPr/>
            <p:nvPr/>
          </p:nvSpPr>
          <p:spPr>
            <a:xfrm>
              <a:off x="2060388" y="4484857"/>
              <a:ext cx="27284" cy="26054"/>
            </a:xfrm>
            <a:custGeom>
              <a:avLst/>
              <a:gdLst/>
              <a:ahLst/>
              <a:cxnLst/>
              <a:rect l="l" t="t" r="r" b="b"/>
              <a:pathLst>
                <a:path w="822" h="769" extrusionOk="0">
                  <a:moveTo>
                    <a:pt x="418" y="1"/>
                  </a:moveTo>
                  <a:cubicBezTo>
                    <a:pt x="224" y="1"/>
                    <a:pt x="57" y="138"/>
                    <a:pt x="24" y="337"/>
                  </a:cubicBezTo>
                  <a:cubicBezTo>
                    <a:pt x="0" y="539"/>
                    <a:pt x="143" y="730"/>
                    <a:pt x="358" y="765"/>
                  </a:cubicBezTo>
                  <a:cubicBezTo>
                    <a:pt x="372" y="767"/>
                    <a:pt x="387" y="768"/>
                    <a:pt x="402" y="768"/>
                  </a:cubicBezTo>
                  <a:cubicBezTo>
                    <a:pt x="589" y="768"/>
                    <a:pt x="764" y="631"/>
                    <a:pt x="786" y="432"/>
                  </a:cubicBezTo>
                  <a:cubicBezTo>
                    <a:pt x="822" y="230"/>
                    <a:pt x="667" y="39"/>
                    <a:pt x="465" y="3"/>
                  </a:cubicBezTo>
                  <a:cubicBezTo>
                    <a:pt x="449" y="2"/>
                    <a:pt x="434" y="1"/>
                    <a:pt x="41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85" name="Google Shape;1985;p13"/>
            <p:cNvSpPr/>
            <p:nvPr/>
          </p:nvSpPr>
          <p:spPr>
            <a:xfrm>
              <a:off x="1925627" y="4406086"/>
              <a:ext cx="43914" cy="42418"/>
            </a:xfrm>
            <a:custGeom>
              <a:avLst/>
              <a:gdLst/>
              <a:ahLst/>
              <a:cxnLst/>
              <a:rect l="l" t="t" r="r" b="b"/>
              <a:pathLst>
                <a:path w="1323" h="1252" extrusionOk="0">
                  <a:moveTo>
                    <a:pt x="651" y="1"/>
                  </a:moveTo>
                  <a:cubicBezTo>
                    <a:pt x="342" y="1"/>
                    <a:pt x="80" y="227"/>
                    <a:pt x="36" y="543"/>
                  </a:cubicBezTo>
                  <a:cubicBezTo>
                    <a:pt x="0" y="888"/>
                    <a:pt x="239" y="1197"/>
                    <a:pt x="572" y="1245"/>
                  </a:cubicBezTo>
                  <a:cubicBezTo>
                    <a:pt x="602" y="1249"/>
                    <a:pt x="631" y="1251"/>
                    <a:pt x="660" y="1251"/>
                  </a:cubicBezTo>
                  <a:cubicBezTo>
                    <a:pt x="968" y="1251"/>
                    <a:pt x="1231" y="1025"/>
                    <a:pt x="1274" y="709"/>
                  </a:cubicBezTo>
                  <a:cubicBezTo>
                    <a:pt x="1322" y="364"/>
                    <a:pt x="1084" y="42"/>
                    <a:pt x="739" y="7"/>
                  </a:cubicBezTo>
                  <a:cubicBezTo>
                    <a:pt x="709" y="3"/>
                    <a:pt x="680" y="1"/>
                    <a:pt x="65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86" name="Google Shape;1986;p13"/>
            <p:cNvSpPr/>
            <p:nvPr/>
          </p:nvSpPr>
          <p:spPr>
            <a:xfrm>
              <a:off x="7267927" y="4549907"/>
              <a:ext cx="96059" cy="57325"/>
            </a:xfrm>
            <a:custGeom>
              <a:avLst/>
              <a:gdLst/>
              <a:ahLst/>
              <a:cxnLst/>
              <a:rect l="l" t="t" r="r" b="b"/>
              <a:pathLst>
                <a:path w="2894" h="1692" fill="none" extrusionOk="0">
                  <a:moveTo>
                    <a:pt x="2834" y="1036"/>
                  </a:moveTo>
                  <a:cubicBezTo>
                    <a:pt x="2774" y="1429"/>
                    <a:pt x="2119" y="1691"/>
                    <a:pt x="1346" y="1584"/>
                  </a:cubicBezTo>
                  <a:cubicBezTo>
                    <a:pt x="572" y="1477"/>
                    <a:pt x="0" y="1060"/>
                    <a:pt x="48" y="655"/>
                  </a:cubicBezTo>
                  <a:cubicBezTo>
                    <a:pt x="107" y="250"/>
                    <a:pt x="762" y="0"/>
                    <a:pt x="1536" y="108"/>
                  </a:cubicBezTo>
                  <a:cubicBezTo>
                    <a:pt x="2310" y="215"/>
                    <a:pt x="2893" y="631"/>
                    <a:pt x="2834" y="1036"/>
                  </a:cubicBezTo>
                  <a:close/>
                </a:path>
              </a:pathLst>
            </a:custGeom>
            <a:noFill/>
            <a:ln w="3875" cap="flat" cmpd="sng">
              <a:solidFill>
                <a:srgbClr val="D4C599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87" name="Google Shape;1987;p13"/>
            <p:cNvSpPr/>
            <p:nvPr/>
          </p:nvSpPr>
          <p:spPr>
            <a:xfrm>
              <a:off x="7151321" y="4597915"/>
              <a:ext cx="55365" cy="32694"/>
            </a:xfrm>
            <a:custGeom>
              <a:avLst/>
              <a:gdLst/>
              <a:ahLst/>
              <a:cxnLst/>
              <a:rect l="l" t="t" r="r" b="b"/>
              <a:pathLst>
                <a:path w="1668" h="965" fill="none" extrusionOk="0">
                  <a:moveTo>
                    <a:pt x="1644" y="596"/>
                  </a:moveTo>
                  <a:cubicBezTo>
                    <a:pt x="1608" y="834"/>
                    <a:pt x="1227" y="965"/>
                    <a:pt x="775" y="905"/>
                  </a:cubicBezTo>
                  <a:cubicBezTo>
                    <a:pt x="334" y="846"/>
                    <a:pt x="1" y="607"/>
                    <a:pt x="37" y="369"/>
                  </a:cubicBezTo>
                  <a:cubicBezTo>
                    <a:pt x="60" y="131"/>
                    <a:pt x="453" y="0"/>
                    <a:pt x="894" y="60"/>
                  </a:cubicBezTo>
                  <a:cubicBezTo>
                    <a:pt x="1346" y="119"/>
                    <a:pt x="1668" y="357"/>
                    <a:pt x="1644" y="596"/>
                  </a:cubicBezTo>
                  <a:close/>
                </a:path>
              </a:pathLst>
            </a:custGeom>
            <a:noFill/>
            <a:ln w="4175" cap="flat" cmpd="sng">
              <a:solidFill>
                <a:srgbClr val="D4C599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88" name="Google Shape;1988;p13"/>
            <p:cNvSpPr/>
            <p:nvPr/>
          </p:nvSpPr>
          <p:spPr>
            <a:xfrm>
              <a:off x="8098635" y="5044860"/>
              <a:ext cx="55332" cy="32694"/>
            </a:xfrm>
            <a:custGeom>
              <a:avLst/>
              <a:gdLst/>
              <a:ahLst/>
              <a:cxnLst/>
              <a:rect l="l" t="t" r="r" b="b"/>
              <a:pathLst>
                <a:path w="1667" h="965" fill="none" extrusionOk="0">
                  <a:moveTo>
                    <a:pt x="1631" y="596"/>
                  </a:moveTo>
                  <a:cubicBezTo>
                    <a:pt x="1607" y="822"/>
                    <a:pt x="1215" y="965"/>
                    <a:pt x="774" y="905"/>
                  </a:cubicBezTo>
                  <a:cubicBezTo>
                    <a:pt x="322" y="846"/>
                    <a:pt x="0" y="608"/>
                    <a:pt x="24" y="369"/>
                  </a:cubicBezTo>
                  <a:cubicBezTo>
                    <a:pt x="60" y="131"/>
                    <a:pt x="441" y="0"/>
                    <a:pt x="893" y="60"/>
                  </a:cubicBezTo>
                  <a:cubicBezTo>
                    <a:pt x="1334" y="119"/>
                    <a:pt x="1667" y="358"/>
                    <a:pt x="1631" y="596"/>
                  </a:cubicBezTo>
                  <a:close/>
                </a:path>
              </a:pathLst>
            </a:custGeom>
            <a:noFill/>
            <a:ln w="4175" cap="flat" cmpd="sng">
              <a:solidFill>
                <a:srgbClr val="D4C599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89" name="Google Shape;1989;p13"/>
            <p:cNvSpPr/>
            <p:nvPr/>
          </p:nvSpPr>
          <p:spPr>
            <a:xfrm>
              <a:off x="7789580" y="4854454"/>
              <a:ext cx="64460" cy="37539"/>
            </a:xfrm>
            <a:custGeom>
              <a:avLst/>
              <a:gdLst/>
              <a:ahLst/>
              <a:cxnLst/>
              <a:rect l="l" t="t" r="r" b="b"/>
              <a:pathLst>
                <a:path w="1942" h="1108" fill="none" extrusionOk="0">
                  <a:moveTo>
                    <a:pt x="1893" y="679"/>
                  </a:moveTo>
                  <a:cubicBezTo>
                    <a:pt x="1870" y="941"/>
                    <a:pt x="1417" y="1108"/>
                    <a:pt x="893" y="1048"/>
                  </a:cubicBezTo>
                  <a:cubicBezTo>
                    <a:pt x="393" y="977"/>
                    <a:pt x="0" y="703"/>
                    <a:pt x="36" y="441"/>
                  </a:cubicBezTo>
                  <a:cubicBezTo>
                    <a:pt x="60" y="167"/>
                    <a:pt x="512" y="1"/>
                    <a:pt x="1036" y="60"/>
                  </a:cubicBezTo>
                  <a:cubicBezTo>
                    <a:pt x="1548" y="120"/>
                    <a:pt x="1941" y="405"/>
                    <a:pt x="1893" y="679"/>
                  </a:cubicBezTo>
                  <a:close/>
                </a:path>
              </a:pathLst>
            </a:custGeom>
            <a:noFill/>
            <a:ln w="3575" cap="flat" cmpd="sng">
              <a:solidFill>
                <a:srgbClr val="D4C599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90" name="Google Shape;1990;p13"/>
            <p:cNvSpPr/>
            <p:nvPr/>
          </p:nvSpPr>
          <p:spPr>
            <a:xfrm>
              <a:off x="6889300" y="5172316"/>
              <a:ext cx="75911" cy="45230"/>
            </a:xfrm>
            <a:custGeom>
              <a:avLst/>
              <a:gdLst/>
              <a:ahLst/>
              <a:cxnLst/>
              <a:rect l="l" t="t" r="r" b="b"/>
              <a:pathLst>
                <a:path w="2287" h="1335" fill="none" extrusionOk="0">
                  <a:moveTo>
                    <a:pt x="2239" y="822"/>
                  </a:moveTo>
                  <a:cubicBezTo>
                    <a:pt x="2204" y="1144"/>
                    <a:pt x="1680" y="1334"/>
                    <a:pt x="1073" y="1251"/>
                  </a:cubicBezTo>
                  <a:cubicBezTo>
                    <a:pt x="453" y="1156"/>
                    <a:pt x="1" y="846"/>
                    <a:pt x="37" y="525"/>
                  </a:cubicBezTo>
                  <a:cubicBezTo>
                    <a:pt x="84" y="191"/>
                    <a:pt x="608" y="1"/>
                    <a:pt x="1215" y="84"/>
                  </a:cubicBezTo>
                  <a:cubicBezTo>
                    <a:pt x="1823" y="179"/>
                    <a:pt x="2287" y="501"/>
                    <a:pt x="2239" y="822"/>
                  </a:cubicBezTo>
                  <a:close/>
                </a:path>
              </a:pathLst>
            </a:custGeom>
            <a:noFill/>
            <a:ln w="4175" cap="flat" cmpd="sng">
              <a:solidFill>
                <a:srgbClr val="D4C599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91" name="Google Shape;1991;p13"/>
            <p:cNvSpPr/>
            <p:nvPr/>
          </p:nvSpPr>
          <p:spPr>
            <a:xfrm>
              <a:off x="7452875" y="5115838"/>
              <a:ext cx="75911" cy="45230"/>
            </a:xfrm>
            <a:custGeom>
              <a:avLst/>
              <a:gdLst/>
              <a:ahLst/>
              <a:cxnLst/>
              <a:rect l="l" t="t" r="r" b="b"/>
              <a:pathLst>
                <a:path w="2287" h="1335" fill="none" extrusionOk="0">
                  <a:moveTo>
                    <a:pt x="2251" y="810"/>
                  </a:moveTo>
                  <a:cubicBezTo>
                    <a:pt x="2203" y="1144"/>
                    <a:pt x="1679" y="1334"/>
                    <a:pt x="1072" y="1251"/>
                  </a:cubicBezTo>
                  <a:cubicBezTo>
                    <a:pt x="453" y="1156"/>
                    <a:pt x="0" y="846"/>
                    <a:pt x="36" y="513"/>
                  </a:cubicBezTo>
                  <a:cubicBezTo>
                    <a:pt x="84" y="191"/>
                    <a:pt x="607" y="1"/>
                    <a:pt x="1215" y="84"/>
                  </a:cubicBezTo>
                  <a:cubicBezTo>
                    <a:pt x="1834" y="179"/>
                    <a:pt x="2286" y="501"/>
                    <a:pt x="2251" y="810"/>
                  </a:cubicBezTo>
                  <a:close/>
                </a:path>
              </a:pathLst>
            </a:custGeom>
            <a:noFill/>
            <a:ln w="4175" cap="flat" cmpd="sng">
              <a:solidFill>
                <a:srgbClr val="D4C599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92" name="Google Shape;1992;p13"/>
            <p:cNvSpPr/>
            <p:nvPr/>
          </p:nvSpPr>
          <p:spPr>
            <a:xfrm>
              <a:off x="7291626" y="4694303"/>
              <a:ext cx="68410" cy="40385"/>
            </a:xfrm>
            <a:custGeom>
              <a:avLst/>
              <a:gdLst/>
              <a:ahLst/>
              <a:cxnLst/>
              <a:rect l="l" t="t" r="r" b="b"/>
              <a:pathLst>
                <a:path w="2061" h="1192" fill="none" extrusionOk="0">
                  <a:moveTo>
                    <a:pt x="2013" y="727"/>
                  </a:moveTo>
                  <a:cubicBezTo>
                    <a:pt x="1965" y="1013"/>
                    <a:pt x="1513" y="1191"/>
                    <a:pt x="953" y="1120"/>
                  </a:cubicBezTo>
                  <a:cubicBezTo>
                    <a:pt x="417" y="1037"/>
                    <a:pt x="1" y="763"/>
                    <a:pt x="48" y="465"/>
                  </a:cubicBezTo>
                  <a:cubicBezTo>
                    <a:pt x="96" y="179"/>
                    <a:pt x="560" y="1"/>
                    <a:pt x="1108" y="72"/>
                  </a:cubicBezTo>
                  <a:cubicBezTo>
                    <a:pt x="1644" y="144"/>
                    <a:pt x="2060" y="441"/>
                    <a:pt x="2013" y="727"/>
                  </a:cubicBezTo>
                  <a:close/>
                </a:path>
              </a:pathLst>
            </a:custGeom>
            <a:noFill/>
            <a:ln w="3875" cap="flat" cmpd="sng">
              <a:solidFill>
                <a:srgbClr val="D4C599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93" name="Google Shape;1993;p13"/>
            <p:cNvSpPr/>
            <p:nvPr/>
          </p:nvSpPr>
          <p:spPr>
            <a:xfrm>
              <a:off x="8231405" y="5321185"/>
              <a:ext cx="90914" cy="54479"/>
            </a:xfrm>
            <a:custGeom>
              <a:avLst/>
              <a:gdLst/>
              <a:ahLst/>
              <a:cxnLst/>
              <a:rect l="l" t="t" r="r" b="b"/>
              <a:pathLst>
                <a:path w="2739" h="1608" fill="none" extrusionOk="0">
                  <a:moveTo>
                    <a:pt x="2691" y="976"/>
                  </a:moveTo>
                  <a:cubicBezTo>
                    <a:pt x="2644" y="1369"/>
                    <a:pt x="2013" y="1607"/>
                    <a:pt x="1275" y="1500"/>
                  </a:cubicBezTo>
                  <a:cubicBezTo>
                    <a:pt x="548" y="1393"/>
                    <a:pt x="1" y="1012"/>
                    <a:pt x="60" y="619"/>
                  </a:cubicBezTo>
                  <a:cubicBezTo>
                    <a:pt x="96" y="238"/>
                    <a:pt x="739" y="0"/>
                    <a:pt x="1477" y="95"/>
                  </a:cubicBezTo>
                  <a:cubicBezTo>
                    <a:pt x="2191" y="203"/>
                    <a:pt x="2739" y="595"/>
                    <a:pt x="2691" y="976"/>
                  </a:cubicBezTo>
                  <a:close/>
                </a:path>
              </a:pathLst>
            </a:custGeom>
            <a:noFill/>
            <a:ln w="2975" cap="flat" cmpd="sng">
              <a:solidFill>
                <a:srgbClr val="D4C599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94" name="Google Shape;1994;p13"/>
            <p:cNvSpPr/>
            <p:nvPr/>
          </p:nvSpPr>
          <p:spPr>
            <a:xfrm>
              <a:off x="8317175" y="5398635"/>
              <a:ext cx="64825" cy="37946"/>
            </a:xfrm>
            <a:custGeom>
              <a:avLst/>
              <a:gdLst/>
              <a:ahLst/>
              <a:cxnLst/>
              <a:rect l="l" t="t" r="r" b="b"/>
              <a:pathLst>
                <a:path w="1953" h="1120" fill="none" extrusionOk="0">
                  <a:moveTo>
                    <a:pt x="1905" y="691"/>
                  </a:moveTo>
                  <a:cubicBezTo>
                    <a:pt x="1881" y="953"/>
                    <a:pt x="1429" y="1119"/>
                    <a:pt x="917" y="1060"/>
                  </a:cubicBezTo>
                  <a:cubicBezTo>
                    <a:pt x="393" y="988"/>
                    <a:pt x="0" y="714"/>
                    <a:pt x="48" y="429"/>
                  </a:cubicBezTo>
                  <a:cubicBezTo>
                    <a:pt x="84" y="167"/>
                    <a:pt x="524" y="0"/>
                    <a:pt x="1048" y="60"/>
                  </a:cubicBezTo>
                  <a:cubicBezTo>
                    <a:pt x="1572" y="131"/>
                    <a:pt x="1953" y="417"/>
                    <a:pt x="1905" y="691"/>
                  </a:cubicBezTo>
                  <a:close/>
                </a:path>
              </a:pathLst>
            </a:custGeom>
            <a:noFill/>
            <a:ln w="2975" cap="flat" cmpd="sng">
              <a:solidFill>
                <a:srgbClr val="D4C599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95" name="Google Shape;1995;p13"/>
            <p:cNvSpPr/>
            <p:nvPr/>
          </p:nvSpPr>
          <p:spPr>
            <a:xfrm>
              <a:off x="7232344" y="5249292"/>
              <a:ext cx="30869" cy="29645"/>
            </a:xfrm>
            <a:custGeom>
              <a:avLst/>
              <a:gdLst/>
              <a:ahLst/>
              <a:cxnLst/>
              <a:rect l="l" t="t" r="r" b="b"/>
              <a:pathLst>
                <a:path w="930" h="875" extrusionOk="0">
                  <a:moveTo>
                    <a:pt x="476" y="0"/>
                  </a:moveTo>
                  <a:cubicBezTo>
                    <a:pt x="257" y="0"/>
                    <a:pt x="58" y="150"/>
                    <a:pt x="36" y="372"/>
                  </a:cubicBezTo>
                  <a:cubicBezTo>
                    <a:pt x="1" y="610"/>
                    <a:pt x="167" y="836"/>
                    <a:pt x="405" y="872"/>
                  </a:cubicBezTo>
                  <a:cubicBezTo>
                    <a:pt x="421" y="873"/>
                    <a:pt x="436" y="874"/>
                    <a:pt x="451" y="874"/>
                  </a:cubicBezTo>
                  <a:cubicBezTo>
                    <a:pt x="672" y="874"/>
                    <a:pt x="871" y="714"/>
                    <a:pt x="894" y="491"/>
                  </a:cubicBezTo>
                  <a:cubicBezTo>
                    <a:pt x="929" y="253"/>
                    <a:pt x="763" y="39"/>
                    <a:pt x="524" y="3"/>
                  </a:cubicBezTo>
                  <a:cubicBezTo>
                    <a:pt x="508" y="1"/>
                    <a:pt x="492" y="0"/>
                    <a:pt x="47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96" name="Google Shape;1996;p13"/>
            <p:cNvSpPr/>
            <p:nvPr/>
          </p:nvSpPr>
          <p:spPr>
            <a:xfrm>
              <a:off x="8101390" y="4730860"/>
              <a:ext cx="28081" cy="27002"/>
            </a:xfrm>
            <a:custGeom>
              <a:avLst/>
              <a:gdLst/>
              <a:ahLst/>
              <a:cxnLst/>
              <a:rect l="l" t="t" r="r" b="b"/>
              <a:pathLst>
                <a:path w="846" h="797" extrusionOk="0">
                  <a:moveTo>
                    <a:pt x="418" y="0"/>
                  </a:moveTo>
                  <a:cubicBezTo>
                    <a:pt x="235" y="0"/>
                    <a:pt x="58" y="146"/>
                    <a:pt x="36" y="351"/>
                  </a:cubicBezTo>
                  <a:cubicBezTo>
                    <a:pt x="0" y="553"/>
                    <a:pt x="155" y="767"/>
                    <a:pt x="370" y="791"/>
                  </a:cubicBezTo>
                  <a:cubicBezTo>
                    <a:pt x="390" y="795"/>
                    <a:pt x="411" y="796"/>
                    <a:pt x="431" y="796"/>
                  </a:cubicBezTo>
                  <a:cubicBezTo>
                    <a:pt x="622" y="796"/>
                    <a:pt x="790" y="651"/>
                    <a:pt x="822" y="458"/>
                  </a:cubicBezTo>
                  <a:cubicBezTo>
                    <a:pt x="846" y="232"/>
                    <a:pt x="703" y="17"/>
                    <a:pt x="477" y="5"/>
                  </a:cubicBezTo>
                  <a:cubicBezTo>
                    <a:pt x="457" y="2"/>
                    <a:pt x="437" y="0"/>
                    <a:pt x="41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97" name="Google Shape;1997;p13"/>
            <p:cNvSpPr/>
            <p:nvPr/>
          </p:nvSpPr>
          <p:spPr>
            <a:xfrm>
              <a:off x="7026849" y="4822065"/>
              <a:ext cx="44279" cy="42316"/>
            </a:xfrm>
            <a:custGeom>
              <a:avLst/>
              <a:gdLst/>
              <a:ahLst/>
              <a:cxnLst/>
              <a:rect l="l" t="t" r="r" b="b"/>
              <a:pathLst>
                <a:path w="1334" h="1249" extrusionOk="0">
                  <a:moveTo>
                    <a:pt x="682" y="1"/>
                  </a:moveTo>
                  <a:cubicBezTo>
                    <a:pt x="365" y="1"/>
                    <a:pt x="92" y="229"/>
                    <a:pt x="48" y="540"/>
                  </a:cubicBezTo>
                  <a:cubicBezTo>
                    <a:pt x="0" y="885"/>
                    <a:pt x="238" y="1195"/>
                    <a:pt x="584" y="1242"/>
                  </a:cubicBezTo>
                  <a:cubicBezTo>
                    <a:pt x="613" y="1246"/>
                    <a:pt x="643" y="1248"/>
                    <a:pt x="671" y="1248"/>
                  </a:cubicBezTo>
                  <a:cubicBezTo>
                    <a:pt x="980" y="1248"/>
                    <a:pt x="1243" y="1022"/>
                    <a:pt x="1286" y="707"/>
                  </a:cubicBezTo>
                  <a:cubicBezTo>
                    <a:pt x="1334" y="361"/>
                    <a:pt x="1096" y="52"/>
                    <a:pt x="750" y="4"/>
                  </a:cubicBezTo>
                  <a:cubicBezTo>
                    <a:pt x="727" y="2"/>
                    <a:pt x="705" y="1"/>
                    <a:pt x="68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98" name="Google Shape;1998;p13"/>
            <p:cNvSpPr/>
            <p:nvPr/>
          </p:nvSpPr>
          <p:spPr>
            <a:xfrm>
              <a:off x="7858720" y="5234283"/>
              <a:ext cx="30869" cy="29408"/>
            </a:xfrm>
            <a:custGeom>
              <a:avLst/>
              <a:gdLst/>
              <a:ahLst/>
              <a:cxnLst/>
              <a:rect l="l" t="t" r="r" b="b"/>
              <a:pathLst>
                <a:path w="930" h="868" extrusionOk="0">
                  <a:moveTo>
                    <a:pt x="460" y="0"/>
                  </a:moveTo>
                  <a:cubicBezTo>
                    <a:pt x="247" y="0"/>
                    <a:pt x="58" y="158"/>
                    <a:pt x="37" y="374"/>
                  </a:cubicBezTo>
                  <a:cubicBezTo>
                    <a:pt x="1" y="612"/>
                    <a:pt x="168" y="839"/>
                    <a:pt x="406" y="863"/>
                  </a:cubicBezTo>
                  <a:cubicBezTo>
                    <a:pt x="427" y="866"/>
                    <a:pt x="449" y="867"/>
                    <a:pt x="470" y="867"/>
                  </a:cubicBezTo>
                  <a:cubicBezTo>
                    <a:pt x="683" y="867"/>
                    <a:pt x="872" y="710"/>
                    <a:pt x="894" y="493"/>
                  </a:cubicBezTo>
                  <a:cubicBezTo>
                    <a:pt x="930" y="255"/>
                    <a:pt x="763" y="41"/>
                    <a:pt x="525" y="5"/>
                  </a:cubicBezTo>
                  <a:cubicBezTo>
                    <a:pt x="503" y="2"/>
                    <a:pt x="482" y="0"/>
                    <a:pt x="46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99" name="Google Shape;1999;p13"/>
            <p:cNvSpPr/>
            <p:nvPr/>
          </p:nvSpPr>
          <p:spPr>
            <a:xfrm>
              <a:off x="8525026" y="4845781"/>
              <a:ext cx="44312" cy="42384"/>
            </a:xfrm>
            <a:custGeom>
              <a:avLst/>
              <a:gdLst/>
              <a:ahLst/>
              <a:cxnLst/>
              <a:rect l="l" t="t" r="r" b="b"/>
              <a:pathLst>
                <a:path w="1335" h="1251" extrusionOk="0">
                  <a:moveTo>
                    <a:pt x="663" y="1"/>
                  </a:moveTo>
                  <a:cubicBezTo>
                    <a:pt x="355" y="1"/>
                    <a:pt x="92" y="227"/>
                    <a:pt x="49" y="542"/>
                  </a:cubicBezTo>
                  <a:cubicBezTo>
                    <a:pt x="1" y="888"/>
                    <a:pt x="251" y="1197"/>
                    <a:pt x="584" y="1245"/>
                  </a:cubicBezTo>
                  <a:cubicBezTo>
                    <a:pt x="613" y="1249"/>
                    <a:pt x="641" y="1251"/>
                    <a:pt x="669" y="1251"/>
                  </a:cubicBezTo>
                  <a:cubicBezTo>
                    <a:pt x="979" y="1251"/>
                    <a:pt x="1243" y="1015"/>
                    <a:pt x="1287" y="709"/>
                  </a:cubicBezTo>
                  <a:cubicBezTo>
                    <a:pt x="1334" y="364"/>
                    <a:pt x="1096" y="54"/>
                    <a:pt x="751" y="7"/>
                  </a:cubicBezTo>
                  <a:cubicBezTo>
                    <a:pt x="721" y="2"/>
                    <a:pt x="692" y="1"/>
                    <a:pt x="66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000" name="Google Shape;2000;p13"/>
            <p:cNvSpPr/>
            <p:nvPr/>
          </p:nvSpPr>
          <p:spPr>
            <a:xfrm>
              <a:off x="8426245" y="5169708"/>
              <a:ext cx="44677" cy="41977"/>
            </a:xfrm>
            <a:custGeom>
              <a:avLst/>
              <a:gdLst/>
              <a:ahLst/>
              <a:cxnLst/>
              <a:rect l="l" t="t" r="r" b="b"/>
              <a:pathLst>
                <a:path w="1346" h="1239" extrusionOk="0">
                  <a:moveTo>
                    <a:pt x="663" y="0"/>
                  </a:moveTo>
                  <a:cubicBezTo>
                    <a:pt x="354" y="0"/>
                    <a:pt x="92" y="225"/>
                    <a:pt x="48" y="530"/>
                  </a:cubicBezTo>
                  <a:cubicBezTo>
                    <a:pt x="0" y="875"/>
                    <a:pt x="250" y="1197"/>
                    <a:pt x="584" y="1233"/>
                  </a:cubicBezTo>
                  <a:cubicBezTo>
                    <a:pt x="613" y="1237"/>
                    <a:pt x="643" y="1239"/>
                    <a:pt x="672" y="1239"/>
                  </a:cubicBezTo>
                  <a:cubicBezTo>
                    <a:pt x="980" y="1239"/>
                    <a:pt x="1243" y="1013"/>
                    <a:pt x="1286" y="697"/>
                  </a:cubicBezTo>
                  <a:cubicBezTo>
                    <a:pt x="1346" y="363"/>
                    <a:pt x="1096" y="42"/>
                    <a:pt x="750" y="6"/>
                  </a:cubicBezTo>
                  <a:cubicBezTo>
                    <a:pt x="721" y="2"/>
                    <a:pt x="691" y="0"/>
                    <a:pt x="66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001" name="Google Shape;2001;p13"/>
            <p:cNvSpPr/>
            <p:nvPr/>
          </p:nvSpPr>
          <p:spPr>
            <a:xfrm>
              <a:off x="7520057" y="4552956"/>
              <a:ext cx="27284" cy="26121"/>
            </a:xfrm>
            <a:custGeom>
              <a:avLst/>
              <a:gdLst/>
              <a:ahLst/>
              <a:cxnLst/>
              <a:rect l="l" t="t" r="r" b="b"/>
              <a:pathLst>
                <a:path w="822" h="771" extrusionOk="0">
                  <a:moveTo>
                    <a:pt x="403" y="0"/>
                  </a:moveTo>
                  <a:cubicBezTo>
                    <a:pt x="215" y="0"/>
                    <a:pt x="56" y="144"/>
                    <a:pt x="24" y="327"/>
                  </a:cubicBezTo>
                  <a:cubicBezTo>
                    <a:pt x="0" y="541"/>
                    <a:pt x="143" y="732"/>
                    <a:pt x="358" y="768"/>
                  </a:cubicBezTo>
                  <a:cubicBezTo>
                    <a:pt x="372" y="769"/>
                    <a:pt x="387" y="770"/>
                    <a:pt x="402" y="770"/>
                  </a:cubicBezTo>
                  <a:cubicBezTo>
                    <a:pt x="588" y="770"/>
                    <a:pt x="764" y="633"/>
                    <a:pt x="786" y="434"/>
                  </a:cubicBezTo>
                  <a:cubicBezTo>
                    <a:pt x="822" y="232"/>
                    <a:pt x="667" y="29"/>
                    <a:pt x="465" y="6"/>
                  </a:cubicBezTo>
                  <a:cubicBezTo>
                    <a:pt x="444" y="2"/>
                    <a:pt x="423" y="0"/>
                    <a:pt x="40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002" name="Google Shape;2002;p13"/>
            <p:cNvSpPr/>
            <p:nvPr/>
          </p:nvSpPr>
          <p:spPr>
            <a:xfrm>
              <a:off x="7384897" y="4474253"/>
              <a:ext cx="44279" cy="42316"/>
            </a:xfrm>
            <a:custGeom>
              <a:avLst/>
              <a:gdLst/>
              <a:ahLst/>
              <a:cxnLst/>
              <a:rect l="l" t="t" r="r" b="b"/>
              <a:pathLst>
                <a:path w="1334" h="1249" extrusionOk="0">
                  <a:moveTo>
                    <a:pt x="663" y="1"/>
                  </a:moveTo>
                  <a:cubicBezTo>
                    <a:pt x="354" y="1"/>
                    <a:pt x="92" y="227"/>
                    <a:pt x="48" y="543"/>
                  </a:cubicBezTo>
                  <a:cubicBezTo>
                    <a:pt x="0" y="888"/>
                    <a:pt x="250" y="1198"/>
                    <a:pt x="584" y="1245"/>
                  </a:cubicBezTo>
                  <a:cubicBezTo>
                    <a:pt x="607" y="1248"/>
                    <a:pt x="630" y="1249"/>
                    <a:pt x="652" y="1249"/>
                  </a:cubicBezTo>
                  <a:cubicBezTo>
                    <a:pt x="969" y="1249"/>
                    <a:pt x="1242" y="1021"/>
                    <a:pt x="1286" y="709"/>
                  </a:cubicBezTo>
                  <a:cubicBezTo>
                    <a:pt x="1334" y="364"/>
                    <a:pt x="1096" y="55"/>
                    <a:pt x="750" y="7"/>
                  </a:cubicBezTo>
                  <a:cubicBezTo>
                    <a:pt x="721" y="3"/>
                    <a:pt x="692" y="1"/>
                    <a:pt x="66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003" name="Google Shape;2003;p13"/>
            <p:cNvSpPr/>
            <p:nvPr/>
          </p:nvSpPr>
          <p:spPr>
            <a:xfrm>
              <a:off x="6381886" y="5413949"/>
              <a:ext cx="54967" cy="30695"/>
            </a:xfrm>
            <a:custGeom>
              <a:avLst/>
              <a:gdLst/>
              <a:ahLst/>
              <a:cxnLst/>
              <a:rect l="l" t="t" r="r" b="b"/>
              <a:pathLst>
                <a:path w="1656" h="906" fill="none" extrusionOk="0">
                  <a:moveTo>
                    <a:pt x="12" y="417"/>
                  </a:moveTo>
                  <a:cubicBezTo>
                    <a:pt x="24" y="179"/>
                    <a:pt x="405" y="1"/>
                    <a:pt x="846" y="24"/>
                  </a:cubicBezTo>
                  <a:cubicBezTo>
                    <a:pt x="1298" y="36"/>
                    <a:pt x="1655" y="262"/>
                    <a:pt x="1631" y="489"/>
                  </a:cubicBezTo>
                  <a:cubicBezTo>
                    <a:pt x="1620" y="727"/>
                    <a:pt x="1250" y="905"/>
                    <a:pt x="798" y="870"/>
                  </a:cubicBezTo>
                  <a:cubicBezTo>
                    <a:pt x="358" y="858"/>
                    <a:pt x="0" y="643"/>
                    <a:pt x="12" y="417"/>
                  </a:cubicBezTo>
                  <a:close/>
                </a:path>
              </a:pathLst>
            </a:custGeom>
            <a:noFill/>
            <a:ln w="4175" cap="flat" cmpd="sng">
              <a:solidFill>
                <a:srgbClr val="D4C599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004" name="Google Shape;2004;p13"/>
            <p:cNvSpPr/>
            <p:nvPr/>
          </p:nvSpPr>
          <p:spPr>
            <a:xfrm>
              <a:off x="5400616" y="5051704"/>
              <a:ext cx="54967" cy="30695"/>
            </a:xfrm>
            <a:custGeom>
              <a:avLst/>
              <a:gdLst/>
              <a:ahLst/>
              <a:cxnLst/>
              <a:rect l="l" t="t" r="r" b="b"/>
              <a:pathLst>
                <a:path w="1656" h="906" fill="none" extrusionOk="0">
                  <a:moveTo>
                    <a:pt x="12" y="417"/>
                  </a:moveTo>
                  <a:cubicBezTo>
                    <a:pt x="36" y="179"/>
                    <a:pt x="405" y="1"/>
                    <a:pt x="845" y="36"/>
                  </a:cubicBezTo>
                  <a:cubicBezTo>
                    <a:pt x="1298" y="48"/>
                    <a:pt x="1655" y="251"/>
                    <a:pt x="1643" y="489"/>
                  </a:cubicBezTo>
                  <a:cubicBezTo>
                    <a:pt x="1619" y="727"/>
                    <a:pt x="1250" y="906"/>
                    <a:pt x="810" y="882"/>
                  </a:cubicBezTo>
                  <a:cubicBezTo>
                    <a:pt x="357" y="870"/>
                    <a:pt x="0" y="656"/>
                    <a:pt x="12" y="417"/>
                  </a:cubicBezTo>
                  <a:close/>
                </a:path>
              </a:pathLst>
            </a:custGeom>
            <a:noFill/>
            <a:ln w="4175" cap="flat" cmpd="sng">
              <a:solidFill>
                <a:srgbClr val="D4C599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005" name="Google Shape;2005;p13"/>
            <p:cNvSpPr/>
            <p:nvPr/>
          </p:nvSpPr>
          <p:spPr>
            <a:xfrm>
              <a:off x="5715978" y="5210228"/>
              <a:ext cx="62867" cy="35134"/>
            </a:xfrm>
            <a:custGeom>
              <a:avLst/>
              <a:gdLst/>
              <a:ahLst/>
              <a:cxnLst/>
              <a:rect l="l" t="t" r="r" b="b"/>
              <a:pathLst>
                <a:path w="1894" h="1037" fill="none" extrusionOk="0">
                  <a:moveTo>
                    <a:pt x="12" y="477"/>
                  </a:moveTo>
                  <a:cubicBezTo>
                    <a:pt x="24" y="203"/>
                    <a:pt x="465" y="1"/>
                    <a:pt x="965" y="25"/>
                  </a:cubicBezTo>
                  <a:cubicBezTo>
                    <a:pt x="1489" y="60"/>
                    <a:pt x="1893" y="299"/>
                    <a:pt x="1870" y="560"/>
                  </a:cubicBezTo>
                  <a:cubicBezTo>
                    <a:pt x="1858" y="822"/>
                    <a:pt x="1429" y="1037"/>
                    <a:pt x="917" y="1001"/>
                  </a:cubicBezTo>
                  <a:cubicBezTo>
                    <a:pt x="405" y="989"/>
                    <a:pt x="0" y="751"/>
                    <a:pt x="12" y="477"/>
                  </a:cubicBezTo>
                  <a:close/>
                </a:path>
              </a:pathLst>
            </a:custGeom>
            <a:noFill/>
            <a:ln w="3575" cap="flat" cmpd="sng">
              <a:solidFill>
                <a:srgbClr val="D4C599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006" name="Google Shape;2006;p13"/>
            <p:cNvSpPr/>
            <p:nvPr/>
          </p:nvSpPr>
          <p:spPr>
            <a:xfrm>
              <a:off x="6574336" y="4808073"/>
              <a:ext cx="74716" cy="41977"/>
            </a:xfrm>
            <a:custGeom>
              <a:avLst/>
              <a:gdLst/>
              <a:ahLst/>
              <a:cxnLst/>
              <a:rect l="l" t="t" r="r" b="b"/>
              <a:pathLst>
                <a:path w="2251" h="1239" fill="none" extrusionOk="0">
                  <a:moveTo>
                    <a:pt x="24" y="572"/>
                  </a:moveTo>
                  <a:cubicBezTo>
                    <a:pt x="36" y="239"/>
                    <a:pt x="536" y="0"/>
                    <a:pt x="1156" y="36"/>
                  </a:cubicBezTo>
                  <a:cubicBezTo>
                    <a:pt x="1763" y="60"/>
                    <a:pt x="2251" y="346"/>
                    <a:pt x="2239" y="667"/>
                  </a:cubicBezTo>
                  <a:cubicBezTo>
                    <a:pt x="2227" y="1000"/>
                    <a:pt x="1715" y="1239"/>
                    <a:pt x="1108" y="1215"/>
                  </a:cubicBezTo>
                  <a:cubicBezTo>
                    <a:pt x="477" y="1179"/>
                    <a:pt x="1" y="881"/>
                    <a:pt x="24" y="572"/>
                  </a:cubicBezTo>
                  <a:close/>
                </a:path>
              </a:pathLst>
            </a:custGeom>
            <a:noFill/>
            <a:ln w="4175" cap="flat" cmpd="sng">
              <a:solidFill>
                <a:srgbClr val="D4C599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007" name="Google Shape;2007;p13"/>
            <p:cNvSpPr/>
            <p:nvPr/>
          </p:nvSpPr>
          <p:spPr>
            <a:xfrm>
              <a:off x="5510848" y="5499868"/>
              <a:ext cx="74750" cy="41977"/>
            </a:xfrm>
            <a:custGeom>
              <a:avLst/>
              <a:gdLst/>
              <a:ahLst/>
              <a:cxnLst/>
              <a:rect l="l" t="t" r="r" b="b"/>
              <a:pathLst>
                <a:path w="2252" h="1239" fill="none" extrusionOk="0">
                  <a:moveTo>
                    <a:pt x="13" y="572"/>
                  </a:moveTo>
                  <a:cubicBezTo>
                    <a:pt x="37" y="239"/>
                    <a:pt x="537" y="1"/>
                    <a:pt x="1144" y="36"/>
                  </a:cubicBezTo>
                  <a:cubicBezTo>
                    <a:pt x="1751" y="60"/>
                    <a:pt x="2251" y="346"/>
                    <a:pt x="2239" y="679"/>
                  </a:cubicBezTo>
                  <a:cubicBezTo>
                    <a:pt x="2216" y="1001"/>
                    <a:pt x="1715" y="1239"/>
                    <a:pt x="1108" y="1203"/>
                  </a:cubicBezTo>
                  <a:cubicBezTo>
                    <a:pt x="489" y="1179"/>
                    <a:pt x="1" y="882"/>
                    <a:pt x="13" y="572"/>
                  </a:cubicBezTo>
                  <a:close/>
                </a:path>
              </a:pathLst>
            </a:custGeom>
            <a:noFill/>
            <a:ln w="4175" cap="flat" cmpd="sng">
              <a:solidFill>
                <a:srgbClr val="D4C599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008" name="Google Shape;2008;p13"/>
            <p:cNvSpPr/>
            <p:nvPr/>
          </p:nvSpPr>
          <p:spPr>
            <a:xfrm>
              <a:off x="6017100" y="4913744"/>
              <a:ext cx="74750" cy="41605"/>
            </a:xfrm>
            <a:custGeom>
              <a:avLst/>
              <a:gdLst/>
              <a:ahLst/>
              <a:cxnLst/>
              <a:rect l="l" t="t" r="r" b="b"/>
              <a:pathLst>
                <a:path w="2252" h="1228" fill="none" extrusionOk="0">
                  <a:moveTo>
                    <a:pt x="25" y="560"/>
                  </a:moveTo>
                  <a:cubicBezTo>
                    <a:pt x="37" y="227"/>
                    <a:pt x="537" y="1"/>
                    <a:pt x="1156" y="25"/>
                  </a:cubicBezTo>
                  <a:cubicBezTo>
                    <a:pt x="1763" y="48"/>
                    <a:pt x="2251" y="334"/>
                    <a:pt x="2239" y="668"/>
                  </a:cubicBezTo>
                  <a:cubicBezTo>
                    <a:pt x="2227" y="989"/>
                    <a:pt x="1715" y="1227"/>
                    <a:pt x="1108" y="1203"/>
                  </a:cubicBezTo>
                  <a:cubicBezTo>
                    <a:pt x="489" y="1168"/>
                    <a:pt x="1" y="894"/>
                    <a:pt x="25" y="560"/>
                  </a:cubicBezTo>
                  <a:close/>
                </a:path>
              </a:pathLst>
            </a:custGeom>
            <a:noFill/>
            <a:ln w="4175" cap="flat" cmpd="sng">
              <a:solidFill>
                <a:srgbClr val="D4C599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009" name="Google Shape;2009;p13"/>
            <p:cNvSpPr/>
            <p:nvPr/>
          </p:nvSpPr>
          <p:spPr>
            <a:xfrm>
              <a:off x="5209726" y="4769348"/>
              <a:ext cx="89354" cy="50041"/>
            </a:xfrm>
            <a:custGeom>
              <a:avLst/>
              <a:gdLst/>
              <a:ahLst/>
              <a:cxnLst/>
              <a:rect l="l" t="t" r="r" b="b"/>
              <a:pathLst>
                <a:path w="2692" h="1477" fill="none" extrusionOk="0">
                  <a:moveTo>
                    <a:pt x="12" y="667"/>
                  </a:moveTo>
                  <a:cubicBezTo>
                    <a:pt x="24" y="286"/>
                    <a:pt x="631" y="0"/>
                    <a:pt x="1382" y="36"/>
                  </a:cubicBezTo>
                  <a:cubicBezTo>
                    <a:pt x="2108" y="60"/>
                    <a:pt x="2691" y="405"/>
                    <a:pt x="2679" y="810"/>
                  </a:cubicBezTo>
                  <a:cubicBezTo>
                    <a:pt x="2655" y="1191"/>
                    <a:pt x="2048" y="1477"/>
                    <a:pt x="1310" y="1441"/>
                  </a:cubicBezTo>
                  <a:cubicBezTo>
                    <a:pt x="572" y="1405"/>
                    <a:pt x="0" y="1060"/>
                    <a:pt x="12" y="667"/>
                  </a:cubicBezTo>
                  <a:close/>
                </a:path>
              </a:pathLst>
            </a:custGeom>
            <a:noFill/>
            <a:ln w="2975" cap="flat" cmpd="sng">
              <a:solidFill>
                <a:srgbClr val="D4C599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010" name="Google Shape;2010;p13"/>
            <p:cNvSpPr/>
            <p:nvPr/>
          </p:nvSpPr>
          <p:spPr>
            <a:xfrm>
              <a:off x="5143739" y="4714089"/>
              <a:ext cx="63265" cy="35134"/>
            </a:xfrm>
            <a:custGeom>
              <a:avLst/>
              <a:gdLst/>
              <a:ahLst/>
              <a:cxnLst/>
              <a:rect l="l" t="t" r="r" b="b"/>
              <a:pathLst>
                <a:path w="1906" h="1037" fill="none" extrusionOk="0">
                  <a:moveTo>
                    <a:pt x="12" y="476"/>
                  </a:moveTo>
                  <a:cubicBezTo>
                    <a:pt x="36" y="203"/>
                    <a:pt x="464" y="0"/>
                    <a:pt x="988" y="24"/>
                  </a:cubicBezTo>
                  <a:cubicBezTo>
                    <a:pt x="1500" y="60"/>
                    <a:pt x="1905" y="298"/>
                    <a:pt x="1893" y="560"/>
                  </a:cubicBezTo>
                  <a:cubicBezTo>
                    <a:pt x="1881" y="834"/>
                    <a:pt x="1441" y="1036"/>
                    <a:pt x="929" y="1012"/>
                  </a:cubicBezTo>
                  <a:cubicBezTo>
                    <a:pt x="417" y="988"/>
                    <a:pt x="0" y="738"/>
                    <a:pt x="12" y="476"/>
                  </a:cubicBezTo>
                  <a:close/>
                </a:path>
              </a:pathLst>
            </a:custGeom>
            <a:noFill/>
            <a:ln w="2975" cap="flat" cmpd="sng">
              <a:solidFill>
                <a:srgbClr val="D4C599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011" name="Google Shape;2011;p13"/>
            <p:cNvSpPr/>
            <p:nvPr/>
          </p:nvSpPr>
          <p:spPr>
            <a:xfrm>
              <a:off x="6271620" y="4773346"/>
              <a:ext cx="30072" cy="29950"/>
            </a:xfrm>
            <a:custGeom>
              <a:avLst/>
              <a:gdLst/>
              <a:ahLst/>
              <a:cxnLst/>
              <a:rect l="l" t="t" r="r" b="b"/>
              <a:pathLst>
                <a:path w="906" h="884" extrusionOk="0">
                  <a:moveTo>
                    <a:pt x="455" y="1"/>
                  </a:moveTo>
                  <a:cubicBezTo>
                    <a:pt x="216" y="1"/>
                    <a:pt x="35" y="187"/>
                    <a:pt x="12" y="418"/>
                  </a:cubicBezTo>
                  <a:cubicBezTo>
                    <a:pt x="0" y="656"/>
                    <a:pt x="191" y="871"/>
                    <a:pt x="429" y="883"/>
                  </a:cubicBezTo>
                  <a:cubicBezTo>
                    <a:pt x="437" y="883"/>
                    <a:pt x="445" y="883"/>
                    <a:pt x="452" y="883"/>
                  </a:cubicBezTo>
                  <a:cubicBezTo>
                    <a:pt x="702" y="883"/>
                    <a:pt x="882" y="697"/>
                    <a:pt x="893" y="466"/>
                  </a:cubicBezTo>
                  <a:cubicBezTo>
                    <a:pt x="905" y="216"/>
                    <a:pt x="715" y="13"/>
                    <a:pt x="477" y="1"/>
                  </a:cubicBezTo>
                  <a:cubicBezTo>
                    <a:pt x="469" y="1"/>
                    <a:pt x="462" y="1"/>
                    <a:pt x="45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012" name="Google Shape;2012;p13"/>
            <p:cNvSpPr/>
            <p:nvPr/>
          </p:nvSpPr>
          <p:spPr>
            <a:xfrm>
              <a:off x="5470951" y="5442984"/>
              <a:ext cx="26521" cy="27070"/>
            </a:xfrm>
            <a:custGeom>
              <a:avLst/>
              <a:gdLst/>
              <a:ahLst/>
              <a:cxnLst/>
              <a:rect l="l" t="t" r="r" b="b"/>
              <a:pathLst>
                <a:path w="799" h="799" extrusionOk="0">
                  <a:moveTo>
                    <a:pt x="417" y="1"/>
                  </a:moveTo>
                  <a:cubicBezTo>
                    <a:pt x="191" y="1"/>
                    <a:pt x="12" y="167"/>
                    <a:pt x="0" y="382"/>
                  </a:cubicBezTo>
                  <a:cubicBezTo>
                    <a:pt x="0" y="596"/>
                    <a:pt x="167" y="787"/>
                    <a:pt x="381" y="798"/>
                  </a:cubicBezTo>
                  <a:cubicBezTo>
                    <a:pt x="608" y="798"/>
                    <a:pt x="786" y="644"/>
                    <a:pt x="798" y="417"/>
                  </a:cubicBezTo>
                  <a:cubicBezTo>
                    <a:pt x="798" y="191"/>
                    <a:pt x="643" y="13"/>
                    <a:pt x="41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013" name="Google Shape;2013;p13"/>
            <p:cNvSpPr/>
            <p:nvPr/>
          </p:nvSpPr>
          <p:spPr>
            <a:xfrm>
              <a:off x="6498856" y="5169098"/>
              <a:ext cx="42719" cy="42452"/>
            </a:xfrm>
            <a:custGeom>
              <a:avLst/>
              <a:gdLst/>
              <a:ahLst/>
              <a:cxnLst/>
              <a:rect l="l" t="t" r="r" b="b"/>
              <a:pathLst>
                <a:path w="1287" h="1253" extrusionOk="0">
                  <a:moveTo>
                    <a:pt x="646" y="0"/>
                  </a:moveTo>
                  <a:cubicBezTo>
                    <a:pt x="322" y="0"/>
                    <a:pt x="36" y="269"/>
                    <a:pt x="12" y="596"/>
                  </a:cubicBezTo>
                  <a:cubicBezTo>
                    <a:pt x="1" y="941"/>
                    <a:pt x="274" y="1239"/>
                    <a:pt x="608" y="1251"/>
                  </a:cubicBezTo>
                  <a:cubicBezTo>
                    <a:pt x="622" y="1252"/>
                    <a:pt x="636" y="1252"/>
                    <a:pt x="650" y="1252"/>
                  </a:cubicBezTo>
                  <a:cubicBezTo>
                    <a:pt x="977" y="1252"/>
                    <a:pt x="1251" y="987"/>
                    <a:pt x="1263" y="655"/>
                  </a:cubicBezTo>
                  <a:cubicBezTo>
                    <a:pt x="1286" y="322"/>
                    <a:pt x="1013" y="24"/>
                    <a:pt x="667" y="0"/>
                  </a:cubicBezTo>
                  <a:cubicBezTo>
                    <a:pt x="660" y="0"/>
                    <a:pt x="653" y="0"/>
                    <a:pt x="64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014" name="Google Shape;2014;p13"/>
            <p:cNvSpPr/>
            <p:nvPr/>
          </p:nvSpPr>
          <p:spPr>
            <a:xfrm>
              <a:off x="5648796" y="4843172"/>
              <a:ext cx="28877" cy="29069"/>
            </a:xfrm>
            <a:custGeom>
              <a:avLst/>
              <a:gdLst/>
              <a:ahLst/>
              <a:cxnLst/>
              <a:rect l="l" t="t" r="r" b="b"/>
              <a:pathLst>
                <a:path w="870" h="858" extrusionOk="0">
                  <a:moveTo>
                    <a:pt x="465" y="0"/>
                  </a:moveTo>
                  <a:cubicBezTo>
                    <a:pt x="226" y="0"/>
                    <a:pt x="24" y="179"/>
                    <a:pt x="12" y="417"/>
                  </a:cubicBezTo>
                  <a:cubicBezTo>
                    <a:pt x="0" y="655"/>
                    <a:pt x="191" y="857"/>
                    <a:pt x="429" y="857"/>
                  </a:cubicBezTo>
                  <a:cubicBezTo>
                    <a:pt x="667" y="857"/>
                    <a:pt x="857" y="679"/>
                    <a:pt x="869" y="441"/>
                  </a:cubicBezTo>
                  <a:cubicBezTo>
                    <a:pt x="869" y="203"/>
                    <a:pt x="691" y="12"/>
                    <a:pt x="46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015" name="Google Shape;2015;p13"/>
            <p:cNvSpPr/>
            <p:nvPr/>
          </p:nvSpPr>
          <p:spPr>
            <a:xfrm>
              <a:off x="5003435" y="5275989"/>
              <a:ext cx="42719" cy="42452"/>
            </a:xfrm>
            <a:custGeom>
              <a:avLst/>
              <a:gdLst/>
              <a:ahLst/>
              <a:cxnLst/>
              <a:rect l="l" t="t" r="r" b="b"/>
              <a:pathLst>
                <a:path w="1287" h="1253" extrusionOk="0">
                  <a:moveTo>
                    <a:pt x="657" y="0"/>
                  </a:moveTo>
                  <a:cubicBezTo>
                    <a:pt x="321" y="0"/>
                    <a:pt x="36" y="270"/>
                    <a:pt x="24" y="596"/>
                  </a:cubicBezTo>
                  <a:cubicBezTo>
                    <a:pt x="0" y="953"/>
                    <a:pt x="274" y="1239"/>
                    <a:pt x="619" y="1251"/>
                  </a:cubicBezTo>
                  <a:cubicBezTo>
                    <a:pt x="633" y="1252"/>
                    <a:pt x="646" y="1252"/>
                    <a:pt x="660" y="1252"/>
                  </a:cubicBezTo>
                  <a:cubicBezTo>
                    <a:pt x="977" y="1252"/>
                    <a:pt x="1251" y="987"/>
                    <a:pt x="1274" y="655"/>
                  </a:cubicBezTo>
                  <a:cubicBezTo>
                    <a:pt x="1286" y="322"/>
                    <a:pt x="1012" y="24"/>
                    <a:pt x="679" y="1"/>
                  </a:cubicBezTo>
                  <a:cubicBezTo>
                    <a:pt x="672" y="0"/>
                    <a:pt x="664" y="0"/>
                    <a:pt x="65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016" name="Google Shape;2016;p13"/>
            <p:cNvSpPr/>
            <p:nvPr/>
          </p:nvSpPr>
          <p:spPr>
            <a:xfrm>
              <a:off x="5074566" y="4944812"/>
              <a:ext cx="43117" cy="42418"/>
            </a:xfrm>
            <a:custGeom>
              <a:avLst/>
              <a:gdLst/>
              <a:ahLst/>
              <a:cxnLst/>
              <a:rect l="l" t="t" r="r" b="b"/>
              <a:pathLst>
                <a:path w="1299" h="1252" extrusionOk="0">
                  <a:moveTo>
                    <a:pt x="668" y="0"/>
                  </a:moveTo>
                  <a:cubicBezTo>
                    <a:pt x="333" y="0"/>
                    <a:pt x="48" y="258"/>
                    <a:pt x="36" y="596"/>
                  </a:cubicBezTo>
                  <a:cubicBezTo>
                    <a:pt x="0" y="953"/>
                    <a:pt x="286" y="1239"/>
                    <a:pt x="631" y="1251"/>
                  </a:cubicBezTo>
                  <a:cubicBezTo>
                    <a:pt x="639" y="1251"/>
                    <a:pt x="647" y="1251"/>
                    <a:pt x="654" y="1251"/>
                  </a:cubicBezTo>
                  <a:cubicBezTo>
                    <a:pt x="990" y="1251"/>
                    <a:pt x="1275" y="993"/>
                    <a:pt x="1286" y="655"/>
                  </a:cubicBezTo>
                  <a:cubicBezTo>
                    <a:pt x="1298" y="310"/>
                    <a:pt x="1036" y="12"/>
                    <a:pt x="691" y="1"/>
                  </a:cubicBezTo>
                  <a:cubicBezTo>
                    <a:pt x="683" y="0"/>
                    <a:pt x="676" y="0"/>
                    <a:pt x="66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017" name="Google Shape;2017;p13"/>
            <p:cNvSpPr/>
            <p:nvPr/>
          </p:nvSpPr>
          <p:spPr>
            <a:xfrm>
              <a:off x="6046741" y="5495430"/>
              <a:ext cx="26919" cy="26291"/>
            </a:xfrm>
            <a:custGeom>
              <a:avLst/>
              <a:gdLst/>
              <a:ahLst/>
              <a:cxnLst/>
              <a:rect l="l" t="t" r="r" b="b"/>
              <a:pathLst>
                <a:path w="811" h="776" extrusionOk="0">
                  <a:moveTo>
                    <a:pt x="398" y="0"/>
                  </a:moveTo>
                  <a:cubicBezTo>
                    <a:pt x="204" y="0"/>
                    <a:pt x="36" y="174"/>
                    <a:pt x="25" y="370"/>
                  </a:cubicBezTo>
                  <a:cubicBezTo>
                    <a:pt x="1" y="584"/>
                    <a:pt x="168" y="763"/>
                    <a:pt x="394" y="774"/>
                  </a:cubicBezTo>
                  <a:cubicBezTo>
                    <a:pt x="400" y="775"/>
                    <a:pt x="407" y="775"/>
                    <a:pt x="413" y="775"/>
                  </a:cubicBezTo>
                  <a:cubicBezTo>
                    <a:pt x="607" y="775"/>
                    <a:pt x="775" y="601"/>
                    <a:pt x="799" y="405"/>
                  </a:cubicBezTo>
                  <a:cubicBezTo>
                    <a:pt x="810" y="191"/>
                    <a:pt x="632" y="12"/>
                    <a:pt x="418" y="1"/>
                  </a:cubicBezTo>
                  <a:cubicBezTo>
                    <a:pt x="411" y="0"/>
                    <a:pt x="405" y="0"/>
                    <a:pt x="39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018" name="Google Shape;2018;p13"/>
            <p:cNvSpPr/>
            <p:nvPr/>
          </p:nvSpPr>
          <p:spPr>
            <a:xfrm>
              <a:off x="6229333" y="5609538"/>
              <a:ext cx="42320" cy="42452"/>
            </a:xfrm>
            <a:custGeom>
              <a:avLst/>
              <a:gdLst/>
              <a:ahLst/>
              <a:cxnLst/>
              <a:rect l="l" t="t" r="r" b="b"/>
              <a:pathLst>
                <a:path w="1275" h="1253" extrusionOk="0">
                  <a:moveTo>
                    <a:pt x="625" y="1"/>
                  </a:moveTo>
                  <a:cubicBezTo>
                    <a:pt x="298" y="1"/>
                    <a:pt x="24" y="266"/>
                    <a:pt x="12" y="597"/>
                  </a:cubicBezTo>
                  <a:cubicBezTo>
                    <a:pt x="1" y="931"/>
                    <a:pt x="262" y="1228"/>
                    <a:pt x="608" y="1252"/>
                  </a:cubicBezTo>
                  <a:cubicBezTo>
                    <a:pt x="615" y="1252"/>
                    <a:pt x="622" y="1253"/>
                    <a:pt x="629" y="1253"/>
                  </a:cubicBezTo>
                  <a:cubicBezTo>
                    <a:pt x="965" y="1253"/>
                    <a:pt x="1251" y="983"/>
                    <a:pt x="1263" y="657"/>
                  </a:cubicBezTo>
                  <a:cubicBezTo>
                    <a:pt x="1274" y="312"/>
                    <a:pt x="1013" y="14"/>
                    <a:pt x="667" y="2"/>
                  </a:cubicBezTo>
                  <a:cubicBezTo>
                    <a:pt x="653" y="1"/>
                    <a:pt x="639" y="1"/>
                    <a:pt x="62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019" name="Google Shape;2019;p13"/>
            <p:cNvSpPr/>
            <p:nvPr/>
          </p:nvSpPr>
          <p:spPr>
            <a:xfrm>
              <a:off x="806044" y="5120683"/>
              <a:ext cx="96457" cy="59324"/>
            </a:xfrm>
            <a:custGeom>
              <a:avLst/>
              <a:gdLst/>
              <a:ahLst/>
              <a:cxnLst/>
              <a:rect l="l" t="t" r="r" b="b"/>
              <a:pathLst>
                <a:path w="2906" h="1751" fill="none" extrusionOk="0">
                  <a:moveTo>
                    <a:pt x="71" y="620"/>
                  </a:moveTo>
                  <a:cubicBezTo>
                    <a:pt x="155" y="215"/>
                    <a:pt x="833" y="1"/>
                    <a:pt x="1595" y="144"/>
                  </a:cubicBezTo>
                  <a:cubicBezTo>
                    <a:pt x="2357" y="286"/>
                    <a:pt x="2905" y="739"/>
                    <a:pt x="2834" y="1132"/>
                  </a:cubicBezTo>
                  <a:cubicBezTo>
                    <a:pt x="2750" y="1537"/>
                    <a:pt x="2072" y="1751"/>
                    <a:pt x="1310" y="1608"/>
                  </a:cubicBezTo>
                  <a:cubicBezTo>
                    <a:pt x="548" y="1465"/>
                    <a:pt x="0" y="1013"/>
                    <a:pt x="71" y="620"/>
                  </a:cubicBezTo>
                  <a:close/>
                </a:path>
              </a:pathLst>
            </a:custGeom>
            <a:noFill/>
            <a:ln w="3875" cap="flat" cmpd="sng">
              <a:solidFill>
                <a:srgbClr val="D4C599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020" name="Google Shape;2020;p13"/>
            <p:cNvSpPr/>
            <p:nvPr/>
          </p:nvSpPr>
          <p:spPr>
            <a:xfrm>
              <a:off x="964505" y="5104556"/>
              <a:ext cx="56162" cy="34320"/>
            </a:xfrm>
            <a:custGeom>
              <a:avLst/>
              <a:gdLst/>
              <a:ahLst/>
              <a:cxnLst/>
              <a:rect l="l" t="t" r="r" b="b"/>
              <a:pathLst>
                <a:path w="1692" h="1013" fill="none" extrusionOk="0">
                  <a:moveTo>
                    <a:pt x="48" y="358"/>
                  </a:moveTo>
                  <a:cubicBezTo>
                    <a:pt x="96" y="120"/>
                    <a:pt x="477" y="0"/>
                    <a:pt x="929" y="96"/>
                  </a:cubicBezTo>
                  <a:cubicBezTo>
                    <a:pt x="1370" y="179"/>
                    <a:pt x="1691" y="441"/>
                    <a:pt x="1644" y="655"/>
                  </a:cubicBezTo>
                  <a:cubicBezTo>
                    <a:pt x="1596" y="893"/>
                    <a:pt x="1215" y="1012"/>
                    <a:pt x="762" y="929"/>
                  </a:cubicBezTo>
                  <a:cubicBezTo>
                    <a:pt x="334" y="846"/>
                    <a:pt x="0" y="596"/>
                    <a:pt x="48" y="358"/>
                  </a:cubicBezTo>
                  <a:close/>
                </a:path>
              </a:pathLst>
            </a:custGeom>
            <a:noFill/>
            <a:ln w="4175" cap="flat" cmpd="sng">
              <a:solidFill>
                <a:srgbClr val="D4C599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021" name="Google Shape;2021;p13"/>
            <p:cNvSpPr/>
            <p:nvPr/>
          </p:nvSpPr>
          <p:spPr>
            <a:xfrm>
              <a:off x="42915" y="4606385"/>
              <a:ext cx="55730" cy="34320"/>
            </a:xfrm>
            <a:custGeom>
              <a:avLst/>
              <a:gdLst/>
              <a:ahLst/>
              <a:cxnLst/>
              <a:rect l="l" t="t" r="r" b="b"/>
              <a:pathLst>
                <a:path w="1679" h="1013" fill="none" extrusionOk="0">
                  <a:moveTo>
                    <a:pt x="48" y="357"/>
                  </a:moveTo>
                  <a:cubicBezTo>
                    <a:pt x="83" y="119"/>
                    <a:pt x="476" y="0"/>
                    <a:pt x="917" y="96"/>
                  </a:cubicBezTo>
                  <a:cubicBezTo>
                    <a:pt x="1369" y="179"/>
                    <a:pt x="1679" y="441"/>
                    <a:pt x="1631" y="655"/>
                  </a:cubicBezTo>
                  <a:cubicBezTo>
                    <a:pt x="1596" y="893"/>
                    <a:pt x="1203" y="1012"/>
                    <a:pt x="762" y="929"/>
                  </a:cubicBezTo>
                  <a:cubicBezTo>
                    <a:pt x="310" y="858"/>
                    <a:pt x="0" y="584"/>
                    <a:pt x="48" y="357"/>
                  </a:cubicBezTo>
                  <a:close/>
                </a:path>
              </a:pathLst>
            </a:custGeom>
            <a:noFill/>
            <a:ln w="4175" cap="flat" cmpd="sng">
              <a:solidFill>
                <a:srgbClr val="D4C599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022" name="Google Shape;2022;p13"/>
            <p:cNvSpPr/>
            <p:nvPr/>
          </p:nvSpPr>
          <p:spPr>
            <a:xfrm>
              <a:off x="-500114" y="4454298"/>
              <a:ext cx="55365" cy="34320"/>
            </a:xfrm>
            <a:custGeom>
              <a:avLst/>
              <a:gdLst/>
              <a:ahLst/>
              <a:cxnLst/>
              <a:rect l="l" t="t" r="r" b="b"/>
              <a:pathLst>
                <a:path w="1668" h="1013" fill="none" extrusionOk="0">
                  <a:moveTo>
                    <a:pt x="37" y="358"/>
                  </a:moveTo>
                  <a:cubicBezTo>
                    <a:pt x="72" y="120"/>
                    <a:pt x="465" y="1"/>
                    <a:pt x="906" y="84"/>
                  </a:cubicBezTo>
                  <a:cubicBezTo>
                    <a:pt x="1358" y="179"/>
                    <a:pt x="1668" y="429"/>
                    <a:pt x="1620" y="655"/>
                  </a:cubicBezTo>
                  <a:cubicBezTo>
                    <a:pt x="1573" y="894"/>
                    <a:pt x="1192" y="1013"/>
                    <a:pt x="739" y="917"/>
                  </a:cubicBezTo>
                  <a:cubicBezTo>
                    <a:pt x="310" y="846"/>
                    <a:pt x="1" y="584"/>
                    <a:pt x="37" y="358"/>
                  </a:cubicBezTo>
                  <a:close/>
                </a:path>
              </a:pathLst>
            </a:custGeom>
            <a:noFill/>
            <a:ln w="4175" cap="flat" cmpd="sng">
              <a:solidFill>
                <a:srgbClr val="D4C599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023" name="Google Shape;2023;p13"/>
            <p:cNvSpPr/>
            <p:nvPr/>
          </p:nvSpPr>
          <p:spPr>
            <a:xfrm>
              <a:off x="332188" y="4808886"/>
              <a:ext cx="64858" cy="38759"/>
            </a:xfrm>
            <a:custGeom>
              <a:avLst/>
              <a:gdLst/>
              <a:ahLst/>
              <a:cxnLst/>
              <a:rect l="l" t="t" r="r" b="b"/>
              <a:pathLst>
                <a:path w="1954" h="1144" fill="none" extrusionOk="0">
                  <a:moveTo>
                    <a:pt x="60" y="393"/>
                  </a:moveTo>
                  <a:cubicBezTo>
                    <a:pt x="108" y="131"/>
                    <a:pt x="572" y="0"/>
                    <a:pt x="1072" y="84"/>
                  </a:cubicBezTo>
                  <a:cubicBezTo>
                    <a:pt x="1584" y="179"/>
                    <a:pt x="1953" y="476"/>
                    <a:pt x="1894" y="738"/>
                  </a:cubicBezTo>
                  <a:cubicBezTo>
                    <a:pt x="1846" y="1000"/>
                    <a:pt x="1393" y="1143"/>
                    <a:pt x="882" y="1048"/>
                  </a:cubicBezTo>
                  <a:cubicBezTo>
                    <a:pt x="381" y="965"/>
                    <a:pt x="0" y="667"/>
                    <a:pt x="60" y="393"/>
                  </a:cubicBezTo>
                  <a:close/>
                </a:path>
              </a:pathLst>
            </a:custGeom>
            <a:noFill/>
            <a:ln w="3575" cap="flat" cmpd="sng">
              <a:solidFill>
                <a:srgbClr val="D4C599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024" name="Google Shape;2024;p13"/>
            <p:cNvSpPr/>
            <p:nvPr/>
          </p:nvSpPr>
          <p:spPr>
            <a:xfrm>
              <a:off x="1236783" y="4532560"/>
              <a:ext cx="76708" cy="47229"/>
            </a:xfrm>
            <a:custGeom>
              <a:avLst/>
              <a:gdLst/>
              <a:ahLst/>
              <a:cxnLst/>
              <a:rect l="l" t="t" r="r" b="b"/>
              <a:pathLst>
                <a:path w="2311" h="1394" fill="none" extrusionOk="0">
                  <a:moveTo>
                    <a:pt x="60" y="489"/>
                  </a:moveTo>
                  <a:cubicBezTo>
                    <a:pt x="120" y="179"/>
                    <a:pt x="656" y="0"/>
                    <a:pt x="1263" y="119"/>
                  </a:cubicBezTo>
                  <a:cubicBezTo>
                    <a:pt x="1858" y="239"/>
                    <a:pt x="2311" y="572"/>
                    <a:pt x="2251" y="905"/>
                  </a:cubicBezTo>
                  <a:cubicBezTo>
                    <a:pt x="2192" y="1215"/>
                    <a:pt x="1656" y="1393"/>
                    <a:pt x="1049" y="1274"/>
                  </a:cubicBezTo>
                  <a:cubicBezTo>
                    <a:pt x="453" y="1155"/>
                    <a:pt x="1" y="798"/>
                    <a:pt x="60" y="489"/>
                  </a:cubicBezTo>
                  <a:close/>
                </a:path>
              </a:pathLst>
            </a:custGeom>
            <a:noFill/>
            <a:ln w="4175" cap="flat" cmpd="sng">
              <a:solidFill>
                <a:srgbClr val="D4C599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025" name="Google Shape;2025;p13"/>
            <p:cNvSpPr/>
            <p:nvPr/>
          </p:nvSpPr>
          <p:spPr>
            <a:xfrm>
              <a:off x="89152" y="5066238"/>
              <a:ext cx="76675" cy="47635"/>
            </a:xfrm>
            <a:custGeom>
              <a:avLst/>
              <a:gdLst/>
              <a:ahLst/>
              <a:cxnLst/>
              <a:rect l="l" t="t" r="r" b="b"/>
              <a:pathLst>
                <a:path w="2310" h="1406" fill="none" extrusionOk="0">
                  <a:moveTo>
                    <a:pt x="60" y="489"/>
                  </a:moveTo>
                  <a:cubicBezTo>
                    <a:pt x="119" y="179"/>
                    <a:pt x="655" y="0"/>
                    <a:pt x="1274" y="119"/>
                  </a:cubicBezTo>
                  <a:cubicBezTo>
                    <a:pt x="1869" y="238"/>
                    <a:pt x="2310" y="584"/>
                    <a:pt x="2250" y="905"/>
                  </a:cubicBezTo>
                  <a:cubicBezTo>
                    <a:pt x="2191" y="1227"/>
                    <a:pt x="1655" y="1405"/>
                    <a:pt x="1048" y="1286"/>
                  </a:cubicBezTo>
                  <a:cubicBezTo>
                    <a:pt x="453" y="1167"/>
                    <a:pt x="0" y="810"/>
                    <a:pt x="60" y="489"/>
                  </a:cubicBezTo>
                  <a:close/>
                </a:path>
              </a:pathLst>
            </a:custGeom>
            <a:noFill/>
            <a:ln w="4175" cap="flat" cmpd="sng">
              <a:solidFill>
                <a:srgbClr val="D4C599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026" name="Google Shape;2026;p13"/>
            <p:cNvSpPr/>
            <p:nvPr/>
          </p:nvSpPr>
          <p:spPr>
            <a:xfrm>
              <a:off x="-731300" y="5349814"/>
              <a:ext cx="77106" cy="47229"/>
            </a:xfrm>
            <a:custGeom>
              <a:avLst/>
              <a:gdLst/>
              <a:ahLst/>
              <a:cxnLst/>
              <a:rect l="l" t="t" r="r" b="b"/>
              <a:pathLst>
                <a:path w="2323" h="1394" fill="none" extrusionOk="0">
                  <a:moveTo>
                    <a:pt x="72" y="489"/>
                  </a:moveTo>
                  <a:cubicBezTo>
                    <a:pt x="132" y="179"/>
                    <a:pt x="667" y="0"/>
                    <a:pt x="1275" y="119"/>
                  </a:cubicBezTo>
                  <a:cubicBezTo>
                    <a:pt x="1870" y="239"/>
                    <a:pt x="2322" y="572"/>
                    <a:pt x="2263" y="905"/>
                  </a:cubicBezTo>
                  <a:cubicBezTo>
                    <a:pt x="2203" y="1215"/>
                    <a:pt x="1668" y="1393"/>
                    <a:pt x="1060" y="1274"/>
                  </a:cubicBezTo>
                  <a:cubicBezTo>
                    <a:pt x="441" y="1155"/>
                    <a:pt x="1" y="798"/>
                    <a:pt x="72" y="489"/>
                  </a:cubicBezTo>
                  <a:close/>
                </a:path>
              </a:pathLst>
            </a:custGeom>
            <a:noFill/>
            <a:ln w="4175" cap="flat" cmpd="sng">
              <a:solidFill>
                <a:srgbClr val="D4C599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027" name="Google Shape;2027;p13"/>
            <p:cNvSpPr/>
            <p:nvPr/>
          </p:nvSpPr>
          <p:spPr>
            <a:xfrm>
              <a:off x="1147495" y="4412761"/>
              <a:ext cx="77073" cy="47635"/>
            </a:xfrm>
            <a:custGeom>
              <a:avLst/>
              <a:gdLst/>
              <a:ahLst/>
              <a:cxnLst/>
              <a:rect l="l" t="t" r="r" b="b"/>
              <a:pathLst>
                <a:path w="2322" h="1406" fill="none" extrusionOk="0">
                  <a:moveTo>
                    <a:pt x="71" y="500"/>
                  </a:moveTo>
                  <a:cubicBezTo>
                    <a:pt x="131" y="179"/>
                    <a:pt x="667" y="0"/>
                    <a:pt x="1274" y="119"/>
                  </a:cubicBezTo>
                  <a:cubicBezTo>
                    <a:pt x="1869" y="238"/>
                    <a:pt x="2322" y="584"/>
                    <a:pt x="2262" y="917"/>
                  </a:cubicBezTo>
                  <a:cubicBezTo>
                    <a:pt x="2203" y="1227"/>
                    <a:pt x="1667" y="1405"/>
                    <a:pt x="1060" y="1286"/>
                  </a:cubicBezTo>
                  <a:cubicBezTo>
                    <a:pt x="441" y="1167"/>
                    <a:pt x="0" y="822"/>
                    <a:pt x="71" y="500"/>
                  </a:cubicBezTo>
                  <a:close/>
                </a:path>
              </a:pathLst>
            </a:custGeom>
            <a:noFill/>
            <a:ln w="4175" cap="flat" cmpd="sng">
              <a:solidFill>
                <a:srgbClr val="D4C599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028" name="Google Shape;2028;p13"/>
            <p:cNvSpPr/>
            <p:nvPr/>
          </p:nvSpPr>
          <p:spPr>
            <a:xfrm>
              <a:off x="817495" y="4992820"/>
              <a:ext cx="67613" cy="41977"/>
            </a:xfrm>
            <a:custGeom>
              <a:avLst/>
              <a:gdLst/>
              <a:ahLst/>
              <a:cxnLst/>
              <a:rect l="l" t="t" r="r" b="b"/>
              <a:pathLst>
                <a:path w="2037" h="1239" fill="none" extrusionOk="0">
                  <a:moveTo>
                    <a:pt x="48" y="429"/>
                  </a:moveTo>
                  <a:cubicBezTo>
                    <a:pt x="107" y="143"/>
                    <a:pt x="584" y="0"/>
                    <a:pt x="1120" y="96"/>
                  </a:cubicBezTo>
                  <a:cubicBezTo>
                    <a:pt x="1655" y="203"/>
                    <a:pt x="2036" y="512"/>
                    <a:pt x="1989" y="798"/>
                  </a:cubicBezTo>
                  <a:cubicBezTo>
                    <a:pt x="1929" y="1084"/>
                    <a:pt x="1453" y="1239"/>
                    <a:pt x="917" y="1132"/>
                  </a:cubicBezTo>
                  <a:cubicBezTo>
                    <a:pt x="381" y="1036"/>
                    <a:pt x="0" y="727"/>
                    <a:pt x="48" y="429"/>
                  </a:cubicBezTo>
                  <a:close/>
                </a:path>
              </a:pathLst>
            </a:custGeom>
            <a:noFill/>
            <a:ln w="3875" cap="flat" cmpd="sng">
              <a:solidFill>
                <a:srgbClr val="D4C599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029" name="Google Shape;2029;p13"/>
            <p:cNvSpPr/>
            <p:nvPr/>
          </p:nvSpPr>
          <p:spPr>
            <a:xfrm>
              <a:off x="-110434" y="4300618"/>
              <a:ext cx="92109" cy="55699"/>
            </a:xfrm>
            <a:custGeom>
              <a:avLst/>
              <a:gdLst/>
              <a:ahLst/>
              <a:cxnLst/>
              <a:rect l="l" t="t" r="r" b="b"/>
              <a:pathLst>
                <a:path w="2775" h="1644" fill="none" extrusionOk="0">
                  <a:moveTo>
                    <a:pt x="84" y="572"/>
                  </a:moveTo>
                  <a:cubicBezTo>
                    <a:pt x="155" y="191"/>
                    <a:pt x="798" y="0"/>
                    <a:pt x="1524" y="131"/>
                  </a:cubicBezTo>
                  <a:cubicBezTo>
                    <a:pt x="2251" y="262"/>
                    <a:pt x="2775" y="691"/>
                    <a:pt x="2691" y="1060"/>
                  </a:cubicBezTo>
                  <a:cubicBezTo>
                    <a:pt x="2620" y="1453"/>
                    <a:pt x="1989" y="1643"/>
                    <a:pt x="1251" y="1512"/>
                  </a:cubicBezTo>
                  <a:cubicBezTo>
                    <a:pt x="536" y="1381"/>
                    <a:pt x="0" y="965"/>
                    <a:pt x="84" y="572"/>
                  </a:cubicBezTo>
                  <a:close/>
                </a:path>
              </a:pathLst>
            </a:custGeom>
            <a:noFill/>
            <a:ln w="2975" cap="flat" cmpd="sng">
              <a:solidFill>
                <a:srgbClr val="D4C599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030" name="Google Shape;2030;p13"/>
            <p:cNvSpPr/>
            <p:nvPr/>
          </p:nvSpPr>
          <p:spPr>
            <a:xfrm>
              <a:off x="-166164" y="4235263"/>
              <a:ext cx="64858" cy="40385"/>
            </a:xfrm>
            <a:custGeom>
              <a:avLst/>
              <a:gdLst/>
              <a:ahLst/>
              <a:cxnLst/>
              <a:rect l="l" t="t" r="r" b="b"/>
              <a:pathLst>
                <a:path w="1954" h="1192" fill="none" extrusionOk="0">
                  <a:moveTo>
                    <a:pt x="60" y="417"/>
                  </a:moveTo>
                  <a:cubicBezTo>
                    <a:pt x="108" y="155"/>
                    <a:pt x="572" y="1"/>
                    <a:pt x="1072" y="108"/>
                  </a:cubicBezTo>
                  <a:cubicBezTo>
                    <a:pt x="1572" y="215"/>
                    <a:pt x="1953" y="501"/>
                    <a:pt x="1906" y="774"/>
                  </a:cubicBezTo>
                  <a:cubicBezTo>
                    <a:pt x="1858" y="1048"/>
                    <a:pt x="1406" y="1191"/>
                    <a:pt x="894" y="1096"/>
                  </a:cubicBezTo>
                  <a:cubicBezTo>
                    <a:pt x="370" y="989"/>
                    <a:pt x="1" y="691"/>
                    <a:pt x="60" y="417"/>
                  </a:cubicBezTo>
                  <a:close/>
                </a:path>
              </a:pathLst>
            </a:custGeom>
            <a:noFill/>
            <a:ln w="2975" cap="flat" cmpd="sng">
              <a:solidFill>
                <a:srgbClr val="D4C599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031" name="Google Shape;2031;p13"/>
            <p:cNvSpPr/>
            <p:nvPr/>
          </p:nvSpPr>
          <p:spPr>
            <a:xfrm>
              <a:off x="942764" y="4454907"/>
              <a:ext cx="31267" cy="29476"/>
            </a:xfrm>
            <a:custGeom>
              <a:avLst/>
              <a:gdLst/>
              <a:ahLst/>
              <a:cxnLst/>
              <a:rect l="l" t="t" r="r" b="b"/>
              <a:pathLst>
                <a:path w="942" h="870" extrusionOk="0">
                  <a:moveTo>
                    <a:pt x="488" y="1"/>
                  </a:moveTo>
                  <a:cubicBezTo>
                    <a:pt x="278" y="1"/>
                    <a:pt x="91" y="138"/>
                    <a:pt x="48" y="352"/>
                  </a:cubicBezTo>
                  <a:cubicBezTo>
                    <a:pt x="1" y="590"/>
                    <a:pt x="167" y="816"/>
                    <a:pt x="394" y="864"/>
                  </a:cubicBezTo>
                  <a:cubicBezTo>
                    <a:pt x="418" y="867"/>
                    <a:pt x="442" y="869"/>
                    <a:pt x="466" y="869"/>
                  </a:cubicBezTo>
                  <a:cubicBezTo>
                    <a:pt x="676" y="869"/>
                    <a:pt x="862" y="732"/>
                    <a:pt x="894" y="518"/>
                  </a:cubicBezTo>
                  <a:cubicBezTo>
                    <a:pt x="941" y="280"/>
                    <a:pt x="798" y="54"/>
                    <a:pt x="560" y="6"/>
                  </a:cubicBezTo>
                  <a:cubicBezTo>
                    <a:pt x="536" y="3"/>
                    <a:pt x="512" y="1"/>
                    <a:pt x="48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032" name="Google Shape;2032;p13"/>
            <p:cNvSpPr/>
            <p:nvPr/>
          </p:nvSpPr>
          <p:spPr>
            <a:xfrm>
              <a:off x="58715" y="5003120"/>
              <a:ext cx="29276" cy="27748"/>
            </a:xfrm>
            <a:custGeom>
              <a:avLst/>
              <a:gdLst/>
              <a:ahLst/>
              <a:cxnLst/>
              <a:rect l="l" t="t" r="r" b="b"/>
              <a:pathLst>
                <a:path w="882" h="819" extrusionOk="0">
                  <a:moveTo>
                    <a:pt x="455" y="1"/>
                  </a:moveTo>
                  <a:cubicBezTo>
                    <a:pt x="256" y="1"/>
                    <a:pt x="80" y="136"/>
                    <a:pt x="48" y="339"/>
                  </a:cubicBezTo>
                  <a:cubicBezTo>
                    <a:pt x="0" y="554"/>
                    <a:pt x="143" y="768"/>
                    <a:pt x="369" y="816"/>
                  </a:cubicBezTo>
                  <a:cubicBezTo>
                    <a:pt x="387" y="817"/>
                    <a:pt x="405" y="818"/>
                    <a:pt x="422" y="818"/>
                  </a:cubicBezTo>
                  <a:cubicBezTo>
                    <a:pt x="626" y="818"/>
                    <a:pt x="802" y="691"/>
                    <a:pt x="846" y="482"/>
                  </a:cubicBezTo>
                  <a:cubicBezTo>
                    <a:pt x="881" y="256"/>
                    <a:pt x="739" y="54"/>
                    <a:pt x="524" y="6"/>
                  </a:cubicBezTo>
                  <a:cubicBezTo>
                    <a:pt x="501" y="2"/>
                    <a:pt x="478" y="1"/>
                    <a:pt x="45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033" name="Google Shape;2033;p13"/>
            <p:cNvSpPr/>
            <p:nvPr/>
          </p:nvSpPr>
          <p:spPr>
            <a:xfrm>
              <a:off x="1112311" y="4879830"/>
              <a:ext cx="45474" cy="42486"/>
            </a:xfrm>
            <a:custGeom>
              <a:avLst/>
              <a:gdLst/>
              <a:ahLst/>
              <a:cxnLst/>
              <a:rect l="l" t="t" r="r" b="b"/>
              <a:pathLst>
                <a:path w="1370" h="1254" extrusionOk="0">
                  <a:moveTo>
                    <a:pt x="674" y="0"/>
                  </a:moveTo>
                  <a:cubicBezTo>
                    <a:pt x="386" y="0"/>
                    <a:pt x="124" y="210"/>
                    <a:pt x="72" y="502"/>
                  </a:cubicBezTo>
                  <a:cubicBezTo>
                    <a:pt x="0" y="847"/>
                    <a:pt x="227" y="1180"/>
                    <a:pt x="572" y="1240"/>
                  </a:cubicBezTo>
                  <a:cubicBezTo>
                    <a:pt x="613" y="1249"/>
                    <a:pt x="655" y="1253"/>
                    <a:pt x="696" y="1253"/>
                  </a:cubicBezTo>
                  <a:cubicBezTo>
                    <a:pt x="984" y="1253"/>
                    <a:pt x="1246" y="1042"/>
                    <a:pt x="1298" y="740"/>
                  </a:cubicBezTo>
                  <a:cubicBezTo>
                    <a:pt x="1370" y="406"/>
                    <a:pt x="1143" y="73"/>
                    <a:pt x="798" y="14"/>
                  </a:cubicBezTo>
                  <a:cubicBezTo>
                    <a:pt x="756" y="5"/>
                    <a:pt x="715" y="0"/>
                    <a:pt x="67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034" name="Google Shape;2034;p13"/>
            <p:cNvSpPr/>
            <p:nvPr/>
          </p:nvSpPr>
          <p:spPr>
            <a:xfrm>
              <a:off x="803654" y="4684851"/>
              <a:ext cx="31267" cy="29442"/>
            </a:xfrm>
            <a:custGeom>
              <a:avLst/>
              <a:gdLst/>
              <a:ahLst/>
              <a:cxnLst/>
              <a:rect l="l" t="t" r="r" b="b"/>
              <a:pathLst>
                <a:path w="942" h="869" extrusionOk="0">
                  <a:moveTo>
                    <a:pt x="476" y="1"/>
                  </a:moveTo>
                  <a:cubicBezTo>
                    <a:pt x="266" y="1"/>
                    <a:pt x="80" y="138"/>
                    <a:pt x="48" y="351"/>
                  </a:cubicBezTo>
                  <a:cubicBezTo>
                    <a:pt x="1" y="589"/>
                    <a:pt x="143" y="816"/>
                    <a:pt x="382" y="863"/>
                  </a:cubicBezTo>
                  <a:cubicBezTo>
                    <a:pt x="406" y="867"/>
                    <a:pt x="430" y="869"/>
                    <a:pt x="454" y="869"/>
                  </a:cubicBezTo>
                  <a:cubicBezTo>
                    <a:pt x="664" y="869"/>
                    <a:pt x="851" y="732"/>
                    <a:pt x="894" y="518"/>
                  </a:cubicBezTo>
                  <a:cubicBezTo>
                    <a:pt x="941" y="280"/>
                    <a:pt x="786" y="54"/>
                    <a:pt x="548" y="6"/>
                  </a:cubicBezTo>
                  <a:cubicBezTo>
                    <a:pt x="524" y="2"/>
                    <a:pt x="500" y="1"/>
                    <a:pt x="47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035" name="Google Shape;2035;p13"/>
            <p:cNvSpPr/>
            <p:nvPr/>
          </p:nvSpPr>
          <p:spPr>
            <a:xfrm>
              <a:off x="-382712" y="4773346"/>
              <a:ext cx="45075" cy="42452"/>
            </a:xfrm>
            <a:custGeom>
              <a:avLst/>
              <a:gdLst/>
              <a:ahLst/>
              <a:cxnLst/>
              <a:rect l="l" t="t" r="r" b="b"/>
              <a:pathLst>
                <a:path w="1358" h="1253" extrusionOk="0">
                  <a:moveTo>
                    <a:pt x="670" y="0"/>
                  </a:moveTo>
                  <a:cubicBezTo>
                    <a:pt x="374" y="0"/>
                    <a:pt x="112" y="211"/>
                    <a:pt x="60" y="513"/>
                  </a:cubicBezTo>
                  <a:cubicBezTo>
                    <a:pt x="0" y="835"/>
                    <a:pt x="214" y="1168"/>
                    <a:pt x="560" y="1240"/>
                  </a:cubicBezTo>
                  <a:cubicBezTo>
                    <a:pt x="601" y="1249"/>
                    <a:pt x="643" y="1253"/>
                    <a:pt x="684" y="1253"/>
                  </a:cubicBezTo>
                  <a:cubicBezTo>
                    <a:pt x="972" y="1253"/>
                    <a:pt x="1234" y="1043"/>
                    <a:pt x="1286" y="752"/>
                  </a:cubicBezTo>
                  <a:cubicBezTo>
                    <a:pt x="1357" y="406"/>
                    <a:pt x="1131" y="73"/>
                    <a:pt x="798" y="13"/>
                  </a:cubicBezTo>
                  <a:cubicBezTo>
                    <a:pt x="755" y="4"/>
                    <a:pt x="712" y="0"/>
                    <a:pt x="67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036" name="Google Shape;2036;p13"/>
            <p:cNvSpPr/>
            <p:nvPr/>
          </p:nvSpPr>
          <p:spPr>
            <a:xfrm>
              <a:off x="-266937" y="4455314"/>
              <a:ext cx="45075" cy="42248"/>
            </a:xfrm>
            <a:custGeom>
              <a:avLst/>
              <a:gdLst/>
              <a:ahLst/>
              <a:cxnLst/>
              <a:rect l="l" t="t" r="r" b="b"/>
              <a:pathLst>
                <a:path w="1358" h="1247" extrusionOk="0">
                  <a:moveTo>
                    <a:pt x="643" y="1"/>
                  </a:moveTo>
                  <a:cubicBezTo>
                    <a:pt x="356" y="1"/>
                    <a:pt x="111" y="210"/>
                    <a:pt x="60" y="506"/>
                  </a:cubicBezTo>
                  <a:cubicBezTo>
                    <a:pt x="1" y="852"/>
                    <a:pt x="227" y="1173"/>
                    <a:pt x="548" y="1233"/>
                  </a:cubicBezTo>
                  <a:cubicBezTo>
                    <a:pt x="593" y="1242"/>
                    <a:pt x="638" y="1246"/>
                    <a:pt x="681" y="1246"/>
                  </a:cubicBezTo>
                  <a:cubicBezTo>
                    <a:pt x="975" y="1246"/>
                    <a:pt x="1235" y="1045"/>
                    <a:pt x="1286" y="745"/>
                  </a:cubicBezTo>
                  <a:cubicBezTo>
                    <a:pt x="1358" y="399"/>
                    <a:pt x="1132" y="78"/>
                    <a:pt x="786" y="18"/>
                  </a:cubicBezTo>
                  <a:cubicBezTo>
                    <a:pt x="738" y="7"/>
                    <a:pt x="690" y="1"/>
                    <a:pt x="64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037" name="Google Shape;2037;p13"/>
            <p:cNvSpPr/>
            <p:nvPr/>
          </p:nvSpPr>
          <p:spPr>
            <a:xfrm>
              <a:off x="622257" y="5137420"/>
              <a:ext cx="28081" cy="26257"/>
            </a:xfrm>
            <a:custGeom>
              <a:avLst/>
              <a:gdLst/>
              <a:ahLst/>
              <a:cxnLst/>
              <a:rect l="l" t="t" r="r" b="b"/>
              <a:pathLst>
                <a:path w="846" h="775" extrusionOk="0">
                  <a:moveTo>
                    <a:pt x="439" y="1"/>
                  </a:moveTo>
                  <a:cubicBezTo>
                    <a:pt x="246" y="1"/>
                    <a:pt x="91" y="126"/>
                    <a:pt x="48" y="316"/>
                  </a:cubicBezTo>
                  <a:cubicBezTo>
                    <a:pt x="1" y="519"/>
                    <a:pt x="132" y="733"/>
                    <a:pt x="358" y="769"/>
                  </a:cubicBezTo>
                  <a:cubicBezTo>
                    <a:pt x="383" y="773"/>
                    <a:pt x="407" y="775"/>
                    <a:pt x="431" y="775"/>
                  </a:cubicBezTo>
                  <a:cubicBezTo>
                    <a:pt x="624" y="775"/>
                    <a:pt x="780" y="650"/>
                    <a:pt x="822" y="459"/>
                  </a:cubicBezTo>
                  <a:cubicBezTo>
                    <a:pt x="846" y="245"/>
                    <a:pt x="715" y="42"/>
                    <a:pt x="513" y="7"/>
                  </a:cubicBezTo>
                  <a:cubicBezTo>
                    <a:pt x="488" y="3"/>
                    <a:pt x="463" y="1"/>
                    <a:pt x="43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038" name="Google Shape;2038;p13"/>
            <p:cNvSpPr/>
            <p:nvPr/>
          </p:nvSpPr>
          <p:spPr>
            <a:xfrm>
              <a:off x="931711" y="5390097"/>
              <a:ext cx="45474" cy="42486"/>
            </a:xfrm>
            <a:custGeom>
              <a:avLst/>
              <a:gdLst/>
              <a:ahLst/>
              <a:cxnLst/>
              <a:rect l="l" t="t" r="r" b="b"/>
              <a:pathLst>
                <a:path w="1370" h="1254" extrusionOk="0">
                  <a:moveTo>
                    <a:pt x="670" y="1"/>
                  </a:moveTo>
                  <a:cubicBezTo>
                    <a:pt x="376" y="1"/>
                    <a:pt x="124" y="210"/>
                    <a:pt x="72" y="502"/>
                  </a:cubicBezTo>
                  <a:cubicBezTo>
                    <a:pt x="0" y="847"/>
                    <a:pt x="215" y="1181"/>
                    <a:pt x="560" y="1240"/>
                  </a:cubicBezTo>
                  <a:cubicBezTo>
                    <a:pt x="603" y="1249"/>
                    <a:pt x="646" y="1253"/>
                    <a:pt x="687" y="1253"/>
                  </a:cubicBezTo>
                  <a:cubicBezTo>
                    <a:pt x="981" y="1253"/>
                    <a:pt x="1234" y="1042"/>
                    <a:pt x="1286" y="740"/>
                  </a:cubicBezTo>
                  <a:cubicBezTo>
                    <a:pt x="1369" y="407"/>
                    <a:pt x="1143" y="73"/>
                    <a:pt x="798" y="14"/>
                  </a:cubicBezTo>
                  <a:cubicBezTo>
                    <a:pt x="755" y="5"/>
                    <a:pt x="712" y="1"/>
                    <a:pt x="67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039" name="Google Shape;2039;p13"/>
            <p:cNvSpPr/>
            <p:nvPr/>
          </p:nvSpPr>
          <p:spPr>
            <a:xfrm>
              <a:off x="9298445" y="5002916"/>
              <a:ext cx="55763" cy="34320"/>
            </a:xfrm>
            <a:custGeom>
              <a:avLst/>
              <a:gdLst/>
              <a:ahLst/>
              <a:cxnLst/>
              <a:rect l="l" t="t" r="r" b="b"/>
              <a:pathLst>
                <a:path w="1680" h="1013" fill="none" extrusionOk="0">
                  <a:moveTo>
                    <a:pt x="48" y="357"/>
                  </a:moveTo>
                  <a:cubicBezTo>
                    <a:pt x="84" y="119"/>
                    <a:pt x="477" y="0"/>
                    <a:pt x="917" y="83"/>
                  </a:cubicBezTo>
                  <a:cubicBezTo>
                    <a:pt x="1370" y="179"/>
                    <a:pt x="1679" y="429"/>
                    <a:pt x="1632" y="655"/>
                  </a:cubicBezTo>
                  <a:cubicBezTo>
                    <a:pt x="1596" y="893"/>
                    <a:pt x="1203" y="1012"/>
                    <a:pt x="762" y="917"/>
                  </a:cubicBezTo>
                  <a:cubicBezTo>
                    <a:pt x="322" y="845"/>
                    <a:pt x="0" y="572"/>
                    <a:pt x="48" y="357"/>
                  </a:cubicBezTo>
                  <a:close/>
                </a:path>
              </a:pathLst>
            </a:custGeom>
            <a:noFill/>
            <a:ln w="4175" cap="flat" cmpd="sng">
              <a:solidFill>
                <a:srgbClr val="D4C599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040" name="Google Shape;2040;p13"/>
            <p:cNvSpPr/>
            <p:nvPr/>
          </p:nvSpPr>
          <p:spPr>
            <a:xfrm>
              <a:off x="8755448" y="4850423"/>
              <a:ext cx="55763" cy="34320"/>
            </a:xfrm>
            <a:custGeom>
              <a:avLst/>
              <a:gdLst/>
              <a:ahLst/>
              <a:cxnLst/>
              <a:rect l="l" t="t" r="r" b="b"/>
              <a:pathLst>
                <a:path w="1680" h="1013" fill="none" extrusionOk="0">
                  <a:moveTo>
                    <a:pt x="48" y="358"/>
                  </a:moveTo>
                  <a:cubicBezTo>
                    <a:pt x="96" y="120"/>
                    <a:pt x="477" y="1"/>
                    <a:pt x="929" y="96"/>
                  </a:cubicBezTo>
                  <a:cubicBezTo>
                    <a:pt x="1369" y="179"/>
                    <a:pt x="1679" y="441"/>
                    <a:pt x="1643" y="655"/>
                  </a:cubicBezTo>
                  <a:cubicBezTo>
                    <a:pt x="1596" y="893"/>
                    <a:pt x="1203" y="1013"/>
                    <a:pt x="762" y="929"/>
                  </a:cubicBezTo>
                  <a:cubicBezTo>
                    <a:pt x="334" y="858"/>
                    <a:pt x="0" y="584"/>
                    <a:pt x="48" y="358"/>
                  </a:cubicBezTo>
                  <a:close/>
                </a:path>
              </a:pathLst>
            </a:custGeom>
            <a:noFill/>
            <a:ln w="4175" cap="flat" cmpd="sng">
              <a:solidFill>
                <a:srgbClr val="D4C599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041" name="Google Shape;2041;p13"/>
            <p:cNvSpPr/>
            <p:nvPr/>
          </p:nvSpPr>
          <p:spPr>
            <a:xfrm>
              <a:off x="9588514" y="5205011"/>
              <a:ext cx="64460" cy="38759"/>
            </a:xfrm>
            <a:custGeom>
              <a:avLst/>
              <a:gdLst/>
              <a:ahLst/>
              <a:cxnLst/>
              <a:rect l="l" t="t" r="r" b="b"/>
              <a:pathLst>
                <a:path w="1942" h="1144" fill="none" extrusionOk="0">
                  <a:moveTo>
                    <a:pt x="60" y="405"/>
                  </a:moveTo>
                  <a:cubicBezTo>
                    <a:pt x="96" y="131"/>
                    <a:pt x="560" y="0"/>
                    <a:pt x="1072" y="95"/>
                  </a:cubicBezTo>
                  <a:cubicBezTo>
                    <a:pt x="1572" y="179"/>
                    <a:pt x="1941" y="476"/>
                    <a:pt x="1882" y="750"/>
                  </a:cubicBezTo>
                  <a:cubicBezTo>
                    <a:pt x="1846" y="1012"/>
                    <a:pt x="1382" y="1143"/>
                    <a:pt x="870" y="1060"/>
                  </a:cubicBezTo>
                  <a:cubicBezTo>
                    <a:pt x="370" y="965"/>
                    <a:pt x="1" y="667"/>
                    <a:pt x="60" y="405"/>
                  </a:cubicBezTo>
                  <a:close/>
                </a:path>
              </a:pathLst>
            </a:custGeom>
            <a:noFill/>
            <a:ln w="3575" cap="flat" cmpd="sng">
              <a:solidFill>
                <a:srgbClr val="D4C599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042" name="Google Shape;2042;p13"/>
            <p:cNvSpPr/>
            <p:nvPr/>
          </p:nvSpPr>
          <p:spPr>
            <a:xfrm>
              <a:off x="9345478" y="5462770"/>
              <a:ext cx="76310" cy="47229"/>
            </a:xfrm>
            <a:custGeom>
              <a:avLst/>
              <a:gdLst/>
              <a:ahLst/>
              <a:cxnLst/>
              <a:rect l="l" t="t" r="r" b="b"/>
              <a:pathLst>
                <a:path w="2299" h="1394" fill="none" extrusionOk="0">
                  <a:moveTo>
                    <a:pt x="60" y="488"/>
                  </a:moveTo>
                  <a:cubicBezTo>
                    <a:pt x="119" y="179"/>
                    <a:pt x="655" y="0"/>
                    <a:pt x="1262" y="119"/>
                  </a:cubicBezTo>
                  <a:cubicBezTo>
                    <a:pt x="1858" y="238"/>
                    <a:pt x="2298" y="584"/>
                    <a:pt x="2239" y="905"/>
                  </a:cubicBezTo>
                  <a:cubicBezTo>
                    <a:pt x="2179" y="1215"/>
                    <a:pt x="1643" y="1393"/>
                    <a:pt x="1036" y="1274"/>
                  </a:cubicBezTo>
                  <a:cubicBezTo>
                    <a:pt x="429" y="1155"/>
                    <a:pt x="0" y="798"/>
                    <a:pt x="60" y="488"/>
                  </a:cubicBezTo>
                  <a:close/>
                </a:path>
              </a:pathLst>
            </a:custGeom>
            <a:noFill/>
            <a:ln w="4175" cap="flat" cmpd="sng">
              <a:solidFill>
                <a:srgbClr val="D4C599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043" name="Google Shape;2043;p13"/>
            <p:cNvSpPr/>
            <p:nvPr/>
          </p:nvSpPr>
          <p:spPr>
            <a:xfrm>
              <a:off x="8524661" y="5745939"/>
              <a:ext cx="76675" cy="47635"/>
            </a:xfrm>
            <a:custGeom>
              <a:avLst/>
              <a:gdLst/>
              <a:ahLst/>
              <a:cxnLst/>
              <a:rect l="l" t="t" r="r" b="b"/>
              <a:pathLst>
                <a:path w="2310" h="1406" fill="none" extrusionOk="0">
                  <a:moveTo>
                    <a:pt x="60" y="500"/>
                  </a:moveTo>
                  <a:cubicBezTo>
                    <a:pt x="119" y="179"/>
                    <a:pt x="655" y="0"/>
                    <a:pt x="1274" y="119"/>
                  </a:cubicBezTo>
                  <a:cubicBezTo>
                    <a:pt x="1869" y="238"/>
                    <a:pt x="2310" y="584"/>
                    <a:pt x="2250" y="917"/>
                  </a:cubicBezTo>
                  <a:cubicBezTo>
                    <a:pt x="2191" y="1227"/>
                    <a:pt x="1655" y="1405"/>
                    <a:pt x="1048" y="1286"/>
                  </a:cubicBezTo>
                  <a:cubicBezTo>
                    <a:pt x="452" y="1167"/>
                    <a:pt x="0" y="810"/>
                    <a:pt x="60" y="500"/>
                  </a:cubicBezTo>
                  <a:close/>
                </a:path>
              </a:pathLst>
            </a:custGeom>
            <a:noFill/>
            <a:ln w="4175" cap="flat" cmpd="sng">
              <a:solidFill>
                <a:srgbClr val="D4C599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044" name="Google Shape;2044;p13"/>
            <p:cNvSpPr/>
            <p:nvPr/>
          </p:nvSpPr>
          <p:spPr>
            <a:xfrm>
              <a:off x="9145892" y="4696743"/>
              <a:ext cx="91711" cy="56105"/>
            </a:xfrm>
            <a:custGeom>
              <a:avLst/>
              <a:gdLst/>
              <a:ahLst/>
              <a:cxnLst/>
              <a:rect l="l" t="t" r="r" b="b"/>
              <a:pathLst>
                <a:path w="2763" h="1656" fill="none" extrusionOk="0">
                  <a:moveTo>
                    <a:pt x="72" y="584"/>
                  </a:moveTo>
                  <a:cubicBezTo>
                    <a:pt x="144" y="191"/>
                    <a:pt x="786" y="0"/>
                    <a:pt x="1513" y="131"/>
                  </a:cubicBezTo>
                  <a:cubicBezTo>
                    <a:pt x="2239" y="274"/>
                    <a:pt x="2763" y="703"/>
                    <a:pt x="2691" y="1072"/>
                  </a:cubicBezTo>
                  <a:cubicBezTo>
                    <a:pt x="2620" y="1441"/>
                    <a:pt x="1977" y="1655"/>
                    <a:pt x="1251" y="1524"/>
                  </a:cubicBezTo>
                  <a:cubicBezTo>
                    <a:pt x="513" y="1381"/>
                    <a:pt x="1" y="965"/>
                    <a:pt x="72" y="584"/>
                  </a:cubicBezTo>
                  <a:close/>
                </a:path>
              </a:pathLst>
            </a:custGeom>
            <a:noFill/>
            <a:ln w="2975" cap="flat" cmpd="sng">
              <a:solidFill>
                <a:srgbClr val="D4C599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045" name="Google Shape;2045;p13"/>
            <p:cNvSpPr/>
            <p:nvPr/>
          </p:nvSpPr>
          <p:spPr>
            <a:xfrm>
              <a:off x="9089763" y="4631795"/>
              <a:ext cx="64460" cy="40351"/>
            </a:xfrm>
            <a:custGeom>
              <a:avLst/>
              <a:gdLst/>
              <a:ahLst/>
              <a:cxnLst/>
              <a:rect l="l" t="t" r="r" b="b"/>
              <a:pathLst>
                <a:path w="1942" h="1191" fill="none" extrusionOk="0">
                  <a:moveTo>
                    <a:pt x="49" y="417"/>
                  </a:moveTo>
                  <a:cubicBezTo>
                    <a:pt x="96" y="143"/>
                    <a:pt x="561" y="0"/>
                    <a:pt x="1061" y="108"/>
                  </a:cubicBezTo>
                  <a:cubicBezTo>
                    <a:pt x="1573" y="203"/>
                    <a:pt x="1942" y="489"/>
                    <a:pt x="1894" y="774"/>
                  </a:cubicBezTo>
                  <a:cubicBezTo>
                    <a:pt x="1846" y="1036"/>
                    <a:pt x="1382" y="1191"/>
                    <a:pt x="882" y="1084"/>
                  </a:cubicBezTo>
                  <a:cubicBezTo>
                    <a:pt x="382" y="977"/>
                    <a:pt x="1" y="679"/>
                    <a:pt x="49" y="417"/>
                  </a:cubicBezTo>
                  <a:close/>
                </a:path>
              </a:pathLst>
            </a:custGeom>
            <a:noFill/>
            <a:ln w="2975" cap="flat" cmpd="sng">
              <a:solidFill>
                <a:srgbClr val="D4C599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046" name="Google Shape;2046;p13"/>
            <p:cNvSpPr/>
            <p:nvPr/>
          </p:nvSpPr>
          <p:spPr>
            <a:xfrm>
              <a:off x="9314642" y="5399346"/>
              <a:ext cx="28877" cy="27714"/>
            </a:xfrm>
            <a:custGeom>
              <a:avLst/>
              <a:gdLst/>
              <a:ahLst/>
              <a:cxnLst/>
              <a:rect l="l" t="t" r="r" b="b"/>
              <a:pathLst>
                <a:path w="870" h="818" extrusionOk="0">
                  <a:moveTo>
                    <a:pt x="460" y="0"/>
                  </a:moveTo>
                  <a:cubicBezTo>
                    <a:pt x="254" y="0"/>
                    <a:pt x="69" y="128"/>
                    <a:pt x="36" y="336"/>
                  </a:cubicBezTo>
                  <a:cubicBezTo>
                    <a:pt x="1" y="562"/>
                    <a:pt x="132" y="765"/>
                    <a:pt x="358" y="813"/>
                  </a:cubicBezTo>
                  <a:cubicBezTo>
                    <a:pt x="381" y="816"/>
                    <a:pt x="404" y="818"/>
                    <a:pt x="427" y="818"/>
                  </a:cubicBezTo>
                  <a:cubicBezTo>
                    <a:pt x="624" y="818"/>
                    <a:pt x="791" y="682"/>
                    <a:pt x="834" y="479"/>
                  </a:cubicBezTo>
                  <a:cubicBezTo>
                    <a:pt x="870" y="265"/>
                    <a:pt x="727" y="51"/>
                    <a:pt x="513" y="3"/>
                  </a:cubicBezTo>
                  <a:cubicBezTo>
                    <a:pt x="495" y="1"/>
                    <a:pt x="477" y="0"/>
                    <a:pt x="46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047" name="Google Shape;2047;p13"/>
            <p:cNvSpPr/>
            <p:nvPr/>
          </p:nvSpPr>
          <p:spPr>
            <a:xfrm>
              <a:off x="8873215" y="5169843"/>
              <a:ext cx="45474" cy="42214"/>
            </a:xfrm>
            <a:custGeom>
              <a:avLst/>
              <a:gdLst/>
              <a:ahLst/>
              <a:cxnLst/>
              <a:rect l="l" t="t" r="r" b="b"/>
              <a:pathLst>
                <a:path w="1370" h="1246" extrusionOk="0">
                  <a:moveTo>
                    <a:pt x="666" y="0"/>
                  </a:moveTo>
                  <a:cubicBezTo>
                    <a:pt x="374" y="0"/>
                    <a:pt x="124" y="202"/>
                    <a:pt x="72" y="502"/>
                  </a:cubicBezTo>
                  <a:cubicBezTo>
                    <a:pt x="0" y="836"/>
                    <a:pt x="215" y="1157"/>
                    <a:pt x="560" y="1229"/>
                  </a:cubicBezTo>
                  <a:cubicBezTo>
                    <a:pt x="609" y="1240"/>
                    <a:pt x="657" y="1246"/>
                    <a:pt x="704" y="1246"/>
                  </a:cubicBezTo>
                  <a:cubicBezTo>
                    <a:pt x="990" y="1246"/>
                    <a:pt x="1235" y="1037"/>
                    <a:pt x="1286" y="740"/>
                  </a:cubicBezTo>
                  <a:cubicBezTo>
                    <a:pt x="1370" y="395"/>
                    <a:pt x="1143" y="74"/>
                    <a:pt x="798" y="14"/>
                  </a:cubicBezTo>
                  <a:cubicBezTo>
                    <a:pt x="753" y="5"/>
                    <a:pt x="709" y="0"/>
                    <a:pt x="66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048" name="Google Shape;2048;p13"/>
            <p:cNvSpPr/>
            <p:nvPr/>
          </p:nvSpPr>
          <p:spPr>
            <a:xfrm>
              <a:off x="8988991" y="4851574"/>
              <a:ext cx="45109" cy="42486"/>
            </a:xfrm>
            <a:custGeom>
              <a:avLst/>
              <a:gdLst/>
              <a:ahLst/>
              <a:cxnLst/>
              <a:rect l="l" t="t" r="r" b="b"/>
              <a:pathLst>
                <a:path w="1359" h="1254" extrusionOk="0">
                  <a:moveTo>
                    <a:pt x="670" y="1"/>
                  </a:moveTo>
                  <a:cubicBezTo>
                    <a:pt x="374" y="1"/>
                    <a:pt x="112" y="211"/>
                    <a:pt x="60" y="502"/>
                  </a:cubicBezTo>
                  <a:cubicBezTo>
                    <a:pt x="1" y="848"/>
                    <a:pt x="227" y="1181"/>
                    <a:pt x="560" y="1240"/>
                  </a:cubicBezTo>
                  <a:cubicBezTo>
                    <a:pt x="602" y="1249"/>
                    <a:pt x="644" y="1254"/>
                    <a:pt x="685" y="1254"/>
                  </a:cubicBezTo>
                  <a:cubicBezTo>
                    <a:pt x="973" y="1254"/>
                    <a:pt x="1235" y="1043"/>
                    <a:pt x="1287" y="740"/>
                  </a:cubicBezTo>
                  <a:cubicBezTo>
                    <a:pt x="1358" y="407"/>
                    <a:pt x="1132" y="74"/>
                    <a:pt x="799" y="14"/>
                  </a:cubicBezTo>
                  <a:cubicBezTo>
                    <a:pt x="755" y="5"/>
                    <a:pt x="712" y="1"/>
                    <a:pt x="67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049" name="Google Shape;2049;p13"/>
            <p:cNvSpPr/>
            <p:nvPr/>
          </p:nvSpPr>
          <p:spPr>
            <a:xfrm>
              <a:off x="4532732" y="5204604"/>
              <a:ext cx="94897" cy="53259"/>
            </a:xfrm>
            <a:custGeom>
              <a:avLst/>
              <a:gdLst/>
              <a:ahLst/>
              <a:cxnLst/>
              <a:rect l="l" t="t" r="r" b="b"/>
              <a:pathLst>
                <a:path w="2859" h="1572" fill="none" extrusionOk="0">
                  <a:moveTo>
                    <a:pt x="37" y="703"/>
                  </a:moveTo>
                  <a:cubicBezTo>
                    <a:pt x="61" y="286"/>
                    <a:pt x="703" y="0"/>
                    <a:pt x="1477" y="48"/>
                  </a:cubicBezTo>
                  <a:cubicBezTo>
                    <a:pt x="2251" y="84"/>
                    <a:pt x="2858" y="465"/>
                    <a:pt x="2835" y="869"/>
                  </a:cubicBezTo>
                  <a:cubicBezTo>
                    <a:pt x="2799" y="1286"/>
                    <a:pt x="2156" y="1572"/>
                    <a:pt x="1382" y="1536"/>
                  </a:cubicBezTo>
                  <a:cubicBezTo>
                    <a:pt x="608" y="1488"/>
                    <a:pt x="1" y="1119"/>
                    <a:pt x="37" y="703"/>
                  </a:cubicBezTo>
                  <a:close/>
                </a:path>
              </a:pathLst>
            </a:custGeom>
            <a:noFill/>
            <a:ln w="3875" cap="flat" cmpd="sng">
              <a:solidFill>
                <a:srgbClr val="D4C599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050" name="Google Shape;2050;p13"/>
            <p:cNvSpPr/>
            <p:nvPr/>
          </p:nvSpPr>
          <p:spPr>
            <a:xfrm>
              <a:off x="4686878" y="5170724"/>
              <a:ext cx="54568" cy="30661"/>
            </a:xfrm>
            <a:custGeom>
              <a:avLst/>
              <a:gdLst/>
              <a:ahLst/>
              <a:cxnLst/>
              <a:rect l="l" t="t" r="r" b="b"/>
              <a:pathLst>
                <a:path w="1644" h="905" fill="none" extrusionOk="0">
                  <a:moveTo>
                    <a:pt x="12" y="405"/>
                  </a:moveTo>
                  <a:cubicBezTo>
                    <a:pt x="36" y="167"/>
                    <a:pt x="405" y="0"/>
                    <a:pt x="846" y="36"/>
                  </a:cubicBezTo>
                  <a:cubicBezTo>
                    <a:pt x="1298" y="60"/>
                    <a:pt x="1643" y="274"/>
                    <a:pt x="1620" y="512"/>
                  </a:cubicBezTo>
                  <a:cubicBezTo>
                    <a:pt x="1608" y="750"/>
                    <a:pt x="1239" y="905"/>
                    <a:pt x="786" y="881"/>
                  </a:cubicBezTo>
                  <a:cubicBezTo>
                    <a:pt x="346" y="845"/>
                    <a:pt x="0" y="643"/>
                    <a:pt x="12" y="405"/>
                  </a:cubicBezTo>
                  <a:close/>
                </a:path>
              </a:pathLst>
            </a:custGeom>
            <a:noFill/>
            <a:ln w="4175" cap="flat" cmpd="sng">
              <a:solidFill>
                <a:srgbClr val="D4C599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051" name="Google Shape;2051;p13"/>
            <p:cNvSpPr/>
            <p:nvPr/>
          </p:nvSpPr>
          <p:spPr>
            <a:xfrm>
              <a:off x="3711914" y="4791133"/>
              <a:ext cx="54170" cy="30695"/>
            </a:xfrm>
            <a:custGeom>
              <a:avLst/>
              <a:gdLst/>
              <a:ahLst/>
              <a:cxnLst/>
              <a:rect l="l" t="t" r="r" b="b"/>
              <a:pathLst>
                <a:path w="1632" h="906" fill="none" extrusionOk="0">
                  <a:moveTo>
                    <a:pt x="13" y="405"/>
                  </a:moveTo>
                  <a:cubicBezTo>
                    <a:pt x="25" y="167"/>
                    <a:pt x="394" y="0"/>
                    <a:pt x="846" y="24"/>
                  </a:cubicBezTo>
                  <a:cubicBezTo>
                    <a:pt x="1287" y="60"/>
                    <a:pt x="1632" y="262"/>
                    <a:pt x="1620" y="500"/>
                  </a:cubicBezTo>
                  <a:cubicBezTo>
                    <a:pt x="1608" y="739"/>
                    <a:pt x="1227" y="905"/>
                    <a:pt x="787" y="881"/>
                  </a:cubicBezTo>
                  <a:cubicBezTo>
                    <a:pt x="358" y="846"/>
                    <a:pt x="1" y="643"/>
                    <a:pt x="13" y="405"/>
                  </a:cubicBezTo>
                  <a:close/>
                </a:path>
              </a:pathLst>
            </a:custGeom>
            <a:noFill/>
            <a:ln w="4175" cap="flat" cmpd="sng">
              <a:solidFill>
                <a:srgbClr val="D4C599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052" name="Google Shape;2052;p13"/>
            <p:cNvSpPr/>
            <p:nvPr/>
          </p:nvSpPr>
          <p:spPr>
            <a:xfrm>
              <a:off x="4024123" y="4954908"/>
              <a:ext cx="63265" cy="35134"/>
            </a:xfrm>
            <a:custGeom>
              <a:avLst/>
              <a:gdLst/>
              <a:ahLst/>
              <a:cxnLst/>
              <a:rect l="l" t="t" r="r" b="b"/>
              <a:pathLst>
                <a:path w="1906" h="1037" fill="none" extrusionOk="0">
                  <a:moveTo>
                    <a:pt x="13" y="465"/>
                  </a:moveTo>
                  <a:cubicBezTo>
                    <a:pt x="24" y="191"/>
                    <a:pt x="453" y="0"/>
                    <a:pt x="977" y="24"/>
                  </a:cubicBezTo>
                  <a:cubicBezTo>
                    <a:pt x="1501" y="60"/>
                    <a:pt x="1906" y="310"/>
                    <a:pt x="1870" y="584"/>
                  </a:cubicBezTo>
                  <a:cubicBezTo>
                    <a:pt x="1858" y="846"/>
                    <a:pt x="1429" y="1036"/>
                    <a:pt x="906" y="1012"/>
                  </a:cubicBezTo>
                  <a:cubicBezTo>
                    <a:pt x="394" y="988"/>
                    <a:pt x="1" y="750"/>
                    <a:pt x="13" y="465"/>
                  </a:cubicBezTo>
                  <a:close/>
                </a:path>
              </a:pathLst>
            </a:custGeom>
            <a:noFill/>
            <a:ln w="3575" cap="flat" cmpd="sng">
              <a:solidFill>
                <a:srgbClr val="D4C599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053" name="Google Shape;2053;p13"/>
            <p:cNvSpPr/>
            <p:nvPr/>
          </p:nvSpPr>
          <p:spPr>
            <a:xfrm>
              <a:off x="4889618" y="4568067"/>
              <a:ext cx="74318" cy="41977"/>
            </a:xfrm>
            <a:custGeom>
              <a:avLst/>
              <a:gdLst/>
              <a:ahLst/>
              <a:cxnLst/>
              <a:rect l="l" t="t" r="r" b="b"/>
              <a:pathLst>
                <a:path w="2239" h="1239" fill="none" extrusionOk="0">
                  <a:moveTo>
                    <a:pt x="12" y="560"/>
                  </a:moveTo>
                  <a:cubicBezTo>
                    <a:pt x="24" y="226"/>
                    <a:pt x="548" y="0"/>
                    <a:pt x="1155" y="36"/>
                  </a:cubicBezTo>
                  <a:cubicBezTo>
                    <a:pt x="1762" y="84"/>
                    <a:pt x="2239" y="381"/>
                    <a:pt x="2227" y="691"/>
                  </a:cubicBezTo>
                  <a:cubicBezTo>
                    <a:pt x="2215" y="1012"/>
                    <a:pt x="1691" y="1238"/>
                    <a:pt x="1084" y="1215"/>
                  </a:cubicBezTo>
                  <a:cubicBezTo>
                    <a:pt x="477" y="1167"/>
                    <a:pt x="0" y="881"/>
                    <a:pt x="12" y="560"/>
                  </a:cubicBezTo>
                  <a:close/>
                </a:path>
              </a:pathLst>
            </a:custGeom>
            <a:noFill/>
            <a:ln w="4175" cap="flat" cmpd="sng">
              <a:solidFill>
                <a:srgbClr val="D4C599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054" name="Google Shape;2054;p13"/>
            <p:cNvSpPr/>
            <p:nvPr/>
          </p:nvSpPr>
          <p:spPr>
            <a:xfrm>
              <a:off x="3813882" y="5240890"/>
              <a:ext cx="75115" cy="41977"/>
            </a:xfrm>
            <a:custGeom>
              <a:avLst/>
              <a:gdLst/>
              <a:ahLst/>
              <a:cxnLst/>
              <a:rect l="l" t="t" r="r" b="b"/>
              <a:pathLst>
                <a:path w="2263" h="1239" fill="none" extrusionOk="0">
                  <a:moveTo>
                    <a:pt x="36" y="548"/>
                  </a:moveTo>
                  <a:cubicBezTo>
                    <a:pt x="48" y="215"/>
                    <a:pt x="572" y="1"/>
                    <a:pt x="1179" y="25"/>
                  </a:cubicBezTo>
                  <a:cubicBezTo>
                    <a:pt x="1786" y="72"/>
                    <a:pt x="2263" y="370"/>
                    <a:pt x="2251" y="679"/>
                  </a:cubicBezTo>
                  <a:cubicBezTo>
                    <a:pt x="2239" y="1013"/>
                    <a:pt x="1715" y="1239"/>
                    <a:pt x="1108" y="1203"/>
                  </a:cubicBezTo>
                  <a:cubicBezTo>
                    <a:pt x="501" y="1179"/>
                    <a:pt x="1" y="882"/>
                    <a:pt x="36" y="548"/>
                  </a:cubicBezTo>
                  <a:close/>
                </a:path>
              </a:pathLst>
            </a:custGeom>
            <a:noFill/>
            <a:ln w="4175" cap="flat" cmpd="sng">
              <a:solidFill>
                <a:srgbClr val="D4C599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055" name="Google Shape;2055;p13"/>
            <p:cNvSpPr/>
            <p:nvPr/>
          </p:nvSpPr>
          <p:spPr>
            <a:xfrm>
              <a:off x="4330789" y="4664049"/>
              <a:ext cx="74750" cy="42011"/>
            </a:xfrm>
            <a:custGeom>
              <a:avLst/>
              <a:gdLst/>
              <a:ahLst/>
              <a:cxnLst/>
              <a:rect l="l" t="t" r="r" b="b"/>
              <a:pathLst>
                <a:path w="2252" h="1240" fill="none" extrusionOk="0">
                  <a:moveTo>
                    <a:pt x="13" y="549"/>
                  </a:moveTo>
                  <a:cubicBezTo>
                    <a:pt x="25" y="227"/>
                    <a:pt x="549" y="1"/>
                    <a:pt x="1156" y="25"/>
                  </a:cubicBezTo>
                  <a:cubicBezTo>
                    <a:pt x="1775" y="72"/>
                    <a:pt x="2251" y="370"/>
                    <a:pt x="2227" y="680"/>
                  </a:cubicBezTo>
                  <a:cubicBezTo>
                    <a:pt x="2215" y="1013"/>
                    <a:pt x="1692" y="1239"/>
                    <a:pt x="1084" y="1203"/>
                  </a:cubicBezTo>
                  <a:cubicBezTo>
                    <a:pt x="477" y="1180"/>
                    <a:pt x="1" y="858"/>
                    <a:pt x="13" y="549"/>
                  </a:cubicBezTo>
                  <a:close/>
                </a:path>
              </a:pathLst>
            </a:custGeom>
            <a:noFill/>
            <a:ln w="4175" cap="flat" cmpd="sng">
              <a:solidFill>
                <a:srgbClr val="D4C599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056" name="Google Shape;2056;p13"/>
            <p:cNvSpPr/>
            <p:nvPr/>
          </p:nvSpPr>
          <p:spPr>
            <a:xfrm>
              <a:off x="4527222" y="5077520"/>
              <a:ext cx="67215" cy="37946"/>
            </a:xfrm>
            <a:custGeom>
              <a:avLst/>
              <a:gdLst/>
              <a:ahLst/>
              <a:cxnLst/>
              <a:rect l="l" t="t" r="r" b="b"/>
              <a:pathLst>
                <a:path w="2025" h="1120" fill="none" extrusionOk="0">
                  <a:moveTo>
                    <a:pt x="36" y="489"/>
                  </a:moveTo>
                  <a:cubicBezTo>
                    <a:pt x="48" y="203"/>
                    <a:pt x="512" y="1"/>
                    <a:pt x="1060" y="25"/>
                  </a:cubicBezTo>
                  <a:cubicBezTo>
                    <a:pt x="1608" y="60"/>
                    <a:pt x="2024" y="322"/>
                    <a:pt x="2012" y="620"/>
                  </a:cubicBezTo>
                  <a:cubicBezTo>
                    <a:pt x="2001" y="906"/>
                    <a:pt x="1536" y="1120"/>
                    <a:pt x="989" y="1084"/>
                  </a:cubicBezTo>
                  <a:cubicBezTo>
                    <a:pt x="441" y="1037"/>
                    <a:pt x="0" y="787"/>
                    <a:pt x="36" y="489"/>
                  </a:cubicBezTo>
                  <a:close/>
                </a:path>
              </a:pathLst>
            </a:custGeom>
            <a:noFill/>
            <a:ln w="3875" cap="flat" cmpd="sng">
              <a:solidFill>
                <a:srgbClr val="D4C599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057" name="Google Shape;2057;p13"/>
            <p:cNvSpPr/>
            <p:nvPr/>
          </p:nvSpPr>
          <p:spPr>
            <a:xfrm>
              <a:off x="3525373" y="4505118"/>
              <a:ext cx="89354" cy="50481"/>
            </a:xfrm>
            <a:custGeom>
              <a:avLst/>
              <a:gdLst/>
              <a:ahLst/>
              <a:cxnLst/>
              <a:rect l="l" t="t" r="r" b="b"/>
              <a:pathLst>
                <a:path w="2692" h="1490" fill="none" extrusionOk="0">
                  <a:moveTo>
                    <a:pt x="1394" y="48"/>
                  </a:moveTo>
                  <a:cubicBezTo>
                    <a:pt x="2120" y="96"/>
                    <a:pt x="2692" y="441"/>
                    <a:pt x="2668" y="834"/>
                  </a:cubicBezTo>
                  <a:cubicBezTo>
                    <a:pt x="2644" y="1215"/>
                    <a:pt x="2025" y="1489"/>
                    <a:pt x="1299" y="1441"/>
                  </a:cubicBezTo>
                  <a:cubicBezTo>
                    <a:pt x="572" y="1394"/>
                    <a:pt x="1" y="1037"/>
                    <a:pt x="25" y="656"/>
                  </a:cubicBezTo>
                  <a:cubicBezTo>
                    <a:pt x="49" y="275"/>
                    <a:pt x="656" y="1"/>
                    <a:pt x="1394" y="48"/>
                  </a:cubicBezTo>
                  <a:close/>
                </a:path>
              </a:pathLst>
            </a:custGeom>
            <a:noFill/>
            <a:ln w="2975" cap="flat" cmpd="sng">
              <a:solidFill>
                <a:srgbClr val="D4C599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058" name="Google Shape;2058;p13"/>
            <p:cNvSpPr/>
            <p:nvPr/>
          </p:nvSpPr>
          <p:spPr>
            <a:xfrm>
              <a:off x="3460979" y="4448267"/>
              <a:ext cx="63265" cy="36726"/>
            </a:xfrm>
            <a:custGeom>
              <a:avLst/>
              <a:gdLst/>
              <a:ahLst/>
              <a:cxnLst/>
              <a:rect l="l" t="t" r="r" b="b"/>
              <a:pathLst>
                <a:path w="1906" h="1084" fill="none" extrusionOk="0">
                  <a:moveTo>
                    <a:pt x="12" y="476"/>
                  </a:moveTo>
                  <a:cubicBezTo>
                    <a:pt x="24" y="202"/>
                    <a:pt x="453" y="0"/>
                    <a:pt x="977" y="48"/>
                  </a:cubicBezTo>
                  <a:cubicBezTo>
                    <a:pt x="1500" y="71"/>
                    <a:pt x="1905" y="321"/>
                    <a:pt x="1881" y="607"/>
                  </a:cubicBezTo>
                  <a:cubicBezTo>
                    <a:pt x="1870" y="869"/>
                    <a:pt x="1441" y="1083"/>
                    <a:pt x="917" y="1036"/>
                  </a:cubicBezTo>
                  <a:cubicBezTo>
                    <a:pt x="393" y="1000"/>
                    <a:pt x="0" y="738"/>
                    <a:pt x="12" y="476"/>
                  </a:cubicBezTo>
                  <a:close/>
                </a:path>
              </a:pathLst>
            </a:custGeom>
            <a:noFill/>
            <a:ln w="2975" cap="flat" cmpd="sng">
              <a:solidFill>
                <a:srgbClr val="D4C599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059" name="Google Shape;2059;p13"/>
            <p:cNvSpPr/>
            <p:nvPr/>
          </p:nvSpPr>
          <p:spPr>
            <a:xfrm>
              <a:off x="4587300" y="4528088"/>
              <a:ext cx="29641" cy="29543"/>
            </a:xfrm>
            <a:custGeom>
              <a:avLst/>
              <a:gdLst/>
              <a:ahLst/>
              <a:cxnLst/>
              <a:rect l="l" t="t" r="r" b="b"/>
              <a:pathLst>
                <a:path w="893" h="872" extrusionOk="0">
                  <a:moveTo>
                    <a:pt x="454" y="1"/>
                  </a:moveTo>
                  <a:cubicBezTo>
                    <a:pt x="225" y="1"/>
                    <a:pt x="23" y="176"/>
                    <a:pt x="12" y="406"/>
                  </a:cubicBezTo>
                  <a:cubicBezTo>
                    <a:pt x="0" y="644"/>
                    <a:pt x="191" y="859"/>
                    <a:pt x="417" y="871"/>
                  </a:cubicBezTo>
                  <a:cubicBezTo>
                    <a:pt x="424" y="871"/>
                    <a:pt x="432" y="871"/>
                    <a:pt x="439" y="871"/>
                  </a:cubicBezTo>
                  <a:cubicBezTo>
                    <a:pt x="667" y="871"/>
                    <a:pt x="858" y="696"/>
                    <a:pt x="869" y="466"/>
                  </a:cubicBezTo>
                  <a:cubicBezTo>
                    <a:pt x="893" y="228"/>
                    <a:pt x="714" y="25"/>
                    <a:pt x="476" y="1"/>
                  </a:cubicBezTo>
                  <a:cubicBezTo>
                    <a:pt x="469" y="1"/>
                    <a:pt x="461" y="1"/>
                    <a:pt x="45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060" name="Google Shape;2060;p13"/>
            <p:cNvSpPr/>
            <p:nvPr/>
          </p:nvSpPr>
          <p:spPr>
            <a:xfrm>
              <a:off x="3775146" y="5183192"/>
              <a:ext cx="27716" cy="27511"/>
            </a:xfrm>
            <a:custGeom>
              <a:avLst/>
              <a:gdLst/>
              <a:ahLst/>
              <a:cxnLst/>
              <a:rect l="l" t="t" r="r" b="b"/>
              <a:pathLst>
                <a:path w="835" h="812" extrusionOk="0">
                  <a:moveTo>
                    <a:pt x="418" y="1"/>
                  </a:moveTo>
                  <a:cubicBezTo>
                    <a:pt x="202" y="1"/>
                    <a:pt x="24" y="164"/>
                    <a:pt x="13" y="382"/>
                  </a:cubicBezTo>
                  <a:cubicBezTo>
                    <a:pt x="1" y="596"/>
                    <a:pt x="179" y="799"/>
                    <a:pt x="382" y="811"/>
                  </a:cubicBezTo>
                  <a:cubicBezTo>
                    <a:pt x="389" y="811"/>
                    <a:pt x="397" y="811"/>
                    <a:pt x="404" y="811"/>
                  </a:cubicBezTo>
                  <a:cubicBezTo>
                    <a:pt x="621" y="811"/>
                    <a:pt x="799" y="649"/>
                    <a:pt x="810" y="442"/>
                  </a:cubicBezTo>
                  <a:cubicBezTo>
                    <a:pt x="834" y="215"/>
                    <a:pt x="667" y="13"/>
                    <a:pt x="441" y="1"/>
                  </a:cubicBezTo>
                  <a:cubicBezTo>
                    <a:pt x="434" y="1"/>
                    <a:pt x="426" y="1"/>
                    <a:pt x="41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061" name="Google Shape;2061;p13"/>
            <p:cNvSpPr/>
            <p:nvPr/>
          </p:nvSpPr>
          <p:spPr>
            <a:xfrm>
              <a:off x="4807400" y="4928177"/>
              <a:ext cx="43515" cy="42553"/>
            </a:xfrm>
            <a:custGeom>
              <a:avLst/>
              <a:gdLst/>
              <a:ahLst/>
              <a:cxnLst/>
              <a:rect l="l" t="t" r="r" b="b"/>
              <a:pathLst>
                <a:path w="1311" h="1256" extrusionOk="0">
                  <a:moveTo>
                    <a:pt x="641" y="0"/>
                  </a:moveTo>
                  <a:cubicBezTo>
                    <a:pt x="313" y="0"/>
                    <a:pt x="58" y="262"/>
                    <a:pt x="25" y="587"/>
                  </a:cubicBezTo>
                  <a:cubicBezTo>
                    <a:pt x="1" y="920"/>
                    <a:pt x="275" y="1218"/>
                    <a:pt x="608" y="1254"/>
                  </a:cubicBezTo>
                  <a:cubicBezTo>
                    <a:pt x="623" y="1255"/>
                    <a:pt x="638" y="1255"/>
                    <a:pt x="653" y="1255"/>
                  </a:cubicBezTo>
                  <a:cubicBezTo>
                    <a:pt x="989" y="1255"/>
                    <a:pt x="1252" y="1001"/>
                    <a:pt x="1287" y="670"/>
                  </a:cubicBezTo>
                  <a:cubicBezTo>
                    <a:pt x="1311" y="313"/>
                    <a:pt x="1037" y="27"/>
                    <a:pt x="703" y="3"/>
                  </a:cubicBezTo>
                  <a:cubicBezTo>
                    <a:pt x="682" y="1"/>
                    <a:pt x="661" y="0"/>
                    <a:pt x="64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062" name="Google Shape;2062;p13"/>
            <p:cNvSpPr/>
            <p:nvPr/>
          </p:nvSpPr>
          <p:spPr>
            <a:xfrm>
              <a:off x="3963281" y="4586938"/>
              <a:ext cx="29674" cy="29171"/>
            </a:xfrm>
            <a:custGeom>
              <a:avLst/>
              <a:gdLst/>
              <a:ahLst/>
              <a:cxnLst/>
              <a:rect l="l" t="t" r="r" b="b"/>
              <a:pathLst>
                <a:path w="894" h="861" extrusionOk="0">
                  <a:moveTo>
                    <a:pt x="434" y="1"/>
                  </a:moveTo>
                  <a:cubicBezTo>
                    <a:pt x="213" y="1"/>
                    <a:pt x="23" y="172"/>
                    <a:pt x="12" y="396"/>
                  </a:cubicBezTo>
                  <a:cubicBezTo>
                    <a:pt x="0" y="634"/>
                    <a:pt x="191" y="848"/>
                    <a:pt x="417" y="860"/>
                  </a:cubicBezTo>
                  <a:cubicBezTo>
                    <a:pt x="424" y="860"/>
                    <a:pt x="432" y="861"/>
                    <a:pt x="439" y="861"/>
                  </a:cubicBezTo>
                  <a:cubicBezTo>
                    <a:pt x="668" y="861"/>
                    <a:pt x="858" y="686"/>
                    <a:pt x="881" y="455"/>
                  </a:cubicBezTo>
                  <a:cubicBezTo>
                    <a:pt x="893" y="217"/>
                    <a:pt x="714" y="15"/>
                    <a:pt x="476" y="3"/>
                  </a:cubicBezTo>
                  <a:cubicBezTo>
                    <a:pt x="462" y="1"/>
                    <a:pt x="448" y="1"/>
                    <a:pt x="43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063" name="Google Shape;2063;p13"/>
            <p:cNvSpPr/>
            <p:nvPr/>
          </p:nvSpPr>
          <p:spPr>
            <a:xfrm>
              <a:off x="3310783" y="5008439"/>
              <a:ext cx="43515" cy="42553"/>
            </a:xfrm>
            <a:custGeom>
              <a:avLst/>
              <a:gdLst/>
              <a:ahLst/>
              <a:cxnLst/>
              <a:rect l="l" t="t" r="r" b="b"/>
              <a:pathLst>
                <a:path w="1311" h="1256" extrusionOk="0">
                  <a:moveTo>
                    <a:pt x="629" y="1"/>
                  </a:moveTo>
                  <a:cubicBezTo>
                    <a:pt x="303" y="1"/>
                    <a:pt x="58" y="262"/>
                    <a:pt x="25" y="575"/>
                  </a:cubicBezTo>
                  <a:cubicBezTo>
                    <a:pt x="1" y="932"/>
                    <a:pt x="263" y="1230"/>
                    <a:pt x="608" y="1254"/>
                  </a:cubicBezTo>
                  <a:cubicBezTo>
                    <a:pt x="623" y="1255"/>
                    <a:pt x="637" y="1255"/>
                    <a:pt x="651" y="1255"/>
                  </a:cubicBezTo>
                  <a:cubicBezTo>
                    <a:pt x="988" y="1255"/>
                    <a:pt x="1252" y="990"/>
                    <a:pt x="1275" y="671"/>
                  </a:cubicBezTo>
                  <a:cubicBezTo>
                    <a:pt x="1311" y="313"/>
                    <a:pt x="1037" y="28"/>
                    <a:pt x="691" y="4"/>
                  </a:cubicBezTo>
                  <a:cubicBezTo>
                    <a:pt x="670" y="2"/>
                    <a:pt x="649" y="1"/>
                    <a:pt x="62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064" name="Google Shape;2064;p13"/>
            <p:cNvSpPr/>
            <p:nvPr/>
          </p:nvSpPr>
          <p:spPr>
            <a:xfrm>
              <a:off x="3387856" y="4678515"/>
              <a:ext cx="42719" cy="42553"/>
            </a:xfrm>
            <a:custGeom>
              <a:avLst/>
              <a:gdLst/>
              <a:ahLst/>
              <a:cxnLst/>
              <a:rect l="l" t="t" r="r" b="b"/>
              <a:pathLst>
                <a:path w="1287" h="1256" extrusionOk="0">
                  <a:moveTo>
                    <a:pt x="634" y="1"/>
                  </a:moveTo>
                  <a:cubicBezTo>
                    <a:pt x="298" y="1"/>
                    <a:pt x="35" y="255"/>
                    <a:pt x="12" y="586"/>
                  </a:cubicBezTo>
                  <a:cubicBezTo>
                    <a:pt x="1" y="931"/>
                    <a:pt x="251" y="1229"/>
                    <a:pt x="596" y="1253"/>
                  </a:cubicBezTo>
                  <a:cubicBezTo>
                    <a:pt x="617" y="1255"/>
                    <a:pt x="638" y="1256"/>
                    <a:pt x="658" y="1256"/>
                  </a:cubicBezTo>
                  <a:cubicBezTo>
                    <a:pt x="985" y="1256"/>
                    <a:pt x="1229" y="994"/>
                    <a:pt x="1263" y="669"/>
                  </a:cubicBezTo>
                  <a:cubicBezTo>
                    <a:pt x="1286" y="312"/>
                    <a:pt x="1025" y="38"/>
                    <a:pt x="679" y="2"/>
                  </a:cubicBezTo>
                  <a:cubicBezTo>
                    <a:pt x="664" y="1"/>
                    <a:pt x="649" y="1"/>
                    <a:pt x="63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065" name="Google Shape;2065;p13"/>
            <p:cNvSpPr/>
            <p:nvPr/>
          </p:nvSpPr>
          <p:spPr>
            <a:xfrm>
              <a:off x="4350571" y="5245734"/>
              <a:ext cx="26488" cy="26291"/>
            </a:xfrm>
            <a:custGeom>
              <a:avLst/>
              <a:gdLst/>
              <a:ahLst/>
              <a:cxnLst/>
              <a:rect l="l" t="t" r="r" b="b"/>
              <a:pathLst>
                <a:path w="798" h="776" extrusionOk="0">
                  <a:moveTo>
                    <a:pt x="406" y="0"/>
                  </a:moveTo>
                  <a:cubicBezTo>
                    <a:pt x="191" y="0"/>
                    <a:pt x="24" y="162"/>
                    <a:pt x="12" y="358"/>
                  </a:cubicBezTo>
                  <a:cubicBezTo>
                    <a:pt x="0" y="584"/>
                    <a:pt x="167" y="763"/>
                    <a:pt x="369" y="775"/>
                  </a:cubicBezTo>
                  <a:cubicBezTo>
                    <a:pt x="377" y="775"/>
                    <a:pt x="386" y="775"/>
                    <a:pt x="394" y="775"/>
                  </a:cubicBezTo>
                  <a:cubicBezTo>
                    <a:pt x="608" y="775"/>
                    <a:pt x="775" y="624"/>
                    <a:pt x="786" y="417"/>
                  </a:cubicBezTo>
                  <a:cubicBezTo>
                    <a:pt x="798" y="191"/>
                    <a:pt x="643" y="13"/>
                    <a:pt x="429" y="1"/>
                  </a:cubicBezTo>
                  <a:cubicBezTo>
                    <a:pt x="421" y="0"/>
                    <a:pt x="414" y="0"/>
                    <a:pt x="40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066" name="Google Shape;2066;p13"/>
            <p:cNvSpPr/>
            <p:nvPr/>
          </p:nvSpPr>
          <p:spPr>
            <a:xfrm>
              <a:off x="4530375" y="5363061"/>
              <a:ext cx="43117" cy="42553"/>
            </a:xfrm>
            <a:custGeom>
              <a:avLst/>
              <a:gdLst/>
              <a:ahLst/>
              <a:cxnLst/>
              <a:rect l="l" t="t" r="r" b="b"/>
              <a:pathLst>
                <a:path w="1299" h="1256" extrusionOk="0">
                  <a:moveTo>
                    <a:pt x="636" y="1"/>
                  </a:moveTo>
                  <a:cubicBezTo>
                    <a:pt x="300" y="1"/>
                    <a:pt x="47" y="266"/>
                    <a:pt x="12" y="586"/>
                  </a:cubicBezTo>
                  <a:cubicBezTo>
                    <a:pt x="1" y="931"/>
                    <a:pt x="251" y="1229"/>
                    <a:pt x="596" y="1252"/>
                  </a:cubicBezTo>
                  <a:cubicBezTo>
                    <a:pt x="617" y="1255"/>
                    <a:pt x="638" y="1256"/>
                    <a:pt x="658" y="1256"/>
                  </a:cubicBezTo>
                  <a:cubicBezTo>
                    <a:pt x="985" y="1256"/>
                    <a:pt x="1229" y="995"/>
                    <a:pt x="1263" y="681"/>
                  </a:cubicBezTo>
                  <a:cubicBezTo>
                    <a:pt x="1298" y="324"/>
                    <a:pt x="1024" y="38"/>
                    <a:pt x="679" y="2"/>
                  </a:cubicBezTo>
                  <a:cubicBezTo>
                    <a:pt x="665" y="1"/>
                    <a:pt x="650" y="1"/>
                    <a:pt x="63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067" name="Google Shape;2067;p13"/>
            <p:cNvSpPr/>
            <p:nvPr/>
          </p:nvSpPr>
          <p:spPr>
            <a:xfrm>
              <a:off x="8795445" y="4423433"/>
              <a:ext cx="243002" cy="244885"/>
            </a:xfrm>
            <a:custGeom>
              <a:avLst/>
              <a:gdLst/>
              <a:ahLst/>
              <a:cxnLst/>
              <a:rect l="l" t="t" r="r" b="b"/>
              <a:pathLst>
                <a:path w="7321" h="7228" extrusionOk="0">
                  <a:moveTo>
                    <a:pt x="4802" y="0"/>
                  </a:moveTo>
                  <a:cubicBezTo>
                    <a:pt x="4723" y="0"/>
                    <a:pt x="4645" y="25"/>
                    <a:pt x="4582" y="78"/>
                  </a:cubicBezTo>
                  <a:lnTo>
                    <a:pt x="3189" y="1233"/>
                  </a:lnTo>
                  <a:cubicBezTo>
                    <a:pt x="3110" y="1285"/>
                    <a:pt x="3019" y="1319"/>
                    <a:pt x="2924" y="1319"/>
                  </a:cubicBezTo>
                  <a:cubicBezTo>
                    <a:pt x="2890" y="1319"/>
                    <a:pt x="2855" y="1314"/>
                    <a:pt x="2820" y="1305"/>
                  </a:cubicBezTo>
                  <a:lnTo>
                    <a:pt x="1057" y="816"/>
                  </a:lnTo>
                  <a:cubicBezTo>
                    <a:pt x="1022" y="807"/>
                    <a:pt x="988" y="803"/>
                    <a:pt x="954" y="803"/>
                  </a:cubicBezTo>
                  <a:cubicBezTo>
                    <a:pt x="679" y="803"/>
                    <a:pt x="463" y="1089"/>
                    <a:pt x="569" y="1376"/>
                  </a:cubicBezTo>
                  <a:lnTo>
                    <a:pt x="1236" y="3067"/>
                  </a:lnTo>
                  <a:cubicBezTo>
                    <a:pt x="1284" y="3198"/>
                    <a:pt x="1272" y="3340"/>
                    <a:pt x="1188" y="3460"/>
                  </a:cubicBezTo>
                  <a:lnTo>
                    <a:pt x="176" y="4972"/>
                  </a:lnTo>
                  <a:cubicBezTo>
                    <a:pt x="1" y="5253"/>
                    <a:pt x="205" y="5615"/>
                    <a:pt x="541" y="5615"/>
                  </a:cubicBezTo>
                  <a:cubicBezTo>
                    <a:pt x="547" y="5615"/>
                    <a:pt x="552" y="5615"/>
                    <a:pt x="557" y="5615"/>
                  </a:cubicBezTo>
                  <a:lnTo>
                    <a:pt x="2367" y="5496"/>
                  </a:lnTo>
                  <a:cubicBezTo>
                    <a:pt x="2378" y="5495"/>
                    <a:pt x="2389" y="5494"/>
                    <a:pt x="2400" y="5494"/>
                  </a:cubicBezTo>
                  <a:cubicBezTo>
                    <a:pt x="2518" y="5494"/>
                    <a:pt x="2625" y="5551"/>
                    <a:pt x="2712" y="5638"/>
                  </a:cubicBezTo>
                  <a:lnTo>
                    <a:pt x="3844" y="7067"/>
                  </a:lnTo>
                  <a:cubicBezTo>
                    <a:pt x="3925" y="7177"/>
                    <a:pt x="4041" y="7228"/>
                    <a:pt x="4157" y="7228"/>
                  </a:cubicBezTo>
                  <a:cubicBezTo>
                    <a:pt x="4329" y="7228"/>
                    <a:pt x="4501" y="7116"/>
                    <a:pt x="4558" y="6924"/>
                  </a:cubicBezTo>
                  <a:lnTo>
                    <a:pt x="4998" y="5150"/>
                  </a:lnTo>
                  <a:cubicBezTo>
                    <a:pt x="5034" y="5019"/>
                    <a:pt x="5117" y="4912"/>
                    <a:pt x="5260" y="4864"/>
                  </a:cubicBezTo>
                  <a:lnTo>
                    <a:pt x="6963" y="4245"/>
                  </a:lnTo>
                  <a:cubicBezTo>
                    <a:pt x="7284" y="4126"/>
                    <a:pt x="7320" y="3698"/>
                    <a:pt x="7046" y="3519"/>
                  </a:cubicBezTo>
                  <a:lnTo>
                    <a:pt x="5498" y="2543"/>
                  </a:lnTo>
                  <a:cubicBezTo>
                    <a:pt x="5379" y="2471"/>
                    <a:pt x="5296" y="2352"/>
                    <a:pt x="5296" y="2221"/>
                  </a:cubicBezTo>
                  <a:lnTo>
                    <a:pt x="5225" y="400"/>
                  </a:lnTo>
                  <a:cubicBezTo>
                    <a:pt x="5216" y="160"/>
                    <a:pt x="5004" y="0"/>
                    <a:pt x="4802" y="0"/>
                  </a:cubicBezTo>
                  <a:close/>
                </a:path>
              </a:pathLst>
            </a:custGeom>
            <a:solidFill>
              <a:srgbClr val="E861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068" name="Google Shape;2068;p13"/>
            <p:cNvSpPr/>
            <p:nvPr/>
          </p:nvSpPr>
          <p:spPr>
            <a:xfrm>
              <a:off x="6138" y="4582466"/>
              <a:ext cx="307894" cy="299127"/>
            </a:xfrm>
            <a:custGeom>
              <a:avLst/>
              <a:gdLst/>
              <a:ahLst/>
              <a:cxnLst/>
              <a:rect l="l" t="t" r="r" b="b"/>
              <a:pathLst>
                <a:path w="9276" h="8829" extrusionOk="0">
                  <a:moveTo>
                    <a:pt x="2619" y="1"/>
                  </a:moveTo>
                  <a:cubicBezTo>
                    <a:pt x="2341" y="1"/>
                    <a:pt x="2078" y="239"/>
                    <a:pt x="2096" y="551"/>
                  </a:cubicBezTo>
                  <a:lnTo>
                    <a:pt x="2275" y="2790"/>
                  </a:lnTo>
                  <a:cubicBezTo>
                    <a:pt x="2299" y="2957"/>
                    <a:pt x="2215" y="3123"/>
                    <a:pt x="2084" y="3218"/>
                  </a:cubicBezTo>
                  <a:lnTo>
                    <a:pt x="334" y="4635"/>
                  </a:lnTo>
                  <a:cubicBezTo>
                    <a:pt x="1" y="4909"/>
                    <a:pt x="108" y="5421"/>
                    <a:pt x="525" y="5528"/>
                  </a:cubicBezTo>
                  <a:lnTo>
                    <a:pt x="2715" y="6064"/>
                  </a:lnTo>
                  <a:cubicBezTo>
                    <a:pt x="2882" y="6112"/>
                    <a:pt x="3013" y="6219"/>
                    <a:pt x="3073" y="6386"/>
                  </a:cubicBezTo>
                  <a:lnTo>
                    <a:pt x="3870" y="8493"/>
                  </a:lnTo>
                  <a:cubicBezTo>
                    <a:pt x="3955" y="8714"/>
                    <a:pt x="4153" y="8829"/>
                    <a:pt x="4353" y="8829"/>
                  </a:cubicBezTo>
                  <a:cubicBezTo>
                    <a:pt x="4518" y="8829"/>
                    <a:pt x="4685" y="8750"/>
                    <a:pt x="4787" y="8588"/>
                  </a:cubicBezTo>
                  <a:lnTo>
                    <a:pt x="5978" y="6659"/>
                  </a:lnTo>
                  <a:cubicBezTo>
                    <a:pt x="6049" y="6528"/>
                    <a:pt x="6216" y="6445"/>
                    <a:pt x="6371" y="6421"/>
                  </a:cubicBezTo>
                  <a:lnTo>
                    <a:pt x="8633" y="6326"/>
                  </a:lnTo>
                  <a:cubicBezTo>
                    <a:pt x="9073" y="6302"/>
                    <a:pt x="9276" y="5814"/>
                    <a:pt x="9014" y="5493"/>
                  </a:cubicBezTo>
                  <a:lnTo>
                    <a:pt x="7549" y="3754"/>
                  </a:lnTo>
                  <a:cubicBezTo>
                    <a:pt x="7442" y="3635"/>
                    <a:pt x="7406" y="3457"/>
                    <a:pt x="7442" y="3302"/>
                  </a:cubicBezTo>
                  <a:lnTo>
                    <a:pt x="8038" y="1123"/>
                  </a:lnTo>
                  <a:cubicBezTo>
                    <a:pt x="8126" y="778"/>
                    <a:pt x="7864" y="474"/>
                    <a:pt x="7555" y="474"/>
                  </a:cubicBezTo>
                  <a:cubicBezTo>
                    <a:pt x="7491" y="474"/>
                    <a:pt x="7424" y="487"/>
                    <a:pt x="7359" y="516"/>
                  </a:cubicBezTo>
                  <a:lnTo>
                    <a:pt x="5263" y="1361"/>
                  </a:lnTo>
                  <a:cubicBezTo>
                    <a:pt x="5194" y="1386"/>
                    <a:pt x="5122" y="1398"/>
                    <a:pt x="5053" y="1398"/>
                  </a:cubicBezTo>
                  <a:cubicBezTo>
                    <a:pt x="4956" y="1398"/>
                    <a:pt x="4863" y="1374"/>
                    <a:pt x="4787" y="1325"/>
                  </a:cubicBezTo>
                  <a:lnTo>
                    <a:pt x="2894" y="87"/>
                  </a:lnTo>
                  <a:cubicBezTo>
                    <a:pt x="2807" y="27"/>
                    <a:pt x="2713" y="1"/>
                    <a:pt x="2619" y="1"/>
                  </a:cubicBezTo>
                  <a:close/>
                </a:path>
              </a:pathLst>
            </a:custGeom>
            <a:solidFill>
              <a:srgbClr val="FFDA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069" name="Google Shape;2069;p13"/>
            <p:cNvSpPr/>
            <p:nvPr/>
          </p:nvSpPr>
          <p:spPr>
            <a:xfrm>
              <a:off x="461804" y="4614889"/>
              <a:ext cx="196466" cy="171636"/>
            </a:xfrm>
            <a:custGeom>
              <a:avLst/>
              <a:gdLst/>
              <a:ahLst/>
              <a:cxnLst/>
              <a:rect l="l" t="t" r="r" b="b"/>
              <a:pathLst>
                <a:path w="5919" h="5066" extrusionOk="0">
                  <a:moveTo>
                    <a:pt x="3012" y="1"/>
                  </a:moveTo>
                  <a:cubicBezTo>
                    <a:pt x="2853" y="1"/>
                    <a:pt x="2706" y="55"/>
                    <a:pt x="2608" y="142"/>
                  </a:cubicBezTo>
                  <a:cubicBezTo>
                    <a:pt x="2460" y="49"/>
                    <a:pt x="2318" y="5"/>
                    <a:pt x="2189" y="5"/>
                  </a:cubicBezTo>
                  <a:cubicBezTo>
                    <a:pt x="1987" y="5"/>
                    <a:pt x="1815" y="113"/>
                    <a:pt x="1691" y="309"/>
                  </a:cubicBezTo>
                  <a:cubicBezTo>
                    <a:pt x="1618" y="297"/>
                    <a:pt x="1547" y="289"/>
                    <a:pt x="1478" y="289"/>
                  </a:cubicBezTo>
                  <a:cubicBezTo>
                    <a:pt x="1213" y="289"/>
                    <a:pt x="990" y="397"/>
                    <a:pt x="858" y="737"/>
                  </a:cubicBezTo>
                  <a:cubicBezTo>
                    <a:pt x="775" y="761"/>
                    <a:pt x="703" y="797"/>
                    <a:pt x="620" y="821"/>
                  </a:cubicBezTo>
                  <a:cubicBezTo>
                    <a:pt x="179" y="1035"/>
                    <a:pt x="1" y="1571"/>
                    <a:pt x="239" y="2000"/>
                  </a:cubicBezTo>
                  <a:lnTo>
                    <a:pt x="1620" y="4619"/>
                  </a:lnTo>
                  <a:cubicBezTo>
                    <a:pt x="1777" y="4900"/>
                    <a:pt x="2066" y="5066"/>
                    <a:pt x="2363" y="5066"/>
                  </a:cubicBezTo>
                  <a:cubicBezTo>
                    <a:pt x="2494" y="5066"/>
                    <a:pt x="2627" y="5033"/>
                    <a:pt x="2751" y="4964"/>
                  </a:cubicBezTo>
                  <a:lnTo>
                    <a:pt x="5489" y="3524"/>
                  </a:lnTo>
                  <a:cubicBezTo>
                    <a:pt x="5740" y="3381"/>
                    <a:pt x="5918" y="3131"/>
                    <a:pt x="5918" y="2845"/>
                  </a:cubicBezTo>
                  <a:cubicBezTo>
                    <a:pt x="5906" y="2607"/>
                    <a:pt x="5787" y="2357"/>
                    <a:pt x="5537" y="2154"/>
                  </a:cubicBezTo>
                  <a:cubicBezTo>
                    <a:pt x="5620" y="1678"/>
                    <a:pt x="5442" y="1464"/>
                    <a:pt x="5108" y="1345"/>
                  </a:cubicBezTo>
                  <a:cubicBezTo>
                    <a:pt x="5073" y="988"/>
                    <a:pt x="4823" y="690"/>
                    <a:pt x="4418" y="690"/>
                  </a:cubicBezTo>
                  <a:cubicBezTo>
                    <a:pt x="4200" y="534"/>
                    <a:pt x="4010" y="253"/>
                    <a:pt x="3713" y="253"/>
                  </a:cubicBezTo>
                  <a:cubicBezTo>
                    <a:pt x="3669" y="253"/>
                    <a:pt x="3622" y="259"/>
                    <a:pt x="3573" y="273"/>
                  </a:cubicBezTo>
                  <a:cubicBezTo>
                    <a:pt x="3411" y="79"/>
                    <a:pt x="3203" y="1"/>
                    <a:pt x="3012" y="1"/>
                  </a:cubicBezTo>
                  <a:close/>
                </a:path>
              </a:pathLst>
            </a:custGeom>
            <a:solidFill>
              <a:srgbClr val="9DDF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070" name="Google Shape;2070;p13"/>
            <p:cNvSpPr/>
            <p:nvPr/>
          </p:nvSpPr>
          <p:spPr>
            <a:xfrm>
              <a:off x="473256" y="4565221"/>
              <a:ext cx="55763" cy="232383"/>
            </a:xfrm>
            <a:custGeom>
              <a:avLst/>
              <a:gdLst/>
              <a:ahLst/>
              <a:cxnLst/>
              <a:rect l="l" t="t" r="r" b="b"/>
              <a:pathLst>
                <a:path w="1680" h="6859" fill="none" extrusionOk="0">
                  <a:moveTo>
                    <a:pt x="1680" y="6859"/>
                  </a:moveTo>
                  <a:lnTo>
                    <a:pt x="1" y="1"/>
                  </a:lnTo>
                </a:path>
              </a:pathLst>
            </a:custGeom>
            <a:noFill/>
            <a:ln w="900" cap="flat" cmpd="sng">
              <a:solidFill>
                <a:srgbClr val="CFEEFF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071" name="Google Shape;2071;p13"/>
            <p:cNvSpPr/>
            <p:nvPr/>
          </p:nvSpPr>
          <p:spPr>
            <a:xfrm>
              <a:off x="513983" y="4558377"/>
              <a:ext cx="14240" cy="239227"/>
            </a:xfrm>
            <a:custGeom>
              <a:avLst/>
              <a:gdLst/>
              <a:ahLst/>
              <a:cxnLst/>
              <a:rect l="l" t="t" r="r" b="b"/>
              <a:pathLst>
                <a:path w="429" h="7061" fill="none" extrusionOk="0">
                  <a:moveTo>
                    <a:pt x="429" y="7061"/>
                  </a:moveTo>
                  <a:lnTo>
                    <a:pt x="0" y="0"/>
                  </a:lnTo>
                </a:path>
              </a:pathLst>
            </a:custGeom>
            <a:noFill/>
            <a:ln w="900" cap="flat" cmpd="sng">
              <a:solidFill>
                <a:srgbClr val="CFEEFF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072" name="Google Shape;2072;p13"/>
            <p:cNvSpPr/>
            <p:nvPr/>
          </p:nvSpPr>
          <p:spPr>
            <a:xfrm>
              <a:off x="527824" y="4560003"/>
              <a:ext cx="27683" cy="237600"/>
            </a:xfrm>
            <a:custGeom>
              <a:avLst/>
              <a:gdLst/>
              <a:ahLst/>
              <a:cxnLst/>
              <a:rect l="l" t="t" r="r" b="b"/>
              <a:pathLst>
                <a:path w="834" h="7013" fill="none" extrusionOk="0">
                  <a:moveTo>
                    <a:pt x="0" y="7013"/>
                  </a:moveTo>
                  <a:lnTo>
                    <a:pt x="833" y="0"/>
                  </a:lnTo>
                </a:path>
              </a:pathLst>
            </a:custGeom>
            <a:noFill/>
            <a:ln w="900" cap="flat" cmpd="sng">
              <a:solidFill>
                <a:srgbClr val="CFEEFF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073" name="Google Shape;2073;p13"/>
            <p:cNvSpPr/>
            <p:nvPr/>
          </p:nvSpPr>
          <p:spPr>
            <a:xfrm>
              <a:off x="527426" y="4568473"/>
              <a:ext cx="68775" cy="229130"/>
            </a:xfrm>
            <a:custGeom>
              <a:avLst/>
              <a:gdLst/>
              <a:ahLst/>
              <a:cxnLst/>
              <a:rect l="l" t="t" r="r" b="b"/>
              <a:pathLst>
                <a:path w="2072" h="6763" fill="none" extrusionOk="0">
                  <a:moveTo>
                    <a:pt x="0" y="6763"/>
                  </a:moveTo>
                  <a:lnTo>
                    <a:pt x="2072" y="0"/>
                  </a:lnTo>
                </a:path>
              </a:pathLst>
            </a:custGeom>
            <a:noFill/>
            <a:ln w="900" cap="flat" cmpd="sng">
              <a:solidFill>
                <a:srgbClr val="CFEEFF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074" name="Google Shape;2074;p13"/>
            <p:cNvSpPr/>
            <p:nvPr/>
          </p:nvSpPr>
          <p:spPr>
            <a:xfrm>
              <a:off x="527426" y="4584600"/>
              <a:ext cx="107112" cy="213004"/>
            </a:xfrm>
            <a:custGeom>
              <a:avLst/>
              <a:gdLst/>
              <a:ahLst/>
              <a:cxnLst/>
              <a:rect l="l" t="t" r="r" b="b"/>
              <a:pathLst>
                <a:path w="3227" h="6287" fill="none" extrusionOk="0">
                  <a:moveTo>
                    <a:pt x="0" y="6287"/>
                  </a:moveTo>
                  <a:lnTo>
                    <a:pt x="3227" y="0"/>
                  </a:lnTo>
                </a:path>
              </a:pathLst>
            </a:custGeom>
            <a:noFill/>
            <a:ln w="900" cap="flat" cmpd="sng">
              <a:solidFill>
                <a:srgbClr val="CFEEFF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075" name="Google Shape;2075;p13"/>
            <p:cNvSpPr/>
            <p:nvPr/>
          </p:nvSpPr>
          <p:spPr>
            <a:xfrm>
              <a:off x="527028" y="4607571"/>
              <a:ext cx="142695" cy="189626"/>
            </a:xfrm>
            <a:custGeom>
              <a:avLst/>
              <a:gdLst/>
              <a:ahLst/>
              <a:cxnLst/>
              <a:rect l="l" t="t" r="r" b="b"/>
              <a:pathLst>
                <a:path w="4299" h="5597" fill="none" extrusionOk="0">
                  <a:moveTo>
                    <a:pt x="0" y="5597"/>
                  </a:moveTo>
                  <a:lnTo>
                    <a:pt x="4298" y="1"/>
                  </a:lnTo>
                </a:path>
              </a:pathLst>
            </a:custGeom>
            <a:noFill/>
            <a:ln w="900" cap="flat" cmpd="sng">
              <a:solidFill>
                <a:srgbClr val="CFEEFF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076" name="Google Shape;2076;p13"/>
            <p:cNvSpPr/>
            <p:nvPr/>
          </p:nvSpPr>
          <p:spPr>
            <a:xfrm>
              <a:off x="584716" y="4636233"/>
              <a:ext cx="115842" cy="106925"/>
            </a:xfrm>
            <a:custGeom>
              <a:avLst/>
              <a:gdLst/>
              <a:ahLst/>
              <a:cxnLst/>
              <a:rect l="l" t="t" r="r" b="b"/>
              <a:pathLst>
                <a:path w="3490" h="3156" fill="none" extrusionOk="0">
                  <a:moveTo>
                    <a:pt x="1" y="3155"/>
                  </a:moveTo>
                  <a:lnTo>
                    <a:pt x="3489" y="0"/>
                  </a:lnTo>
                </a:path>
              </a:pathLst>
            </a:custGeom>
            <a:noFill/>
            <a:ln w="900" cap="flat" cmpd="sng">
              <a:solidFill>
                <a:srgbClr val="CFEEFF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077" name="Google Shape;2077;p13"/>
            <p:cNvSpPr/>
            <p:nvPr/>
          </p:nvSpPr>
          <p:spPr>
            <a:xfrm>
              <a:off x="526629" y="4743125"/>
              <a:ext cx="58120" cy="54072"/>
            </a:xfrm>
            <a:custGeom>
              <a:avLst/>
              <a:gdLst/>
              <a:ahLst/>
              <a:cxnLst/>
              <a:rect l="l" t="t" r="r" b="b"/>
              <a:pathLst>
                <a:path w="1751" h="1596" fill="none" extrusionOk="0">
                  <a:moveTo>
                    <a:pt x="0" y="1596"/>
                  </a:moveTo>
                  <a:lnTo>
                    <a:pt x="1751" y="0"/>
                  </a:lnTo>
                </a:path>
              </a:pathLst>
            </a:custGeom>
            <a:noFill/>
            <a:ln w="900" cap="flat" cmpd="sng">
              <a:solidFill>
                <a:srgbClr val="CFEEFF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2078" name="Google Shape;2078;p13"/>
          <p:cNvSpPr txBox="1">
            <a:spLocks noGrp="1"/>
          </p:cNvSpPr>
          <p:nvPr>
            <p:ph type="title"/>
          </p:nvPr>
        </p:nvSpPr>
        <p:spPr>
          <a:xfrm>
            <a:off x="2214133" y="2189567"/>
            <a:ext cx="3699600" cy="7036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200" b="1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9pPr>
          </a:lstStyle>
          <a:p>
            <a:endParaRPr/>
          </a:p>
        </p:txBody>
      </p:sp>
      <p:sp>
        <p:nvSpPr>
          <p:cNvPr id="2079" name="Google Shape;2079;p13"/>
          <p:cNvSpPr txBox="1">
            <a:spLocks noGrp="1"/>
          </p:cNvSpPr>
          <p:nvPr>
            <p:ph type="subTitle" idx="1"/>
          </p:nvPr>
        </p:nvSpPr>
        <p:spPr>
          <a:xfrm>
            <a:off x="2147733" y="2770215"/>
            <a:ext cx="3832400" cy="64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80" name="Google Shape;2080;p13"/>
          <p:cNvSpPr txBox="1">
            <a:spLocks noGrp="1"/>
          </p:cNvSpPr>
          <p:nvPr>
            <p:ph type="title" idx="2"/>
          </p:nvPr>
        </p:nvSpPr>
        <p:spPr>
          <a:xfrm>
            <a:off x="6248100" y="2189567"/>
            <a:ext cx="3726000" cy="7036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200" b="1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9pPr>
          </a:lstStyle>
          <a:p>
            <a:endParaRPr/>
          </a:p>
        </p:txBody>
      </p:sp>
      <p:sp>
        <p:nvSpPr>
          <p:cNvPr id="2081" name="Google Shape;2081;p13"/>
          <p:cNvSpPr txBox="1">
            <a:spLocks noGrp="1"/>
          </p:cNvSpPr>
          <p:nvPr>
            <p:ph type="subTitle" idx="3"/>
          </p:nvPr>
        </p:nvSpPr>
        <p:spPr>
          <a:xfrm>
            <a:off x="6194867" y="2770215"/>
            <a:ext cx="3832400" cy="64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82" name="Google Shape;2082;p13"/>
          <p:cNvSpPr txBox="1">
            <a:spLocks noGrp="1"/>
          </p:cNvSpPr>
          <p:nvPr>
            <p:ph type="title" idx="4"/>
          </p:nvPr>
        </p:nvSpPr>
        <p:spPr>
          <a:xfrm>
            <a:off x="2214133" y="4416304"/>
            <a:ext cx="3699600" cy="7036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200" b="1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9pPr>
          </a:lstStyle>
          <a:p>
            <a:endParaRPr/>
          </a:p>
        </p:txBody>
      </p:sp>
      <p:sp>
        <p:nvSpPr>
          <p:cNvPr id="2083" name="Google Shape;2083;p13"/>
          <p:cNvSpPr txBox="1">
            <a:spLocks noGrp="1"/>
          </p:cNvSpPr>
          <p:nvPr>
            <p:ph type="subTitle" idx="5"/>
          </p:nvPr>
        </p:nvSpPr>
        <p:spPr>
          <a:xfrm>
            <a:off x="2147733" y="4995149"/>
            <a:ext cx="3832400" cy="64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84" name="Google Shape;2084;p13"/>
          <p:cNvSpPr txBox="1">
            <a:spLocks noGrp="1"/>
          </p:cNvSpPr>
          <p:nvPr>
            <p:ph type="title" idx="6"/>
          </p:nvPr>
        </p:nvSpPr>
        <p:spPr>
          <a:xfrm>
            <a:off x="6261343" y="4314704"/>
            <a:ext cx="3699600" cy="7036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200" b="1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9pPr>
          </a:lstStyle>
          <a:p>
            <a:endParaRPr/>
          </a:p>
        </p:txBody>
      </p:sp>
      <p:sp>
        <p:nvSpPr>
          <p:cNvPr id="2085" name="Google Shape;2085;p13"/>
          <p:cNvSpPr txBox="1">
            <a:spLocks noGrp="1"/>
          </p:cNvSpPr>
          <p:nvPr>
            <p:ph type="subTitle" idx="7"/>
          </p:nvPr>
        </p:nvSpPr>
        <p:spPr>
          <a:xfrm>
            <a:off x="6194867" y="4995149"/>
            <a:ext cx="3832400" cy="64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86" name="Google Shape;2086;p13"/>
          <p:cNvSpPr txBox="1">
            <a:spLocks noGrp="1"/>
          </p:cNvSpPr>
          <p:nvPr>
            <p:ph type="title" idx="8"/>
          </p:nvPr>
        </p:nvSpPr>
        <p:spPr>
          <a:xfrm>
            <a:off x="960000" y="593367"/>
            <a:ext cx="10272000" cy="7636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300"/>
              <a:buNone/>
              <a:defRPr b="1"/>
            </a:lvl1pPr>
            <a:lvl2pPr lvl="1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9pPr>
          </a:lstStyle>
          <a:p>
            <a:endParaRPr/>
          </a:p>
        </p:txBody>
      </p:sp>
      <p:sp>
        <p:nvSpPr>
          <p:cNvPr id="2087" name="Google Shape;2087;p13"/>
          <p:cNvSpPr txBox="1">
            <a:spLocks noGrp="1"/>
          </p:cNvSpPr>
          <p:nvPr>
            <p:ph type="title" idx="9" hasCustomPrompt="1"/>
          </p:nvPr>
        </p:nvSpPr>
        <p:spPr>
          <a:xfrm>
            <a:off x="3535733" y="1504089"/>
            <a:ext cx="1056400" cy="80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800" b="1">
                <a:solidFill>
                  <a:schemeClr val="accen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9pPr>
          </a:lstStyle>
          <a:p>
            <a:r>
              <a:t>xx%</a:t>
            </a:r>
          </a:p>
        </p:txBody>
      </p:sp>
      <p:sp>
        <p:nvSpPr>
          <p:cNvPr id="2088" name="Google Shape;2088;p13"/>
          <p:cNvSpPr txBox="1">
            <a:spLocks noGrp="1"/>
          </p:cNvSpPr>
          <p:nvPr>
            <p:ph type="title" idx="13" hasCustomPrompt="1"/>
          </p:nvPr>
        </p:nvSpPr>
        <p:spPr>
          <a:xfrm>
            <a:off x="3535733" y="3731500"/>
            <a:ext cx="1056400" cy="79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800" b="1">
                <a:solidFill>
                  <a:schemeClr val="accen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9pPr>
          </a:lstStyle>
          <a:p>
            <a:r>
              <a:t>xx%</a:t>
            </a:r>
          </a:p>
        </p:txBody>
      </p:sp>
      <p:sp>
        <p:nvSpPr>
          <p:cNvPr id="2089" name="Google Shape;2089;p13"/>
          <p:cNvSpPr txBox="1">
            <a:spLocks noGrp="1"/>
          </p:cNvSpPr>
          <p:nvPr>
            <p:ph type="title" idx="14" hasCustomPrompt="1"/>
          </p:nvPr>
        </p:nvSpPr>
        <p:spPr>
          <a:xfrm>
            <a:off x="7582933" y="1504089"/>
            <a:ext cx="1056400" cy="80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800" b="1">
                <a:solidFill>
                  <a:schemeClr val="accen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9pPr>
          </a:lstStyle>
          <a:p>
            <a:r>
              <a:t>xx%</a:t>
            </a:r>
          </a:p>
        </p:txBody>
      </p:sp>
      <p:sp>
        <p:nvSpPr>
          <p:cNvPr id="2090" name="Google Shape;2090;p13"/>
          <p:cNvSpPr txBox="1">
            <a:spLocks noGrp="1"/>
          </p:cNvSpPr>
          <p:nvPr>
            <p:ph type="title" idx="15" hasCustomPrompt="1"/>
          </p:nvPr>
        </p:nvSpPr>
        <p:spPr>
          <a:xfrm>
            <a:off x="7582933" y="3712685"/>
            <a:ext cx="1056400" cy="79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800" b="1">
                <a:solidFill>
                  <a:schemeClr val="accen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9pPr>
          </a:lstStyle>
          <a:p>
            <a:r>
              <a:t>xx%</a:t>
            </a:r>
          </a:p>
        </p:txBody>
      </p:sp>
    </p:spTree>
    <p:extLst>
      <p:ext uri="{BB962C8B-B14F-4D97-AF65-F5344CB8AC3E}">
        <p14:creationId xmlns:p14="http://schemas.microsoft.com/office/powerpoint/2010/main" val="34111448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our columns">
  <p:cSld name="Title and four columns">
    <p:bg>
      <p:bgPr>
        <a:solidFill>
          <a:schemeClr val="lt2"/>
        </a:solidFill>
        <a:effectLst/>
      </p:bgPr>
    </p:bg>
    <p:spTree>
      <p:nvGrpSpPr>
        <p:cNvPr id="1" name="Shape 28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80" name="Google Shape;2880;p17"/>
          <p:cNvGrpSpPr/>
          <p:nvPr/>
        </p:nvGrpSpPr>
        <p:grpSpPr>
          <a:xfrm>
            <a:off x="-141842" y="-76732"/>
            <a:ext cx="12489563" cy="6979677"/>
            <a:chOff x="-334981" y="18651"/>
            <a:chExt cx="9367172" cy="5234758"/>
          </a:xfrm>
        </p:grpSpPr>
        <p:sp>
          <p:nvSpPr>
            <p:cNvPr id="2881" name="Google Shape;2881;p17"/>
            <p:cNvSpPr/>
            <p:nvPr/>
          </p:nvSpPr>
          <p:spPr>
            <a:xfrm>
              <a:off x="8746235" y="4765667"/>
              <a:ext cx="54202" cy="30204"/>
            </a:xfrm>
            <a:custGeom>
              <a:avLst/>
              <a:gdLst/>
              <a:ahLst/>
              <a:cxnLst/>
              <a:rect l="l" t="t" r="r" b="b"/>
              <a:pathLst>
                <a:path w="1668" h="966" fill="none" extrusionOk="0">
                  <a:moveTo>
                    <a:pt x="1644" y="370"/>
                  </a:moveTo>
                  <a:cubicBezTo>
                    <a:pt x="1667" y="608"/>
                    <a:pt x="1346" y="846"/>
                    <a:pt x="893" y="906"/>
                  </a:cubicBezTo>
                  <a:cubicBezTo>
                    <a:pt x="453" y="965"/>
                    <a:pt x="60" y="822"/>
                    <a:pt x="36" y="596"/>
                  </a:cubicBezTo>
                  <a:cubicBezTo>
                    <a:pt x="0" y="358"/>
                    <a:pt x="334" y="120"/>
                    <a:pt x="774" y="60"/>
                  </a:cubicBezTo>
                  <a:cubicBezTo>
                    <a:pt x="1227" y="1"/>
                    <a:pt x="1608" y="132"/>
                    <a:pt x="1644" y="370"/>
                  </a:cubicBezTo>
                  <a:close/>
                </a:path>
              </a:pathLst>
            </a:custGeom>
            <a:noFill/>
            <a:ln w="4175" cap="flat" cmpd="sng">
              <a:solidFill>
                <a:srgbClr val="D4C599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882" name="Google Shape;2882;p17"/>
            <p:cNvSpPr/>
            <p:nvPr/>
          </p:nvSpPr>
          <p:spPr>
            <a:xfrm>
              <a:off x="8407312" y="4670739"/>
              <a:ext cx="61935" cy="34676"/>
            </a:xfrm>
            <a:custGeom>
              <a:avLst/>
              <a:gdLst/>
              <a:ahLst/>
              <a:cxnLst/>
              <a:rect l="l" t="t" r="r" b="b"/>
              <a:pathLst>
                <a:path w="1906" h="1109" fill="none" extrusionOk="0">
                  <a:moveTo>
                    <a:pt x="1870" y="441"/>
                  </a:moveTo>
                  <a:cubicBezTo>
                    <a:pt x="1906" y="715"/>
                    <a:pt x="1536" y="1001"/>
                    <a:pt x="1013" y="1049"/>
                  </a:cubicBezTo>
                  <a:cubicBezTo>
                    <a:pt x="489" y="1108"/>
                    <a:pt x="60" y="965"/>
                    <a:pt x="24" y="679"/>
                  </a:cubicBezTo>
                  <a:cubicBezTo>
                    <a:pt x="1" y="418"/>
                    <a:pt x="370" y="132"/>
                    <a:pt x="894" y="72"/>
                  </a:cubicBezTo>
                  <a:cubicBezTo>
                    <a:pt x="1394" y="1"/>
                    <a:pt x="1846" y="168"/>
                    <a:pt x="1870" y="441"/>
                  </a:cubicBezTo>
                  <a:close/>
                </a:path>
              </a:pathLst>
            </a:custGeom>
            <a:noFill/>
            <a:ln w="3575" cap="flat" cmpd="sng">
              <a:solidFill>
                <a:srgbClr val="D4C599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883" name="Google Shape;2883;p17"/>
            <p:cNvSpPr/>
            <p:nvPr/>
          </p:nvSpPr>
          <p:spPr>
            <a:xfrm>
              <a:off x="8554481" y="398578"/>
              <a:ext cx="74316" cy="41367"/>
            </a:xfrm>
            <a:custGeom>
              <a:avLst/>
              <a:gdLst/>
              <a:ahLst/>
              <a:cxnLst/>
              <a:rect l="l" t="t" r="r" b="b"/>
              <a:pathLst>
                <a:path w="2287" h="1323" fill="none" extrusionOk="0">
                  <a:moveTo>
                    <a:pt x="2239" y="525"/>
                  </a:moveTo>
                  <a:cubicBezTo>
                    <a:pt x="2286" y="846"/>
                    <a:pt x="1822" y="1179"/>
                    <a:pt x="1215" y="1251"/>
                  </a:cubicBezTo>
                  <a:cubicBezTo>
                    <a:pt x="607" y="1322"/>
                    <a:pt x="84" y="1132"/>
                    <a:pt x="36" y="822"/>
                  </a:cubicBezTo>
                  <a:cubicBezTo>
                    <a:pt x="0" y="489"/>
                    <a:pt x="453" y="167"/>
                    <a:pt x="1072" y="84"/>
                  </a:cubicBezTo>
                  <a:cubicBezTo>
                    <a:pt x="1679" y="1"/>
                    <a:pt x="2203" y="191"/>
                    <a:pt x="2239" y="525"/>
                  </a:cubicBezTo>
                  <a:close/>
                </a:path>
              </a:pathLst>
            </a:custGeom>
            <a:noFill/>
            <a:ln w="4175" cap="flat" cmpd="sng">
              <a:solidFill>
                <a:srgbClr val="D4C599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884" name="Google Shape;2884;p17"/>
            <p:cNvSpPr/>
            <p:nvPr/>
          </p:nvSpPr>
          <p:spPr>
            <a:xfrm>
              <a:off x="8155053" y="4985697"/>
              <a:ext cx="74706" cy="41367"/>
            </a:xfrm>
            <a:custGeom>
              <a:avLst/>
              <a:gdLst/>
              <a:ahLst/>
              <a:cxnLst/>
              <a:rect l="l" t="t" r="r" b="b"/>
              <a:pathLst>
                <a:path w="2299" h="1323" fill="none" extrusionOk="0">
                  <a:moveTo>
                    <a:pt x="2251" y="524"/>
                  </a:moveTo>
                  <a:cubicBezTo>
                    <a:pt x="2299" y="846"/>
                    <a:pt x="1834" y="1179"/>
                    <a:pt x="1227" y="1251"/>
                  </a:cubicBezTo>
                  <a:cubicBezTo>
                    <a:pt x="620" y="1322"/>
                    <a:pt x="96" y="1132"/>
                    <a:pt x="48" y="822"/>
                  </a:cubicBezTo>
                  <a:cubicBezTo>
                    <a:pt x="1" y="489"/>
                    <a:pt x="465" y="167"/>
                    <a:pt x="1072" y="84"/>
                  </a:cubicBezTo>
                  <a:cubicBezTo>
                    <a:pt x="1691" y="1"/>
                    <a:pt x="2215" y="191"/>
                    <a:pt x="2251" y="524"/>
                  </a:cubicBezTo>
                  <a:close/>
                </a:path>
              </a:pathLst>
            </a:custGeom>
            <a:noFill/>
            <a:ln w="4175" cap="flat" cmpd="sng">
              <a:solidFill>
                <a:srgbClr val="D4C599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885" name="Google Shape;2885;p17"/>
            <p:cNvSpPr/>
            <p:nvPr/>
          </p:nvSpPr>
          <p:spPr>
            <a:xfrm>
              <a:off x="7896621" y="4651009"/>
              <a:ext cx="66582" cy="37271"/>
            </a:xfrm>
            <a:custGeom>
              <a:avLst/>
              <a:gdLst/>
              <a:ahLst/>
              <a:cxnLst/>
              <a:rect l="l" t="t" r="r" b="b"/>
              <a:pathLst>
                <a:path w="2049" h="1192" fill="none" extrusionOk="0">
                  <a:moveTo>
                    <a:pt x="2012" y="465"/>
                  </a:moveTo>
                  <a:cubicBezTo>
                    <a:pt x="2048" y="751"/>
                    <a:pt x="1631" y="1049"/>
                    <a:pt x="1096" y="1120"/>
                  </a:cubicBezTo>
                  <a:cubicBezTo>
                    <a:pt x="560" y="1191"/>
                    <a:pt x="84" y="1013"/>
                    <a:pt x="48" y="739"/>
                  </a:cubicBezTo>
                  <a:cubicBezTo>
                    <a:pt x="0" y="453"/>
                    <a:pt x="417" y="156"/>
                    <a:pt x="953" y="84"/>
                  </a:cubicBezTo>
                  <a:cubicBezTo>
                    <a:pt x="1501" y="1"/>
                    <a:pt x="1965" y="179"/>
                    <a:pt x="2012" y="465"/>
                  </a:cubicBezTo>
                  <a:close/>
                </a:path>
              </a:pathLst>
            </a:custGeom>
            <a:noFill/>
            <a:ln w="3875" cap="flat" cmpd="sng">
              <a:solidFill>
                <a:srgbClr val="D4C599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886" name="Google Shape;2886;p17"/>
            <p:cNvSpPr/>
            <p:nvPr/>
          </p:nvSpPr>
          <p:spPr>
            <a:xfrm>
              <a:off x="8943544" y="4974159"/>
              <a:ext cx="88646" cy="50278"/>
            </a:xfrm>
            <a:custGeom>
              <a:avLst/>
              <a:gdLst/>
              <a:ahLst/>
              <a:cxnLst/>
              <a:rect l="l" t="t" r="r" b="b"/>
              <a:pathLst>
                <a:path w="2728" h="1608" fill="none" extrusionOk="0">
                  <a:moveTo>
                    <a:pt x="2680" y="620"/>
                  </a:moveTo>
                  <a:cubicBezTo>
                    <a:pt x="2727" y="1012"/>
                    <a:pt x="2191" y="1393"/>
                    <a:pt x="1465" y="1501"/>
                  </a:cubicBezTo>
                  <a:cubicBezTo>
                    <a:pt x="727" y="1608"/>
                    <a:pt x="108" y="1370"/>
                    <a:pt x="48" y="977"/>
                  </a:cubicBezTo>
                  <a:cubicBezTo>
                    <a:pt x="1" y="596"/>
                    <a:pt x="536" y="203"/>
                    <a:pt x="1263" y="108"/>
                  </a:cubicBezTo>
                  <a:cubicBezTo>
                    <a:pt x="2001" y="0"/>
                    <a:pt x="2620" y="239"/>
                    <a:pt x="2680" y="620"/>
                  </a:cubicBezTo>
                  <a:close/>
                </a:path>
              </a:pathLst>
            </a:custGeom>
            <a:noFill/>
            <a:ln w="2975" cap="flat" cmpd="sng">
              <a:solidFill>
                <a:srgbClr val="D4C599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887" name="Google Shape;2887;p17"/>
            <p:cNvSpPr/>
            <p:nvPr/>
          </p:nvSpPr>
          <p:spPr>
            <a:xfrm>
              <a:off x="7979418" y="5164703"/>
              <a:ext cx="29830" cy="27328"/>
            </a:xfrm>
            <a:custGeom>
              <a:avLst/>
              <a:gdLst/>
              <a:ahLst/>
              <a:cxnLst/>
              <a:rect l="l" t="t" r="r" b="b"/>
              <a:pathLst>
                <a:path w="918" h="874" extrusionOk="0">
                  <a:moveTo>
                    <a:pt x="439" y="0"/>
                  </a:moveTo>
                  <a:cubicBezTo>
                    <a:pt x="423" y="0"/>
                    <a:pt x="408" y="1"/>
                    <a:pt x="393" y="2"/>
                  </a:cubicBezTo>
                  <a:cubicBezTo>
                    <a:pt x="155" y="38"/>
                    <a:pt x="0" y="264"/>
                    <a:pt x="24" y="491"/>
                  </a:cubicBezTo>
                  <a:cubicBezTo>
                    <a:pt x="58" y="713"/>
                    <a:pt x="248" y="874"/>
                    <a:pt x="467" y="874"/>
                  </a:cubicBezTo>
                  <a:cubicBezTo>
                    <a:pt x="482" y="874"/>
                    <a:pt x="497" y="873"/>
                    <a:pt x="512" y="872"/>
                  </a:cubicBezTo>
                  <a:cubicBezTo>
                    <a:pt x="750" y="836"/>
                    <a:pt x="917" y="610"/>
                    <a:pt x="893" y="383"/>
                  </a:cubicBezTo>
                  <a:cubicBezTo>
                    <a:pt x="860" y="160"/>
                    <a:pt x="659" y="0"/>
                    <a:pt x="43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888" name="Google Shape;2888;p17"/>
            <p:cNvSpPr/>
            <p:nvPr/>
          </p:nvSpPr>
          <p:spPr>
            <a:xfrm>
              <a:off x="8638286" y="4423851"/>
              <a:ext cx="27881" cy="25139"/>
            </a:xfrm>
            <a:custGeom>
              <a:avLst/>
              <a:gdLst/>
              <a:ahLst/>
              <a:cxnLst/>
              <a:rect l="l" t="t" r="r" b="b"/>
              <a:pathLst>
                <a:path w="858" h="804" extrusionOk="0">
                  <a:moveTo>
                    <a:pt x="428" y="0"/>
                  </a:moveTo>
                  <a:cubicBezTo>
                    <a:pt x="413" y="0"/>
                    <a:pt x="397" y="1"/>
                    <a:pt x="382" y="3"/>
                  </a:cubicBezTo>
                  <a:cubicBezTo>
                    <a:pt x="155" y="39"/>
                    <a:pt x="1" y="229"/>
                    <a:pt x="36" y="455"/>
                  </a:cubicBezTo>
                  <a:cubicBezTo>
                    <a:pt x="58" y="665"/>
                    <a:pt x="234" y="803"/>
                    <a:pt x="430" y="803"/>
                  </a:cubicBezTo>
                  <a:cubicBezTo>
                    <a:pt x="446" y="803"/>
                    <a:pt x="461" y="802"/>
                    <a:pt x="477" y="801"/>
                  </a:cubicBezTo>
                  <a:cubicBezTo>
                    <a:pt x="703" y="765"/>
                    <a:pt x="858" y="575"/>
                    <a:pt x="822" y="348"/>
                  </a:cubicBezTo>
                  <a:cubicBezTo>
                    <a:pt x="800" y="139"/>
                    <a:pt x="624" y="0"/>
                    <a:pt x="42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889" name="Google Shape;2889;p17"/>
            <p:cNvSpPr/>
            <p:nvPr/>
          </p:nvSpPr>
          <p:spPr>
            <a:xfrm>
              <a:off x="8596269" y="55886"/>
              <a:ext cx="43348" cy="39053"/>
            </a:xfrm>
            <a:custGeom>
              <a:avLst/>
              <a:gdLst/>
              <a:ahLst/>
              <a:cxnLst/>
              <a:rect l="l" t="t" r="r" b="b"/>
              <a:pathLst>
                <a:path w="1334" h="1249" extrusionOk="0">
                  <a:moveTo>
                    <a:pt x="671" y="1"/>
                  </a:moveTo>
                  <a:cubicBezTo>
                    <a:pt x="642" y="1"/>
                    <a:pt x="613" y="3"/>
                    <a:pt x="584" y="7"/>
                  </a:cubicBezTo>
                  <a:cubicBezTo>
                    <a:pt x="238" y="55"/>
                    <a:pt x="0" y="364"/>
                    <a:pt x="48" y="709"/>
                  </a:cubicBezTo>
                  <a:cubicBezTo>
                    <a:pt x="92" y="1031"/>
                    <a:pt x="363" y="1249"/>
                    <a:pt x="679" y="1249"/>
                  </a:cubicBezTo>
                  <a:cubicBezTo>
                    <a:pt x="702" y="1249"/>
                    <a:pt x="726" y="1248"/>
                    <a:pt x="750" y="1245"/>
                  </a:cubicBezTo>
                  <a:cubicBezTo>
                    <a:pt x="1095" y="1198"/>
                    <a:pt x="1334" y="888"/>
                    <a:pt x="1286" y="543"/>
                  </a:cubicBezTo>
                  <a:cubicBezTo>
                    <a:pt x="1242" y="227"/>
                    <a:pt x="980" y="1"/>
                    <a:pt x="67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890" name="Google Shape;2890;p17"/>
            <p:cNvSpPr/>
            <p:nvPr/>
          </p:nvSpPr>
          <p:spPr>
            <a:xfrm>
              <a:off x="8567480" y="4996609"/>
              <a:ext cx="29830" cy="27547"/>
            </a:xfrm>
            <a:custGeom>
              <a:avLst/>
              <a:gdLst/>
              <a:ahLst/>
              <a:cxnLst/>
              <a:rect l="l" t="t" r="r" b="b"/>
              <a:pathLst>
                <a:path w="918" h="881" extrusionOk="0">
                  <a:moveTo>
                    <a:pt x="471" y="1"/>
                  </a:moveTo>
                  <a:cubicBezTo>
                    <a:pt x="446" y="1"/>
                    <a:pt x="420" y="3"/>
                    <a:pt x="394" y="9"/>
                  </a:cubicBezTo>
                  <a:cubicBezTo>
                    <a:pt x="156" y="44"/>
                    <a:pt x="1" y="259"/>
                    <a:pt x="25" y="497"/>
                  </a:cubicBezTo>
                  <a:cubicBezTo>
                    <a:pt x="58" y="720"/>
                    <a:pt x="248" y="880"/>
                    <a:pt x="468" y="880"/>
                  </a:cubicBezTo>
                  <a:cubicBezTo>
                    <a:pt x="482" y="880"/>
                    <a:pt x="498" y="879"/>
                    <a:pt x="513" y="878"/>
                  </a:cubicBezTo>
                  <a:cubicBezTo>
                    <a:pt x="751" y="842"/>
                    <a:pt x="918" y="616"/>
                    <a:pt x="894" y="378"/>
                  </a:cubicBezTo>
                  <a:cubicBezTo>
                    <a:pt x="862" y="166"/>
                    <a:pt x="679" y="1"/>
                    <a:pt x="47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891" name="Google Shape;2891;p17"/>
            <p:cNvSpPr/>
            <p:nvPr/>
          </p:nvSpPr>
          <p:spPr>
            <a:xfrm>
              <a:off x="8075376" y="4474098"/>
              <a:ext cx="26711" cy="24107"/>
            </a:xfrm>
            <a:custGeom>
              <a:avLst/>
              <a:gdLst/>
              <a:ahLst/>
              <a:cxnLst/>
              <a:rect l="l" t="t" r="r" b="b"/>
              <a:pathLst>
                <a:path w="822" h="771" extrusionOk="0">
                  <a:moveTo>
                    <a:pt x="404" y="1"/>
                  </a:moveTo>
                  <a:cubicBezTo>
                    <a:pt x="388" y="1"/>
                    <a:pt x="373" y="2"/>
                    <a:pt x="357" y="3"/>
                  </a:cubicBezTo>
                  <a:cubicBezTo>
                    <a:pt x="155" y="39"/>
                    <a:pt x="0" y="230"/>
                    <a:pt x="36" y="444"/>
                  </a:cubicBezTo>
                  <a:cubicBezTo>
                    <a:pt x="57" y="627"/>
                    <a:pt x="215" y="770"/>
                    <a:pt x="403" y="770"/>
                  </a:cubicBezTo>
                  <a:cubicBezTo>
                    <a:pt x="423" y="770"/>
                    <a:pt x="444" y="769"/>
                    <a:pt x="464" y="765"/>
                  </a:cubicBezTo>
                  <a:cubicBezTo>
                    <a:pt x="679" y="742"/>
                    <a:pt x="822" y="539"/>
                    <a:pt x="798" y="337"/>
                  </a:cubicBezTo>
                  <a:cubicBezTo>
                    <a:pt x="765" y="138"/>
                    <a:pt x="598" y="1"/>
                    <a:pt x="4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892" name="Google Shape;2892;p17"/>
            <p:cNvSpPr/>
            <p:nvPr/>
          </p:nvSpPr>
          <p:spPr>
            <a:xfrm>
              <a:off x="7863346" y="4387987"/>
              <a:ext cx="42958" cy="39147"/>
            </a:xfrm>
            <a:custGeom>
              <a:avLst/>
              <a:gdLst/>
              <a:ahLst/>
              <a:cxnLst/>
              <a:rect l="l" t="t" r="r" b="b"/>
              <a:pathLst>
                <a:path w="1322" h="1252" extrusionOk="0">
                  <a:moveTo>
                    <a:pt x="660" y="1"/>
                  </a:moveTo>
                  <a:cubicBezTo>
                    <a:pt x="631" y="1"/>
                    <a:pt x="601" y="3"/>
                    <a:pt x="572" y="7"/>
                  </a:cubicBezTo>
                  <a:cubicBezTo>
                    <a:pt x="239" y="55"/>
                    <a:pt x="0" y="364"/>
                    <a:pt x="36" y="709"/>
                  </a:cubicBezTo>
                  <a:cubicBezTo>
                    <a:pt x="80" y="1025"/>
                    <a:pt x="342" y="1251"/>
                    <a:pt x="651" y="1251"/>
                  </a:cubicBezTo>
                  <a:cubicBezTo>
                    <a:pt x="680" y="1251"/>
                    <a:pt x="709" y="1249"/>
                    <a:pt x="739" y="1245"/>
                  </a:cubicBezTo>
                  <a:cubicBezTo>
                    <a:pt x="1084" y="1198"/>
                    <a:pt x="1322" y="888"/>
                    <a:pt x="1274" y="543"/>
                  </a:cubicBezTo>
                  <a:cubicBezTo>
                    <a:pt x="1231" y="227"/>
                    <a:pt x="968" y="1"/>
                    <a:pt x="66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893" name="Google Shape;2893;p17"/>
            <p:cNvSpPr/>
            <p:nvPr/>
          </p:nvSpPr>
          <p:spPr>
            <a:xfrm>
              <a:off x="5930803" y="4638721"/>
              <a:ext cx="54202" cy="30204"/>
            </a:xfrm>
            <a:custGeom>
              <a:avLst/>
              <a:gdLst/>
              <a:ahLst/>
              <a:cxnLst/>
              <a:rect l="l" t="t" r="r" b="b"/>
              <a:pathLst>
                <a:path w="1668" h="966" fill="none" extrusionOk="0">
                  <a:moveTo>
                    <a:pt x="1632" y="370"/>
                  </a:moveTo>
                  <a:cubicBezTo>
                    <a:pt x="1668" y="608"/>
                    <a:pt x="1334" y="846"/>
                    <a:pt x="894" y="906"/>
                  </a:cubicBezTo>
                  <a:cubicBezTo>
                    <a:pt x="441" y="965"/>
                    <a:pt x="60" y="811"/>
                    <a:pt x="24" y="596"/>
                  </a:cubicBezTo>
                  <a:cubicBezTo>
                    <a:pt x="1" y="358"/>
                    <a:pt x="322" y="120"/>
                    <a:pt x="775" y="60"/>
                  </a:cubicBezTo>
                  <a:cubicBezTo>
                    <a:pt x="1227" y="1"/>
                    <a:pt x="1608" y="132"/>
                    <a:pt x="1632" y="370"/>
                  </a:cubicBezTo>
                  <a:close/>
                </a:path>
              </a:pathLst>
            </a:custGeom>
            <a:noFill/>
            <a:ln w="4175" cap="flat" cmpd="sng">
              <a:solidFill>
                <a:srgbClr val="D4C599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894" name="Google Shape;2894;p17"/>
            <p:cNvSpPr/>
            <p:nvPr/>
          </p:nvSpPr>
          <p:spPr>
            <a:xfrm>
              <a:off x="6937888" y="4801781"/>
              <a:ext cx="54202" cy="30580"/>
            </a:xfrm>
            <a:custGeom>
              <a:avLst/>
              <a:gdLst/>
              <a:ahLst/>
              <a:cxnLst/>
              <a:rect l="l" t="t" r="r" b="b"/>
              <a:pathLst>
                <a:path w="1668" h="978" fill="none" extrusionOk="0">
                  <a:moveTo>
                    <a:pt x="1644" y="382"/>
                  </a:moveTo>
                  <a:cubicBezTo>
                    <a:pt x="1668" y="608"/>
                    <a:pt x="1346" y="858"/>
                    <a:pt x="894" y="906"/>
                  </a:cubicBezTo>
                  <a:cubicBezTo>
                    <a:pt x="453" y="977"/>
                    <a:pt x="60" y="822"/>
                    <a:pt x="36" y="596"/>
                  </a:cubicBezTo>
                  <a:cubicBezTo>
                    <a:pt x="1" y="358"/>
                    <a:pt x="334" y="120"/>
                    <a:pt x="775" y="60"/>
                  </a:cubicBezTo>
                  <a:cubicBezTo>
                    <a:pt x="1227" y="1"/>
                    <a:pt x="1608" y="156"/>
                    <a:pt x="1644" y="382"/>
                  </a:cubicBezTo>
                  <a:close/>
                </a:path>
              </a:pathLst>
            </a:custGeom>
            <a:noFill/>
            <a:ln w="4175" cap="flat" cmpd="sng">
              <a:solidFill>
                <a:srgbClr val="D4C599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895" name="Google Shape;2895;p17"/>
            <p:cNvSpPr/>
            <p:nvPr/>
          </p:nvSpPr>
          <p:spPr>
            <a:xfrm>
              <a:off x="6599355" y="4707603"/>
              <a:ext cx="61935" cy="34644"/>
            </a:xfrm>
            <a:custGeom>
              <a:avLst/>
              <a:gdLst/>
              <a:ahLst/>
              <a:cxnLst/>
              <a:rect l="l" t="t" r="r" b="b"/>
              <a:pathLst>
                <a:path w="1906" h="1108" fill="none" extrusionOk="0">
                  <a:moveTo>
                    <a:pt x="1882" y="429"/>
                  </a:moveTo>
                  <a:cubicBezTo>
                    <a:pt x="1906" y="691"/>
                    <a:pt x="1537" y="977"/>
                    <a:pt x="1013" y="1036"/>
                  </a:cubicBezTo>
                  <a:cubicBezTo>
                    <a:pt x="513" y="1108"/>
                    <a:pt x="60" y="953"/>
                    <a:pt x="36" y="667"/>
                  </a:cubicBezTo>
                  <a:cubicBezTo>
                    <a:pt x="1" y="393"/>
                    <a:pt x="382" y="120"/>
                    <a:pt x="894" y="60"/>
                  </a:cubicBezTo>
                  <a:cubicBezTo>
                    <a:pt x="1394" y="1"/>
                    <a:pt x="1834" y="155"/>
                    <a:pt x="1882" y="429"/>
                  </a:cubicBezTo>
                  <a:close/>
                </a:path>
              </a:pathLst>
            </a:custGeom>
            <a:noFill/>
            <a:ln w="3575" cap="flat" cmpd="sng">
              <a:solidFill>
                <a:srgbClr val="D4C599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896" name="Google Shape;2896;p17"/>
            <p:cNvSpPr/>
            <p:nvPr/>
          </p:nvSpPr>
          <p:spPr>
            <a:xfrm>
              <a:off x="5828671" y="5212042"/>
              <a:ext cx="74316" cy="41367"/>
            </a:xfrm>
            <a:custGeom>
              <a:avLst/>
              <a:gdLst/>
              <a:ahLst/>
              <a:cxnLst/>
              <a:rect l="l" t="t" r="r" b="b"/>
              <a:pathLst>
                <a:path w="2287" h="1323" fill="none" extrusionOk="0">
                  <a:moveTo>
                    <a:pt x="2251" y="512"/>
                  </a:moveTo>
                  <a:cubicBezTo>
                    <a:pt x="2286" y="846"/>
                    <a:pt x="1834" y="1167"/>
                    <a:pt x="1215" y="1251"/>
                  </a:cubicBezTo>
                  <a:cubicBezTo>
                    <a:pt x="608" y="1322"/>
                    <a:pt x="84" y="1132"/>
                    <a:pt x="36" y="810"/>
                  </a:cubicBezTo>
                  <a:cubicBezTo>
                    <a:pt x="0" y="501"/>
                    <a:pt x="453" y="155"/>
                    <a:pt x="1072" y="84"/>
                  </a:cubicBezTo>
                  <a:cubicBezTo>
                    <a:pt x="1679" y="0"/>
                    <a:pt x="2203" y="203"/>
                    <a:pt x="2251" y="512"/>
                  </a:cubicBezTo>
                  <a:close/>
                </a:path>
              </a:pathLst>
            </a:custGeom>
            <a:noFill/>
            <a:ln w="4175" cap="flat" cmpd="sng">
              <a:solidFill>
                <a:srgbClr val="D4C599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897" name="Google Shape;2897;p17"/>
            <p:cNvSpPr/>
            <p:nvPr/>
          </p:nvSpPr>
          <p:spPr>
            <a:xfrm>
              <a:off x="6734372" y="4404559"/>
              <a:ext cx="74706" cy="41367"/>
            </a:xfrm>
            <a:custGeom>
              <a:avLst/>
              <a:gdLst/>
              <a:ahLst/>
              <a:cxnLst/>
              <a:rect l="l" t="t" r="r" b="b"/>
              <a:pathLst>
                <a:path w="2299" h="1323" fill="none" extrusionOk="0">
                  <a:moveTo>
                    <a:pt x="2251" y="525"/>
                  </a:moveTo>
                  <a:cubicBezTo>
                    <a:pt x="2299" y="846"/>
                    <a:pt x="1835" y="1180"/>
                    <a:pt x="1227" y="1251"/>
                  </a:cubicBezTo>
                  <a:cubicBezTo>
                    <a:pt x="608" y="1322"/>
                    <a:pt x="96" y="1132"/>
                    <a:pt x="49" y="822"/>
                  </a:cubicBezTo>
                  <a:cubicBezTo>
                    <a:pt x="1" y="489"/>
                    <a:pt x="465" y="168"/>
                    <a:pt x="1073" y="84"/>
                  </a:cubicBezTo>
                  <a:cubicBezTo>
                    <a:pt x="1668" y="1"/>
                    <a:pt x="2204" y="191"/>
                    <a:pt x="2251" y="525"/>
                  </a:cubicBezTo>
                  <a:close/>
                </a:path>
              </a:pathLst>
            </a:custGeom>
            <a:noFill/>
            <a:ln w="4175" cap="flat" cmpd="sng">
              <a:solidFill>
                <a:srgbClr val="D4C599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898" name="Google Shape;2898;p17"/>
            <p:cNvSpPr/>
            <p:nvPr/>
          </p:nvSpPr>
          <p:spPr>
            <a:xfrm>
              <a:off x="6347097" y="5022561"/>
              <a:ext cx="74316" cy="41336"/>
            </a:xfrm>
            <a:custGeom>
              <a:avLst/>
              <a:gdLst/>
              <a:ahLst/>
              <a:cxnLst/>
              <a:rect l="l" t="t" r="r" b="b"/>
              <a:pathLst>
                <a:path w="2287" h="1322" fill="none" extrusionOk="0">
                  <a:moveTo>
                    <a:pt x="2251" y="524"/>
                  </a:moveTo>
                  <a:cubicBezTo>
                    <a:pt x="2287" y="846"/>
                    <a:pt x="1834" y="1179"/>
                    <a:pt x="1215" y="1250"/>
                  </a:cubicBezTo>
                  <a:cubicBezTo>
                    <a:pt x="608" y="1322"/>
                    <a:pt x="84" y="1131"/>
                    <a:pt x="48" y="822"/>
                  </a:cubicBezTo>
                  <a:cubicBezTo>
                    <a:pt x="1" y="488"/>
                    <a:pt x="453" y="167"/>
                    <a:pt x="1072" y="84"/>
                  </a:cubicBezTo>
                  <a:cubicBezTo>
                    <a:pt x="1680" y="0"/>
                    <a:pt x="2203" y="191"/>
                    <a:pt x="2251" y="524"/>
                  </a:cubicBezTo>
                  <a:close/>
                </a:path>
              </a:pathLst>
            </a:custGeom>
            <a:noFill/>
            <a:ln w="4175" cap="flat" cmpd="sng">
              <a:solidFill>
                <a:srgbClr val="D4C599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899" name="Google Shape;2899;p17"/>
            <p:cNvSpPr/>
            <p:nvPr/>
          </p:nvSpPr>
          <p:spPr>
            <a:xfrm>
              <a:off x="8052660" y="234048"/>
              <a:ext cx="88646" cy="49528"/>
            </a:xfrm>
            <a:custGeom>
              <a:avLst/>
              <a:gdLst/>
              <a:ahLst/>
              <a:cxnLst/>
              <a:rect l="l" t="t" r="r" b="b"/>
              <a:pathLst>
                <a:path w="2728" h="1584" fill="none" extrusionOk="0">
                  <a:moveTo>
                    <a:pt x="2680" y="607"/>
                  </a:moveTo>
                  <a:cubicBezTo>
                    <a:pt x="2727" y="988"/>
                    <a:pt x="2192" y="1381"/>
                    <a:pt x="1465" y="1488"/>
                  </a:cubicBezTo>
                  <a:cubicBezTo>
                    <a:pt x="727" y="1584"/>
                    <a:pt x="108" y="1346"/>
                    <a:pt x="48" y="965"/>
                  </a:cubicBezTo>
                  <a:cubicBezTo>
                    <a:pt x="1" y="572"/>
                    <a:pt x="537" y="191"/>
                    <a:pt x="1275" y="83"/>
                  </a:cubicBezTo>
                  <a:cubicBezTo>
                    <a:pt x="2001" y="0"/>
                    <a:pt x="2644" y="238"/>
                    <a:pt x="2680" y="607"/>
                  </a:cubicBezTo>
                  <a:close/>
                </a:path>
              </a:pathLst>
            </a:custGeom>
            <a:noFill/>
            <a:ln w="2975" cap="flat" cmpd="sng">
              <a:solidFill>
                <a:srgbClr val="D4C599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900" name="Google Shape;2900;p17"/>
            <p:cNvSpPr/>
            <p:nvPr/>
          </p:nvSpPr>
          <p:spPr>
            <a:xfrm>
              <a:off x="8152485" y="284670"/>
              <a:ext cx="62325" cy="35395"/>
            </a:xfrm>
            <a:custGeom>
              <a:avLst/>
              <a:gdLst/>
              <a:ahLst/>
              <a:cxnLst/>
              <a:rect l="l" t="t" r="r" b="b"/>
              <a:pathLst>
                <a:path w="1918" h="1132" fill="none" extrusionOk="0">
                  <a:moveTo>
                    <a:pt x="1894" y="441"/>
                  </a:moveTo>
                  <a:cubicBezTo>
                    <a:pt x="1918" y="715"/>
                    <a:pt x="1537" y="1000"/>
                    <a:pt x="1025" y="1048"/>
                  </a:cubicBezTo>
                  <a:cubicBezTo>
                    <a:pt x="501" y="1131"/>
                    <a:pt x="60" y="953"/>
                    <a:pt x="24" y="679"/>
                  </a:cubicBezTo>
                  <a:cubicBezTo>
                    <a:pt x="1" y="417"/>
                    <a:pt x="382" y="131"/>
                    <a:pt x="894" y="72"/>
                  </a:cubicBezTo>
                  <a:cubicBezTo>
                    <a:pt x="1394" y="0"/>
                    <a:pt x="1846" y="167"/>
                    <a:pt x="1894" y="441"/>
                  </a:cubicBezTo>
                  <a:close/>
                </a:path>
              </a:pathLst>
            </a:custGeom>
            <a:noFill/>
            <a:ln w="2975" cap="flat" cmpd="sng">
              <a:solidFill>
                <a:srgbClr val="D4C599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901" name="Google Shape;2901;p17"/>
            <p:cNvSpPr/>
            <p:nvPr/>
          </p:nvSpPr>
          <p:spPr>
            <a:xfrm>
              <a:off x="6171071" y="5201380"/>
              <a:ext cx="29830" cy="27515"/>
            </a:xfrm>
            <a:custGeom>
              <a:avLst/>
              <a:gdLst/>
              <a:ahLst/>
              <a:cxnLst/>
              <a:rect l="l" t="t" r="r" b="b"/>
              <a:pathLst>
                <a:path w="918" h="880" extrusionOk="0">
                  <a:moveTo>
                    <a:pt x="483" y="0"/>
                  </a:moveTo>
                  <a:cubicBezTo>
                    <a:pt x="457" y="0"/>
                    <a:pt x="431" y="3"/>
                    <a:pt x="405" y="8"/>
                  </a:cubicBezTo>
                  <a:cubicBezTo>
                    <a:pt x="167" y="44"/>
                    <a:pt x="0" y="258"/>
                    <a:pt x="24" y="496"/>
                  </a:cubicBezTo>
                  <a:cubicBezTo>
                    <a:pt x="58" y="719"/>
                    <a:pt x="258" y="880"/>
                    <a:pt x="479" y="880"/>
                  </a:cubicBezTo>
                  <a:cubicBezTo>
                    <a:pt x="494" y="880"/>
                    <a:pt x="509" y="879"/>
                    <a:pt x="524" y="877"/>
                  </a:cubicBezTo>
                  <a:cubicBezTo>
                    <a:pt x="762" y="842"/>
                    <a:pt x="917" y="615"/>
                    <a:pt x="893" y="377"/>
                  </a:cubicBezTo>
                  <a:cubicBezTo>
                    <a:pt x="862" y="165"/>
                    <a:pt x="688" y="0"/>
                    <a:pt x="48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902" name="Google Shape;2902;p17"/>
            <p:cNvSpPr/>
            <p:nvPr/>
          </p:nvSpPr>
          <p:spPr>
            <a:xfrm>
              <a:off x="6830720" y="4460528"/>
              <a:ext cx="27491" cy="25014"/>
            </a:xfrm>
            <a:custGeom>
              <a:avLst/>
              <a:gdLst/>
              <a:ahLst/>
              <a:cxnLst/>
              <a:rect l="l" t="t" r="r" b="b"/>
              <a:pathLst>
                <a:path w="846" h="800" extrusionOk="0">
                  <a:moveTo>
                    <a:pt x="444" y="1"/>
                  </a:moveTo>
                  <a:cubicBezTo>
                    <a:pt x="419" y="1"/>
                    <a:pt x="395" y="3"/>
                    <a:pt x="370" y="9"/>
                  </a:cubicBezTo>
                  <a:cubicBezTo>
                    <a:pt x="143" y="44"/>
                    <a:pt x="1" y="235"/>
                    <a:pt x="24" y="461"/>
                  </a:cubicBezTo>
                  <a:cubicBezTo>
                    <a:pt x="57" y="655"/>
                    <a:pt x="215" y="800"/>
                    <a:pt x="412" y="800"/>
                  </a:cubicBezTo>
                  <a:cubicBezTo>
                    <a:pt x="433" y="800"/>
                    <a:pt x="455" y="798"/>
                    <a:pt x="477" y="795"/>
                  </a:cubicBezTo>
                  <a:cubicBezTo>
                    <a:pt x="703" y="771"/>
                    <a:pt x="846" y="580"/>
                    <a:pt x="822" y="354"/>
                  </a:cubicBezTo>
                  <a:cubicBezTo>
                    <a:pt x="791" y="154"/>
                    <a:pt x="629" y="1"/>
                    <a:pt x="4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903" name="Google Shape;2903;p17"/>
            <p:cNvSpPr/>
            <p:nvPr/>
          </p:nvSpPr>
          <p:spPr>
            <a:xfrm>
              <a:off x="5870850" y="4869725"/>
              <a:ext cx="42958" cy="39053"/>
            </a:xfrm>
            <a:custGeom>
              <a:avLst/>
              <a:gdLst/>
              <a:ahLst/>
              <a:cxnLst/>
              <a:rect l="l" t="t" r="r" b="b"/>
              <a:pathLst>
                <a:path w="1322" h="1249" extrusionOk="0">
                  <a:moveTo>
                    <a:pt x="659" y="1"/>
                  </a:moveTo>
                  <a:cubicBezTo>
                    <a:pt x="631" y="1"/>
                    <a:pt x="601" y="3"/>
                    <a:pt x="572" y="7"/>
                  </a:cubicBezTo>
                  <a:cubicBezTo>
                    <a:pt x="238" y="54"/>
                    <a:pt x="0" y="364"/>
                    <a:pt x="36" y="709"/>
                  </a:cubicBezTo>
                  <a:cubicBezTo>
                    <a:pt x="80" y="1020"/>
                    <a:pt x="353" y="1248"/>
                    <a:pt x="670" y="1248"/>
                  </a:cubicBezTo>
                  <a:cubicBezTo>
                    <a:pt x="693" y="1248"/>
                    <a:pt x="715" y="1247"/>
                    <a:pt x="738" y="1245"/>
                  </a:cubicBezTo>
                  <a:cubicBezTo>
                    <a:pt x="1084" y="1197"/>
                    <a:pt x="1322" y="888"/>
                    <a:pt x="1274" y="542"/>
                  </a:cubicBezTo>
                  <a:cubicBezTo>
                    <a:pt x="1231" y="227"/>
                    <a:pt x="968" y="1"/>
                    <a:pt x="65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904" name="Google Shape;2904;p17"/>
            <p:cNvSpPr/>
            <p:nvPr/>
          </p:nvSpPr>
          <p:spPr>
            <a:xfrm>
              <a:off x="6759133" y="5033192"/>
              <a:ext cx="29830" cy="27140"/>
            </a:xfrm>
            <a:custGeom>
              <a:avLst/>
              <a:gdLst/>
              <a:ahLst/>
              <a:cxnLst/>
              <a:rect l="l" t="t" r="r" b="b"/>
              <a:pathLst>
                <a:path w="918" h="868" extrusionOk="0">
                  <a:moveTo>
                    <a:pt x="470" y="1"/>
                  </a:moveTo>
                  <a:cubicBezTo>
                    <a:pt x="449" y="1"/>
                    <a:pt x="427" y="2"/>
                    <a:pt x="406" y="6"/>
                  </a:cubicBezTo>
                  <a:cubicBezTo>
                    <a:pt x="168" y="29"/>
                    <a:pt x="1" y="256"/>
                    <a:pt x="25" y="494"/>
                  </a:cubicBezTo>
                  <a:cubicBezTo>
                    <a:pt x="57" y="710"/>
                    <a:pt x="247" y="868"/>
                    <a:pt x="460" y="868"/>
                  </a:cubicBezTo>
                  <a:cubicBezTo>
                    <a:pt x="482" y="868"/>
                    <a:pt x="503" y="866"/>
                    <a:pt x="525" y="863"/>
                  </a:cubicBezTo>
                  <a:cubicBezTo>
                    <a:pt x="763" y="827"/>
                    <a:pt x="918" y="613"/>
                    <a:pt x="894" y="375"/>
                  </a:cubicBezTo>
                  <a:cubicBezTo>
                    <a:pt x="861" y="158"/>
                    <a:pt x="681" y="1"/>
                    <a:pt x="47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905" name="Google Shape;2905;p17"/>
            <p:cNvSpPr/>
            <p:nvPr/>
          </p:nvSpPr>
          <p:spPr>
            <a:xfrm>
              <a:off x="8198530" y="56199"/>
              <a:ext cx="42991" cy="39209"/>
            </a:xfrm>
            <a:custGeom>
              <a:avLst/>
              <a:gdLst/>
              <a:ahLst/>
              <a:cxnLst/>
              <a:rect l="l" t="t" r="r" b="b"/>
              <a:pathLst>
                <a:path w="1323" h="1254" extrusionOk="0">
                  <a:moveTo>
                    <a:pt x="668" y="0"/>
                  </a:moveTo>
                  <a:cubicBezTo>
                    <a:pt x="636" y="0"/>
                    <a:pt x="604" y="3"/>
                    <a:pt x="572" y="9"/>
                  </a:cubicBezTo>
                  <a:cubicBezTo>
                    <a:pt x="239" y="56"/>
                    <a:pt x="0" y="366"/>
                    <a:pt x="36" y="711"/>
                  </a:cubicBezTo>
                  <a:cubicBezTo>
                    <a:pt x="80" y="1027"/>
                    <a:pt x="342" y="1253"/>
                    <a:pt x="651" y="1253"/>
                  </a:cubicBezTo>
                  <a:cubicBezTo>
                    <a:pt x="680" y="1253"/>
                    <a:pt x="709" y="1251"/>
                    <a:pt x="739" y="1247"/>
                  </a:cubicBezTo>
                  <a:cubicBezTo>
                    <a:pt x="1084" y="1199"/>
                    <a:pt x="1322" y="890"/>
                    <a:pt x="1274" y="545"/>
                  </a:cubicBezTo>
                  <a:cubicBezTo>
                    <a:pt x="1231" y="243"/>
                    <a:pt x="965" y="0"/>
                    <a:pt x="66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906" name="Google Shape;2906;p17"/>
            <p:cNvSpPr/>
            <p:nvPr/>
          </p:nvSpPr>
          <p:spPr>
            <a:xfrm>
              <a:off x="6267419" y="4510775"/>
              <a:ext cx="26321" cy="24201"/>
            </a:xfrm>
            <a:custGeom>
              <a:avLst/>
              <a:gdLst/>
              <a:ahLst/>
              <a:cxnLst/>
              <a:rect l="l" t="t" r="r" b="b"/>
              <a:pathLst>
                <a:path w="810" h="774" extrusionOk="0">
                  <a:moveTo>
                    <a:pt x="431" y="0"/>
                  </a:moveTo>
                  <a:cubicBezTo>
                    <a:pt x="407" y="0"/>
                    <a:pt x="382" y="3"/>
                    <a:pt x="357" y="9"/>
                  </a:cubicBezTo>
                  <a:cubicBezTo>
                    <a:pt x="143" y="45"/>
                    <a:pt x="0" y="235"/>
                    <a:pt x="24" y="438"/>
                  </a:cubicBezTo>
                  <a:cubicBezTo>
                    <a:pt x="57" y="636"/>
                    <a:pt x="223" y="774"/>
                    <a:pt x="408" y="774"/>
                  </a:cubicBezTo>
                  <a:cubicBezTo>
                    <a:pt x="423" y="774"/>
                    <a:pt x="438" y="773"/>
                    <a:pt x="453" y="771"/>
                  </a:cubicBezTo>
                  <a:cubicBezTo>
                    <a:pt x="667" y="735"/>
                    <a:pt x="810" y="545"/>
                    <a:pt x="786" y="342"/>
                  </a:cubicBezTo>
                  <a:cubicBezTo>
                    <a:pt x="755" y="144"/>
                    <a:pt x="604" y="0"/>
                    <a:pt x="43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907" name="Google Shape;2907;p17"/>
            <p:cNvSpPr/>
            <p:nvPr/>
          </p:nvSpPr>
          <p:spPr>
            <a:xfrm>
              <a:off x="6054999" y="4424476"/>
              <a:ext cx="42991" cy="38772"/>
            </a:xfrm>
            <a:custGeom>
              <a:avLst/>
              <a:gdLst/>
              <a:ahLst/>
              <a:cxnLst/>
              <a:rect l="l" t="t" r="r" b="b"/>
              <a:pathLst>
                <a:path w="1323" h="1240" extrusionOk="0">
                  <a:moveTo>
                    <a:pt x="669" y="1"/>
                  </a:moveTo>
                  <a:cubicBezTo>
                    <a:pt x="641" y="1"/>
                    <a:pt x="613" y="3"/>
                    <a:pt x="584" y="7"/>
                  </a:cubicBezTo>
                  <a:cubicBezTo>
                    <a:pt x="239" y="43"/>
                    <a:pt x="1" y="364"/>
                    <a:pt x="48" y="697"/>
                  </a:cubicBezTo>
                  <a:cubicBezTo>
                    <a:pt x="81" y="1013"/>
                    <a:pt x="352" y="1239"/>
                    <a:pt x="654" y="1239"/>
                  </a:cubicBezTo>
                  <a:cubicBezTo>
                    <a:pt x="682" y="1239"/>
                    <a:pt x="710" y="1237"/>
                    <a:pt x="739" y="1233"/>
                  </a:cubicBezTo>
                  <a:cubicBezTo>
                    <a:pt x="1084" y="1197"/>
                    <a:pt x="1322" y="876"/>
                    <a:pt x="1275" y="543"/>
                  </a:cubicBezTo>
                  <a:cubicBezTo>
                    <a:pt x="1242" y="227"/>
                    <a:pt x="970" y="1"/>
                    <a:pt x="66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908" name="Google Shape;2908;p17"/>
            <p:cNvSpPr/>
            <p:nvPr/>
          </p:nvSpPr>
          <p:spPr>
            <a:xfrm>
              <a:off x="6956352" y="754391"/>
              <a:ext cx="53422" cy="28328"/>
            </a:xfrm>
            <a:custGeom>
              <a:avLst/>
              <a:gdLst/>
              <a:ahLst/>
              <a:cxnLst/>
              <a:rect l="l" t="t" r="r" b="b"/>
              <a:pathLst>
                <a:path w="1644" h="906" fill="none" extrusionOk="0">
                  <a:moveTo>
                    <a:pt x="0" y="417"/>
                  </a:moveTo>
                  <a:cubicBezTo>
                    <a:pt x="12" y="179"/>
                    <a:pt x="393" y="0"/>
                    <a:pt x="834" y="24"/>
                  </a:cubicBezTo>
                  <a:cubicBezTo>
                    <a:pt x="1286" y="36"/>
                    <a:pt x="1643" y="250"/>
                    <a:pt x="1620" y="488"/>
                  </a:cubicBezTo>
                  <a:cubicBezTo>
                    <a:pt x="1608" y="726"/>
                    <a:pt x="1239" y="905"/>
                    <a:pt x="786" y="869"/>
                  </a:cubicBezTo>
                  <a:cubicBezTo>
                    <a:pt x="346" y="857"/>
                    <a:pt x="0" y="655"/>
                    <a:pt x="0" y="417"/>
                  </a:cubicBezTo>
                  <a:close/>
                </a:path>
              </a:pathLst>
            </a:custGeom>
            <a:noFill/>
            <a:ln w="4175" cap="flat" cmpd="sng">
              <a:solidFill>
                <a:srgbClr val="D4C599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909" name="Google Shape;2909;p17"/>
            <p:cNvSpPr/>
            <p:nvPr/>
          </p:nvSpPr>
          <p:spPr>
            <a:xfrm>
              <a:off x="3383130" y="4708354"/>
              <a:ext cx="53032" cy="28328"/>
            </a:xfrm>
            <a:custGeom>
              <a:avLst/>
              <a:gdLst/>
              <a:ahLst/>
              <a:cxnLst/>
              <a:rect l="l" t="t" r="r" b="b"/>
              <a:pathLst>
                <a:path w="1632" h="906" fill="none" extrusionOk="0">
                  <a:moveTo>
                    <a:pt x="0" y="417"/>
                  </a:moveTo>
                  <a:cubicBezTo>
                    <a:pt x="12" y="179"/>
                    <a:pt x="381" y="0"/>
                    <a:pt x="833" y="36"/>
                  </a:cubicBezTo>
                  <a:cubicBezTo>
                    <a:pt x="1274" y="48"/>
                    <a:pt x="1631" y="250"/>
                    <a:pt x="1619" y="489"/>
                  </a:cubicBezTo>
                  <a:cubicBezTo>
                    <a:pt x="1607" y="727"/>
                    <a:pt x="1226" y="905"/>
                    <a:pt x="786" y="881"/>
                  </a:cubicBezTo>
                  <a:cubicBezTo>
                    <a:pt x="333" y="870"/>
                    <a:pt x="0" y="655"/>
                    <a:pt x="0" y="417"/>
                  </a:cubicBezTo>
                  <a:close/>
                </a:path>
              </a:pathLst>
            </a:custGeom>
            <a:noFill/>
            <a:ln w="4175" cap="flat" cmpd="sng">
              <a:solidFill>
                <a:srgbClr val="D4C599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910" name="Google Shape;2910;p17"/>
            <p:cNvSpPr/>
            <p:nvPr/>
          </p:nvSpPr>
          <p:spPr>
            <a:xfrm>
              <a:off x="3691085" y="4854279"/>
              <a:ext cx="61546" cy="32800"/>
            </a:xfrm>
            <a:custGeom>
              <a:avLst/>
              <a:gdLst/>
              <a:ahLst/>
              <a:cxnLst/>
              <a:rect l="l" t="t" r="r" b="b"/>
              <a:pathLst>
                <a:path w="1894" h="1049" fill="none" extrusionOk="0">
                  <a:moveTo>
                    <a:pt x="12" y="489"/>
                  </a:moveTo>
                  <a:cubicBezTo>
                    <a:pt x="24" y="215"/>
                    <a:pt x="465" y="1"/>
                    <a:pt x="965" y="36"/>
                  </a:cubicBezTo>
                  <a:cubicBezTo>
                    <a:pt x="1489" y="72"/>
                    <a:pt x="1893" y="298"/>
                    <a:pt x="1870" y="572"/>
                  </a:cubicBezTo>
                  <a:cubicBezTo>
                    <a:pt x="1858" y="834"/>
                    <a:pt x="1429" y="1048"/>
                    <a:pt x="917" y="1013"/>
                  </a:cubicBezTo>
                  <a:cubicBezTo>
                    <a:pt x="417" y="1001"/>
                    <a:pt x="0" y="763"/>
                    <a:pt x="12" y="489"/>
                  </a:cubicBezTo>
                  <a:close/>
                </a:path>
              </a:pathLst>
            </a:custGeom>
            <a:noFill/>
            <a:ln w="3575" cap="flat" cmpd="sng">
              <a:solidFill>
                <a:srgbClr val="D4C599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911" name="Google Shape;2911;p17"/>
            <p:cNvSpPr/>
            <p:nvPr/>
          </p:nvSpPr>
          <p:spPr>
            <a:xfrm>
              <a:off x="7144368" y="195234"/>
              <a:ext cx="73179" cy="38740"/>
            </a:xfrm>
            <a:custGeom>
              <a:avLst/>
              <a:gdLst/>
              <a:ahLst/>
              <a:cxnLst/>
              <a:rect l="l" t="t" r="r" b="b"/>
              <a:pathLst>
                <a:path w="2252" h="1239" fill="none" extrusionOk="0">
                  <a:moveTo>
                    <a:pt x="25" y="572"/>
                  </a:moveTo>
                  <a:cubicBezTo>
                    <a:pt x="36" y="238"/>
                    <a:pt x="537" y="0"/>
                    <a:pt x="1156" y="36"/>
                  </a:cubicBezTo>
                  <a:cubicBezTo>
                    <a:pt x="1763" y="60"/>
                    <a:pt x="2251" y="345"/>
                    <a:pt x="2239" y="679"/>
                  </a:cubicBezTo>
                  <a:cubicBezTo>
                    <a:pt x="2227" y="1000"/>
                    <a:pt x="1715" y="1238"/>
                    <a:pt x="1108" y="1214"/>
                  </a:cubicBezTo>
                  <a:cubicBezTo>
                    <a:pt x="501" y="1179"/>
                    <a:pt x="1" y="881"/>
                    <a:pt x="25" y="572"/>
                  </a:cubicBezTo>
                  <a:close/>
                </a:path>
              </a:pathLst>
            </a:custGeom>
            <a:noFill/>
            <a:ln w="4175" cap="flat" cmpd="sng">
              <a:solidFill>
                <a:srgbClr val="D4C599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912" name="Google Shape;2912;p17"/>
            <p:cNvSpPr/>
            <p:nvPr/>
          </p:nvSpPr>
          <p:spPr>
            <a:xfrm>
              <a:off x="3490299" y="5121960"/>
              <a:ext cx="73146" cy="38740"/>
            </a:xfrm>
            <a:custGeom>
              <a:avLst/>
              <a:gdLst/>
              <a:ahLst/>
              <a:cxnLst/>
              <a:rect l="l" t="t" r="r" b="b"/>
              <a:pathLst>
                <a:path w="2251" h="1239" fill="none" extrusionOk="0">
                  <a:moveTo>
                    <a:pt x="12" y="572"/>
                  </a:moveTo>
                  <a:cubicBezTo>
                    <a:pt x="36" y="238"/>
                    <a:pt x="536" y="0"/>
                    <a:pt x="1143" y="36"/>
                  </a:cubicBezTo>
                  <a:cubicBezTo>
                    <a:pt x="1762" y="60"/>
                    <a:pt x="2250" y="345"/>
                    <a:pt x="2238" y="679"/>
                  </a:cubicBezTo>
                  <a:cubicBezTo>
                    <a:pt x="2215" y="1000"/>
                    <a:pt x="1715" y="1238"/>
                    <a:pt x="1107" y="1215"/>
                  </a:cubicBezTo>
                  <a:cubicBezTo>
                    <a:pt x="488" y="1179"/>
                    <a:pt x="0" y="881"/>
                    <a:pt x="12" y="572"/>
                  </a:cubicBezTo>
                  <a:close/>
                </a:path>
              </a:pathLst>
            </a:custGeom>
            <a:noFill/>
            <a:ln w="4175" cap="flat" cmpd="sng">
              <a:solidFill>
                <a:srgbClr val="D4C599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913" name="Google Shape;2913;p17"/>
            <p:cNvSpPr/>
            <p:nvPr/>
          </p:nvSpPr>
          <p:spPr>
            <a:xfrm>
              <a:off x="6599622" y="292758"/>
              <a:ext cx="72789" cy="38365"/>
            </a:xfrm>
            <a:custGeom>
              <a:avLst/>
              <a:gdLst/>
              <a:ahLst/>
              <a:cxnLst/>
              <a:rect l="l" t="t" r="r" b="b"/>
              <a:pathLst>
                <a:path w="2240" h="1227" fill="none" extrusionOk="0">
                  <a:moveTo>
                    <a:pt x="13" y="560"/>
                  </a:moveTo>
                  <a:cubicBezTo>
                    <a:pt x="25" y="227"/>
                    <a:pt x="537" y="0"/>
                    <a:pt x="1144" y="24"/>
                  </a:cubicBezTo>
                  <a:cubicBezTo>
                    <a:pt x="1751" y="60"/>
                    <a:pt x="2239" y="334"/>
                    <a:pt x="2227" y="667"/>
                  </a:cubicBezTo>
                  <a:cubicBezTo>
                    <a:pt x="2215" y="989"/>
                    <a:pt x="1703" y="1227"/>
                    <a:pt x="1096" y="1203"/>
                  </a:cubicBezTo>
                  <a:cubicBezTo>
                    <a:pt x="477" y="1167"/>
                    <a:pt x="1" y="893"/>
                    <a:pt x="13" y="560"/>
                  </a:cubicBezTo>
                  <a:close/>
                </a:path>
              </a:pathLst>
            </a:custGeom>
            <a:noFill/>
            <a:ln w="4175" cap="flat" cmpd="sng">
              <a:solidFill>
                <a:srgbClr val="D4C599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914" name="Google Shape;2914;p17"/>
            <p:cNvSpPr/>
            <p:nvPr/>
          </p:nvSpPr>
          <p:spPr>
            <a:xfrm>
              <a:off x="3195471" y="4447771"/>
              <a:ext cx="87477" cy="46182"/>
            </a:xfrm>
            <a:custGeom>
              <a:avLst/>
              <a:gdLst/>
              <a:ahLst/>
              <a:cxnLst/>
              <a:rect l="l" t="t" r="r" b="b"/>
              <a:pathLst>
                <a:path w="2692" h="1477" fill="none" extrusionOk="0">
                  <a:moveTo>
                    <a:pt x="12" y="667"/>
                  </a:moveTo>
                  <a:cubicBezTo>
                    <a:pt x="24" y="286"/>
                    <a:pt x="632" y="0"/>
                    <a:pt x="1382" y="36"/>
                  </a:cubicBezTo>
                  <a:cubicBezTo>
                    <a:pt x="2108" y="60"/>
                    <a:pt x="2691" y="405"/>
                    <a:pt x="2679" y="810"/>
                  </a:cubicBezTo>
                  <a:cubicBezTo>
                    <a:pt x="2656" y="1191"/>
                    <a:pt x="2048" y="1476"/>
                    <a:pt x="1310" y="1441"/>
                  </a:cubicBezTo>
                  <a:cubicBezTo>
                    <a:pt x="572" y="1393"/>
                    <a:pt x="0" y="1060"/>
                    <a:pt x="12" y="667"/>
                  </a:cubicBezTo>
                  <a:close/>
                </a:path>
              </a:pathLst>
            </a:custGeom>
            <a:noFill/>
            <a:ln w="2975" cap="flat" cmpd="sng">
              <a:solidFill>
                <a:srgbClr val="D4C599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915" name="Google Shape;2915;p17"/>
            <p:cNvSpPr/>
            <p:nvPr/>
          </p:nvSpPr>
          <p:spPr>
            <a:xfrm>
              <a:off x="3131619" y="4396742"/>
              <a:ext cx="61188" cy="32424"/>
            </a:xfrm>
            <a:custGeom>
              <a:avLst/>
              <a:gdLst/>
              <a:ahLst/>
              <a:cxnLst/>
              <a:rect l="l" t="t" r="r" b="b"/>
              <a:pathLst>
                <a:path w="1883" h="1037" fill="none" extrusionOk="0">
                  <a:moveTo>
                    <a:pt x="1" y="477"/>
                  </a:moveTo>
                  <a:cubicBezTo>
                    <a:pt x="13" y="203"/>
                    <a:pt x="441" y="1"/>
                    <a:pt x="965" y="25"/>
                  </a:cubicBezTo>
                  <a:cubicBezTo>
                    <a:pt x="1489" y="60"/>
                    <a:pt x="1882" y="299"/>
                    <a:pt x="1870" y="560"/>
                  </a:cubicBezTo>
                  <a:cubicBezTo>
                    <a:pt x="1858" y="834"/>
                    <a:pt x="1430" y="1037"/>
                    <a:pt x="906" y="1013"/>
                  </a:cubicBezTo>
                  <a:cubicBezTo>
                    <a:pt x="394" y="989"/>
                    <a:pt x="1" y="739"/>
                    <a:pt x="1" y="477"/>
                  </a:cubicBezTo>
                  <a:close/>
                </a:path>
              </a:pathLst>
            </a:custGeom>
            <a:noFill/>
            <a:ln w="2975" cap="flat" cmpd="sng">
              <a:solidFill>
                <a:srgbClr val="D4C599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916" name="Google Shape;2916;p17"/>
            <p:cNvSpPr/>
            <p:nvPr/>
          </p:nvSpPr>
          <p:spPr>
            <a:xfrm>
              <a:off x="6848014" y="163185"/>
              <a:ext cx="29440" cy="27609"/>
            </a:xfrm>
            <a:custGeom>
              <a:avLst/>
              <a:gdLst/>
              <a:ahLst/>
              <a:cxnLst/>
              <a:rect l="l" t="t" r="r" b="b"/>
              <a:pathLst>
                <a:path w="906" h="883" extrusionOk="0">
                  <a:moveTo>
                    <a:pt x="455" y="1"/>
                  </a:moveTo>
                  <a:cubicBezTo>
                    <a:pt x="216" y="1"/>
                    <a:pt x="36" y="187"/>
                    <a:pt x="12" y="418"/>
                  </a:cubicBezTo>
                  <a:cubicBezTo>
                    <a:pt x="1" y="656"/>
                    <a:pt x="191" y="870"/>
                    <a:pt x="429" y="882"/>
                  </a:cubicBezTo>
                  <a:cubicBezTo>
                    <a:pt x="437" y="882"/>
                    <a:pt x="445" y="883"/>
                    <a:pt x="452" y="883"/>
                  </a:cubicBezTo>
                  <a:cubicBezTo>
                    <a:pt x="702" y="883"/>
                    <a:pt x="882" y="696"/>
                    <a:pt x="894" y="465"/>
                  </a:cubicBezTo>
                  <a:cubicBezTo>
                    <a:pt x="905" y="215"/>
                    <a:pt x="715" y="13"/>
                    <a:pt x="477" y="1"/>
                  </a:cubicBezTo>
                  <a:cubicBezTo>
                    <a:pt x="469" y="1"/>
                    <a:pt x="462" y="1"/>
                    <a:pt x="45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917" name="Google Shape;2917;p17"/>
            <p:cNvSpPr/>
            <p:nvPr/>
          </p:nvSpPr>
          <p:spPr>
            <a:xfrm>
              <a:off x="3451207" y="5069462"/>
              <a:ext cx="26743" cy="25358"/>
            </a:xfrm>
            <a:custGeom>
              <a:avLst/>
              <a:gdLst/>
              <a:ahLst/>
              <a:cxnLst/>
              <a:rect l="l" t="t" r="r" b="b"/>
              <a:pathLst>
                <a:path w="823" h="811" extrusionOk="0">
                  <a:moveTo>
                    <a:pt x="429" y="0"/>
                  </a:moveTo>
                  <a:cubicBezTo>
                    <a:pt x="203" y="0"/>
                    <a:pt x="24" y="167"/>
                    <a:pt x="12" y="393"/>
                  </a:cubicBezTo>
                  <a:cubicBezTo>
                    <a:pt x="1" y="596"/>
                    <a:pt x="179" y="786"/>
                    <a:pt x="405" y="810"/>
                  </a:cubicBezTo>
                  <a:cubicBezTo>
                    <a:pt x="620" y="810"/>
                    <a:pt x="798" y="643"/>
                    <a:pt x="822" y="417"/>
                  </a:cubicBezTo>
                  <a:cubicBezTo>
                    <a:pt x="822" y="191"/>
                    <a:pt x="655" y="12"/>
                    <a:pt x="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918" name="Google Shape;2918;p17"/>
            <p:cNvSpPr/>
            <p:nvPr/>
          </p:nvSpPr>
          <p:spPr>
            <a:xfrm>
              <a:off x="7070475" y="528389"/>
              <a:ext cx="41821" cy="39178"/>
            </a:xfrm>
            <a:custGeom>
              <a:avLst/>
              <a:gdLst/>
              <a:ahLst/>
              <a:cxnLst/>
              <a:rect l="l" t="t" r="r" b="b"/>
              <a:pathLst>
                <a:path w="1287" h="1253" extrusionOk="0">
                  <a:moveTo>
                    <a:pt x="646" y="1"/>
                  </a:moveTo>
                  <a:cubicBezTo>
                    <a:pt x="322" y="1"/>
                    <a:pt x="36" y="270"/>
                    <a:pt x="13" y="596"/>
                  </a:cubicBezTo>
                  <a:cubicBezTo>
                    <a:pt x="1" y="942"/>
                    <a:pt x="275" y="1239"/>
                    <a:pt x="608" y="1251"/>
                  </a:cubicBezTo>
                  <a:cubicBezTo>
                    <a:pt x="622" y="1252"/>
                    <a:pt x="636" y="1253"/>
                    <a:pt x="650" y="1253"/>
                  </a:cubicBezTo>
                  <a:cubicBezTo>
                    <a:pt x="977" y="1253"/>
                    <a:pt x="1251" y="987"/>
                    <a:pt x="1263" y="656"/>
                  </a:cubicBezTo>
                  <a:cubicBezTo>
                    <a:pt x="1287" y="311"/>
                    <a:pt x="1013" y="13"/>
                    <a:pt x="667" y="1"/>
                  </a:cubicBezTo>
                  <a:cubicBezTo>
                    <a:pt x="660" y="1"/>
                    <a:pt x="653" y="1"/>
                    <a:pt x="64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919" name="Google Shape;2919;p17"/>
            <p:cNvSpPr/>
            <p:nvPr/>
          </p:nvSpPr>
          <p:spPr>
            <a:xfrm>
              <a:off x="3625705" y="4515871"/>
              <a:ext cx="28271" cy="26859"/>
            </a:xfrm>
            <a:custGeom>
              <a:avLst/>
              <a:gdLst/>
              <a:ahLst/>
              <a:cxnLst/>
              <a:rect l="l" t="t" r="r" b="b"/>
              <a:pathLst>
                <a:path w="870" h="859" extrusionOk="0">
                  <a:moveTo>
                    <a:pt x="453" y="1"/>
                  </a:moveTo>
                  <a:cubicBezTo>
                    <a:pt x="215" y="1"/>
                    <a:pt x="12" y="179"/>
                    <a:pt x="0" y="406"/>
                  </a:cubicBezTo>
                  <a:cubicBezTo>
                    <a:pt x="0" y="656"/>
                    <a:pt x="179" y="858"/>
                    <a:pt x="417" y="858"/>
                  </a:cubicBezTo>
                  <a:cubicBezTo>
                    <a:pt x="655" y="858"/>
                    <a:pt x="846" y="680"/>
                    <a:pt x="869" y="441"/>
                  </a:cubicBezTo>
                  <a:cubicBezTo>
                    <a:pt x="869" y="203"/>
                    <a:pt x="691" y="13"/>
                    <a:pt x="45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920" name="Google Shape;2920;p17"/>
            <p:cNvSpPr/>
            <p:nvPr/>
          </p:nvSpPr>
          <p:spPr>
            <a:xfrm>
              <a:off x="2993515" y="4915313"/>
              <a:ext cx="42211" cy="39178"/>
            </a:xfrm>
            <a:custGeom>
              <a:avLst/>
              <a:gdLst/>
              <a:ahLst/>
              <a:cxnLst/>
              <a:rect l="l" t="t" r="r" b="b"/>
              <a:pathLst>
                <a:path w="1299" h="1253" extrusionOk="0">
                  <a:moveTo>
                    <a:pt x="669" y="1"/>
                  </a:moveTo>
                  <a:cubicBezTo>
                    <a:pt x="333" y="1"/>
                    <a:pt x="48" y="270"/>
                    <a:pt x="36" y="597"/>
                  </a:cubicBezTo>
                  <a:cubicBezTo>
                    <a:pt x="0" y="954"/>
                    <a:pt x="274" y="1239"/>
                    <a:pt x="631" y="1251"/>
                  </a:cubicBezTo>
                  <a:cubicBezTo>
                    <a:pt x="645" y="1252"/>
                    <a:pt x="659" y="1253"/>
                    <a:pt x="673" y="1253"/>
                  </a:cubicBezTo>
                  <a:cubicBezTo>
                    <a:pt x="1000" y="1253"/>
                    <a:pt x="1275" y="987"/>
                    <a:pt x="1286" y="656"/>
                  </a:cubicBezTo>
                  <a:cubicBezTo>
                    <a:pt x="1298" y="323"/>
                    <a:pt x="1024" y="25"/>
                    <a:pt x="691" y="1"/>
                  </a:cubicBezTo>
                  <a:cubicBezTo>
                    <a:pt x="684" y="1"/>
                    <a:pt x="676" y="1"/>
                    <a:pt x="66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921" name="Google Shape;2921;p17"/>
            <p:cNvSpPr/>
            <p:nvPr/>
          </p:nvSpPr>
          <p:spPr>
            <a:xfrm>
              <a:off x="3063932" y="4610049"/>
              <a:ext cx="41431" cy="39147"/>
            </a:xfrm>
            <a:custGeom>
              <a:avLst/>
              <a:gdLst/>
              <a:ahLst/>
              <a:cxnLst/>
              <a:rect l="l" t="t" r="r" b="b"/>
              <a:pathLst>
                <a:path w="1275" h="1252" extrusionOk="0">
                  <a:moveTo>
                    <a:pt x="645" y="1"/>
                  </a:moveTo>
                  <a:cubicBezTo>
                    <a:pt x="309" y="1"/>
                    <a:pt x="24" y="270"/>
                    <a:pt x="12" y="596"/>
                  </a:cubicBezTo>
                  <a:cubicBezTo>
                    <a:pt x="0" y="942"/>
                    <a:pt x="262" y="1227"/>
                    <a:pt x="608" y="1251"/>
                  </a:cubicBezTo>
                  <a:cubicBezTo>
                    <a:pt x="615" y="1252"/>
                    <a:pt x="622" y="1252"/>
                    <a:pt x="629" y="1252"/>
                  </a:cubicBezTo>
                  <a:cubicBezTo>
                    <a:pt x="954" y="1252"/>
                    <a:pt x="1239" y="994"/>
                    <a:pt x="1262" y="656"/>
                  </a:cubicBezTo>
                  <a:cubicBezTo>
                    <a:pt x="1274" y="311"/>
                    <a:pt x="1000" y="13"/>
                    <a:pt x="667" y="1"/>
                  </a:cubicBezTo>
                  <a:cubicBezTo>
                    <a:pt x="660" y="1"/>
                    <a:pt x="653" y="1"/>
                    <a:pt x="64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922" name="Google Shape;2922;p17"/>
            <p:cNvSpPr/>
            <p:nvPr/>
          </p:nvSpPr>
          <p:spPr>
            <a:xfrm>
              <a:off x="6628640" y="829558"/>
              <a:ext cx="25574" cy="24264"/>
            </a:xfrm>
            <a:custGeom>
              <a:avLst/>
              <a:gdLst/>
              <a:ahLst/>
              <a:cxnLst/>
              <a:rect l="l" t="t" r="r" b="b"/>
              <a:pathLst>
                <a:path w="787" h="776" extrusionOk="0">
                  <a:moveTo>
                    <a:pt x="374" y="1"/>
                  </a:moveTo>
                  <a:cubicBezTo>
                    <a:pt x="180" y="1"/>
                    <a:pt x="12" y="174"/>
                    <a:pt x="1" y="370"/>
                  </a:cubicBezTo>
                  <a:cubicBezTo>
                    <a:pt x="1" y="585"/>
                    <a:pt x="156" y="763"/>
                    <a:pt x="370" y="775"/>
                  </a:cubicBezTo>
                  <a:cubicBezTo>
                    <a:pt x="376" y="775"/>
                    <a:pt x="383" y="776"/>
                    <a:pt x="389" y="776"/>
                  </a:cubicBezTo>
                  <a:cubicBezTo>
                    <a:pt x="583" y="776"/>
                    <a:pt x="752" y="602"/>
                    <a:pt x="775" y="406"/>
                  </a:cubicBezTo>
                  <a:cubicBezTo>
                    <a:pt x="787" y="192"/>
                    <a:pt x="608" y="13"/>
                    <a:pt x="394" y="1"/>
                  </a:cubicBezTo>
                  <a:cubicBezTo>
                    <a:pt x="387" y="1"/>
                    <a:pt x="381" y="1"/>
                    <a:pt x="37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923" name="Google Shape;2923;p17"/>
            <p:cNvSpPr/>
            <p:nvPr/>
          </p:nvSpPr>
          <p:spPr>
            <a:xfrm>
              <a:off x="6806615" y="934898"/>
              <a:ext cx="41431" cy="39178"/>
            </a:xfrm>
            <a:custGeom>
              <a:avLst/>
              <a:gdLst/>
              <a:ahLst/>
              <a:cxnLst/>
              <a:rect l="l" t="t" r="r" b="b"/>
              <a:pathLst>
                <a:path w="1275" h="1253" extrusionOk="0">
                  <a:moveTo>
                    <a:pt x="626" y="0"/>
                  </a:moveTo>
                  <a:cubicBezTo>
                    <a:pt x="298" y="0"/>
                    <a:pt x="24" y="266"/>
                    <a:pt x="13" y="597"/>
                  </a:cubicBezTo>
                  <a:cubicBezTo>
                    <a:pt x="1" y="930"/>
                    <a:pt x="263" y="1228"/>
                    <a:pt x="608" y="1252"/>
                  </a:cubicBezTo>
                  <a:cubicBezTo>
                    <a:pt x="615" y="1252"/>
                    <a:pt x="622" y="1252"/>
                    <a:pt x="630" y="1252"/>
                  </a:cubicBezTo>
                  <a:cubicBezTo>
                    <a:pt x="965" y="1252"/>
                    <a:pt x="1251" y="983"/>
                    <a:pt x="1263" y="657"/>
                  </a:cubicBezTo>
                  <a:cubicBezTo>
                    <a:pt x="1275" y="311"/>
                    <a:pt x="1001" y="14"/>
                    <a:pt x="667" y="2"/>
                  </a:cubicBezTo>
                  <a:cubicBezTo>
                    <a:pt x="653" y="1"/>
                    <a:pt x="639" y="0"/>
                    <a:pt x="62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924" name="Google Shape;2924;p17"/>
            <p:cNvSpPr/>
            <p:nvPr/>
          </p:nvSpPr>
          <p:spPr>
            <a:xfrm>
              <a:off x="1794904" y="4884452"/>
              <a:ext cx="92123" cy="48777"/>
            </a:xfrm>
            <a:custGeom>
              <a:avLst/>
              <a:gdLst/>
              <a:ahLst/>
              <a:cxnLst/>
              <a:rect l="l" t="t" r="r" b="b"/>
              <a:pathLst>
                <a:path w="2835" h="1560" fill="none" extrusionOk="0">
                  <a:moveTo>
                    <a:pt x="25" y="714"/>
                  </a:moveTo>
                  <a:cubicBezTo>
                    <a:pt x="37" y="298"/>
                    <a:pt x="691" y="0"/>
                    <a:pt x="1453" y="36"/>
                  </a:cubicBezTo>
                  <a:cubicBezTo>
                    <a:pt x="2227" y="71"/>
                    <a:pt x="2835" y="441"/>
                    <a:pt x="2823" y="845"/>
                  </a:cubicBezTo>
                  <a:cubicBezTo>
                    <a:pt x="2811" y="1262"/>
                    <a:pt x="2156" y="1560"/>
                    <a:pt x="1394" y="1512"/>
                  </a:cubicBezTo>
                  <a:cubicBezTo>
                    <a:pt x="608" y="1488"/>
                    <a:pt x="1" y="1119"/>
                    <a:pt x="25" y="714"/>
                  </a:cubicBezTo>
                  <a:close/>
                </a:path>
              </a:pathLst>
            </a:custGeom>
            <a:noFill/>
            <a:ln w="3875" cap="flat" cmpd="sng">
              <a:solidFill>
                <a:srgbClr val="D4C599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925" name="Google Shape;2925;p17"/>
            <p:cNvSpPr/>
            <p:nvPr/>
          </p:nvSpPr>
          <p:spPr>
            <a:xfrm>
              <a:off x="1832046" y="4232212"/>
              <a:ext cx="61546" cy="32800"/>
            </a:xfrm>
            <a:custGeom>
              <a:avLst/>
              <a:gdLst/>
              <a:ahLst/>
              <a:cxnLst/>
              <a:rect l="l" t="t" r="r" b="b"/>
              <a:pathLst>
                <a:path w="1894" h="1049" fill="none" extrusionOk="0">
                  <a:moveTo>
                    <a:pt x="13" y="477"/>
                  </a:moveTo>
                  <a:cubicBezTo>
                    <a:pt x="25" y="215"/>
                    <a:pt x="465" y="0"/>
                    <a:pt x="965" y="36"/>
                  </a:cubicBezTo>
                  <a:cubicBezTo>
                    <a:pt x="1489" y="60"/>
                    <a:pt x="1894" y="298"/>
                    <a:pt x="1870" y="572"/>
                  </a:cubicBezTo>
                  <a:cubicBezTo>
                    <a:pt x="1858" y="834"/>
                    <a:pt x="1430" y="1048"/>
                    <a:pt x="918" y="1012"/>
                  </a:cubicBezTo>
                  <a:cubicBezTo>
                    <a:pt x="406" y="989"/>
                    <a:pt x="1" y="750"/>
                    <a:pt x="13" y="477"/>
                  </a:cubicBezTo>
                  <a:close/>
                </a:path>
              </a:pathLst>
            </a:custGeom>
            <a:noFill/>
            <a:ln w="3575" cap="flat" cmpd="sng">
              <a:solidFill>
                <a:srgbClr val="D4C599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926" name="Google Shape;2926;p17"/>
            <p:cNvSpPr/>
            <p:nvPr/>
          </p:nvSpPr>
          <p:spPr>
            <a:xfrm>
              <a:off x="1631260" y="4499487"/>
              <a:ext cx="73146" cy="38396"/>
            </a:xfrm>
            <a:custGeom>
              <a:avLst/>
              <a:gdLst/>
              <a:ahLst/>
              <a:cxnLst/>
              <a:rect l="l" t="t" r="r" b="b"/>
              <a:pathLst>
                <a:path w="2251" h="1228" fill="none" extrusionOk="0">
                  <a:moveTo>
                    <a:pt x="12" y="561"/>
                  </a:moveTo>
                  <a:cubicBezTo>
                    <a:pt x="36" y="239"/>
                    <a:pt x="536" y="1"/>
                    <a:pt x="1144" y="25"/>
                  </a:cubicBezTo>
                  <a:cubicBezTo>
                    <a:pt x="1763" y="61"/>
                    <a:pt x="2251" y="334"/>
                    <a:pt x="2239" y="668"/>
                  </a:cubicBezTo>
                  <a:cubicBezTo>
                    <a:pt x="2215" y="1001"/>
                    <a:pt x="1715" y="1227"/>
                    <a:pt x="1108" y="1204"/>
                  </a:cubicBezTo>
                  <a:cubicBezTo>
                    <a:pt x="489" y="1180"/>
                    <a:pt x="1" y="894"/>
                    <a:pt x="12" y="561"/>
                  </a:cubicBezTo>
                  <a:close/>
                </a:path>
              </a:pathLst>
            </a:custGeom>
            <a:noFill/>
            <a:ln w="4175" cap="flat" cmpd="sng">
              <a:solidFill>
                <a:srgbClr val="D4C599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927" name="Google Shape;2927;p17"/>
            <p:cNvSpPr/>
            <p:nvPr/>
          </p:nvSpPr>
          <p:spPr>
            <a:xfrm>
              <a:off x="1592168" y="4447020"/>
              <a:ext cx="25964" cy="24951"/>
            </a:xfrm>
            <a:custGeom>
              <a:avLst/>
              <a:gdLst/>
              <a:ahLst/>
              <a:cxnLst/>
              <a:rect l="l" t="t" r="r" b="b"/>
              <a:pathLst>
                <a:path w="799" h="798" extrusionOk="0">
                  <a:moveTo>
                    <a:pt x="418" y="0"/>
                  </a:moveTo>
                  <a:cubicBezTo>
                    <a:pt x="191" y="0"/>
                    <a:pt x="13" y="155"/>
                    <a:pt x="1" y="381"/>
                  </a:cubicBezTo>
                  <a:cubicBezTo>
                    <a:pt x="1" y="607"/>
                    <a:pt x="168" y="798"/>
                    <a:pt x="382" y="798"/>
                  </a:cubicBezTo>
                  <a:cubicBezTo>
                    <a:pt x="608" y="798"/>
                    <a:pt x="787" y="631"/>
                    <a:pt x="799" y="417"/>
                  </a:cubicBezTo>
                  <a:cubicBezTo>
                    <a:pt x="799" y="191"/>
                    <a:pt x="644" y="12"/>
                    <a:pt x="41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928" name="Google Shape;2928;p17"/>
            <p:cNvSpPr/>
            <p:nvPr/>
          </p:nvSpPr>
          <p:spPr>
            <a:xfrm>
              <a:off x="2598506" y="4194598"/>
              <a:ext cx="41789" cy="39147"/>
            </a:xfrm>
            <a:custGeom>
              <a:avLst/>
              <a:gdLst/>
              <a:ahLst/>
              <a:cxnLst/>
              <a:rect l="l" t="t" r="r" b="b"/>
              <a:pathLst>
                <a:path w="1286" h="1252" extrusionOk="0">
                  <a:moveTo>
                    <a:pt x="645" y="0"/>
                  </a:moveTo>
                  <a:cubicBezTo>
                    <a:pt x="321" y="0"/>
                    <a:pt x="35" y="258"/>
                    <a:pt x="12" y="596"/>
                  </a:cubicBezTo>
                  <a:cubicBezTo>
                    <a:pt x="0" y="941"/>
                    <a:pt x="262" y="1227"/>
                    <a:pt x="607" y="1251"/>
                  </a:cubicBezTo>
                  <a:cubicBezTo>
                    <a:pt x="615" y="1251"/>
                    <a:pt x="622" y="1251"/>
                    <a:pt x="630" y="1251"/>
                  </a:cubicBezTo>
                  <a:cubicBezTo>
                    <a:pt x="966" y="1251"/>
                    <a:pt x="1251" y="993"/>
                    <a:pt x="1262" y="656"/>
                  </a:cubicBezTo>
                  <a:cubicBezTo>
                    <a:pt x="1286" y="310"/>
                    <a:pt x="1012" y="13"/>
                    <a:pt x="667" y="1"/>
                  </a:cubicBezTo>
                  <a:cubicBezTo>
                    <a:pt x="660" y="1"/>
                    <a:pt x="652" y="0"/>
                    <a:pt x="64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929" name="Google Shape;2929;p17"/>
            <p:cNvSpPr/>
            <p:nvPr/>
          </p:nvSpPr>
          <p:spPr>
            <a:xfrm>
              <a:off x="1559673" y="4962965"/>
              <a:ext cx="41821" cy="39147"/>
            </a:xfrm>
            <a:custGeom>
              <a:avLst/>
              <a:gdLst/>
              <a:ahLst/>
              <a:cxnLst/>
              <a:rect l="l" t="t" r="r" b="b"/>
              <a:pathLst>
                <a:path w="1287" h="1252" extrusionOk="0">
                  <a:moveTo>
                    <a:pt x="646" y="1"/>
                  </a:moveTo>
                  <a:cubicBezTo>
                    <a:pt x="321" y="1"/>
                    <a:pt x="36" y="259"/>
                    <a:pt x="13" y="597"/>
                  </a:cubicBezTo>
                  <a:cubicBezTo>
                    <a:pt x="1" y="942"/>
                    <a:pt x="275" y="1216"/>
                    <a:pt x="608" y="1251"/>
                  </a:cubicBezTo>
                  <a:cubicBezTo>
                    <a:pt x="616" y="1252"/>
                    <a:pt x="623" y="1252"/>
                    <a:pt x="631" y="1252"/>
                  </a:cubicBezTo>
                  <a:cubicBezTo>
                    <a:pt x="966" y="1252"/>
                    <a:pt x="1251" y="994"/>
                    <a:pt x="1263" y="656"/>
                  </a:cubicBezTo>
                  <a:cubicBezTo>
                    <a:pt x="1287" y="311"/>
                    <a:pt x="1013" y="13"/>
                    <a:pt x="668" y="1"/>
                  </a:cubicBezTo>
                  <a:cubicBezTo>
                    <a:pt x="660" y="1"/>
                    <a:pt x="653" y="1"/>
                    <a:pt x="64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930" name="Google Shape;2930;p17"/>
            <p:cNvSpPr/>
            <p:nvPr/>
          </p:nvSpPr>
          <p:spPr>
            <a:xfrm>
              <a:off x="2155891" y="4495328"/>
              <a:ext cx="26321" cy="24326"/>
            </a:xfrm>
            <a:custGeom>
              <a:avLst/>
              <a:gdLst/>
              <a:ahLst/>
              <a:cxnLst/>
              <a:rect l="l" t="t" r="r" b="b"/>
              <a:pathLst>
                <a:path w="810" h="778" extrusionOk="0">
                  <a:moveTo>
                    <a:pt x="381" y="1"/>
                  </a:moveTo>
                  <a:cubicBezTo>
                    <a:pt x="194" y="1"/>
                    <a:pt x="35" y="171"/>
                    <a:pt x="24" y="372"/>
                  </a:cubicBezTo>
                  <a:cubicBezTo>
                    <a:pt x="0" y="598"/>
                    <a:pt x="167" y="765"/>
                    <a:pt x="393" y="777"/>
                  </a:cubicBezTo>
                  <a:cubicBezTo>
                    <a:pt x="400" y="777"/>
                    <a:pt x="406" y="777"/>
                    <a:pt x="412" y="777"/>
                  </a:cubicBezTo>
                  <a:cubicBezTo>
                    <a:pt x="607" y="777"/>
                    <a:pt x="775" y="603"/>
                    <a:pt x="798" y="396"/>
                  </a:cubicBezTo>
                  <a:cubicBezTo>
                    <a:pt x="810" y="194"/>
                    <a:pt x="631" y="15"/>
                    <a:pt x="417" y="3"/>
                  </a:cubicBezTo>
                  <a:cubicBezTo>
                    <a:pt x="405" y="2"/>
                    <a:pt x="393" y="1"/>
                    <a:pt x="38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931" name="Google Shape;2931;p17"/>
            <p:cNvSpPr/>
            <p:nvPr/>
          </p:nvSpPr>
          <p:spPr>
            <a:xfrm>
              <a:off x="2334646" y="4600387"/>
              <a:ext cx="41431" cy="39147"/>
            </a:xfrm>
            <a:custGeom>
              <a:avLst/>
              <a:gdLst/>
              <a:ahLst/>
              <a:cxnLst/>
              <a:rect l="l" t="t" r="r" b="b"/>
              <a:pathLst>
                <a:path w="1275" h="1252" extrusionOk="0">
                  <a:moveTo>
                    <a:pt x="644" y="0"/>
                  </a:moveTo>
                  <a:cubicBezTo>
                    <a:pt x="309" y="0"/>
                    <a:pt x="24" y="258"/>
                    <a:pt x="12" y="596"/>
                  </a:cubicBezTo>
                  <a:cubicBezTo>
                    <a:pt x="0" y="953"/>
                    <a:pt x="262" y="1239"/>
                    <a:pt x="607" y="1251"/>
                  </a:cubicBezTo>
                  <a:cubicBezTo>
                    <a:pt x="615" y="1251"/>
                    <a:pt x="622" y="1251"/>
                    <a:pt x="629" y="1251"/>
                  </a:cubicBezTo>
                  <a:cubicBezTo>
                    <a:pt x="954" y="1251"/>
                    <a:pt x="1239" y="993"/>
                    <a:pt x="1262" y="655"/>
                  </a:cubicBezTo>
                  <a:cubicBezTo>
                    <a:pt x="1274" y="310"/>
                    <a:pt x="1000" y="12"/>
                    <a:pt x="667" y="1"/>
                  </a:cubicBezTo>
                  <a:cubicBezTo>
                    <a:pt x="659" y="0"/>
                    <a:pt x="652" y="0"/>
                    <a:pt x="64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932" name="Google Shape;2932;p17"/>
            <p:cNvSpPr/>
            <p:nvPr/>
          </p:nvSpPr>
          <p:spPr>
            <a:xfrm>
              <a:off x="-134519" y="4643192"/>
              <a:ext cx="53422" cy="28328"/>
            </a:xfrm>
            <a:custGeom>
              <a:avLst/>
              <a:gdLst/>
              <a:ahLst/>
              <a:cxnLst/>
              <a:rect l="l" t="t" r="r" b="b"/>
              <a:pathLst>
                <a:path w="1644" h="906" fill="none" extrusionOk="0">
                  <a:moveTo>
                    <a:pt x="24" y="406"/>
                  </a:moveTo>
                  <a:cubicBezTo>
                    <a:pt x="36" y="167"/>
                    <a:pt x="405" y="1"/>
                    <a:pt x="858" y="36"/>
                  </a:cubicBezTo>
                  <a:cubicBezTo>
                    <a:pt x="1298" y="60"/>
                    <a:pt x="1643" y="275"/>
                    <a:pt x="1632" y="513"/>
                  </a:cubicBezTo>
                  <a:cubicBezTo>
                    <a:pt x="1608" y="751"/>
                    <a:pt x="1239" y="906"/>
                    <a:pt x="798" y="882"/>
                  </a:cubicBezTo>
                  <a:cubicBezTo>
                    <a:pt x="346" y="846"/>
                    <a:pt x="0" y="644"/>
                    <a:pt x="24" y="406"/>
                  </a:cubicBezTo>
                  <a:close/>
                </a:path>
              </a:pathLst>
            </a:custGeom>
            <a:noFill/>
            <a:ln w="4175" cap="flat" cmpd="sng">
              <a:solidFill>
                <a:srgbClr val="D4C599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933" name="Google Shape;2933;p17"/>
            <p:cNvSpPr/>
            <p:nvPr/>
          </p:nvSpPr>
          <p:spPr>
            <a:xfrm>
              <a:off x="170739" y="4794339"/>
              <a:ext cx="62325" cy="32800"/>
            </a:xfrm>
            <a:custGeom>
              <a:avLst/>
              <a:gdLst/>
              <a:ahLst/>
              <a:cxnLst/>
              <a:rect l="l" t="t" r="r" b="b"/>
              <a:pathLst>
                <a:path w="1918" h="1049" fill="none" extrusionOk="0">
                  <a:moveTo>
                    <a:pt x="36" y="465"/>
                  </a:moveTo>
                  <a:cubicBezTo>
                    <a:pt x="48" y="203"/>
                    <a:pt x="477" y="1"/>
                    <a:pt x="1001" y="36"/>
                  </a:cubicBezTo>
                  <a:cubicBezTo>
                    <a:pt x="1524" y="60"/>
                    <a:pt x="1917" y="322"/>
                    <a:pt x="1894" y="584"/>
                  </a:cubicBezTo>
                  <a:cubicBezTo>
                    <a:pt x="1882" y="846"/>
                    <a:pt x="1441" y="1048"/>
                    <a:pt x="929" y="1013"/>
                  </a:cubicBezTo>
                  <a:cubicBezTo>
                    <a:pt x="417" y="989"/>
                    <a:pt x="0" y="751"/>
                    <a:pt x="36" y="465"/>
                  </a:cubicBezTo>
                  <a:close/>
                </a:path>
              </a:pathLst>
            </a:custGeom>
            <a:noFill/>
            <a:ln w="3575" cap="flat" cmpd="sng">
              <a:solidFill>
                <a:srgbClr val="D4C599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934" name="Google Shape;2934;p17"/>
            <p:cNvSpPr/>
            <p:nvPr/>
          </p:nvSpPr>
          <p:spPr>
            <a:xfrm>
              <a:off x="-34304" y="5058300"/>
              <a:ext cx="73146" cy="38740"/>
            </a:xfrm>
            <a:custGeom>
              <a:avLst/>
              <a:gdLst/>
              <a:ahLst/>
              <a:cxnLst/>
              <a:rect l="l" t="t" r="r" b="b"/>
              <a:pathLst>
                <a:path w="2251" h="1239" fill="none" extrusionOk="0">
                  <a:moveTo>
                    <a:pt x="12" y="548"/>
                  </a:moveTo>
                  <a:cubicBezTo>
                    <a:pt x="36" y="226"/>
                    <a:pt x="548" y="0"/>
                    <a:pt x="1167" y="24"/>
                  </a:cubicBezTo>
                  <a:cubicBezTo>
                    <a:pt x="1774" y="72"/>
                    <a:pt x="2250" y="369"/>
                    <a:pt x="2238" y="691"/>
                  </a:cubicBezTo>
                  <a:cubicBezTo>
                    <a:pt x="2215" y="1000"/>
                    <a:pt x="1703" y="1238"/>
                    <a:pt x="1084" y="1203"/>
                  </a:cubicBezTo>
                  <a:cubicBezTo>
                    <a:pt x="476" y="1179"/>
                    <a:pt x="0" y="881"/>
                    <a:pt x="12" y="548"/>
                  </a:cubicBezTo>
                  <a:close/>
                </a:path>
              </a:pathLst>
            </a:custGeom>
            <a:noFill/>
            <a:ln w="4175" cap="flat" cmpd="sng">
              <a:solidFill>
                <a:srgbClr val="D4C599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935" name="Google Shape;2935;p17"/>
            <p:cNvSpPr/>
            <p:nvPr/>
          </p:nvSpPr>
          <p:spPr>
            <a:xfrm>
              <a:off x="470961" y="4525939"/>
              <a:ext cx="73146" cy="38740"/>
            </a:xfrm>
            <a:custGeom>
              <a:avLst/>
              <a:gdLst/>
              <a:ahLst/>
              <a:cxnLst/>
              <a:rect l="l" t="t" r="r" b="b"/>
              <a:pathLst>
                <a:path w="2251" h="1239" fill="none" extrusionOk="0">
                  <a:moveTo>
                    <a:pt x="24" y="548"/>
                  </a:moveTo>
                  <a:cubicBezTo>
                    <a:pt x="36" y="227"/>
                    <a:pt x="560" y="0"/>
                    <a:pt x="1167" y="36"/>
                  </a:cubicBezTo>
                  <a:cubicBezTo>
                    <a:pt x="1775" y="72"/>
                    <a:pt x="2251" y="369"/>
                    <a:pt x="2239" y="691"/>
                  </a:cubicBezTo>
                  <a:cubicBezTo>
                    <a:pt x="2215" y="1000"/>
                    <a:pt x="1703" y="1239"/>
                    <a:pt x="1084" y="1203"/>
                  </a:cubicBezTo>
                  <a:cubicBezTo>
                    <a:pt x="477" y="1167"/>
                    <a:pt x="1" y="881"/>
                    <a:pt x="24" y="548"/>
                  </a:cubicBezTo>
                  <a:close/>
                </a:path>
              </a:pathLst>
            </a:custGeom>
            <a:noFill/>
            <a:ln w="4175" cap="flat" cmpd="sng">
              <a:solidFill>
                <a:srgbClr val="D4C599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936" name="Google Shape;2936;p17"/>
            <p:cNvSpPr/>
            <p:nvPr/>
          </p:nvSpPr>
          <p:spPr>
            <a:xfrm>
              <a:off x="-73006" y="5005364"/>
              <a:ext cx="27101" cy="25045"/>
            </a:xfrm>
            <a:custGeom>
              <a:avLst/>
              <a:gdLst/>
              <a:ahLst/>
              <a:cxnLst/>
              <a:rect l="l" t="t" r="r" b="b"/>
              <a:pathLst>
                <a:path w="834" h="801" extrusionOk="0">
                  <a:moveTo>
                    <a:pt x="410" y="0"/>
                  </a:moveTo>
                  <a:cubicBezTo>
                    <a:pt x="203" y="0"/>
                    <a:pt x="35" y="160"/>
                    <a:pt x="12" y="372"/>
                  </a:cubicBezTo>
                  <a:cubicBezTo>
                    <a:pt x="0" y="598"/>
                    <a:pt x="167" y="788"/>
                    <a:pt x="393" y="800"/>
                  </a:cubicBezTo>
                  <a:cubicBezTo>
                    <a:pt x="401" y="801"/>
                    <a:pt x="409" y="801"/>
                    <a:pt x="417" y="801"/>
                  </a:cubicBezTo>
                  <a:cubicBezTo>
                    <a:pt x="622" y="801"/>
                    <a:pt x="811" y="649"/>
                    <a:pt x="822" y="431"/>
                  </a:cubicBezTo>
                  <a:cubicBezTo>
                    <a:pt x="834" y="205"/>
                    <a:pt x="667" y="14"/>
                    <a:pt x="453" y="3"/>
                  </a:cubicBezTo>
                  <a:cubicBezTo>
                    <a:pt x="438" y="1"/>
                    <a:pt x="424" y="0"/>
                    <a:pt x="41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937" name="Google Shape;2937;p17"/>
            <p:cNvSpPr/>
            <p:nvPr/>
          </p:nvSpPr>
          <p:spPr>
            <a:xfrm>
              <a:off x="111923" y="4454806"/>
              <a:ext cx="29051" cy="26890"/>
            </a:xfrm>
            <a:custGeom>
              <a:avLst/>
              <a:gdLst/>
              <a:ahLst/>
              <a:cxnLst/>
              <a:rect l="l" t="t" r="r" b="b"/>
              <a:pathLst>
                <a:path w="894" h="860" extrusionOk="0">
                  <a:moveTo>
                    <a:pt x="454" y="1"/>
                  </a:moveTo>
                  <a:cubicBezTo>
                    <a:pt x="225" y="1"/>
                    <a:pt x="24" y="175"/>
                    <a:pt x="13" y="406"/>
                  </a:cubicBezTo>
                  <a:cubicBezTo>
                    <a:pt x="1" y="644"/>
                    <a:pt x="179" y="847"/>
                    <a:pt x="417" y="858"/>
                  </a:cubicBezTo>
                  <a:cubicBezTo>
                    <a:pt x="425" y="859"/>
                    <a:pt x="432" y="859"/>
                    <a:pt x="440" y="859"/>
                  </a:cubicBezTo>
                  <a:cubicBezTo>
                    <a:pt x="668" y="859"/>
                    <a:pt x="858" y="685"/>
                    <a:pt x="870" y="466"/>
                  </a:cubicBezTo>
                  <a:cubicBezTo>
                    <a:pt x="894" y="227"/>
                    <a:pt x="715" y="13"/>
                    <a:pt x="477" y="1"/>
                  </a:cubicBezTo>
                  <a:cubicBezTo>
                    <a:pt x="469" y="1"/>
                    <a:pt x="462" y="1"/>
                    <a:pt x="45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938" name="Google Shape;2938;p17"/>
            <p:cNvSpPr/>
            <p:nvPr/>
          </p:nvSpPr>
          <p:spPr>
            <a:xfrm>
              <a:off x="490295" y="5063490"/>
              <a:ext cx="26353" cy="24264"/>
            </a:xfrm>
            <a:custGeom>
              <a:avLst/>
              <a:gdLst/>
              <a:ahLst/>
              <a:cxnLst/>
              <a:rect l="l" t="t" r="r" b="b"/>
              <a:pathLst>
                <a:path w="811" h="776" extrusionOk="0">
                  <a:moveTo>
                    <a:pt x="417" y="0"/>
                  </a:moveTo>
                  <a:cubicBezTo>
                    <a:pt x="203" y="0"/>
                    <a:pt x="36" y="152"/>
                    <a:pt x="25" y="358"/>
                  </a:cubicBezTo>
                  <a:cubicBezTo>
                    <a:pt x="1" y="560"/>
                    <a:pt x="168" y="739"/>
                    <a:pt x="382" y="775"/>
                  </a:cubicBezTo>
                  <a:cubicBezTo>
                    <a:pt x="389" y="775"/>
                    <a:pt x="396" y="775"/>
                    <a:pt x="404" y="775"/>
                  </a:cubicBezTo>
                  <a:cubicBezTo>
                    <a:pt x="608" y="775"/>
                    <a:pt x="776" y="613"/>
                    <a:pt x="799" y="418"/>
                  </a:cubicBezTo>
                  <a:cubicBezTo>
                    <a:pt x="811" y="191"/>
                    <a:pt x="644" y="13"/>
                    <a:pt x="442" y="1"/>
                  </a:cubicBezTo>
                  <a:cubicBezTo>
                    <a:pt x="433" y="0"/>
                    <a:pt x="425" y="0"/>
                    <a:pt x="41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939" name="Google Shape;2939;p17"/>
            <p:cNvSpPr/>
            <p:nvPr/>
          </p:nvSpPr>
          <p:spPr>
            <a:xfrm>
              <a:off x="5249437" y="3727089"/>
              <a:ext cx="94430" cy="52529"/>
            </a:xfrm>
            <a:custGeom>
              <a:avLst/>
              <a:gdLst/>
              <a:ahLst/>
              <a:cxnLst/>
              <a:rect l="l" t="t" r="r" b="b"/>
              <a:pathLst>
                <a:path w="2906" h="1680" fill="none" extrusionOk="0">
                  <a:moveTo>
                    <a:pt x="2846" y="655"/>
                  </a:moveTo>
                  <a:cubicBezTo>
                    <a:pt x="2905" y="1048"/>
                    <a:pt x="2322" y="1465"/>
                    <a:pt x="1548" y="1572"/>
                  </a:cubicBezTo>
                  <a:cubicBezTo>
                    <a:pt x="774" y="1679"/>
                    <a:pt x="119" y="1429"/>
                    <a:pt x="60" y="1024"/>
                  </a:cubicBezTo>
                  <a:cubicBezTo>
                    <a:pt x="0" y="620"/>
                    <a:pt x="584" y="203"/>
                    <a:pt x="1358" y="96"/>
                  </a:cubicBezTo>
                  <a:cubicBezTo>
                    <a:pt x="2132" y="1"/>
                    <a:pt x="2786" y="239"/>
                    <a:pt x="2846" y="655"/>
                  </a:cubicBezTo>
                  <a:close/>
                </a:path>
              </a:pathLst>
            </a:custGeom>
            <a:noFill/>
            <a:ln w="3875" cap="flat" cmpd="sng">
              <a:solidFill>
                <a:srgbClr val="D4C599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940" name="Google Shape;2940;p17"/>
            <p:cNvSpPr/>
            <p:nvPr/>
          </p:nvSpPr>
          <p:spPr>
            <a:xfrm>
              <a:off x="7538297" y="3585813"/>
              <a:ext cx="54202" cy="30173"/>
            </a:xfrm>
            <a:custGeom>
              <a:avLst/>
              <a:gdLst/>
              <a:ahLst/>
              <a:cxnLst/>
              <a:rect l="l" t="t" r="r" b="b"/>
              <a:pathLst>
                <a:path w="1668" h="965" fill="none" extrusionOk="0">
                  <a:moveTo>
                    <a:pt x="1644" y="369"/>
                  </a:moveTo>
                  <a:cubicBezTo>
                    <a:pt x="1667" y="607"/>
                    <a:pt x="1346" y="846"/>
                    <a:pt x="894" y="905"/>
                  </a:cubicBezTo>
                  <a:cubicBezTo>
                    <a:pt x="453" y="965"/>
                    <a:pt x="60" y="822"/>
                    <a:pt x="36" y="595"/>
                  </a:cubicBezTo>
                  <a:cubicBezTo>
                    <a:pt x="1" y="357"/>
                    <a:pt x="334" y="119"/>
                    <a:pt x="774" y="60"/>
                  </a:cubicBezTo>
                  <a:cubicBezTo>
                    <a:pt x="1227" y="0"/>
                    <a:pt x="1608" y="131"/>
                    <a:pt x="1644" y="369"/>
                  </a:cubicBezTo>
                  <a:close/>
                </a:path>
              </a:pathLst>
            </a:custGeom>
            <a:noFill/>
            <a:ln w="4175" cap="flat" cmpd="sng">
              <a:solidFill>
                <a:srgbClr val="D4C599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941" name="Google Shape;2941;p17"/>
            <p:cNvSpPr/>
            <p:nvPr/>
          </p:nvSpPr>
          <p:spPr>
            <a:xfrm>
              <a:off x="8206850" y="3654664"/>
              <a:ext cx="61935" cy="34676"/>
            </a:xfrm>
            <a:custGeom>
              <a:avLst/>
              <a:gdLst/>
              <a:ahLst/>
              <a:cxnLst/>
              <a:rect l="l" t="t" r="r" b="b"/>
              <a:pathLst>
                <a:path w="1906" h="1109" fill="none" extrusionOk="0">
                  <a:moveTo>
                    <a:pt x="1870" y="441"/>
                  </a:moveTo>
                  <a:cubicBezTo>
                    <a:pt x="1906" y="715"/>
                    <a:pt x="1536" y="1001"/>
                    <a:pt x="1013" y="1049"/>
                  </a:cubicBezTo>
                  <a:cubicBezTo>
                    <a:pt x="489" y="1108"/>
                    <a:pt x="60" y="965"/>
                    <a:pt x="24" y="679"/>
                  </a:cubicBezTo>
                  <a:cubicBezTo>
                    <a:pt x="1" y="418"/>
                    <a:pt x="370" y="132"/>
                    <a:pt x="894" y="72"/>
                  </a:cubicBezTo>
                  <a:cubicBezTo>
                    <a:pt x="1394" y="1"/>
                    <a:pt x="1846" y="168"/>
                    <a:pt x="1870" y="441"/>
                  </a:cubicBezTo>
                  <a:close/>
                </a:path>
              </a:pathLst>
            </a:custGeom>
            <a:noFill/>
            <a:ln w="3575" cap="flat" cmpd="sng">
              <a:solidFill>
                <a:srgbClr val="D4C599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942" name="Google Shape;2942;p17"/>
            <p:cNvSpPr/>
            <p:nvPr/>
          </p:nvSpPr>
          <p:spPr>
            <a:xfrm>
              <a:off x="7436556" y="4159478"/>
              <a:ext cx="74316" cy="41367"/>
            </a:xfrm>
            <a:custGeom>
              <a:avLst/>
              <a:gdLst/>
              <a:ahLst/>
              <a:cxnLst/>
              <a:rect l="l" t="t" r="r" b="b"/>
              <a:pathLst>
                <a:path w="2287" h="1323" fill="none" extrusionOk="0">
                  <a:moveTo>
                    <a:pt x="2239" y="525"/>
                  </a:moveTo>
                  <a:cubicBezTo>
                    <a:pt x="2286" y="846"/>
                    <a:pt x="1822" y="1179"/>
                    <a:pt x="1215" y="1251"/>
                  </a:cubicBezTo>
                  <a:cubicBezTo>
                    <a:pt x="607" y="1322"/>
                    <a:pt x="84" y="1132"/>
                    <a:pt x="36" y="822"/>
                  </a:cubicBezTo>
                  <a:cubicBezTo>
                    <a:pt x="0" y="489"/>
                    <a:pt x="453" y="167"/>
                    <a:pt x="1072" y="84"/>
                  </a:cubicBezTo>
                  <a:cubicBezTo>
                    <a:pt x="1679" y="1"/>
                    <a:pt x="2203" y="191"/>
                    <a:pt x="2239" y="525"/>
                  </a:cubicBezTo>
                  <a:close/>
                </a:path>
              </a:pathLst>
            </a:custGeom>
            <a:noFill/>
            <a:ln w="4175" cap="flat" cmpd="sng">
              <a:solidFill>
                <a:srgbClr val="D4C599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943" name="Google Shape;2943;p17"/>
            <p:cNvSpPr/>
            <p:nvPr/>
          </p:nvSpPr>
          <p:spPr>
            <a:xfrm>
              <a:off x="8341476" y="3352026"/>
              <a:ext cx="74706" cy="40960"/>
            </a:xfrm>
            <a:custGeom>
              <a:avLst/>
              <a:gdLst/>
              <a:ahLst/>
              <a:cxnLst/>
              <a:rect l="l" t="t" r="r" b="b"/>
              <a:pathLst>
                <a:path w="2299" h="1310" fill="none" extrusionOk="0">
                  <a:moveTo>
                    <a:pt x="2251" y="512"/>
                  </a:moveTo>
                  <a:cubicBezTo>
                    <a:pt x="2299" y="834"/>
                    <a:pt x="1835" y="1167"/>
                    <a:pt x="1227" y="1238"/>
                  </a:cubicBezTo>
                  <a:cubicBezTo>
                    <a:pt x="620" y="1310"/>
                    <a:pt x="96" y="1119"/>
                    <a:pt x="49" y="810"/>
                  </a:cubicBezTo>
                  <a:cubicBezTo>
                    <a:pt x="1" y="476"/>
                    <a:pt x="465" y="155"/>
                    <a:pt x="1073" y="72"/>
                  </a:cubicBezTo>
                  <a:cubicBezTo>
                    <a:pt x="1692" y="0"/>
                    <a:pt x="2227" y="202"/>
                    <a:pt x="2251" y="512"/>
                  </a:cubicBezTo>
                  <a:close/>
                </a:path>
              </a:pathLst>
            </a:custGeom>
            <a:noFill/>
            <a:ln w="4175" cap="flat" cmpd="sng">
              <a:solidFill>
                <a:srgbClr val="D4C599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944" name="Google Shape;2944;p17"/>
            <p:cNvSpPr/>
            <p:nvPr/>
          </p:nvSpPr>
          <p:spPr>
            <a:xfrm>
              <a:off x="7954591" y="3969622"/>
              <a:ext cx="74706" cy="41367"/>
            </a:xfrm>
            <a:custGeom>
              <a:avLst/>
              <a:gdLst/>
              <a:ahLst/>
              <a:cxnLst/>
              <a:rect l="l" t="t" r="r" b="b"/>
              <a:pathLst>
                <a:path w="2299" h="1323" fill="none" extrusionOk="0">
                  <a:moveTo>
                    <a:pt x="2251" y="524"/>
                  </a:moveTo>
                  <a:cubicBezTo>
                    <a:pt x="2299" y="846"/>
                    <a:pt x="1834" y="1179"/>
                    <a:pt x="1227" y="1251"/>
                  </a:cubicBezTo>
                  <a:cubicBezTo>
                    <a:pt x="620" y="1322"/>
                    <a:pt x="96" y="1132"/>
                    <a:pt x="48" y="822"/>
                  </a:cubicBezTo>
                  <a:cubicBezTo>
                    <a:pt x="1" y="489"/>
                    <a:pt x="465" y="167"/>
                    <a:pt x="1072" y="84"/>
                  </a:cubicBezTo>
                  <a:cubicBezTo>
                    <a:pt x="1691" y="1"/>
                    <a:pt x="2215" y="191"/>
                    <a:pt x="2251" y="524"/>
                  </a:cubicBezTo>
                  <a:close/>
                </a:path>
              </a:pathLst>
            </a:custGeom>
            <a:noFill/>
            <a:ln w="4175" cap="flat" cmpd="sng">
              <a:solidFill>
                <a:srgbClr val="D4C599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945" name="Google Shape;2945;p17"/>
            <p:cNvSpPr/>
            <p:nvPr/>
          </p:nvSpPr>
          <p:spPr>
            <a:xfrm>
              <a:off x="7696158" y="3634934"/>
              <a:ext cx="66582" cy="37271"/>
            </a:xfrm>
            <a:custGeom>
              <a:avLst/>
              <a:gdLst/>
              <a:ahLst/>
              <a:cxnLst/>
              <a:rect l="l" t="t" r="r" b="b"/>
              <a:pathLst>
                <a:path w="2049" h="1192" fill="none" extrusionOk="0">
                  <a:moveTo>
                    <a:pt x="2012" y="465"/>
                  </a:moveTo>
                  <a:cubicBezTo>
                    <a:pt x="2048" y="751"/>
                    <a:pt x="1631" y="1049"/>
                    <a:pt x="1096" y="1120"/>
                  </a:cubicBezTo>
                  <a:cubicBezTo>
                    <a:pt x="560" y="1191"/>
                    <a:pt x="84" y="1013"/>
                    <a:pt x="48" y="739"/>
                  </a:cubicBezTo>
                  <a:cubicBezTo>
                    <a:pt x="0" y="453"/>
                    <a:pt x="417" y="156"/>
                    <a:pt x="953" y="84"/>
                  </a:cubicBezTo>
                  <a:cubicBezTo>
                    <a:pt x="1501" y="1"/>
                    <a:pt x="1965" y="179"/>
                    <a:pt x="2012" y="465"/>
                  </a:cubicBezTo>
                  <a:close/>
                </a:path>
              </a:pathLst>
            </a:custGeom>
            <a:noFill/>
            <a:ln w="3875" cap="flat" cmpd="sng">
              <a:solidFill>
                <a:srgbClr val="D4C599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946" name="Google Shape;2946;p17"/>
            <p:cNvSpPr/>
            <p:nvPr/>
          </p:nvSpPr>
          <p:spPr>
            <a:xfrm>
              <a:off x="7778955" y="4148628"/>
              <a:ext cx="29830" cy="27328"/>
            </a:xfrm>
            <a:custGeom>
              <a:avLst/>
              <a:gdLst/>
              <a:ahLst/>
              <a:cxnLst/>
              <a:rect l="l" t="t" r="r" b="b"/>
              <a:pathLst>
                <a:path w="918" h="874" extrusionOk="0">
                  <a:moveTo>
                    <a:pt x="439" y="0"/>
                  </a:moveTo>
                  <a:cubicBezTo>
                    <a:pt x="423" y="0"/>
                    <a:pt x="408" y="1"/>
                    <a:pt x="393" y="2"/>
                  </a:cubicBezTo>
                  <a:cubicBezTo>
                    <a:pt x="155" y="38"/>
                    <a:pt x="0" y="264"/>
                    <a:pt x="24" y="491"/>
                  </a:cubicBezTo>
                  <a:cubicBezTo>
                    <a:pt x="58" y="713"/>
                    <a:pt x="248" y="874"/>
                    <a:pt x="467" y="874"/>
                  </a:cubicBezTo>
                  <a:cubicBezTo>
                    <a:pt x="482" y="874"/>
                    <a:pt x="497" y="873"/>
                    <a:pt x="512" y="872"/>
                  </a:cubicBezTo>
                  <a:cubicBezTo>
                    <a:pt x="750" y="836"/>
                    <a:pt x="917" y="610"/>
                    <a:pt x="893" y="383"/>
                  </a:cubicBezTo>
                  <a:cubicBezTo>
                    <a:pt x="860" y="160"/>
                    <a:pt x="659" y="0"/>
                    <a:pt x="43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947" name="Google Shape;2947;p17"/>
            <p:cNvSpPr/>
            <p:nvPr/>
          </p:nvSpPr>
          <p:spPr>
            <a:xfrm>
              <a:off x="7478344" y="3816786"/>
              <a:ext cx="43348" cy="39053"/>
            </a:xfrm>
            <a:custGeom>
              <a:avLst/>
              <a:gdLst/>
              <a:ahLst/>
              <a:cxnLst/>
              <a:rect l="l" t="t" r="r" b="b"/>
              <a:pathLst>
                <a:path w="1334" h="1249" extrusionOk="0">
                  <a:moveTo>
                    <a:pt x="671" y="1"/>
                  </a:moveTo>
                  <a:cubicBezTo>
                    <a:pt x="642" y="1"/>
                    <a:pt x="613" y="3"/>
                    <a:pt x="584" y="7"/>
                  </a:cubicBezTo>
                  <a:cubicBezTo>
                    <a:pt x="238" y="55"/>
                    <a:pt x="0" y="364"/>
                    <a:pt x="48" y="709"/>
                  </a:cubicBezTo>
                  <a:cubicBezTo>
                    <a:pt x="92" y="1031"/>
                    <a:pt x="363" y="1249"/>
                    <a:pt x="679" y="1249"/>
                  </a:cubicBezTo>
                  <a:cubicBezTo>
                    <a:pt x="702" y="1249"/>
                    <a:pt x="726" y="1248"/>
                    <a:pt x="750" y="1245"/>
                  </a:cubicBezTo>
                  <a:cubicBezTo>
                    <a:pt x="1095" y="1198"/>
                    <a:pt x="1334" y="888"/>
                    <a:pt x="1286" y="543"/>
                  </a:cubicBezTo>
                  <a:cubicBezTo>
                    <a:pt x="1242" y="227"/>
                    <a:pt x="980" y="1"/>
                    <a:pt x="67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948" name="Google Shape;2948;p17"/>
            <p:cNvSpPr/>
            <p:nvPr/>
          </p:nvSpPr>
          <p:spPr>
            <a:xfrm>
              <a:off x="8621616" y="3214824"/>
              <a:ext cx="43348" cy="38740"/>
            </a:xfrm>
            <a:custGeom>
              <a:avLst/>
              <a:gdLst/>
              <a:ahLst/>
              <a:cxnLst/>
              <a:rect l="l" t="t" r="r" b="b"/>
              <a:pathLst>
                <a:path w="1334" h="1239" extrusionOk="0">
                  <a:moveTo>
                    <a:pt x="671" y="1"/>
                  </a:moveTo>
                  <a:cubicBezTo>
                    <a:pt x="642" y="1"/>
                    <a:pt x="613" y="3"/>
                    <a:pt x="583" y="7"/>
                  </a:cubicBezTo>
                  <a:cubicBezTo>
                    <a:pt x="238" y="42"/>
                    <a:pt x="0" y="364"/>
                    <a:pt x="48" y="697"/>
                  </a:cubicBezTo>
                  <a:cubicBezTo>
                    <a:pt x="91" y="1013"/>
                    <a:pt x="354" y="1239"/>
                    <a:pt x="662" y="1239"/>
                  </a:cubicBezTo>
                  <a:cubicBezTo>
                    <a:pt x="691" y="1239"/>
                    <a:pt x="721" y="1237"/>
                    <a:pt x="750" y="1233"/>
                  </a:cubicBezTo>
                  <a:cubicBezTo>
                    <a:pt x="1095" y="1197"/>
                    <a:pt x="1334" y="876"/>
                    <a:pt x="1286" y="542"/>
                  </a:cubicBezTo>
                  <a:cubicBezTo>
                    <a:pt x="1242" y="227"/>
                    <a:pt x="980" y="1"/>
                    <a:pt x="67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949" name="Google Shape;2949;p17"/>
            <p:cNvSpPr/>
            <p:nvPr/>
          </p:nvSpPr>
          <p:spPr>
            <a:xfrm>
              <a:off x="7874913" y="3458023"/>
              <a:ext cx="26711" cy="24107"/>
            </a:xfrm>
            <a:custGeom>
              <a:avLst/>
              <a:gdLst/>
              <a:ahLst/>
              <a:cxnLst/>
              <a:rect l="l" t="t" r="r" b="b"/>
              <a:pathLst>
                <a:path w="822" h="771" extrusionOk="0">
                  <a:moveTo>
                    <a:pt x="404" y="1"/>
                  </a:moveTo>
                  <a:cubicBezTo>
                    <a:pt x="388" y="1"/>
                    <a:pt x="373" y="2"/>
                    <a:pt x="357" y="3"/>
                  </a:cubicBezTo>
                  <a:cubicBezTo>
                    <a:pt x="155" y="39"/>
                    <a:pt x="0" y="230"/>
                    <a:pt x="36" y="444"/>
                  </a:cubicBezTo>
                  <a:cubicBezTo>
                    <a:pt x="57" y="627"/>
                    <a:pt x="215" y="770"/>
                    <a:pt x="403" y="770"/>
                  </a:cubicBezTo>
                  <a:cubicBezTo>
                    <a:pt x="423" y="770"/>
                    <a:pt x="444" y="769"/>
                    <a:pt x="464" y="765"/>
                  </a:cubicBezTo>
                  <a:cubicBezTo>
                    <a:pt x="679" y="742"/>
                    <a:pt x="822" y="539"/>
                    <a:pt x="798" y="337"/>
                  </a:cubicBezTo>
                  <a:cubicBezTo>
                    <a:pt x="765" y="138"/>
                    <a:pt x="598" y="1"/>
                    <a:pt x="4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950" name="Google Shape;2950;p17"/>
            <p:cNvSpPr/>
            <p:nvPr/>
          </p:nvSpPr>
          <p:spPr>
            <a:xfrm>
              <a:off x="5273808" y="3589887"/>
              <a:ext cx="42958" cy="39147"/>
            </a:xfrm>
            <a:custGeom>
              <a:avLst/>
              <a:gdLst/>
              <a:ahLst/>
              <a:cxnLst/>
              <a:rect l="l" t="t" r="r" b="b"/>
              <a:pathLst>
                <a:path w="1322" h="1252" extrusionOk="0">
                  <a:moveTo>
                    <a:pt x="660" y="1"/>
                  </a:moveTo>
                  <a:cubicBezTo>
                    <a:pt x="631" y="1"/>
                    <a:pt x="601" y="3"/>
                    <a:pt x="572" y="7"/>
                  </a:cubicBezTo>
                  <a:cubicBezTo>
                    <a:pt x="239" y="55"/>
                    <a:pt x="0" y="364"/>
                    <a:pt x="36" y="709"/>
                  </a:cubicBezTo>
                  <a:cubicBezTo>
                    <a:pt x="80" y="1025"/>
                    <a:pt x="342" y="1251"/>
                    <a:pt x="651" y="1251"/>
                  </a:cubicBezTo>
                  <a:cubicBezTo>
                    <a:pt x="680" y="1251"/>
                    <a:pt x="709" y="1249"/>
                    <a:pt x="739" y="1245"/>
                  </a:cubicBezTo>
                  <a:cubicBezTo>
                    <a:pt x="1084" y="1198"/>
                    <a:pt x="1322" y="888"/>
                    <a:pt x="1274" y="543"/>
                  </a:cubicBezTo>
                  <a:cubicBezTo>
                    <a:pt x="1231" y="227"/>
                    <a:pt x="968" y="1"/>
                    <a:pt x="66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951" name="Google Shape;2951;p17"/>
            <p:cNvSpPr/>
            <p:nvPr/>
          </p:nvSpPr>
          <p:spPr>
            <a:xfrm>
              <a:off x="5730341" y="3622646"/>
              <a:ext cx="54202" cy="30204"/>
            </a:xfrm>
            <a:custGeom>
              <a:avLst/>
              <a:gdLst/>
              <a:ahLst/>
              <a:cxnLst/>
              <a:rect l="l" t="t" r="r" b="b"/>
              <a:pathLst>
                <a:path w="1668" h="966" fill="none" extrusionOk="0">
                  <a:moveTo>
                    <a:pt x="1632" y="370"/>
                  </a:moveTo>
                  <a:cubicBezTo>
                    <a:pt x="1668" y="608"/>
                    <a:pt x="1334" y="846"/>
                    <a:pt x="894" y="906"/>
                  </a:cubicBezTo>
                  <a:cubicBezTo>
                    <a:pt x="441" y="965"/>
                    <a:pt x="60" y="811"/>
                    <a:pt x="24" y="596"/>
                  </a:cubicBezTo>
                  <a:cubicBezTo>
                    <a:pt x="1" y="358"/>
                    <a:pt x="322" y="120"/>
                    <a:pt x="775" y="60"/>
                  </a:cubicBezTo>
                  <a:cubicBezTo>
                    <a:pt x="1227" y="1"/>
                    <a:pt x="1608" y="132"/>
                    <a:pt x="1632" y="370"/>
                  </a:cubicBezTo>
                  <a:close/>
                </a:path>
              </a:pathLst>
            </a:custGeom>
            <a:noFill/>
            <a:ln w="4175" cap="flat" cmpd="sng">
              <a:solidFill>
                <a:srgbClr val="D4C599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952" name="Google Shape;2952;p17"/>
            <p:cNvSpPr/>
            <p:nvPr/>
          </p:nvSpPr>
          <p:spPr>
            <a:xfrm>
              <a:off x="6737426" y="3785706"/>
              <a:ext cx="54202" cy="30580"/>
            </a:xfrm>
            <a:custGeom>
              <a:avLst/>
              <a:gdLst/>
              <a:ahLst/>
              <a:cxnLst/>
              <a:rect l="l" t="t" r="r" b="b"/>
              <a:pathLst>
                <a:path w="1668" h="978" fill="none" extrusionOk="0">
                  <a:moveTo>
                    <a:pt x="1644" y="382"/>
                  </a:moveTo>
                  <a:cubicBezTo>
                    <a:pt x="1668" y="608"/>
                    <a:pt x="1346" y="858"/>
                    <a:pt x="894" y="906"/>
                  </a:cubicBezTo>
                  <a:cubicBezTo>
                    <a:pt x="453" y="977"/>
                    <a:pt x="60" y="822"/>
                    <a:pt x="36" y="596"/>
                  </a:cubicBezTo>
                  <a:cubicBezTo>
                    <a:pt x="1" y="358"/>
                    <a:pt x="334" y="120"/>
                    <a:pt x="775" y="60"/>
                  </a:cubicBezTo>
                  <a:cubicBezTo>
                    <a:pt x="1227" y="1"/>
                    <a:pt x="1608" y="156"/>
                    <a:pt x="1644" y="382"/>
                  </a:cubicBezTo>
                  <a:close/>
                </a:path>
              </a:pathLst>
            </a:custGeom>
            <a:noFill/>
            <a:ln w="4175" cap="flat" cmpd="sng">
              <a:solidFill>
                <a:srgbClr val="D4C599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953" name="Google Shape;2953;p17"/>
            <p:cNvSpPr/>
            <p:nvPr/>
          </p:nvSpPr>
          <p:spPr>
            <a:xfrm>
              <a:off x="6398893" y="3691528"/>
              <a:ext cx="61935" cy="34644"/>
            </a:xfrm>
            <a:custGeom>
              <a:avLst/>
              <a:gdLst/>
              <a:ahLst/>
              <a:cxnLst/>
              <a:rect l="l" t="t" r="r" b="b"/>
              <a:pathLst>
                <a:path w="1906" h="1108" fill="none" extrusionOk="0">
                  <a:moveTo>
                    <a:pt x="1882" y="429"/>
                  </a:moveTo>
                  <a:cubicBezTo>
                    <a:pt x="1906" y="691"/>
                    <a:pt x="1537" y="977"/>
                    <a:pt x="1013" y="1036"/>
                  </a:cubicBezTo>
                  <a:cubicBezTo>
                    <a:pt x="513" y="1108"/>
                    <a:pt x="60" y="953"/>
                    <a:pt x="36" y="667"/>
                  </a:cubicBezTo>
                  <a:cubicBezTo>
                    <a:pt x="1" y="393"/>
                    <a:pt x="382" y="120"/>
                    <a:pt x="894" y="60"/>
                  </a:cubicBezTo>
                  <a:cubicBezTo>
                    <a:pt x="1394" y="1"/>
                    <a:pt x="1834" y="155"/>
                    <a:pt x="1882" y="429"/>
                  </a:cubicBezTo>
                  <a:close/>
                </a:path>
              </a:pathLst>
            </a:custGeom>
            <a:noFill/>
            <a:ln w="3575" cap="flat" cmpd="sng">
              <a:solidFill>
                <a:srgbClr val="D4C599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954" name="Google Shape;2954;p17"/>
            <p:cNvSpPr/>
            <p:nvPr/>
          </p:nvSpPr>
          <p:spPr>
            <a:xfrm>
              <a:off x="5628209" y="4195967"/>
              <a:ext cx="74316" cy="41367"/>
            </a:xfrm>
            <a:custGeom>
              <a:avLst/>
              <a:gdLst/>
              <a:ahLst/>
              <a:cxnLst/>
              <a:rect l="l" t="t" r="r" b="b"/>
              <a:pathLst>
                <a:path w="2287" h="1323" fill="none" extrusionOk="0">
                  <a:moveTo>
                    <a:pt x="2251" y="512"/>
                  </a:moveTo>
                  <a:cubicBezTo>
                    <a:pt x="2286" y="846"/>
                    <a:pt x="1834" y="1167"/>
                    <a:pt x="1215" y="1251"/>
                  </a:cubicBezTo>
                  <a:cubicBezTo>
                    <a:pt x="608" y="1322"/>
                    <a:pt x="84" y="1132"/>
                    <a:pt x="36" y="810"/>
                  </a:cubicBezTo>
                  <a:cubicBezTo>
                    <a:pt x="0" y="501"/>
                    <a:pt x="453" y="155"/>
                    <a:pt x="1072" y="84"/>
                  </a:cubicBezTo>
                  <a:cubicBezTo>
                    <a:pt x="1679" y="0"/>
                    <a:pt x="2203" y="203"/>
                    <a:pt x="2251" y="512"/>
                  </a:cubicBezTo>
                  <a:close/>
                </a:path>
              </a:pathLst>
            </a:custGeom>
            <a:noFill/>
            <a:ln w="4175" cap="flat" cmpd="sng">
              <a:solidFill>
                <a:srgbClr val="D4C599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955" name="Google Shape;2955;p17"/>
            <p:cNvSpPr/>
            <p:nvPr/>
          </p:nvSpPr>
          <p:spPr>
            <a:xfrm>
              <a:off x="6533909" y="3388484"/>
              <a:ext cx="74706" cy="41367"/>
            </a:xfrm>
            <a:custGeom>
              <a:avLst/>
              <a:gdLst/>
              <a:ahLst/>
              <a:cxnLst/>
              <a:rect l="l" t="t" r="r" b="b"/>
              <a:pathLst>
                <a:path w="2299" h="1323" fill="none" extrusionOk="0">
                  <a:moveTo>
                    <a:pt x="2251" y="525"/>
                  </a:moveTo>
                  <a:cubicBezTo>
                    <a:pt x="2299" y="846"/>
                    <a:pt x="1835" y="1180"/>
                    <a:pt x="1227" y="1251"/>
                  </a:cubicBezTo>
                  <a:cubicBezTo>
                    <a:pt x="608" y="1322"/>
                    <a:pt x="96" y="1132"/>
                    <a:pt x="49" y="822"/>
                  </a:cubicBezTo>
                  <a:cubicBezTo>
                    <a:pt x="1" y="489"/>
                    <a:pt x="465" y="168"/>
                    <a:pt x="1073" y="84"/>
                  </a:cubicBezTo>
                  <a:cubicBezTo>
                    <a:pt x="1668" y="1"/>
                    <a:pt x="2204" y="191"/>
                    <a:pt x="2251" y="525"/>
                  </a:cubicBezTo>
                  <a:close/>
                </a:path>
              </a:pathLst>
            </a:custGeom>
            <a:noFill/>
            <a:ln w="4175" cap="flat" cmpd="sng">
              <a:solidFill>
                <a:srgbClr val="D4C599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956" name="Google Shape;2956;p17"/>
            <p:cNvSpPr/>
            <p:nvPr/>
          </p:nvSpPr>
          <p:spPr>
            <a:xfrm>
              <a:off x="6146634" y="4006486"/>
              <a:ext cx="74316" cy="41336"/>
            </a:xfrm>
            <a:custGeom>
              <a:avLst/>
              <a:gdLst/>
              <a:ahLst/>
              <a:cxnLst/>
              <a:rect l="l" t="t" r="r" b="b"/>
              <a:pathLst>
                <a:path w="2287" h="1322" fill="none" extrusionOk="0">
                  <a:moveTo>
                    <a:pt x="2251" y="524"/>
                  </a:moveTo>
                  <a:cubicBezTo>
                    <a:pt x="2287" y="846"/>
                    <a:pt x="1834" y="1179"/>
                    <a:pt x="1215" y="1250"/>
                  </a:cubicBezTo>
                  <a:cubicBezTo>
                    <a:pt x="608" y="1322"/>
                    <a:pt x="84" y="1131"/>
                    <a:pt x="48" y="822"/>
                  </a:cubicBezTo>
                  <a:cubicBezTo>
                    <a:pt x="1" y="488"/>
                    <a:pt x="453" y="167"/>
                    <a:pt x="1072" y="84"/>
                  </a:cubicBezTo>
                  <a:cubicBezTo>
                    <a:pt x="1680" y="0"/>
                    <a:pt x="2203" y="191"/>
                    <a:pt x="2251" y="524"/>
                  </a:cubicBezTo>
                  <a:close/>
                </a:path>
              </a:pathLst>
            </a:custGeom>
            <a:noFill/>
            <a:ln w="4175" cap="flat" cmpd="sng">
              <a:solidFill>
                <a:srgbClr val="D4C599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957" name="Google Shape;2957;p17"/>
            <p:cNvSpPr/>
            <p:nvPr/>
          </p:nvSpPr>
          <p:spPr>
            <a:xfrm>
              <a:off x="6934735" y="3994948"/>
              <a:ext cx="88646" cy="49528"/>
            </a:xfrm>
            <a:custGeom>
              <a:avLst/>
              <a:gdLst/>
              <a:ahLst/>
              <a:cxnLst/>
              <a:rect l="l" t="t" r="r" b="b"/>
              <a:pathLst>
                <a:path w="2728" h="1584" fill="none" extrusionOk="0">
                  <a:moveTo>
                    <a:pt x="2680" y="607"/>
                  </a:moveTo>
                  <a:cubicBezTo>
                    <a:pt x="2727" y="988"/>
                    <a:pt x="2192" y="1381"/>
                    <a:pt x="1465" y="1488"/>
                  </a:cubicBezTo>
                  <a:cubicBezTo>
                    <a:pt x="727" y="1584"/>
                    <a:pt x="108" y="1346"/>
                    <a:pt x="48" y="965"/>
                  </a:cubicBezTo>
                  <a:cubicBezTo>
                    <a:pt x="1" y="572"/>
                    <a:pt x="537" y="191"/>
                    <a:pt x="1275" y="83"/>
                  </a:cubicBezTo>
                  <a:cubicBezTo>
                    <a:pt x="2001" y="0"/>
                    <a:pt x="2644" y="238"/>
                    <a:pt x="2680" y="607"/>
                  </a:cubicBezTo>
                  <a:close/>
                </a:path>
              </a:pathLst>
            </a:custGeom>
            <a:noFill/>
            <a:ln w="2975" cap="flat" cmpd="sng">
              <a:solidFill>
                <a:srgbClr val="D4C599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958" name="Google Shape;2958;p17"/>
            <p:cNvSpPr/>
            <p:nvPr/>
          </p:nvSpPr>
          <p:spPr>
            <a:xfrm>
              <a:off x="7034560" y="4045570"/>
              <a:ext cx="62325" cy="35395"/>
            </a:xfrm>
            <a:custGeom>
              <a:avLst/>
              <a:gdLst/>
              <a:ahLst/>
              <a:cxnLst/>
              <a:rect l="l" t="t" r="r" b="b"/>
              <a:pathLst>
                <a:path w="1918" h="1132" fill="none" extrusionOk="0">
                  <a:moveTo>
                    <a:pt x="1894" y="441"/>
                  </a:moveTo>
                  <a:cubicBezTo>
                    <a:pt x="1918" y="715"/>
                    <a:pt x="1537" y="1000"/>
                    <a:pt x="1025" y="1048"/>
                  </a:cubicBezTo>
                  <a:cubicBezTo>
                    <a:pt x="501" y="1131"/>
                    <a:pt x="60" y="953"/>
                    <a:pt x="24" y="679"/>
                  </a:cubicBezTo>
                  <a:cubicBezTo>
                    <a:pt x="1" y="417"/>
                    <a:pt x="382" y="131"/>
                    <a:pt x="894" y="72"/>
                  </a:cubicBezTo>
                  <a:cubicBezTo>
                    <a:pt x="1394" y="0"/>
                    <a:pt x="1846" y="167"/>
                    <a:pt x="1894" y="441"/>
                  </a:cubicBezTo>
                  <a:close/>
                </a:path>
              </a:pathLst>
            </a:custGeom>
            <a:noFill/>
            <a:ln w="2975" cap="flat" cmpd="sng">
              <a:solidFill>
                <a:srgbClr val="D4C599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959" name="Google Shape;2959;p17"/>
            <p:cNvSpPr/>
            <p:nvPr/>
          </p:nvSpPr>
          <p:spPr>
            <a:xfrm>
              <a:off x="5970609" y="4185305"/>
              <a:ext cx="29830" cy="27515"/>
            </a:xfrm>
            <a:custGeom>
              <a:avLst/>
              <a:gdLst/>
              <a:ahLst/>
              <a:cxnLst/>
              <a:rect l="l" t="t" r="r" b="b"/>
              <a:pathLst>
                <a:path w="918" h="880" extrusionOk="0">
                  <a:moveTo>
                    <a:pt x="483" y="0"/>
                  </a:moveTo>
                  <a:cubicBezTo>
                    <a:pt x="457" y="0"/>
                    <a:pt x="431" y="3"/>
                    <a:pt x="405" y="8"/>
                  </a:cubicBezTo>
                  <a:cubicBezTo>
                    <a:pt x="167" y="44"/>
                    <a:pt x="0" y="258"/>
                    <a:pt x="24" y="496"/>
                  </a:cubicBezTo>
                  <a:cubicBezTo>
                    <a:pt x="58" y="719"/>
                    <a:pt x="258" y="880"/>
                    <a:pt x="479" y="880"/>
                  </a:cubicBezTo>
                  <a:cubicBezTo>
                    <a:pt x="494" y="880"/>
                    <a:pt x="509" y="879"/>
                    <a:pt x="524" y="877"/>
                  </a:cubicBezTo>
                  <a:cubicBezTo>
                    <a:pt x="762" y="842"/>
                    <a:pt x="917" y="615"/>
                    <a:pt x="893" y="377"/>
                  </a:cubicBezTo>
                  <a:cubicBezTo>
                    <a:pt x="862" y="165"/>
                    <a:pt x="688" y="0"/>
                    <a:pt x="48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960" name="Google Shape;2960;p17"/>
            <p:cNvSpPr/>
            <p:nvPr/>
          </p:nvSpPr>
          <p:spPr>
            <a:xfrm>
              <a:off x="6630257" y="3444453"/>
              <a:ext cx="27491" cy="25014"/>
            </a:xfrm>
            <a:custGeom>
              <a:avLst/>
              <a:gdLst/>
              <a:ahLst/>
              <a:cxnLst/>
              <a:rect l="l" t="t" r="r" b="b"/>
              <a:pathLst>
                <a:path w="846" h="800" extrusionOk="0">
                  <a:moveTo>
                    <a:pt x="444" y="1"/>
                  </a:moveTo>
                  <a:cubicBezTo>
                    <a:pt x="419" y="1"/>
                    <a:pt x="395" y="3"/>
                    <a:pt x="370" y="9"/>
                  </a:cubicBezTo>
                  <a:cubicBezTo>
                    <a:pt x="143" y="44"/>
                    <a:pt x="1" y="235"/>
                    <a:pt x="24" y="461"/>
                  </a:cubicBezTo>
                  <a:cubicBezTo>
                    <a:pt x="57" y="655"/>
                    <a:pt x="215" y="800"/>
                    <a:pt x="412" y="800"/>
                  </a:cubicBezTo>
                  <a:cubicBezTo>
                    <a:pt x="433" y="800"/>
                    <a:pt x="455" y="798"/>
                    <a:pt x="477" y="795"/>
                  </a:cubicBezTo>
                  <a:cubicBezTo>
                    <a:pt x="703" y="771"/>
                    <a:pt x="846" y="580"/>
                    <a:pt x="822" y="354"/>
                  </a:cubicBezTo>
                  <a:cubicBezTo>
                    <a:pt x="791" y="154"/>
                    <a:pt x="629" y="1"/>
                    <a:pt x="4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961" name="Google Shape;2961;p17"/>
            <p:cNvSpPr/>
            <p:nvPr/>
          </p:nvSpPr>
          <p:spPr>
            <a:xfrm>
              <a:off x="5670387" y="3853650"/>
              <a:ext cx="42958" cy="39053"/>
            </a:xfrm>
            <a:custGeom>
              <a:avLst/>
              <a:gdLst/>
              <a:ahLst/>
              <a:cxnLst/>
              <a:rect l="l" t="t" r="r" b="b"/>
              <a:pathLst>
                <a:path w="1322" h="1249" extrusionOk="0">
                  <a:moveTo>
                    <a:pt x="659" y="1"/>
                  </a:moveTo>
                  <a:cubicBezTo>
                    <a:pt x="631" y="1"/>
                    <a:pt x="601" y="3"/>
                    <a:pt x="572" y="7"/>
                  </a:cubicBezTo>
                  <a:cubicBezTo>
                    <a:pt x="238" y="54"/>
                    <a:pt x="0" y="364"/>
                    <a:pt x="36" y="709"/>
                  </a:cubicBezTo>
                  <a:cubicBezTo>
                    <a:pt x="80" y="1020"/>
                    <a:pt x="353" y="1248"/>
                    <a:pt x="670" y="1248"/>
                  </a:cubicBezTo>
                  <a:cubicBezTo>
                    <a:pt x="693" y="1248"/>
                    <a:pt x="715" y="1247"/>
                    <a:pt x="738" y="1245"/>
                  </a:cubicBezTo>
                  <a:cubicBezTo>
                    <a:pt x="1084" y="1197"/>
                    <a:pt x="1322" y="888"/>
                    <a:pt x="1274" y="542"/>
                  </a:cubicBezTo>
                  <a:cubicBezTo>
                    <a:pt x="1231" y="227"/>
                    <a:pt x="968" y="1"/>
                    <a:pt x="65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962" name="Google Shape;2962;p17"/>
            <p:cNvSpPr/>
            <p:nvPr/>
          </p:nvSpPr>
          <p:spPr>
            <a:xfrm>
              <a:off x="6558671" y="4017117"/>
              <a:ext cx="29830" cy="27140"/>
            </a:xfrm>
            <a:custGeom>
              <a:avLst/>
              <a:gdLst/>
              <a:ahLst/>
              <a:cxnLst/>
              <a:rect l="l" t="t" r="r" b="b"/>
              <a:pathLst>
                <a:path w="918" h="868" extrusionOk="0">
                  <a:moveTo>
                    <a:pt x="470" y="1"/>
                  </a:moveTo>
                  <a:cubicBezTo>
                    <a:pt x="449" y="1"/>
                    <a:pt x="427" y="2"/>
                    <a:pt x="406" y="6"/>
                  </a:cubicBezTo>
                  <a:cubicBezTo>
                    <a:pt x="168" y="29"/>
                    <a:pt x="1" y="256"/>
                    <a:pt x="25" y="494"/>
                  </a:cubicBezTo>
                  <a:cubicBezTo>
                    <a:pt x="57" y="710"/>
                    <a:pt x="247" y="868"/>
                    <a:pt x="460" y="868"/>
                  </a:cubicBezTo>
                  <a:cubicBezTo>
                    <a:pt x="482" y="868"/>
                    <a:pt x="503" y="866"/>
                    <a:pt x="525" y="863"/>
                  </a:cubicBezTo>
                  <a:cubicBezTo>
                    <a:pt x="763" y="827"/>
                    <a:pt x="918" y="613"/>
                    <a:pt x="894" y="375"/>
                  </a:cubicBezTo>
                  <a:cubicBezTo>
                    <a:pt x="861" y="158"/>
                    <a:pt x="681" y="1"/>
                    <a:pt x="47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963" name="Google Shape;2963;p17"/>
            <p:cNvSpPr/>
            <p:nvPr/>
          </p:nvSpPr>
          <p:spPr>
            <a:xfrm>
              <a:off x="4703131" y="3722055"/>
              <a:ext cx="42991" cy="39147"/>
            </a:xfrm>
            <a:custGeom>
              <a:avLst/>
              <a:gdLst/>
              <a:ahLst/>
              <a:cxnLst/>
              <a:rect l="l" t="t" r="r" b="b"/>
              <a:pathLst>
                <a:path w="1323" h="1252" extrusionOk="0">
                  <a:moveTo>
                    <a:pt x="660" y="1"/>
                  </a:moveTo>
                  <a:cubicBezTo>
                    <a:pt x="631" y="1"/>
                    <a:pt x="602" y="3"/>
                    <a:pt x="572" y="7"/>
                  </a:cubicBezTo>
                  <a:cubicBezTo>
                    <a:pt x="239" y="54"/>
                    <a:pt x="1" y="364"/>
                    <a:pt x="36" y="709"/>
                  </a:cubicBezTo>
                  <a:cubicBezTo>
                    <a:pt x="80" y="1025"/>
                    <a:pt x="342" y="1251"/>
                    <a:pt x="651" y="1251"/>
                  </a:cubicBezTo>
                  <a:cubicBezTo>
                    <a:pt x="680" y="1251"/>
                    <a:pt x="709" y="1249"/>
                    <a:pt x="739" y="1245"/>
                  </a:cubicBezTo>
                  <a:cubicBezTo>
                    <a:pt x="1084" y="1197"/>
                    <a:pt x="1322" y="888"/>
                    <a:pt x="1275" y="543"/>
                  </a:cubicBezTo>
                  <a:cubicBezTo>
                    <a:pt x="1231" y="227"/>
                    <a:pt x="969" y="1"/>
                    <a:pt x="66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964" name="Google Shape;2964;p17"/>
            <p:cNvSpPr/>
            <p:nvPr/>
          </p:nvSpPr>
          <p:spPr>
            <a:xfrm>
              <a:off x="7080605" y="3817099"/>
              <a:ext cx="42991" cy="39209"/>
            </a:xfrm>
            <a:custGeom>
              <a:avLst/>
              <a:gdLst/>
              <a:ahLst/>
              <a:cxnLst/>
              <a:rect l="l" t="t" r="r" b="b"/>
              <a:pathLst>
                <a:path w="1323" h="1254" extrusionOk="0">
                  <a:moveTo>
                    <a:pt x="668" y="0"/>
                  </a:moveTo>
                  <a:cubicBezTo>
                    <a:pt x="636" y="0"/>
                    <a:pt x="604" y="3"/>
                    <a:pt x="572" y="9"/>
                  </a:cubicBezTo>
                  <a:cubicBezTo>
                    <a:pt x="239" y="56"/>
                    <a:pt x="0" y="366"/>
                    <a:pt x="36" y="711"/>
                  </a:cubicBezTo>
                  <a:cubicBezTo>
                    <a:pt x="80" y="1027"/>
                    <a:pt x="342" y="1253"/>
                    <a:pt x="651" y="1253"/>
                  </a:cubicBezTo>
                  <a:cubicBezTo>
                    <a:pt x="680" y="1253"/>
                    <a:pt x="709" y="1251"/>
                    <a:pt x="739" y="1247"/>
                  </a:cubicBezTo>
                  <a:cubicBezTo>
                    <a:pt x="1084" y="1199"/>
                    <a:pt x="1322" y="890"/>
                    <a:pt x="1274" y="545"/>
                  </a:cubicBezTo>
                  <a:cubicBezTo>
                    <a:pt x="1231" y="243"/>
                    <a:pt x="965" y="0"/>
                    <a:pt x="66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965" name="Google Shape;2965;p17"/>
            <p:cNvSpPr/>
            <p:nvPr/>
          </p:nvSpPr>
          <p:spPr>
            <a:xfrm>
              <a:off x="6066956" y="3494700"/>
              <a:ext cx="26321" cy="24201"/>
            </a:xfrm>
            <a:custGeom>
              <a:avLst/>
              <a:gdLst/>
              <a:ahLst/>
              <a:cxnLst/>
              <a:rect l="l" t="t" r="r" b="b"/>
              <a:pathLst>
                <a:path w="810" h="774" extrusionOk="0">
                  <a:moveTo>
                    <a:pt x="431" y="0"/>
                  </a:moveTo>
                  <a:cubicBezTo>
                    <a:pt x="407" y="0"/>
                    <a:pt x="382" y="3"/>
                    <a:pt x="357" y="9"/>
                  </a:cubicBezTo>
                  <a:cubicBezTo>
                    <a:pt x="143" y="45"/>
                    <a:pt x="0" y="235"/>
                    <a:pt x="24" y="438"/>
                  </a:cubicBezTo>
                  <a:cubicBezTo>
                    <a:pt x="57" y="636"/>
                    <a:pt x="223" y="774"/>
                    <a:pt x="408" y="774"/>
                  </a:cubicBezTo>
                  <a:cubicBezTo>
                    <a:pt x="423" y="774"/>
                    <a:pt x="438" y="773"/>
                    <a:pt x="453" y="771"/>
                  </a:cubicBezTo>
                  <a:cubicBezTo>
                    <a:pt x="667" y="735"/>
                    <a:pt x="810" y="545"/>
                    <a:pt x="786" y="342"/>
                  </a:cubicBezTo>
                  <a:cubicBezTo>
                    <a:pt x="755" y="144"/>
                    <a:pt x="604" y="0"/>
                    <a:pt x="43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966" name="Google Shape;2966;p17"/>
            <p:cNvSpPr/>
            <p:nvPr/>
          </p:nvSpPr>
          <p:spPr>
            <a:xfrm>
              <a:off x="5854536" y="3408401"/>
              <a:ext cx="42991" cy="38772"/>
            </a:xfrm>
            <a:custGeom>
              <a:avLst/>
              <a:gdLst/>
              <a:ahLst/>
              <a:cxnLst/>
              <a:rect l="l" t="t" r="r" b="b"/>
              <a:pathLst>
                <a:path w="1323" h="1240" extrusionOk="0">
                  <a:moveTo>
                    <a:pt x="669" y="1"/>
                  </a:moveTo>
                  <a:cubicBezTo>
                    <a:pt x="641" y="1"/>
                    <a:pt x="613" y="3"/>
                    <a:pt x="584" y="7"/>
                  </a:cubicBezTo>
                  <a:cubicBezTo>
                    <a:pt x="239" y="43"/>
                    <a:pt x="1" y="364"/>
                    <a:pt x="48" y="697"/>
                  </a:cubicBezTo>
                  <a:cubicBezTo>
                    <a:pt x="81" y="1013"/>
                    <a:pt x="352" y="1239"/>
                    <a:pt x="654" y="1239"/>
                  </a:cubicBezTo>
                  <a:cubicBezTo>
                    <a:pt x="682" y="1239"/>
                    <a:pt x="710" y="1237"/>
                    <a:pt x="739" y="1233"/>
                  </a:cubicBezTo>
                  <a:cubicBezTo>
                    <a:pt x="1084" y="1197"/>
                    <a:pt x="1322" y="876"/>
                    <a:pt x="1275" y="543"/>
                  </a:cubicBezTo>
                  <a:cubicBezTo>
                    <a:pt x="1242" y="227"/>
                    <a:pt x="970" y="1"/>
                    <a:pt x="66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967" name="Google Shape;2967;p17"/>
            <p:cNvSpPr/>
            <p:nvPr/>
          </p:nvSpPr>
          <p:spPr>
            <a:xfrm>
              <a:off x="4142927" y="4026591"/>
              <a:ext cx="53422" cy="28328"/>
            </a:xfrm>
            <a:custGeom>
              <a:avLst/>
              <a:gdLst/>
              <a:ahLst/>
              <a:cxnLst/>
              <a:rect l="l" t="t" r="r" b="b"/>
              <a:pathLst>
                <a:path w="1644" h="906" fill="none" extrusionOk="0">
                  <a:moveTo>
                    <a:pt x="0" y="417"/>
                  </a:moveTo>
                  <a:cubicBezTo>
                    <a:pt x="12" y="179"/>
                    <a:pt x="393" y="0"/>
                    <a:pt x="834" y="24"/>
                  </a:cubicBezTo>
                  <a:cubicBezTo>
                    <a:pt x="1286" y="36"/>
                    <a:pt x="1643" y="250"/>
                    <a:pt x="1620" y="488"/>
                  </a:cubicBezTo>
                  <a:cubicBezTo>
                    <a:pt x="1608" y="726"/>
                    <a:pt x="1239" y="905"/>
                    <a:pt x="786" y="869"/>
                  </a:cubicBezTo>
                  <a:cubicBezTo>
                    <a:pt x="346" y="857"/>
                    <a:pt x="0" y="655"/>
                    <a:pt x="0" y="417"/>
                  </a:cubicBezTo>
                  <a:close/>
                </a:path>
              </a:pathLst>
            </a:custGeom>
            <a:noFill/>
            <a:ln w="4175" cap="flat" cmpd="sng">
              <a:solidFill>
                <a:srgbClr val="D4C599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968" name="Google Shape;2968;p17"/>
            <p:cNvSpPr/>
            <p:nvPr/>
          </p:nvSpPr>
          <p:spPr>
            <a:xfrm>
              <a:off x="3182668" y="3692279"/>
              <a:ext cx="53032" cy="28328"/>
            </a:xfrm>
            <a:custGeom>
              <a:avLst/>
              <a:gdLst/>
              <a:ahLst/>
              <a:cxnLst/>
              <a:rect l="l" t="t" r="r" b="b"/>
              <a:pathLst>
                <a:path w="1632" h="906" fill="none" extrusionOk="0">
                  <a:moveTo>
                    <a:pt x="0" y="417"/>
                  </a:moveTo>
                  <a:cubicBezTo>
                    <a:pt x="12" y="179"/>
                    <a:pt x="381" y="0"/>
                    <a:pt x="833" y="36"/>
                  </a:cubicBezTo>
                  <a:cubicBezTo>
                    <a:pt x="1274" y="48"/>
                    <a:pt x="1631" y="250"/>
                    <a:pt x="1619" y="489"/>
                  </a:cubicBezTo>
                  <a:cubicBezTo>
                    <a:pt x="1607" y="727"/>
                    <a:pt x="1226" y="905"/>
                    <a:pt x="786" y="881"/>
                  </a:cubicBezTo>
                  <a:cubicBezTo>
                    <a:pt x="333" y="870"/>
                    <a:pt x="0" y="655"/>
                    <a:pt x="0" y="417"/>
                  </a:cubicBezTo>
                  <a:close/>
                </a:path>
              </a:pathLst>
            </a:custGeom>
            <a:noFill/>
            <a:ln w="4175" cap="flat" cmpd="sng">
              <a:solidFill>
                <a:srgbClr val="D4C599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969" name="Google Shape;2969;p17"/>
            <p:cNvSpPr/>
            <p:nvPr/>
          </p:nvSpPr>
          <p:spPr>
            <a:xfrm>
              <a:off x="3490623" y="3838204"/>
              <a:ext cx="61546" cy="32800"/>
            </a:xfrm>
            <a:custGeom>
              <a:avLst/>
              <a:gdLst/>
              <a:ahLst/>
              <a:cxnLst/>
              <a:rect l="l" t="t" r="r" b="b"/>
              <a:pathLst>
                <a:path w="1894" h="1049" fill="none" extrusionOk="0">
                  <a:moveTo>
                    <a:pt x="12" y="489"/>
                  </a:moveTo>
                  <a:cubicBezTo>
                    <a:pt x="24" y="215"/>
                    <a:pt x="465" y="1"/>
                    <a:pt x="965" y="36"/>
                  </a:cubicBezTo>
                  <a:cubicBezTo>
                    <a:pt x="1489" y="72"/>
                    <a:pt x="1893" y="298"/>
                    <a:pt x="1870" y="572"/>
                  </a:cubicBezTo>
                  <a:cubicBezTo>
                    <a:pt x="1858" y="834"/>
                    <a:pt x="1429" y="1048"/>
                    <a:pt x="917" y="1013"/>
                  </a:cubicBezTo>
                  <a:cubicBezTo>
                    <a:pt x="417" y="1001"/>
                    <a:pt x="0" y="763"/>
                    <a:pt x="12" y="489"/>
                  </a:cubicBezTo>
                  <a:close/>
                </a:path>
              </a:pathLst>
            </a:custGeom>
            <a:noFill/>
            <a:ln w="3575" cap="flat" cmpd="sng">
              <a:solidFill>
                <a:srgbClr val="D4C599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970" name="Google Shape;2970;p17"/>
            <p:cNvSpPr/>
            <p:nvPr/>
          </p:nvSpPr>
          <p:spPr>
            <a:xfrm>
              <a:off x="4330943" y="3467434"/>
              <a:ext cx="73179" cy="38740"/>
            </a:xfrm>
            <a:custGeom>
              <a:avLst/>
              <a:gdLst/>
              <a:ahLst/>
              <a:cxnLst/>
              <a:rect l="l" t="t" r="r" b="b"/>
              <a:pathLst>
                <a:path w="2252" h="1239" fill="none" extrusionOk="0">
                  <a:moveTo>
                    <a:pt x="25" y="572"/>
                  </a:moveTo>
                  <a:cubicBezTo>
                    <a:pt x="36" y="238"/>
                    <a:pt x="537" y="0"/>
                    <a:pt x="1156" y="36"/>
                  </a:cubicBezTo>
                  <a:cubicBezTo>
                    <a:pt x="1763" y="60"/>
                    <a:pt x="2251" y="345"/>
                    <a:pt x="2239" y="679"/>
                  </a:cubicBezTo>
                  <a:cubicBezTo>
                    <a:pt x="2227" y="1000"/>
                    <a:pt x="1715" y="1238"/>
                    <a:pt x="1108" y="1214"/>
                  </a:cubicBezTo>
                  <a:cubicBezTo>
                    <a:pt x="501" y="1179"/>
                    <a:pt x="1" y="881"/>
                    <a:pt x="25" y="572"/>
                  </a:cubicBezTo>
                  <a:close/>
                </a:path>
              </a:pathLst>
            </a:custGeom>
            <a:noFill/>
            <a:ln w="4175" cap="flat" cmpd="sng">
              <a:solidFill>
                <a:srgbClr val="D4C599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971" name="Google Shape;2971;p17"/>
            <p:cNvSpPr/>
            <p:nvPr/>
          </p:nvSpPr>
          <p:spPr>
            <a:xfrm>
              <a:off x="3289836" y="4105885"/>
              <a:ext cx="73146" cy="38740"/>
            </a:xfrm>
            <a:custGeom>
              <a:avLst/>
              <a:gdLst/>
              <a:ahLst/>
              <a:cxnLst/>
              <a:rect l="l" t="t" r="r" b="b"/>
              <a:pathLst>
                <a:path w="2251" h="1239" fill="none" extrusionOk="0">
                  <a:moveTo>
                    <a:pt x="12" y="572"/>
                  </a:moveTo>
                  <a:cubicBezTo>
                    <a:pt x="36" y="238"/>
                    <a:pt x="536" y="0"/>
                    <a:pt x="1143" y="36"/>
                  </a:cubicBezTo>
                  <a:cubicBezTo>
                    <a:pt x="1762" y="60"/>
                    <a:pt x="2250" y="345"/>
                    <a:pt x="2238" y="679"/>
                  </a:cubicBezTo>
                  <a:cubicBezTo>
                    <a:pt x="2215" y="1000"/>
                    <a:pt x="1715" y="1238"/>
                    <a:pt x="1107" y="1215"/>
                  </a:cubicBezTo>
                  <a:cubicBezTo>
                    <a:pt x="488" y="1179"/>
                    <a:pt x="0" y="881"/>
                    <a:pt x="12" y="572"/>
                  </a:cubicBezTo>
                  <a:close/>
                </a:path>
              </a:pathLst>
            </a:custGeom>
            <a:noFill/>
            <a:ln w="4175" cap="flat" cmpd="sng">
              <a:solidFill>
                <a:srgbClr val="D4C599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972" name="Google Shape;2972;p17"/>
            <p:cNvSpPr/>
            <p:nvPr/>
          </p:nvSpPr>
          <p:spPr>
            <a:xfrm>
              <a:off x="3786197" y="3564958"/>
              <a:ext cx="72789" cy="38365"/>
            </a:xfrm>
            <a:custGeom>
              <a:avLst/>
              <a:gdLst/>
              <a:ahLst/>
              <a:cxnLst/>
              <a:rect l="l" t="t" r="r" b="b"/>
              <a:pathLst>
                <a:path w="2240" h="1227" fill="none" extrusionOk="0">
                  <a:moveTo>
                    <a:pt x="13" y="560"/>
                  </a:moveTo>
                  <a:cubicBezTo>
                    <a:pt x="25" y="227"/>
                    <a:pt x="537" y="0"/>
                    <a:pt x="1144" y="24"/>
                  </a:cubicBezTo>
                  <a:cubicBezTo>
                    <a:pt x="1751" y="60"/>
                    <a:pt x="2239" y="334"/>
                    <a:pt x="2227" y="667"/>
                  </a:cubicBezTo>
                  <a:cubicBezTo>
                    <a:pt x="2215" y="989"/>
                    <a:pt x="1703" y="1227"/>
                    <a:pt x="1096" y="1203"/>
                  </a:cubicBezTo>
                  <a:cubicBezTo>
                    <a:pt x="477" y="1167"/>
                    <a:pt x="1" y="893"/>
                    <a:pt x="13" y="560"/>
                  </a:cubicBezTo>
                  <a:close/>
                </a:path>
              </a:pathLst>
            </a:custGeom>
            <a:noFill/>
            <a:ln w="4175" cap="flat" cmpd="sng">
              <a:solidFill>
                <a:srgbClr val="D4C599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973" name="Google Shape;2973;p17"/>
            <p:cNvSpPr/>
            <p:nvPr/>
          </p:nvSpPr>
          <p:spPr>
            <a:xfrm>
              <a:off x="2995009" y="3431696"/>
              <a:ext cx="87477" cy="46182"/>
            </a:xfrm>
            <a:custGeom>
              <a:avLst/>
              <a:gdLst/>
              <a:ahLst/>
              <a:cxnLst/>
              <a:rect l="l" t="t" r="r" b="b"/>
              <a:pathLst>
                <a:path w="2692" h="1477" fill="none" extrusionOk="0">
                  <a:moveTo>
                    <a:pt x="12" y="667"/>
                  </a:moveTo>
                  <a:cubicBezTo>
                    <a:pt x="24" y="286"/>
                    <a:pt x="632" y="0"/>
                    <a:pt x="1382" y="36"/>
                  </a:cubicBezTo>
                  <a:cubicBezTo>
                    <a:pt x="2108" y="60"/>
                    <a:pt x="2691" y="405"/>
                    <a:pt x="2679" y="810"/>
                  </a:cubicBezTo>
                  <a:cubicBezTo>
                    <a:pt x="2656" y="1191"/>
                    <a:pt x="2048" y="1476"/>
                    <a:pt x="1310" y="1441"/>
                  </a:cubicBezTo>
                  <a:cubicBezTo>
                    <a:pt x="572" y="1393"/>
                    <a:pt x="0" y="1060"/>
                    <a:pt x="12" y="667"/>
                  </a:cubicBezTo>
                  <a:close/>
                </a:path>
              </a:pathLst>
            </a:custGeom>
            <a:noFill/>
            <a:ln w="2975" cap="flat" cmpd="sng">
              <a:solidFill>
                <a:srgbClr val="D4C599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974" name="Google Shape;2974;p17"/>
            <p:cNvSpPr/>
            <p:nvPr/>
          </p:nvSpPr>
          <p:spPr>
            <a:xfrm>
              <a:off x="2931156" y="3380667"/>
              <a:ext cx="61188" cy="32424"/>
            </a:xfrm>
            <a:custGeom>
              <a:avLst/>
              <a:gdLst/>
              <a:ahLst/>
              <a:cxnLst/>
              <a:rect l="l" t="t" r="r" b="b"/>
              <a:pathLst>
                <a:path w="1883" h="1037" fill="none" extrusionOk="0">
                  <a:moveTo>
                    <a:pt x="1" y="477"/>
                  </a:moveTo>
                  <a:cubicBezTo>
                    <a:pt x="13" y="203"/>
                    <a:pt x="441" y="1"/>
                    <a:pt x="965" y="25"/>
                  </a:cubicBezTo>
                  <a:cubicBezTo>
                    <a:pt x="1489" y="60"/>
                    <a:pt x="1882" y="299"/>
                    <a:pt x="1870" y="560"/>
                  </a:cubicBezTo>
                  <a:cubicBezTo>
                    <a:pt x="1858" y="834"/>
                    <a:pt x="1430" y="1037"/>
                    <a:pt x="906" y="1013"/>
                  </a:cubicBezTo>
                  <a:cubicBezTo>
                    <a:pt x="394" y="989"/>
                    <a:pt x="1" y="739"/>
                    <a:pt x="1" y="477"/>
                  </a:cubicBezTo>
                  <a:close/>
                </a:path>
              </a:pathLst>
            </a:custGeom>
            <a:noFill/>
            <a:ln w="2975" cap="flat" cmpd="sng">
              <a:solidFill>
                <a:srgbClr val="D4C599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975" name="Google Shape;2975;p17"/>
            <p:cNvSpPr/>
            <p:nvPr/>
          </p:nvSpPr>
          <p:spPr>
            <a:xfrm>
              <a:off x="4034589" y="3435385"/>
              <a:ext cx="29440" cy="27609"/>
            </a:xfrm>
            <a:custGeom>
              <a:avLst/>
              <a:gdLst/>
              <a:ahLst/>
              <a:cxnLst/>
              <a:rect l="l" t="t" r="r" b="b"/>
              <a:pathLst>
                <a:path w="906" h="883" extrusionOk="0">
                  <a:moveTo>
                    <a:pt x="455" y="1"/>
                  </a:moveTo>
                  <a:cubicBezTo>
                    <a:pt x="216" y="1"/>
                    <a:pt x="36" y="187"/>
                    <a:pt x="12" y="418"/>
                  </a:cubicBezTo>
                  <a:cubicBezTo>
                    <a:pt x="1" y="656"/>
                    <a:pt x="191" y="870"/>
                    <a:pt x="429" y="882"/>
                  </a:cubicBezTo>
                  <a:cubicBezTo>
                    <a:pt x="437" y="882"/>
                    <a:pt x="445" y="883"/>
                    <a:pt x="452" y="883"/>
                  </a:cubicBezTo>
                  <a:cubicBezTo>
                    <a:pt x="702" y="883"/>
                    <a:pt x="882" y="696"/>
                    <a:pt x="894" y="465"/>
                  </a:cubicBezTo>
                  <a:cubicBezTo>
                    <a:pt x="905" y="215"/>
                    <a:pt x="715" y="13"/>
                    <a:pt x="477" y="1"/>
                  </a:cubicBezTo>
                  <a:cubicBezTo>
                    <a:pt x="469" y="1"/>
                    <a:pt x="462" y="1"/>
                    <a:pt x="45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976" name="Google Shape;2976;p17"/>
            <p:cNvSpPr/>
            <p:nvPr/>
          </p:nvSpPr>
          <p:spPr>
            <a:xfrm>
              <a:off x="3250745" y="4053387"/>
              <a:ext cx="26743" cy="25358"/>
            </a:xfrm>
            <a:custGeom>
              <a:avLst/>
              <a:gdLst/>
              <a:ahLst/>
              <a:cxnLst/>
              <a:rect l="l" t="t" r="r" b="b"/>
              <a:pathLst>
                <a:path w="823" h="811" extrusionOk="0">
                  <a:moveTo>
                    <a:pt x="429" y="0"/>
                  </a:moveTo>
                  <a:cubicBezTo>
                    <a:pt x="203" y="0"/>
                    <a:pt x="24" y="167"/>
                    <a:pt x="12" y="393"/>
                  </a:cubicBezTo>
                  <a:cubicBezTo>
                    <a:pt x="1" y="596"/>
                    <a:pt x="179" y="786"/>
                    <a:pt x="405" y="810"/>
                  </a:cubicBezTo>
                  <a:cubicBezTo>
                    <a:pt x="620" y="810"/>
                    <a:pt x="798" y="643"/>
                    <a:pt x="822" y="417"/>
                  </a:cubicBezTo>
                  <a:cubicBezTo>
                    <a:pt x="822" y="191"/>
                    <a:pt x="655" y="12"/>
                    <a:pt x="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977" name="Google Shape;2977;p17"/>
            <p:cNvSpPr/>
            <p:nvPr/>
          </p:nvSpPr>
          <p:spPr>
            <a:xfrm>
              <a:off x="4257050" y="3800589"/>
              <a:ext cx="41821" cy="39178"/>
            </a:xfrm>
            <a:custGeom>
              <a:avLst/>
              <a:gdLst/>
              <a:ahLst/>
              <a:cxnLst/>
              <a:rect l="l" t="t" r="r" b="b"/>
              <a:pathLst>
                <a:path w="1287" h="1253" extrusionOk="0">
                  <a:moveTo>
                    <a:pt x="646" y="1"/>
                  </a:moveTo>
                  <a:cubicBezTo>
                    <a:pt x="322" y="1"/>
                    <a:pt x="36" y="270"/>
                    <a:pt x="13" y="596"/>
                  </a:cubicBezTo>
                  <a:cubicBezTo>
                    <a:pt x="1" y="942"/>
                    <a:pt x="275" y="1239"/>
                    <a:pt x="608" y="1251"/>
                  </a:cubicBezTo>
                  <a:cubicBezTo>
                    <a:pt x="622" y="1252"/>
                    <a:pt x="636" y="1253"/>
                    <a:pt x="650" y="1253"/>
                  </a:cubicBezTo>
                  <a:cubicBezTo>
                    <a:pt x="977" y="1253"/>
                    <a:pt x="1251" y="987"/>
                    <a:pt x="1263" y="656"/>
                  </a:cubicBezTo>
                  <a:cubicBezTo>
                    <a:pt x="1287" y="311"/>
                    <a:pt x="1013" y="13"/>
                    <a:pt x="667" y="1"/>
                  </a:cubicBezTo>
                  <a:cubicBezTo>
                    <a:pt x="660" y="1"/>
                    <a:pt x="653" y="1"/>
                    <a:pt x="64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978" name="Google Shape;2978;p17"/>
            <p:cNvSpPr/>
            <p:nvPr/>
          </p:nvSpPr>
          <p:spPr>
            <a:xfrm>
              <a:off x="3425243" y="3499796"/>
              <a:ext cx="28271" cy="26859"/>
            </a:xfrm>
            <a:custGeom>
              <a:avLst/>
              <a:gdLst/>
              <a:ahLst/>
              <a:cxnLst/>
              <a:rect l="l" t="t" r="r" b="b"/>
              <a:pathLst>
                <a:path w="870" h="859" extrusionOk="0">
                  <a:moveTo>
                    <a:pt x="453" y="1"/>
                  </a:moveTo>
                  <a:cubicBezTo>
                    <a:pt x="215" y="1"/>
                    <a:pt x="12" y="179"/>
                    <a:pt x="0" y="406"/>
                  </a:cubicBezTo>
                  <a:cubicBezTo>
                    <a:pt x="0" y="656"/>
                    <a:pt x="179" y="858"/>
                    <a:pt x="417" y="858"/>
                  </a:cubicBezTo>
                  <a:cubicBezTo>
                    <a:pt x="655" y="858"/>
                    <a:pt x="846" y="680"/>
                    <a:pt x="869" y="441"/>
                  </a:cubicBezTo>
                  <a:cubicBezTo>
                    <a:pt x="869" y="203"/>
                    <a:pt x="691" y="13"/>
                    <a:pt x="45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979" name="Google Shape;2979;p17"/>
            <p:cNvSpPr/>
            <p:nvPr/>
          </p:nvSpPr>
          <p:spPr>
            <a:xfrm>
              <a:off x="2793053" y="3899238"/>
              <a:ext cx="42211" cy="39178"/>
            </a:xfrm>
            <a:custGeom>
              <a:avLst/>
              <a:gdLst/>
              <a:ahLst/>
              <a:cxnLst/>
              <a:rect l="l" t="t" r="r" b="b"/>
              <a:pathLst>
                <a:path w="1299" h="1253" extrusionOk="0">
                  <a:moveTo>
                    <a:pt x="669" y="1"/>
                  </a:moveTo>
                  <a:cubicBezTo>
                    <a:pt x="333" y="1"/>
                    <a:pt x="48" y="270"/>
                    <a:pt x="36" y="597"/>
                  </a:cubicBezTo>
                  <a:cubicBezTo>
                    <a:pt x="0" y="954"/>
                    <a:pt x="274" y="1239"/>
                    <a:pt x="631" y="1251"/>
                  </a:cubicBezTo>
                  <a:cubicBezTo>
                    <a:pt x="645" y="1252"/>
                    <a:pt x="659" y="1253"/>
                    <a:pt x="673" y="1253"/>
                  </a:cubicBezTo>
                  <a:cubicBezTo>
                    <a:pt x="1000" y="1253"/>
                    <a:pt x="1275" y="987"/>
                    <a:pt x="1286" y="656"/>
                  </a:cubicBezTo>
                  <a:cubicBezTo>
                    <a:pt x="1298" y="323"/>
                    <a:pt x="1024" y="25"/>
                    <a:pt x="691" y="1"/>
                  </a:cubicBezTo>
                  <a:cubicBezTo>
                    <a:pt x="684" y="1"/>
                    <a:pt x="676" y="1"/>
                    <a:pt x="66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980" name="Google Shape;2980;p17"/>
            <p:cNvSpPr/>
            <p:nvPr/>
          </p:nvSpPr>
          <p:spPr>
            <a:xfrm>
              <a:off x="2863469" y="3593974"/>
              <a:ext cx="41431" cy="39147"/>
            </a:xfrm>
            <a:custGeom>
              <a:avLst/>
              <a:gdLst/>
              <a:ahLst/>
              <a:cxnLst/>
              <a:rect l="l" t="t" r="r" b="b"/>
              <a:pathLst>
                <a:path w="1275" h="1252" extrusionOk="0">
                  <a:moveTo>
                    <a:pt x="645" y="1"/>
                  </a:moveTo>
                  <a:cubicBezTo>
                    <a:pt x="309" y="1"/>
                    <a:pt x="24" y="270"/>
                    <a:pt x="12" y="596"/>
                  </a:cubicBezTo>
                  <a:cubicBezTo>
                    <a:pt x="0" y="942"/>
                    <a:pt x="262" y="1227"/>
                    <a:pt x="608" y="1251"/>
                  </a:cubicBezTo>
                  <a:cubicBezTo>
                    <a:pt x="615" y="1252"/>
                    <a:pt x="622" y="1252"/>
                    <a:pt x="629" y="1252"/>
                  </a:cubicBezTo>
                  <a:cubicBezTo>
                    <a:pt x="954" y="1252"/>
                    <a:pt x="1239" y="994"/>
                    <a:pt x="1262" y="656"/>
                  </a:cubicBezTo>
                  <a:cubicBezTo>
                    <a:pt x="1274" y="311"/>
                    <a:pt x="1000" y="13"/>
                    <a:pt x="667" y="1"/>
                  </a:cubicBezTo>
                  <a:cubicBezTo>
                    <a:pt x="660" y="1"/>
                    <a:pt x="653" y="1"/>
                    <a:pt x="64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981" name="Google Shape;2981;p17"/>
            <p:cNvSpPr/>
            <p:nvPr/>
          </p:nvSpPr>
          <p:spPr>
            <a:xfrm>
              <a:off x="3815215" y="4101758"/>
              <a:ext cx="25574" cy="24264"/>
            </a:xfrm>
            <a:custGeom>
              <a:avLst/>
              <a:gdLst/>
              <a:ahLst/>
              <a:cxnLst/>
              <a:rect l="l" t="t" r="r" b="b"/>
              <a:pathLst>
                <a:path w="787" h="776" extrusionOk="0">
                  <a:moveTo>
                    <a:pt x="374" y="1"/>
                  </a:moveTo>
                  <a:cubicBezTo>
                    <a:pt x="180" y="1"/>
                    <a:pt x="12" y="174"/>
                    <a:pt x="1" y="370"/>
                  </a:cubicBezTo>
                  <a:cubicBezTo>
                    <a:pt x="1" y="585"/>
                    <a:pt x="156" y="763"/>
                    <a:pt x="370" y="775"/>
                  </a:cubicBezTo>
                  <a:cubicBezTo>
                    <a:pt x="376" y="775"/>
                    <a:pt x="383" y="776"/>
                    <a:pt x="389" y="776"/>
                  </a:cubicBezTo>
                  <a:cubicBezTo>
                    <a:pt x="583" y="776"/>
                    <a:pt x="752" y="602"/>
                    <a:pt x="775" y="406"/>
                  </a:cubicBezTo>
                  <a:cubicBezTo>
                    <a:pt x="787" y="192"/>
                    <a:pt x="608" y="13"/>
                    <a:pt x="394" y="1"/>
                  </a:cubicBezTo>
                  <a:cubicBezTo>
                    <a:pt x="387" y="1"/>
                    <a:pt x="381" y="1"/>
                    <a:pt x="37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982" name="Google Shape;2982;p17"/>
            <p:cNvSpPr/>
            <p:nvPr/>
          </p:nvSpPr>
          <p:spPr>
            <a:xfrm>
              <a:off x="1594442" y="3868377"/>
              <a:ext cx="92123" cy="48777"/>
            </a:xfrm>
            <a:custGeom>
              <a:avLst/>
              <a:gdLst/>
              <a:ahLst/>
              <a:cxnLst/>
              <a:rect l="l" t="t" r="r" b="b"/>
              <a:pathLst>
                <a:path w="2835" h="1560" fill="none" extrusionOk="0">
                  <a:moveTo>
                    <a:pt x="25" y="714"/>
                  </a:moveTo>
                  <a:cubicBezTo>
                    <a:pt x="37" y="298"/>
                    <a:pt x="691" y="0"/>
                    <a:pt x="1453" y="36"/>
                  </a:cubicBezTo>
                  <a:cubicBezTo>
                    <a:pt x="2227" y="71"/>
                    <a:pt x="2835" y="441"/>
                    <a:pt x="2823" y="845"/>
                  </a:cubicBezTo>
                  <a:cubicBezTo>
                    <a:pt x="2811" y="1262"/>
                    <a:pt x="2156" y="1560"/>
                    <a:pt x="1394" y="1512"/>
                  </a:cubicBezTo>
                  <a:cubicBezTo>
                    <a:pt x="608" y="1488"/>
                    <a:pt x="1" y="1119"/>
                    <a:pt x="25" y="714"/>
                  </a:cubicBezTo>
                  <a:close/>
                </a:path>
              </a:pathLst>
            </a:custGeom>
            <a:noFill/>
            <a:ln w="3875" cap="flat" cmpd="sng">
              <a:solidFill>
                <a:srgbClr val="D4C599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983" name="Google Shape;2983;p17"/>
            <p:cNvSpPr/>
            <p:nvPr/>
          </p:nvSpPr>
          <p:spPr>
            <a:xfrm>
              <a:off x="1187442" y="3973718"/>
              <a:ext cx="53812" cy="28704"/>
            </a:xfrm>
            <a:custGeom>
              <a:avLst/>
              <a:gdLst/>
              <a:ahLst/>
              <a:cxnLst/>
              <a:rect l="l" t="t" r="r" b="b"/>
              <a:pathLst>
                <a:path w="1656" h="918" fill="none" extrusionOk="0">
                  <a:moveTo>
                    <a:pt x="24" y="417"/>
                  </a:moveTo>
                  <a:cubicBezTo>
                    <a:pt x="36" y="179"/>
                    <a:pt x="405" y="0"/>
                    <a:pt x="858" y="36"/>
                  </a:cubicBezTo>
                  <a:cubicBezTo>
                    <a:pt x="1298" y="48"/>
                    <a:pt x="1655" y="262"/>
                    <a:pt x="1644" y="501"/>
                  </a:cubicBezTo>
                  <a:cubicBezTo>
                    <a:pt x="1632" y="727"/>
                    <a:pt x="1251" y="917"/>
                    <a:pt x="810" y="882"/>
                  </a:cubicBezTo>
                  <a:cubicBezTo>
                    <a:pt x="358" y="858"/>
                    <a:pt x="0" y="643"/>
                    <a:pt x="24" y="417"/>
                  </a:cubicBezTo>
                  <a:close/>
                </a:path>
              </a:pathLst>
            </a:custGeom>
            <a:noFill/>
            <a:ln w="4175" cap="flat" cmpd="sng">
              <a:solidFill>
                <a:srgbClr val="D4C599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984" name="Google Shape;2984;p17"/>
            <p:cNvSpPr/>
            <p:nvPr/>
          </p:nvSpPr>
          <p:spPr>
            <a:xfrm>
              <a:off x="1631584" y="3216137"/>
              <a:ext cx="61546" cy="32800"/>
            </a:xfrm>
            <a:custGeom>
              <a:avLst/>
              <a:gdLst/>
              <a:ahLst/>
              <a:cxnLst/>
              <a:rect l="l" t="t" r="r" b="b"/>
              <a:pathLst>
                <a:path w="1894" h="1049" fill="none" extrusionOk="0">
                  <a:moveTo>
                    <a:pt x="13" y="477"/>
                  </a:moveTo>
                  <a:cubicBezTo>
                    <a:pt x="25" y="215"/>
                    <a:pt x="465" y="0"/>
                    <a:pt x="965" y="36"/>
                  </a:cubicBezTo>
                  <a:cubicBezTo>
                    <a:pt x="1489" y="60"/>
                    <a:pt x="1894" y="298"/>
                    <a:pt x="1870" y="572"/>
                  </a:cubicBezTo>
                  <a:cubicBezTo>
                    <a:pt x="1858" y="834"/>
                    <a:pt x="1430" y="1048"/>
                    <a:pt x="918" y="1012"/>
                  </a:cubicBezTo>
                  <a:cubicBezTo>
                    <a:pt x="406" y="989"/>
                    <a:pt x="1" y="750"/>
                    <a:pt x="13" y="477"/>
                  </a:cubicBezTo>
                  <a:close/>
                </a:path>
              </a:pathLst>
            </a:custGeom>
            <a:noFill/>
            <a:ln w="3575" cap="flat" cmpd="sng">
              <a:solidFill>
                <a:srgbClr val="D4C599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985" name="Google Shape;2985;p17"/>
            <p:cNvSpPr/>
            <p:nvPr/>
          </p:nvSpPr>
          <p:spPr>
            <a:xfrm>
              <a:off x="1430797" y="3483412"/>
              <a:ext cx="73146" cy="38396"/>
            </a:xfrm>
            <a:custGeom>
              <a:avLst/>
              <a:gdLst/>
              <a:ahLst/>
              <a:cxnLst/>
              <a:rect l="l" t="t" r="r" b="b"/>
              <a:pathLst>
                <a:path w="2251" h="1228" fill="none" extrusionOk="0">
                  <a:moveTo>
                    <a:pt x="12" y="561"/>
                  </a:moveTo>
                  <a:cubicBezTo>
                    <a:pt x="36" y="239"/>
                    <a:pt x="536" y="1"/>
                    <a:pt x="1144" y="25"/>
                  </a:cubicBezTo>
                  <a:cubicBezTo>
                    <a:pt x="1763" y="61"/>
                    <a:pt x="2251" y="334"/>
                    <a:pt x="2239" y="668"/>
                  </a:cubicBezTo>
                  <a:cubicBezTo>
                    <a:pt x="2215" y="1001"/>
                    <a:pt x="1715" y="1227"/>
                    <a:pt x="1108" y="1204"/>
                  </a:cubicBezTo>
                  <a:cubicBezTo>
                    <a:pt x="489" y="1180"/>
                    <a:pt x="1" y="894"/>
                    <a:pt x="12" y="561"/>
                  </a:cubicBezTo>
                  <a:close/>
                </a:path>
              </a:pathLst>
            </a:custGeom>
            <a:noFill/>
            <a:ln w="4175" cap="flat" cmpd="sng">
              <a:solidFill>
                <a:srgbClr val="D4C599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986" name="Google Shape;2986;p17"/>
            <p:cNvSpPr/>
            <p:nvPr/>
          </p:nvSpPr>
          <p:spPr>
            <a:xfrm>
              <a:off x="1095741" y="3907087"/>
              <a:ext cx="65412" cy="34644"/>
            </a:xfrm>
            <a:custGeom>
              <a:avLst/>
              <a:gdLst/>
              <a:ahLst/>
              <a:cxnLst/>
              <a:rect l="l" t="t" r="r" b="b"/>
              <a:pathLst>
                <a:path w="2013" h="1108" fill="none" extrusionOk="0">
                  <a:moveTo>
                    <a:pt x="13" y="512"/>
                  </a:moveTo>
                  <a:cubicBezTo>
                    <a:pt x="25" y="226"/>
                    <a:pt x="477" y="0"/>
                    <a:pt x="1025" y="36"/>
                  </a:cubicBezTo>
                  <a:cubicBezTo>
                    <a:pt x="1572" y="72"/>
                    <a:pt x="2013" y="322"/>
                    <a:pt x="1989" y="596"/>
                  </a:cubicBezTo>
                  <a:cubicBezTo>
                    <a:pt x="1977" y="881"/>
                    <a:pt x="1537" y="1108"/>
                    <a:pt x="977" y="1072"/>
                  </a:cubicBezTo>
                  <a:cubicBezTo>
                    <a:pt x="429" y="1048"/>
                    <a:pt x="1" y="798"/>
                    <a:pt x="13" y="512"/>
                  </a:cubicBezTo>
                  <a:close/>
                </a:path>
              </a:pathLst>
            </a:custGeom>
            <a:noFill/>
            <a:ln w="3875" cap="flat" cmpd="sng">
              <a:solidFill>
                <a:srgbClr val="D4C599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987" name="Google Shape;2987;p17"/>
            <p:cNvSpPr/>
            <p:nvPr/>
          </p:nvSpPr>
          <p:spPr>
            <a:xfrm>
              <a:off x="1391706" y="3430945"/>
              <a:ext cx="25964" cy="24951"/>
            </a:xfrm>
            <a:custGeom>
              <a:avLst/>
              <a:gdLst/>
              <a:ahLst/>
              <a:cxnLst/>
              <a:rect l="l" t="t" r="r" b="b"/>
              <a:pathLst>
                <a:path w="799" h="798" extrusionOk="0">
                  <a:moveTo>
                    <a:pt x="418" y="0"/>
                  </a:moveTo>
                  <a:cubicBezTo>
                    <a:pt x="191" y="0"/>
                    <a:pt x="13" y="155"/>
                    <a:pt x="1" y="381"/>
                  </a:cubicBezTo>
                  <a:cubicBezTo>
                    <a:pt x="1" y="607"/>
                    <a:pt x="168" y="798"/>
                    <a:pt x="382" y="798"/>
                  </a:cubicBezTo>
                  <a:cubicBezTo>
                    <a:pt x="608" y="798"/>
                    <a:pt x="787" y="631"/>
                    <a:pt x="799" y="417"/>
                  </a:cubicBezTo>
                  <a:cubicBezTo>
                    <a:pt x="799" y="191"/>
                    <a:pt x="644" y="12"/>
                    <a:pt x="41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988" name="Google Shape;2988;p17"/>
            <p:cNvSpPr/>
            <p:nvPr/>
          </p:nvSpPr>
          <p:spPr>
            <a:xfrm>
              <a:off x="2398043" y="3178523"/>
              <a:ext cx="41789" cy="39147"/>
            </a:xfrm>
            <a:custGeom>
              <a:avLst/>
              <a:gdLst/>
              <a:ahLst/>
              <a:cxnLst/>
              <a:rect l="l" t="t" r="r" b="b"/>
              <a:pathLst>
                <a:path w="1286" h="1252" extrusionOk="0">
                  <a:moveTo>
                    <a:pt x="645" y="0"/>
                  </a:moveTo>
                  <a:cubicBezTo>
                    <a:pt x="321" y="0"/>
                    <a:pt x="35" y="258"/>
                    <a:pt x="12" y="596"/>
                  </a:cubicBezTo>
                  <a:cubicBezTo>
                    <a:pt x="0" y="941"/>
                    <a:pt x="262" y="1227"/>
                    <a:pt x="607" y="1251"/>
                  </a:cubicBezTo>
                  <a:cubicBezTo>
                    <a:pt x="615" y="1251"/>
                    <a:pt x="622" y="1251"/>
                    <a:pt x="630" y="1251"/>
                  </a:cubicBezTo>
                  <a:cubicBezTo>
                    <a:pt x="966" y="1251"/>
                    <a:pt x="1251" y="993"/>
                    <a:pt x="1262" y="656"/>
                  </a:cubicBezTo>
                  <a:cubicBezTo>
                    <a:pt x="1286" y="310"/>
                    <a:pt x="1012" y="13"/>
                    <a:pt x="667" y="1"/>
                  </a:cubicBezTo>
                  <a:cubicBezTo>
                    <a:pt x="660" y="1"/>
                    <a:pt x="652" y="0"/>
                    <a:pt x="64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989" name="Google Shape;2989;p17"/>
            <p:cNvSpPr/>
            <p:nvPr/>
          </p:nvSpPr>
          <p:spPr>
            <a:xfrm>
              <a:off x="934014" y="3277172"/>
              <a:ext cx="41821" cy="39147"/>
            </a:xfrm>
            <a:custGeom>
              <a:avLst/>
              <a:gdLst/>
              <a:ahLst/>
              <a:cxnLst/>
              <a:rect l="l" t="t" r="r" b="b"/>
              <a:pathLst>
                <a:path w="1287" h="1252" extrusionOk="0">
                  <a:moveTo>
                    <a:pt x="646" y="1"/>
                  </a:moveTo>
                  <a:cubicBezTo>
                    <a:pt x="321" y="1"/>
                    <a:pt x="36" y="259"/>
                    <a:pt x="13" y="596"/>
                  </a:cubicBezTo>
                  <a:cubicBezTo>
                    <a:pt x="1" y="942"/>
                    <a:pt x="275" y="1239"/>
                    <a:pt x="608" y="1251"/>
                  </a:cubicBezTo>
                  <a:cubicBezTo>
                    <a:pt x="616" y="1251"/>
                    <a:pt x="623" y="1251"/>
                    <a:pt x="631" y="1251"/>
                  </a:cubicBezTo>
                  <a:cubicBezTo>
                    <a:pt x="966" y="1251"/>
                    <a:pt x="1251" y="993"/>
                    <a:pt x="1263" y="656"/>
                  </a:cubicBezTo>
                  <a:cubicBezTo>
                    <a:pt x="1287" y="310"/>
                    <a:pt x="1013" y="13"/>
                    <a:pt x="668" y="1"/>
                  </a:cubicBezTo>
                  <a:cubicBezTo>
                    <a:pt x="660" y="1"/>
                    <a:pt x="653" y="1"/>
                    <a:pt x="64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990" name="Google Shape;2990;p17"/>
            <p:cNvSpPr/>
            <p:nvPr/>
          </p:nvSpPr>
          <p:spPr>
            <a:xfrm>
              <a:off x="1359211" y="3946890"/>
              <a:ext cx="41821" cy="39147"/>
            </a:xfrm>
            <a:custGeom>
              <a:avLst/>
              <a:gdLst/>
              <a:ahLst/>
              <a:cxnLst/>
              <a:rect l="l" t="t" r="r" b="b"/>
              <a:pathLst>
                <a:path w="1287" h="1252" extrusionOk="0">
                  <a:moveTo>
                    <a:pt x="646" y="1"/>
                  </a:moveTo>
                  <a:cubicBezTo>
                    <a:pt x="321" y="1"/>
                    <a:pt x="36" y="259"/>
                    <a:pt x="13" y="597"/>
                  </a:cubicBezTo>
                  <a:cubicBezTo>
                    <a:pt x="1" y="942"/>
                    <a:pt x="275" y="1216"/>
                    <a:pt x="608" y="1251"/>
                  </a:cubicBezTo>
                  <a:cubicBezTo>
                    <a:pt x="616" y="1252"/>
                    <a:pt x="623" y="1252"/>
                    <a:pt x="631" y="1252"/>
                  </a:cubicBezTo>
                  <a:cubicBezTo>
                    <a:pt x="966" y="1252"/>
                    <a:pt x="1251" y="994"/>
                    <a:pt x="1263" y="656"/>
                  </a:cubicBezTo>
                  <a:cubicBezTo>
                    <a:pt x="1287" y="311"/>
                    <a:pt x="1013" y="13"/>
                    <a:pt x="668" y="1"/>
                  </a:cubicBezTo>
                  <a:cubicBezTo>
                    <a:pt x="660" y="1"/>
                    <a:pt x="653" y="1"/>
                    <a:pt x="64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991" name="Google Shape;2991;p17"/>
            <p:cNvSpPr/>
            <p:nvPr/>
          </p:nvSpPr>
          <p:spPr>
            <a:xfrm>
              <a:off x="1955429" y="3479253"/>
              <a:ext cx="26321" cy="24326"/>
            </a:xfrm>
            <a:custGeom>
              <a:avLst/>
              <a:gdLst/>
              <a:ahLst/>
              <a:cxnLst/>
              <a:rect l="l" t="t" r="r" b="b"/>
              <a:pathLst>
                <a:path w="810" h="778" extrusionOk="0">
                  <a:moveTo>
                    <a:pt x="381" y="1"/>
                  </a:moveTo>
                  <a:cubicBezTo>
                    <a:pt x="194" y="1"/>
                    <a:pt x="35" y="171"/>
                    <a:pt x="24" y="372"/>
                  </a:cubicBezTo>
                  <a:cubicBezTo>
                    <a:pt x="0" y="598"/>
                    <a:pt x="167" y="765"/>
                    <a:pt x="393" y="777"/>
                  </a:cubicBezTo>
                  <a:cubicBezTo>
                    <a:pt x="400" y="777"/>
                    <a:pt x="406" y="777"/>
                    <a:pt x="412" y="777"/>
                  </a:cubicBezTo>
                  <a:cubicBezTo>
                    <a:pt x="607" y="777"/>
                    <a:pt x="775" y="603"/>
                    <a:pt x="798" y="396"/>
                  </a:cubicBezTo>
                  <a:cubicBezTo>
                    <a:pt x="810" y="194"/>
                    <a:pt x="631" y="15"/>
                    <a:pt x="417" y="3"/>
                  </a:cubicBezTo>
                  <a:cubicBezTo>
                    <a:pt x="405" y="2"/>
                    <a:pt x="393" y="1"/>
                    <a:pt x="38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992" name="Google Shape;2992;p17"/>
            <p:cNvSpPr/>
            <p:nvPr/>
          </p:nvSpPr>
          <p:spPr>
            <a:xfrm>
              <a:off x="2134184" y="3584312"/>
              <a:ext cx="41431" cy="39147"/>
            </a:xfrm>
            <a:custGeom>
              <a:avLst/>
              <a:gdLst/>
              <a:ahLst/>
              <a:cxnLst/>
              <a:rect l="l" t="t" r="r" b="b"/>
              <a:pathLst>
                <a:path w="1275" h="1252" extrusionOk="0">
                  <a:moveTo>
                    <a:pt x="644" y="0"/>
                  </a:moveTo>
                  <a:cubicBezTo>
                    <a:pt x="309" y="0"/>
                    <a:pt x="24" y="258"/>
                    <a:pt x="12" y="596"/>
                  </a:cubicBezTo>
                  <a:cubicBezTo>
                    <a:pt x="0" y="953"/>
                    <a:pt x="262" y="1239"/>
                    <a:pt x="607" y="1251"/>
                  </a:cubicBezTo>
                  <a:cubicBezTo>
                    <a:pt x="615" y="1251"/>
                    <a:pt x="622" y="1251"/>
                    <a:pt x="629" y="1251"/>
                  </a:cubicBezTo>
                  <a:cubicBezTo>
                    <a:pt x="954" y="1251"/>
                    <a:pt x="1239" y="993"/>
                    <a:pt x="1262" y="655"/>
                  </a:cubicBezTo>
                  <a:cubicBezTo>
                    <a:pt x="1274" y="310"/>
                    <a:pt x="1000" y="12"/>
                    <a:pt x="667" y="1"/>
                  </a:cubicBezTo>
                  <a:cubicBezTo>
                    <a:pt x="659" y="0"/>
                    <a:pt x="652" y="0"/>
                    <a:pt x="64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993" name="Google Shape;2993;p17"/>
            <p:cNvSpPr/>
            <p:nvPr/>
          </p:nvSpPr>
          <p:spPr>
            <a:xfrm>
              <a:off x="468978" y="4008706"/>
              <a:ext cx="92513" cy="49559"/>
            </a:xfrm>
            <a:custGeom>
              <a:avLst/>
              <a:gdLst/>
              <a:ahLst/>
              <a:cxnLst/>
              <a:rect l="l" t="t" r="r" b="b"/>
              <a:pathLst>
                <a:path w="2847" h="1585" fill="none" extrusionOk="0">
                  <a:moveTo>
                    <a:pt x="1465" y="48"/>
                  </a:moveTo>
                  <a:cubicBezTo>
                    <a:pt x="2239" y="108"/>
                    <a:pt x="2846" y="477"/>
                    <a:pt x="2822" y="882"/>
                  </a:cubicBezTo>
                  <a:cubicBezTo>
                    <a:pt x="2787" y="1298"/>
                    <a:pt x="2144" y="1584"/>
                    <a:pt x="1370" y="1537"/>
                  </a:cubicBezTo>
                  <a:cubicBezTo>
                    <a:pt x="608" y="1489"/>
                    <a:pt x="1" y="1108"/>
                    <a:pt x="24" y="703"/>
                  </a:cubicBezTo>
                  <a:cubicBezTo>
                    <a:pt x="48" y="298"/>
                    <a:pt x="703" y="1"/>
                    <a:pt x="1465" y="48"/>
                  </a:cubicBezTo>
                  <a:close/>
                </a:path>
              </a:pathLst>
            </a:custGeom>
            <a:noFill/>
            <a:ln w="3875" cap="flat" cmpd="sng">
              <a:solidFill>
                <a:srgbClr val="D4C599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994" name="Google Shape;2994;p17"/>
            <p:cNvSpPr/>
            <p:nvPr/>
          </p:nvSpPr>
          <p:spPr>
            <a:xfrm>
              <a:off x="619494" y="3977438"/>
              <a:ext cx="53032" cy="28704"/>
            </a:xfrm>
            <a:custGeom>
              <a:avLst/>
              <a:gdLst/>
              <a:ahLst/>
              <a:cxnLst/>
              <a:rect l="l" t="t" r="r" b="b"/>
              <a:pathLst>
                <a:path w="1632" h="918" fill="none" extrusionOk="0">
                  <a:moveTo>
                    <a:pt x="12" y="405"/>
                  </a:moveTo>
                  <a:cubicBezTo>
                    <a:pt x="24" y="167"/>
                    <a:pt x="393" y="1"/>
                    <a:pt x="845" y="36"/>
                  </a:cubicBezTo>
                  <a:cubicBezTo>
                    <a:pt x="1286" y="60"/>
                    <a:pt x="1631" y="274"/>
                    <a:pt x="1619" y="513"/>
                  </a:cubicBezTo>
                  <a:cubicBezTo>
                    <a:pt x="1607" y="751"/>
                    <a:pt x="1226" y="917"/>
                    <a:pt x="786" y="882"/>
                  </a:cubicBezTo>
                  <a:cubicBezTo>
                    <a:pt x="333" y="858"/>
                    <a:pt x="0" y="643"/>
                    <a:pt x="12" y="405"/>
                  </a:cubicBezTo>
                  <a:close/>
                </a:path>
              </a:pathLst>
            </a:custGeom>
            <a:noFill/>
            <a:ln w="4175" cap="flat" cmpd="sng">
              <a:solidFill>
                <a:srgbClr val="D4C599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995" name="Google Shape;2995;p17"/>
            <p:cNvSpPr/>
            <p:nvPr/>
          </p:nvSpPr>
          <p:spPr>
            <a:xfrm>
              <a:off x="-334981" y="3627117"/>
              <a:ext cx="53422" cy="28328"/>
            </a:xfrm>
            <a:custGeom>
              <a:avLst/>
              <a:gdLst/>
              <a:ahLst/>
              <a:cxnLst/>
              <a:rect l="l" t="t" r="r" b="b"/>
              <a:pathLst>
                <a:path w="1644" h="906" fill="none" extrusionOk="0">
                  <a:moveTo>
                    <a:pt x="24" y="406"/>
                  </a:moveTo>
                  <a:cubicBezTo>
                    <a:pt x="36" y="167"/>
                    <a:pt x="405" y="1"/>
                    <a:pt x="858" y="36"/>
                  </a:cubicBezTo>
                  <a:cubicBezTo>
                    <a:pt x="1298" y="60"/>
                    <a:pt x="1643" y="275"/>
                    <a:pt x="1632" y="513"/>
                  </a:cubicBezTo>
                  <a:cubicBezTo>
                    <a:pt x="1608" y="751"/>
                    <a:pt x="1239" y="906"/>
                    <a:pt x="798" y="882"/>
                  </a:cubicBezTo>
                  <a:cubicBezTo>
                    <a:pt x="346" y="846"/>
                    <a:pt x="0" y="644"/>
                    <a:pt x="24" y="406"/>
                  </a:cubicBezTo>
                  <a:close/>
                </a:path>
              </a:pathLst>
            </a:custGeom>
            <a:noFill/>
            <a:ln w="4175" cap="flat" cmpd="sng">
              <a:solidFill>
                <a:srgbClr val="D4C599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996" name="Google Shape;2996;p17"/>
            <p:cNvSpPr/>
            <p:nvPr/>
          </p:nvSpPr>
          <p:spPr>
            <a:xfrm>
              <a:off x="-29723" y="3778264"/>
              <a:ext cx="62325" cy="32800"/>
            </a:xfrm>
            <a:custGeom>
              <a:avLst/>
              <a:gdLst/>
              <a:ahLst/>
              <a:cxnLst/>
              <a:rect l="l" t="t" r="r" b="b"/>
              <a:pathLst>
                <a:path w="1918" h="1049" fill="none" extrusionOk="0">
                  <a:moveTo>
                    <a:pt x="36" y="465"/>
                  </a:moveTo>
                  <a:cubicBezTo>
                    <a:pt x="48" y="203"/>
                    <a:pt x="477" y="1"/>
                    <a:pt x="1001" y="36"/>
                  </a:cubicBezTo>
                  <a:cubicBezTo>
                    <a:pt x="1524" y="60"/>
                    <a:pt x="1917" y="322"/>
                    <a:pt x="1894" y="584"/>
                  </a:cubicBezTo>
                  <a:cubicBezTo>
                    <a:pt x="1882" y="846"/>
                    <a:pt x="1441" y="1048"/>
                    <a:pt x="929" y="1013"/>
                  </a:cubicBezTo>
                  <a:cubicBezTo>
                    <a:pt x="417" y="989"/>
                    <a:pt x="0" y="751"/>
                    <a:pt x="36" y="465"/>
                  </a:cubicBezTo>
                  <a:close/>
                </a:path>
              </a:pathLst>
            </a:custGeom>
            <a:noFill/>
            <a:ln w="3575" cap="flat" cmpd="sng">
              <a:solidFill>
                <a:srgbClr val="D4C599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997" name="Google Shape;2997;p17"/>
            <p:cNvSpPr/>
            <p:nvPr/>
          </p:nvSpPr>
          <p:spPr>
            <a:xfrm>
              <a:off x="817584" y="3421627"/>
              <a:ext cx="73146" cy="38365"/>
            </a:xfrm>
            <a:custGeom>
              <a:avLst/>
              <a:gdLst/>
              <a:ahLst/>
              <a:cxnLst/>
              <a:rect l="l" t="t" r="r" b="b"/>
              <a:pathLst>
                <a:path w="2251" h="1227" fill="none" extrusionOk="0">
                  <a:moveTo>
                    <a:pt x="12" y="548"/>
                  </a:moveTo>
                  <a:cubicBezTo>
                    <a:pt x="36" y="215"/>
                    <a:pt x="548" y="1"/>
                    <a:pt x="1167" y="24"/>
                  </a:cubicBezTo>
                  <a:cubicBezTo>
                    <a:pt x="1774" y="72"/>
                    <a:pt x="2250" y="370"/>
                    <a:pt x="2238" y="679"/>
                  </a:cubicBezTo>
                  <a:cubicBezTo>
                    <a:pt x="2215" y="1013"/>
                    <a:pt x="1691" y="1227"/>
                    <a:pt x="1084" y="1203"/>
                  </a:cubicBezTo>
                  <a:cubicBezTo>
                    <a:pt x="476" y="1167"/>
                    <a:pt x="0" y="870"/>
                    <a:pt x="12" y="548"/>
                  </a:cubicBezTo>
                  <a:close/>
                </a:path>
              </a:pathLst>
            </a:custGeom>
            <a:noFill/>
            <a:ln w="4175" cap="flat" cmpd="sng">
              <a:solidFill>
                <a:srgbClr val="D4C599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998" name="Google Shape;2998;p17"/>
            <p:cNvSpPr/>
            <p:nvPr/>
          </p:nvSpPr>
          <p:spPr>
            <a:xfrm>
              <a:off x="-234767" y="4042225"/>
              <a:ext cx="73146" cy="38740"/>
            </a:xfrm>
            <a:custGeom>
              <a:avLst/>
              <a:gdLst/>
              <a:ahLst/>
              <a:cxnLst/>
              <a:rect l="l" t="t" r="r" b="b"/>
              <a:pathLst>
                <a:path w="2251" h="1239" fill="none" extrusionOk="0">
                  <a:moveTo>
                    <a:pt x="12" y="548"/>
                  </a:moveTo>
                  <a:cubicBezTo>
                    <a:pt x="36" y="226"/>
                    <a:pt x="548" y="0"/>
                    <a:pt x="1167" y="24"/>
                  </a:cubicBezTo>
                  <a:cubicBezTo>
                    <a:pt x="1774" y="72"/>
                    <a:pt x="2250" y="369"/>
                    <a:pt x="2238" y="691"/>
                  </a:cubicBezTo>
                  <a:cubicBezTo>
                    <a:pt x="2215" y="1000"/>
                    <a:pt x="1703" y="1238"/>
                    <a:pt x="1084" y="1203"/>
                  </a:cubicBezTo>
                  <a:cubicBezTo>
                    <a:pt x="476" y="1179"/>
                    <a:pt x="0" y="881"/>
                    <a:pt x="12" y="548"/>
                  </a:cubicBezTo>
                  <a:close/>
                </a:path>
              </a:pathLst>
            </a:custGeom>
            <a:noFill/>
            <a:ln w="4175" cap="flat" cmpd="sng">
              <a:solidFill>
                <a:srgbClr val="D4C599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999" name="Google Shape;2999;p17"/>
            <p:cNvSpPr/>
            <p:nvPr/>
          </p:nvSpPr>
          <p:spPr>
            <a:xfrm>
              <a:off x="270498" y="3509864"/>
              <a:ext cx="73146" cy="38740"/>
            </a:xfrm>
            <a:custGeom>
              <a:avLst/>
              <a:gdLst/>
              <a:ahLst/>
              <a:cxnLst/>
              <a:rect l="l" t="t" r="r" b="b"/>
              <a:pathLst>
                <a:path w="2251" h="1239" fill="none" extrusionOk="0">
                  <a:moveTo>
                    <a:pt x="24" y="548"/>
                  </a:moveTo>
                  <a:cubicBezTo>
                    <a:pt x="36" y="227"/>
                    <a:pt x="560" y="0"/>
                    <a:pt x="1167" y="36"/>
                  </a:cubicBezTo>
                  <a:cubicBezTo>
                    <a:pt x="1775" y="72"/>
                    <a:pt x="2251" y="369"/>
                    <a:pt x="2239" y="691"/>
                  </a:cubicBezTo>
                  <a:cubicBezTo>
                    <a:pt x="2215" y="1000"/>
                    <a:pt x="1703" y="1239"/>
                    <a:pt x="1084" y="1203"/>
                  </a:cubicBezTo>
                  <a:cubicBezTo>
                    <a:pt x="477" y="1167"/>
                    <a:pt x="1" y="881"/>
                    <a:pt x="24" y="548"/>
                  </a:cubicBezTo>
                  <a:close/>
                </a:path>
              </a:pathLst>
            </a:custGeom>
            <a:noFill/>
            <a:ln w="4175" cap="flat" cmpd="sng">
              <a:solidFill>
                <a:srgbClr val="D4C599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000" name="Google Shape;3000;p17"/>
            <p:cNvSpPr/>
            <p:nvPr/>
          </p:nvSpPr>
          <p:spPr>
            <a:xfrm>
              <a:off x="463551" y="3891828"/>
              <a:ext cx="65445" cy="35020"/>
            </a:xfrm>
            <a:custGeom>
              <a:avLst/>
              <a:gdLst/>
              <a:ahLst/>
              <a:cxnLst/>
              <a:rect l="l" t="t" r="r" b="b"/>
              <a:pathLst>
                <a:path w="2014" h="1120" fill="none" extrusionOk="0">
                  <a:moveTo>
                    <a:pt x="13" y="500"/>
                  </a:moveTo>
                  <a:cubicBezTo>
                    <a:pt x="37" y="214"/>
                    <a:pt x="489" y="0"/>
                    <a:pt x="1049" y="36"/>
                  </a:cubicBezTo>
                  <a:cubicBezTo>
                    <a:pt x="1596" y="60"/>
                    <a:pt x="2013" y="333"/>
                    <a:pt x="2001" y="631"/>
                  </a:cubicBezTo>
                  <a:cubicBezTo>
                    <a:pt x="1977" y="917"/>
                    <a:pt x="1525" y="1119"/>
                    <a:pt x="965" y="1095"/>
                  </a:cubicBezTo>
                  <a:cubicBezTo>
                    <a:pt x="418" y="1048"/>
                    <a:pt x="1" y="774"/>
                    <a:pt x="13" y="500"/>
                  </a:cubicBezTo>
                  <a:close/>
                </a:path>
              </a:pathLst>
            </a:custGeom>
            <a:noFill/>
            <a:ln w="3875" cap="flat" cmpd="sng">
              <a:solidFill>
                <a:srgbClr val="D4C599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001" name="Google Shape;3001;p17"/>
            <p:cNvSpPr/>
            <p:nvPr/>
          </p:nvSpPr>
          <p:spPr>
            <a:xfrm>
              <a:off x="521977" y="3384763"/>
              <a:ext cx="29051" cy="26859"/>
            </a:xfrm>
            <a:custGeom>
              <a:avLst/>
              <a:gdLst/>
              <a:ahLst/>
              <a:cxnLst/>
              <a:rect l="l" t="t" r="r" b="b"/>
              <a:pathLst>
                <a:path w="894" h="859" extrusionOk="0">
                  <a:moveTo>
                    <a:pt x="455" y="0"/>
                  </a:moveTo>
                  <a:cubicBezTo>
                    <a:pt x="226" y="0"/>
                    <a:pt x="36" y="175"/>
                    <a:pt x="25" y="406"/>
                  </a:cubicBezTo>
                  <a:cubicBezTo>
                    <a:pt x="1" y="644"/>
                    <a:pt x="179" y="846"/>
                    <a:pt x="417" y="858"/>
                  </a:cubicBezTo>
                  <a:cubicBezTo>
                    <a:pt x="425" y="858"/>
                    <a:pt x="432" y="859"/>
                    <a:pt x="440" y="859"/>
                  </a:cubicBezTo>
                  <a:cubicBezTo>
                    <a:pt x="669" y="859"/>
                    <a:pt x="870" y="684"/>
                    <a:pt x="882" y="453"/>
                  </a:cubicBezTo>
                  <a:cubicBezTo>
                    <a:pt x="894" y="215"/>
                    <a:pt x="715" y="13"/>
                    <a:pt x="477" y="1"/>
                  </a:cubicBezTo>
                  <a:cubicBezTo>
                    <a:pt x="469" y="0"/>
                    <a:pt x="462" y="0"/>
                    <a:pt x="45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002" name="Google Shape;3002;p17"/>
            <p:cNvSpPr/>
            <p:nvPr/>
          </p:nvSpPr>
          <p:spPr>
            <a:xfrm>
              <a:off x="-273468" y="3989289"/>
              <a:ext cx="27101" cy="25045"/>
            </a:xfrm>
            <a:custGeom>
              <a:avLst/>
              <a:gdLst/>
              <a:ahLst/>
              <a:cxnLst/>
              <a:rect l="l" t="t" r="r" b="b"/>
              <a:pathLst>
                <a:path w="834" h="801" extrusionOk="0">
                  <a:moveTo>
                    <a:pt x="410" y="0"/>
                  </a:moveTo>
                  <a:cubicBezTo>
                    <a:pt x="203" y="0"/>
                    <a:pt x="35" y="160"/>
                    <a:pt x="12" y="372"/>
                  </a:cubicBezTo>
                  <a:cubicBezTo>
                    <a:pt x="0" y="598"/>
                    <a:pt x="167" y="788"/>
                    <a:pt x="393" y="800"/>
                  </a:cubicBezTo>
                  <a:cubicBezTo>
                    <a:pt x="401" y="801"/>
                    <a:pt x="409" y="801"/>
                    <a:pt x="417" y="801"/>
                  </a:cubicBezTo>
                  <a:cubicBezTo>
                    <a:pt x="622" y="801"/>
                    <a:pt x="811" y="649"/>
                    <a:pt x="822" y="431"/>
                  </a:cubicBezTo>
                  <a:cubicBezTo>
                    <a:pt x="834" y="205"/>
                    <a:pt x="667" y="14"/>
                    <a:pt x="453" y="3"/>
                  </a:cubicBezTo>
                  <a:cubicBezTo>
                    <a:pt x="438" y="1"/>
                    <a:pt x="424" y="0"/>
                    <a:pt x="41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003" name="Google Shape;3003;p17"/>
            <p:cNvSpPr/>
            <p:nvPr/>
          </p:nvSpPr>
          <p:spPr>
            <a:xfrm>
              <a:off x="737484" y="3753657"/>
              <a:ext cx="42601" cy="39209"/>
            </a:xfrm>
            <a:custGeom>
              <a:avLst/>
              <a:gdLst/>
              <a:ahLst/>
              <a:cxnLst/>
              <a:rect l="l" t="t" r="r" b="b"/>
              <a:pathLst>
                <a:path w="1311" h="1254" extrusionOk="0">
                  <a:moveTo>
                    <a:pt x="646" y="0"/>
                  </a:moveTo>
                  <a:cubicBezTo>
                    <a:pt x="311" y="0"/>
                    <a:pt x="59" y="255"/>
                    <a:pt x="24" y="585"/>
                  </a:cubicBezTo>
                  <a:cubicBezTo>
                    <a:pt x="1" y="919"/>
                    <a:pt x="262" y="1216"/>
                    <a:pt x="608" y="1252"/>
                  </a:cubicBezTo>
                  <a:cubicBezTo>
                    <a:pt x="623" y="1253"/>
                    <a:pt x="638" y="1254"/>
                    <a:pt x="653" y="1254"/>
                  </a:cubicBezTo>
                  <a:cubicBezTo>
                    <a:pt x="989" y="1254"/>
                    <a:pt x="1252" y="999"/>
                    <a:pt x="1274" y="669"/>
                  </a:cubicBezTo>
                  <a:cubicBezTo>
                    <a:pt x="1310" y="311"/>
                    <a:pt x="1036" y="26"/>
                    <a:pt x="691" y="2"/>
                  </a:cubicBezTo>
                  <a:cubicBezTo>
                    <a:pt x="676" y="1"/>
                    <a:pt x="661" y="0"/>
                    <a:pt x="64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004" name="Google Shape;3004;p17"/>
            <p:cNvSpPr/>
            <p:nvPr/>
          </p:nvSpPr>
          <p:spPr>
            <a:xfrm>
              <a:off x="-88539" y="3438731"/>
              <a:ext cx="29051" cy="26890"/>
            </a:xfrm>
            <a:custGeom>
              <a:avLst/>
              <a:gdLst/>
              <a:ahLst/>
              <a:cxnLst/>
              <a:rect l="l" t="t" r="r" b="b"/>
              <a:pathLst>
                <a:path w="894" h="860" extrusionOk="0">
                  <a:moveTo>
                    <a:pt x="454" y="1"/>
                  </a:moveTo>
                  <a:cubicBezTo>
                    <a:pt x="225" y="1"/>
                    <a:pt x="24" y="175"/>
                    <a:pt x="13" y="406"/>
                  </a:cubicBezTo>
                  <a:cubicBezTo>
                    <a:pt x="1" y="644"/>
                    <a:pt x="179" y="847"/>
                    <a:pt x="417" y="858"/>
                  </a:cubicBezTo>
                  <a:cubicBezTo>
                    <a:pt x="425" y="859"/>
                    <a:pt x="432" y="859"/>
                    <a:pt x="440" y="859"/>
                  </a:cubicBezTo>
                  <a:cubicBezTo>
                    <a:pt x="668" y="859"/>
                    <a:pt x="858" y="685"/>
                    <a:pt x="870" y="466"/>
                  </a:cubicBezTo>
                  <a:cubicBezTo>
                    <a:pt x="894" y="227"/>
                    <a:pt x="715" y="13"/>
                    <a:pt x="477" y="1"/>
                  </a:cubicBezTo>
                  <a:cubicBezTo>
                    <a:pt x="469" y="1"/>
                    <a:pt x="462" y="1"/>
                    <a:pt x="45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005" name="Google Shape;3005;p17"/>
            <p:cNvSpPr/>
            <p:nvPr/>
          </p:nvSpPr>
          <p:spPr>
            <a:xfrm>
              <a:off x="289833" y="4047415"/>
              <a:ext cx="26353" cy="24264"/>
            </a:xfrm>
            <a:custGeom>
              <a:avLst/>
              <a:gdLst/>
              <a:ahLst/>
              <a:cxnLst/>
              <a:rect l="l" t="t" r="r" b="b"/>
              <a:pathLst>
                <a:path w="811" h="776" extrusionOk="0">
                  <a:moveTo>
                    <a:pt x="417" y="0"/>
                  </a:moveTo>
                  <a:cubicBezTo>
                    <a:pt x="203" y="0"/>
                    <a:pt x="36" y="152"/>
                    <a:pt x="25" y="358"/>
                  </a:cubicBezTo>
                  <a:cubicBezTo>
                    <a:pt x="1" y="560"/>
                    <a:pt x="168" y="739"/>
                    <a:pt x="382" y="775"/>
                  </a:cubicBezTo>
                  <a:cubicBezTo>
                    <a:pt x="389" y="775"/>
                    <a:pt x="396" y="775"/>
                    <a:pt x="404" y="775"/>
                  </a:cubicBezTo>
                  <a:cubicBezTo>
                    <a:pt x="608" y="775"/>
                    <a:pt x="776" y="613"/>
                    <a:pt x="799" y="418"/>
                  </a:cubicBezTo>
                  <a:cubicBezTo>
                    <a:pt x="811" y="191"/>
                    <a:pt x="644" y="13"/>
                    <a:pt x="442" y="1"/>
                  </a:cubicBezTo>
                  <a:cubicBezTo>
                    <a:pt x="433" y="0"/>
                    <a:pt x="425" y="0"/>
                    <a:pt x="41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006" name="Google Shape;3006;p17"/>
            <p:cNvSpPr/>
            <p:nvPr/>
          </p:nvSpPr>
          <p:spPr>
            <a:xfrm>
              <a:off x="465891" y="4155288"/>
              <a:ext cx="42211" cy="39272"/>
            </a:xfrm>
            <a:custGeom>
              <a:avLst/>
              <a:gdLst/>
              <a:ahLst/>
              <a:cxnLst/>
              <a:rect l="l" t="t" r="r" b="b"/>
              <a:pathLst>
                <a:path w="1299" h="1256" extrusionOk="0">
                  <a:moveTo>
                    <a:pt x="628" y="1"/>
                  </a:moveTo>
                  <a:cubicBezTo>
                    <a:pt x="301" y="1"/>
                    <a:pt x="47" y="262"/>
                    <a:pt x="24" y="575"/>
                  </a:cubicBezTo>
                  <a:cubicBezTo>
                    <a:pt x="0" y="920"/>
                    <a:pt x="262" y="1218"/>
                    <a:pt x="596" y="1254"/>
                  </a:cubicBezTo>
                  <a:cubicBezTo>
                    <a:pt x="611" y="1255"/>
                    <a:pt x="626" y="1255"/>
                    <a:pt x="641" y="1255"/>
                  </a:cubicBezTo>
                  <a:cubicBezTo>
                    <a:pt x="977" y="1255"/>
                    <a:pt x="1240" y="1001"/>
                    <a:pt x="1274" y="670"/>
                  </a:cubicBezTo>
                  <a:cubicBezTo>
                    <a:pt x="1298" y="313"/>
                    <a:pt x="1036" y="28"/>
                    <a:pt x="691" y="4"/>
                  </a:cubicBezTo>
                  <a:cubicBezTo>
                    <a:pt x="670" y="2"/>
                    <a:pt x="649" y="1"/>
                    <a:pt x="62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007" name="Google Shape;3007;p17"/>
            <p:cNvSpPr/>
            <p:nvPr/>
          </p:nvSpPr>
          <p:spPr>
            <a:xfrm>
              <a:off x="2835703" y="460963"/>
              <a:ext cx="42568" cy="39272"/>
            </a:xfrm>
            <a:custGeom>
              <a:avLst/>
              <a:gdLst/>
              <a:ahLst/>
              <a:cxnLst/>
              <a:rect l="l" t="t" r="r" b="b"/>
              <a:pathLst>
                <a:path w="1310" h="1256" extrusionOk="0">
                  <a:moveTo>
                    <a:pt x="640" y="1"/>
                  </a:moveTo>
                  <a:cubicBezTo>
                    <a:pt x="313" y="1"/>
                    <a:pt x="58" y="263"/>
                    <a:pt x="36" y="587"/>
                  </a:cubicBezTo>
                  <a:cubicBezTo>
                    <a:pt x="0" y="921"/>
                    <a:pt x="274" y="1218"/>
                    <a:pt x="607" y="1254"/>
                  </a:cubicBezTo>
                  <a:cubicBezTo>
                    <a:pt x="622" y="1255"/>
                    <a:pt x="637" y="1256"/>
                    <a:pt x="652" y="1256"/>
                  </a:cubicBezTo>
                  <a:cubicBezTo>
                    <a:pt x="988" y="1256"/>
                    <a:pt x="1252" y="1001"/>
                    <a:pt x="1286" y="671"/>
                  </a:cubicBezTo>
                  <a:cubicBezTo>
                    <a:pt x="1310" y="314"/>
                    <a:pt x="1048" y="28"/>
                    <a:pt x="703" y="4"/>
                  </a:cubicBezTo>
                  <a:cubicBezTo>
                    <a:pt x="681" y="2"/>
                    <a:pt x="661" y="1"/>
                    <a:pt x="64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008" name="Google Shape;3008;p17"/>
            <p:cNvSpPr/>
            <p:nvPr/>
          </p:nvSpPr>
          <p:spPr>
            <a:xfrm>
              <a:off x="7973499" y="2536664"/>
              <a:ext cx="94430" cy="52529"/>
            </a:xfrm>
            <a:custGeom>
              <a:avLst/>
              <a:gdLst/>
              <a:ahLst/>
              <a:cxnLst/>
              <a:rect l="l" t="t" r="r" b="b"/>
              <a:pathLst>
                <a:path w="2906" h="1680" fill="none" extrusionOk="0">
                  <a:moveTo>
                    <a:pt x="2846" y="655"/>
                  </a:moveTo>
                  <a:cubicBezTo>
                    <a:pt x="2905" y="1048"/>
                    <a:pt x="2322" y="1465"/>
                    <a:pt x="1548" y="1572"/>
                  </a:cubicBezTo>
                  <a:cubicBezTo>
                    <a:pt x="774" y="1679"/>
                    <a:pt x="119" y="1429"/>
                    <a:pt x="60" y="1024"/>
                  </a:cubicBezTo>
                  <a:cubicBezTo>
                    <a:pt x="0" y="620"/>
                    <a:pt x="584" y="203"/>
                    <a:pt x="1358" y="96"/>
                  </a:cubicBezTo>
                  <a:cubicBezTo>
                    <a:pt x="2132" y="1"/>
                    <a:pt x="2786" y="239"/>
                    <a:pt x="2846" y="655"/>
                  </a:cubicBezTo>
                  <a:close/>
                </a:path>
              </a:pathLst>
            </a:custGeom>
            <a:noFill/>
            <a:ln w="3875" cap="flat" cmpd="sng">
              <a:solidFill>
                <a:srgbClr val="D4C599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009" name="Google Shape;3009;p17"/>
            <p:cNvSpPr/>
            <p:nvPr/>
          </p:nvSpPr>
          <p:spPr>
            <a:xfrm>
              <a:off x="7873285" y="2613363"/>
              <a:ext cx="54202" cy="30173"/>
            </a:xfrm>
            <a:custGeom>
              <a:avLst/>
              <a:gdLst/>
              <a:ahLst/>
              <a:cxnLst/>
              <a:rect l="l" t="t" r="r" b="b"/>
              <a:pathLst>
                <a:path w="1668" h="965" fill="none" extrusionOk="0">
                  <a:moveTo>
                    <a:pt x="1644" y="369"/>
                  </a:moveTo>
                  <a:cubicBezTo>
                    <a:pt x="1667" y="607"/>
                    <a:pt x="1346" y="846"/>
                    <a:pt x="894" y="905"/>
                  </a:cubicBezTo>
                  <a:cubicBezTo>
                    <a:pt x="453" y="965"/>
                    <a:pt x="60" y="822"/>
                    <a:pt x="36" y="595"/>
                  </a:cubicBezTo>
                  <a:cubicBezTo>
                    <a:pt x="1" y="357"/>
                    <a:pt x="334" y="119"/>
                    <a:pt x="774" y="60"/>
                  </a:cubicBezTo>
                  <a:cubicBezTo>
                    <a:pt x="1227" y="0"/>
                    <a:pt x="1608" y="131"/>
                    <a:pt x="1644" y="369"/>
                  </a:cubicBezTo>
                  <a:close/>
                </a:path>
              </a:pathLst>
            </a:custGeom>
            <a:noFill/>
            <a:ln w="4175" cap="flat" cmpd="sng">
              <a:solidFill>
                <a:srgbClr val="D4C599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010" name="Google Shape;3010;p17"/>
            <p:cNvSpPr/>
            <p:nvPr/>
          </p:nvSpPr>
          <p:spPr>
            <a:xfrm>
              <a:off x="4812222" y="416217"/>
              <a:ext cx="54202" cy="30204"/>
            </a:xfrm>
            <a:custGeom>
              <a:avLst/>
              <a:gdLst/>
              <a:ahLst/>
              <a:cxnLst/>
              <a:rect l="l" t="t" r="r" b="b"/>
              <a:pathLst>
                <a:path w="1668" h="966" fill="none" extrusionOk="0">
                  <a:moveTo>
                    <a:pt x="1644" y="370"/>
                  </a:moveTo>
                  <a:cubicBezTo>
                    <a:pt x="1667" y="608"/>
                    <a:pt x="1346" y="846"/>
                    <a:pt x="893" y="906"/>
                  </a:cubicBezTo>
                  <a:cubicBezTo>
                    <a:pt x="453" y="965"/>
                    <a:pt x="60" y="822"/>
                    <a:pt x="36" y="596"/>
                  </a:cubicBezTo>
                  <a:cubicBezTo>
                    <a:pt x="0" y="358"/>
                    <a:pt x="334" y="120"/>
                    <a:pt x="774" y="60"/>
                  </a:cubicBezTo>
                  <a:cubicBezTo>
                    <a:pt x="1227" y="1"/>
                    <a:pt x="1608" y="132"/>
                    <a:pt x="1644" y="370"/>
                  </a:cubicBezTo>
                  <a:close/>
                </a:path>
              </a:pathLst>
            </a:custGeom>
            <a:noFill/>
            <a:ln w="4175" cap="flat" cmpd="sng">
              <a:solidFill>
                <a:srgbClr val="D4C599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011" name="Google Shape;3011;p17"/>
            <p:cNvSpPr/>
            <p:nvPr/>
          </p:nvSpPr>
          <p:spPr>
            <a:xfrm>
              <a:off x="8541837" y="2682214"/>
              <a:ext cx="61935" cy="34676"/>
            </a:xfrm>
            <a:custGeom>
              <a:avLst/>
              <a:gdLst/>
              <a:ahLst/>
              <a:cxnLst/>
              <a:rect l="l" t="t" r="r" b="b"/>
              <a:pathLst>
                <a:path w="1906" h="1109" fill="none" extrusionOk="0">
                  <a:moveTo>
                    <a:pt x="1870" y="441"/>
                  </a:moveTo>
                  <a:cubicBezTo>
                    <a:pt x="1906" y="715"/>
                    <a:pt x="1536" y="1001"/>
                    <a:pt x="1013" y="1049"/>
                  </a:cubicBezTo>
                  <a:cubicBezTo>
                    <a:pt x="489" y="1108"/>
                    <a:pt x="60" y="965"/>
                    <a:pt x="24" y="679"/>
                  </a:cubicBezTo>
                  <a:cubicBezTo>
                    <a:pt x="1" y="418"/>
                    <a:pt x="370" y="132"/>
                    <a:pt x="894" y="72"/>
                  </a:cubicBezTo>
                  <a:cubicBezTo>
                    <a:pt x="1394" y="1"/>
                    <a:pt x="1846" y="168"/>
                    <a:pt x="1870" y="441"/>
                  </a:cubicBezTo>
                  <a:close/>
                </a:path>
              </a:pathLst>
            </a:custGeom>
            <a:noFill/>
            <a:ln w="3575" cap="flat" cmpd="sng">
              <a:solidFill>
                <a:srgbClr val="D4C599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012" name="Google Shape;3012;p17"/>
            <p:cNvSpPr/>
            <p:nvPr/>
          </p:nvSpPr>
          <p:spPr>
            <a:xfrm>
              <a:off x="7771543" y="3187028"/>
              <a:ext cx="74316" cy="41367"/>
            </a:xfrm>
            <a:custGeom>
              <a:avLst/>
              <a:gdLst/>
              <a:ahLst/>
              <a:cxnLst/>
              <a:rect l="l" t="t" r="r" b="b"/>
              <a:pathLst>
                <a:path w="2287" h="1323" fill="none" extrusionOk="0">
                  <a:moveTo>
                    <a:pt x="2239" y="525"/>
                  </a:moveTo>
                  <a:cubicBezTo>
                    <a:pt x="2286" y="846"/>
                    <a:pt x="1822" y="1179"/>
                    <a:pt x="1215" y="1251"/>
                  </a:cubicBezTo>
                  <a:cubicBezTo>
                    <a:pt x="607" y="1322"/>
                    <a:pt x="84" y="1132"/>
                    <a:pt x="36" y="822"/>
                  </a:cubicBezTo>
                  <a:cubicBezTo>
                    <a:pt x="0" y="489"/>
                    <a:pt x="453" y="167"/>
                    <a:pt x="1072" y="84"/>
                  </a:cubicBezTo>
                  <a:cubicBezTo>
                    <a:pt x="1679" y="1"/>
                    <a:pt x="2203" y="191"/>
                    <a:pt x="2239" y="525"/>
                  </a:cubicBezTo>
                  <a:close/>
                </a:path>
              </a:pathLst>
            </a:custGeom>
            <a:noFill/>
            <a:ln w="4175" cap="flat" cmpd="sng">
              <a:solidFill>
                <a:srgbClr val="D4C599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013" name="Google Shape;3013;p17"/>
            <p:cNvSpPr/>
            <p:nvPr/>
          </p:nvSpPr>
          <p:spPr>
            <a:xfrm>
              <a:off x="4607926" y="18651"/>
              <a:ext cx="74706" cy="40960"/>
            </a:xfrm>
            <a:custGeom>
              <a:avLst/>
              <a:gdLst/>
              <a:ahLst/>
              <a:cxnLst/>
              <a:rect l="l" t="t" r="r" b="b"/>
              <a:pathLst>
                <a:path w="2299" h="1310" fill="none" extrusionOk="0">
                  <a:moveTo>
                    <a:pt x="2251" y="512"/>
                  </a:moveTo>
                  <a:cubicBezTo>
                    <a:pt x="2299" y="834"/>
                    <a:pt x="1835" y="1167"/>
                    <a:pt x="1227" y="1238"/>
                  </a:cubicBezTo>
                  <a:cubicBezTo>
                    <a:pt x="620" y="1310"/>
                    <a:pt x="96" y="1119"/>
                    <a:pt x="49" y="810"/>
                  </a:cubicBezTo>
                  <a:cubicBezTo>
                    <a:pt x="1" y="476"/>
                    <a:pt x="465" y="155"/>
                    <a:pt x="1073" y="72"/>
                  </a:cubicBezTo>
                  <a:cubicBezTo>
                    <a:pt x="1692" y="0"/>
                    <a:pt x="2227" y="202"/>
                    <a:pt x="2251" y="512"/>
                  </a:cubicBezTo>
                  <a:close/>
                </a:path>
              </a:pathLst>
            </a:custGeom>
            <a:noFill/>
            <a:ln w="4175" cap="flat" cmpd="sng">
              <a:solidFill>
                <a:srgbClr val="D4C599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014" name="Google Shape;3014;p17"/>
            <p:cNvSpPr/>
            <p:nvPr/>
          </p:nvSpPr>
          <p:spPr>
            <a:xfrm>
              <a:off x="8289578" y="2997172"/>
              <a:ext cx="74706" cy="41367"/>
            </a:xfrm>
            <a:custGeom>
              <a:avLst/>
              <a:gdLst/>
              <a:ahLst/>
              <a:cxnLst/>
              <a:rect l="l" t="t" r="r" b="b"/>
              <a:pathLst>
                <a:path w="2299" h="1323" fill="none" extrusionOk="0">
                  <a:moveTo>
                    <a:pt x="2251" y="524"/>
                  </a:moveTo>
                  <a:cubicBezTo>
                    <a:pt x="2299" y="846"/>
                    <a:pt x="1834" y="1179"/>
                    <a:pt x="1227" y="1251"/>
                  </a:cubicBezTo>
                  <a:cubicBezTo>
                    <a:pt x="620" y="1322"/>
                    <a:pt x="96" y="1132"/>
                    <a:pt x="48" y="822"/>
                  </a:cubicBezTo>
                  <a:cubicBezTo>
                    <a:pt x="1" y="489"/>
                    <a:pt x="465" y="167"/>
                    <a:pt x="1072" y="84"/>
                  </a:cubicBezTo>
                  <a:cubicBezTo>
                    <a:pt x="1691" y="1"/>
                    <a:pt x="2215" y="191"/>
                    <a:pt x="2251" y="524"/>
                  </a:cubicBezTo>
                  <a:close/>
                </a:path>
              </a:pathLst>
            </a:custGeom>
            <a:noFill/>
            <a:ln w="4175" cap="flat" cmpd="sng">
              <a:solidFill>
                <a:srgbClr val="D4C599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015" name="Google Shape;3015;p17"/>
            <p:cNvSpPr/>
            <p:nvPr/>
          </p:nvSpPr>
          <p:spPr>
            <a:xfrm>
              <a:off x="8031146" y="2662484"/>
              <a:ext cx="66582" cy="37271"/>
            </a:xfrm>
            <a:custGeom>
              <a:avLst/>
              <a:gdLst/>
              <a:ahLst/>
              <a:cxnLst/>
              <a:rect l="l" t="t" r="r" b="b"/>
              <a:pathLst>
                <a:path w="2049" h="1192" fill="none" extrusionOk="0">
                  <a:moveTo>
                    <a:pt x="2012" y="465"/>
                  </a:moveTo>
                  <a:cubicBezTo>
                    <a:pt x="2048" y="751"/>
                    <a:pt x="1631" y="1049"/>
                    <a:pt x="1096" y="1120"/>
                  </a:cubicBezTo>
                  <a:cubicBezTo>
                    <a:pt x="560" y="1191"/>
                    <a:pt x="84" y="1013"/>
                    <a:pt x="48" y="739"/>
                  </a:cubicBezTo>
                  <a:cubicBezTo>
                    <a:pt x="0" y="453"/>
                    <a:pt x="417" y="156"/>
                    <a:pt x="953" y="84"/>
                  </a:cubicBezTo>
                  <a:cubicBezTo>
                    <a:pt x="1501" y="1"/>
                    <a:pt x="1965" y="179"/>
                    <a:pt x="2012" y="465"/>
                  </a:cubicBezTo>
                  <a:close/>
                </a:path>
              </a:pathLst>
            </a:custGeom>
            <a:noFill/>
            <a:ln w="3875" cap="flat" cmpd="sng">
              <a:solidFill>
                <a:srgbClr val="D4C599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016" name="Google Shape;3016;p17"/>
            <p:cNvSpPr/>
            <p:nvPr/>
          </p:nvSpPr>
          <p:spPr>
            <a:xfrm>
              <a:off x="5009532" y="624709"/>
              <a:ext cx="88646" cy="50278"/>
            </a:xfrm>
            <a:custGeom>
              <a:avLst/>
              <a:gdLst/>
              <a:ahLst/>
              <a:cxnLst/>
              <a:rect l="l" t="t" r="r" b="b"/>
              <a:pathLst>
                <a:path w="2728" h="1608" fill="none" extrusionOk="0">
                  <a:moveTo>
                    <a:pt x="2680" y="620"/>
                  </a:moveTo>
                  <a:cubicBezTo>
                    <a:pt x="2727" y="1012"/>
                    <a:pt x="2191" y="1393"/>
                    <a:pt x="1465" y="1501"/>
                  </a:cubicBezTo>
                  <a:cubicBezTo>
                    <a:pt x="727" y="1608"/>
                    <a:pt x="108" y="1370"/>
                    <a:pt x="48" y="977"/>
                  </a:cubicBezTo>
                  <a:cubicBezTo>
                    <a:pt x="1" y="596"/>
                    <a:pt x="536" y="203"/>
                    <a:pt x="1263" y="108"/>
                  </a:cubicBezTo>
                  <a:cubicBezTo>
                    <a:pt x="2001" y="0"/>
                    <a:pt x="2620" y="239"/>
                    <a:pt x="2680" y="620"/>
                  </a:cubicBezTo>
                  <a:close/>
                </a:path>
              </a:pathLst>
            </a:custGeom>
            <a:noFill/>
            <a:ln w="2975" cap="flat" cmpd="sng">
              <a:solidFill>
                <a:srgbClr val="D4C599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017" name="Google Shape;3017;p17"/>
            <p:cNvSpPr/>
            <p:nvPr/>
          </p:nvSpPr>
          <p:spPr>
            <a:xfrm>
              <a:off x="8113943" y="3176178"/>
              <a:ext cx="29830" cy="27328"/>
            </a:xfrm>
            <a:custGeom>
              <a:avLst/>
              <a:gdLst/>
              <a:ahLst/>
              <a:cxnLst/>
              <a:rect l="l" t="t" r="r" b="b"/>
              <a:pathLst>
                <a:path w="918" h="874" extrusionOk="0">
                  <a:moveTo>
                    <a:pt x="439" y="0"/>
                  </a:moveTo>
                  <a:cubicBezTo>
                    <a:pt x="423" y="0"/>
                    <a:pt x="408" y="1"/>
                    <a:pt x="393" y="2"/>
                  </a:cubicBezTo>
                  <a:cubicBezTo>
                    <a:pt x="155" y="38"/>
                    <a:pt x="0" y="264"/>
                    <a:pt x="24" y="491"/>
                  </a:cubicBezTo>
                  <a:cubicBezTo>
                    <a:pt x="58" y="713"/>
                    <a:pt x="248" y="874"/>
                    <a:pt x="467" y="874"/>
                  </a:cubicBezTo>
                  <a:cubicBezTo>
                    <a:pt x="482" y="874"/>
                    <a:pt x="497" y="873"/>
                    <a:pt x="512" y="872"/>
                  </a:cubicBezTo>
                  <a:cubicBezTo>
                    <a:pt x="750" y="836"/>
                    <a:pt x="917" y="610"/>
                    <a:pt x="893" y="383"/>
                  </a:cubicBezTo>
                  <a:cubicBezTo>
                    <a:pt x="860" y="160"/>
                    <a:pt x="659" y="0"/>
                    <a:pt x="43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018" name="Google Shape;3018;p17"/>
            <p:cNvSpPr/>
            <p:nvPr/>
          </p:nvSpPr>
          <p:spPr>
            <a:xfrm>
              <a:off x="4704274" y="74401"/>
              <a:ext cx="27881" cy="25139"/>
            </a:xfrm>
            <a:custGeom>
              <a:avLst/>
              <a:gdLst/>
              <a:ahLst/>
              <a:cxnLst/>
              <a:rect l="l" t="t" r="r" b="b"/>
              <a:pathLst>
                <a:path w="858" h="804" extrusionOk="0">
                  <a:moveTo>
                    <a:pt x="428" y="0"/>
                  </a:moveTo>
                  <a:cubicBezTo>
                    <a:pt x="413" y="0"/>
                    <a:pt x="397" y="1"/>
                    <a:pt x="382" y="3"/>
                  </a:cubicBezTo>
                  <a:cubicBezTo>
                    <a:pt x="155" y="39"/>
                    <a:pt x="1" y="229"/>
                    <a:pt x="36" y="455"/>
                  </a:cubicBezTo>
                  <a:cubicBezTo>
                    <a:pt x="58" y="665"/>
                    <a:pt x="234" y="803"/>
                    <a:pt x="430" y="803"/>
                  </a:cubicBezTo>
                  <a:cubicBezTo>
                    <a:pt x="446" y="803"/>
                    <a:pt x="461" y="802"/>
                    <a:pt x="477" y="801"/>
                  </a:cubicBezTo>
                  <a:cubicBezTo>
                    <a:pt x="703" y="765"/>
                    <a:pt x="858" y="575"/>
                    <a:pt x="822" y="348"/>
                  </a:cubicBezTo>
                  <a:cubicBezTo>
                    <a:pt x="800" y="139"/>
                    <a:pt x="624" y="0"/>
                    <a:pt x="42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019" name="Google Shape;3019;p17"/>
            <p:cNvSpPr/>
            <p:nvPr/>
          </p:nvSpPr>
          <p:spPr>
            <a:xfrm>
              <a:off x="7813332" y="2844336"/>
              <a:ext cx="43348" cy="39053"/>
            </a:xfrm>
            <a:custGeom>
              <a:avLst/>
              <a:gdLst/>
              <a:ahLst/>
              <a:cxnLst/>
              <a:rect l="l" t="t" r="r" b="b"/>
              <a:pathLst>
                <a:path w="1334" h="1249" extrusionOk="0">
                  <a:moveTo>
                    <a:pt x="671" y="1"/>
                  </a:moveTo>
                  <a:cubicBezTo>
                    <a:pt x="642" y="1"/>
                    <a:pt x="613" y="3"/>
                    <a:pt x="584" y="7"/>
                  </a:cubicBezTo>
                  <a:cubicBezTo>
                    <a:pt x="238" y="55"/>
                    <a:pt x="0" y="364"/>
                    <a:pt x="48" y="709"/>
                  </a:cubicBezTo>
                  <a:cubicBezTo>
                    <a:pt x="92" y="1031"/>
                    <a:pt x="363" y="1249"/>
                    <a:pt x="679" y="1249"/>
                  </a:cubicBezTo>
                  <a:cubicBezTo>
                    <a:pt x="702" y="1249"/>
                    <a:pt x="726" y="1248"/>
                    <a:pt x="750" y="1245"/>
                  </a:cubicBezTo>
                  <a:cubicBezTo>
                    <a:pt x="1095" y="1198"/>
                    <a:pt x="1334" y="888"/>
                    <a:pt x="1286" y="543"/>
                  </a:cubicBezTo>
                  <a:cubicBezTo>
                    <a:pt x="1242" y="227"/>
                    <a:pt x="980" y="1"/>
                    <a:pt x="67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020" name="Google Shape;3020;p17"/>
            <p:cNvSpPr/>
            <p:nvPr/>
          </p:nvSpPr>
          <p:spPr>
            <a:xfrm>
              <a:off x="8702005" y="3008084"/>
              <a:ext cx="29830" cy="27547"/>
            </a:xfrm>
            <a:custGeom>
              <a:avLst/>
              <a:gdLst/>
              <a:ahLst/>
              <a:cxnLst/>
              <a:rect l="l" t="t" r="r" b="b"/>
              <a:pathLst>
                <a:path w="918" h="881" extrusionOk="0">
                  <a:moveTo>
                    <a:pt x="471" y="1"/>
                  </a:moveTo>
                  <a:cubicBezTo>
                    <a:pt x="446" y="1"/>
                    <a:pt x="420" y="3"/>
                    <a:pt x="394" y="9"/>
                  </a:cubicBezTo>
                  <a:cubicBezTo>
                    <a:pt x="156" y="44"/>
                    <a:pt x="1" y="259"/>
                    <a:pt x="25" y="497"/>
                  </a:cubicBezTo>
                  <a:cubicBezTo>
                    <a:pt x="58" y="720"/>
                    <a:pt x="248" y="880"/>
                    <a:pt x="468" y="880"/>
                  </a:cubicBezTo>
                  <a:cubicBezTo>
                    <a:pt x="482" y="880"/>
                    <a:pt x="498" y="879"/>
                    <a:pt x="513" y="878"/>
                  </a:cubicBezTo>
                  <a:cubicBezTo>
                    <a:pt x="751" y="842"/>
                    <a:pt x="918" y="616"/>
                    <a:pt x="894" y="378"/>
                  </a:cubicBezTo>
                  <a:cubicBezTo>
                    <a:pt x="862" y="166"/>
                    <a:pt x="679" y="1"/>
                    <a:pt x="47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021" name="Google Shape;3021;p17"/>
            <p:cNvSpPr/>
            <p:nvPr/>
          </p:nvSpPr>
          <p:spPr>
            <a:xfrm>
              <a:off x="5166613" y="134591"/>
              <a:ext cx="43381" cy="38772"/>
            </a:xfrm>
            <a:custGeom>
              <a:avLst/>
              <a:gdLst/>
              <a:ahLst/>
              <a:cxnLst/>
              <a:rect l="l" t="t" r="r" b="b"/>
              <a:pathLst>
                <a:path w="1335" h="1240" extrusionOk="0">
                  <a:moveTo>
                    <a:pt x="672" y="1"/>
                  </a:moveTo>
                  <a:cubicBezTo>
                    <a:pt x="643" y="1"/>
                    <a:pt x="614" y="3"/>
                    <a:pt x="584" y="7"/>
                  </a:cubicBezTo>
                  <a:cubicBezTo>
                    <a:pt x="239" y="43"/>
                    <a:pt x="1" y="364"/>
                    <a:pt x="48" y="697"/>
                  </a:cubicBezTo>
                  <a:cubicBezTo>
                    <a:pt x="92" y="1013"/>
                    <a:pt x="354" y="1239"/>
                    <a:pt x="663" y="1239"/>
                  </a:cubicBezTo>
                  <a:cubicBezTo>
                    <a:pt x="692" y="1239"/>
                    <a:pt x="721" y="1237"/>
                    <a:pt x="751" y="1233"/>
                  </a:cubicBezTo>
                  <a:cubicBezTo>
                    <a:pt x="1096" y="1197"/>
                    <a:pt x="1334" y="876"/>
                    <a:pt x="1286" y="531"/>
                  </a:cubicBezTo>
                  <a:cubicBezTo>
                    <a:pt x="1243" y="226"/>
                    <a:pt x="980" y="1"/>
                    <a:pt x="67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022" name="Google Shape;3022;p17"/>
            <p:cNvSpPr/>
            <p:nvPr/>
          </p:nvSpPr>
          <p:spPr>
            <a:xfrm>
              <a:off x="5154622" y="447297"/>
              <a:ext cx="42991" cy="38772"/>
            </a:xfrm>
            <a:custGeom>
              <a:avLst/>
              <a:gdLst/>
              <a:ahLst/>
              <a:cxnLst/>
              <a:rect l="l" t="t" r="r" b="b"/>
              <a:pathLst>
                <a:path w="1323" h="1240" extrusionOk="0">
                  <a:moveTo>
                    <a:pt x="672" y="1"/>
                  </a:moveTo>
                  <a:cubicBezTo>
                    <a:pt x="643" y="1"/>
                    <a:pt x="613" y="3"/>
                    <a:pt x="584" y="7"/>
                  </a:cubicBezTo>
                  <a:cubicBezTo>
                    <a:pt x="239" y="43"/>
                    <a:pt x="0" y="364"/>
                    <a:pt x="48" y="698"/>
                  </a:cubicBezTo>
                  <a:cubicBezTo>
                    <a:pt x="92" y="1013"/>
                    <a:pt x="354" y="1239"/>
                    <a:pt x="663" y="1239"/>
                  </a:cubicBezTo>
                  <a:cubicBezTo>
                    <a:pt x="692" y="1239"/>
                    <a:pt x="721" y="1237"/>
                    <a:pt x="751" y="1233"/>
                  </a:cubicBezTo>
                  <a:cubicBezTo>
                    <a:pt x="1084" y="1198"/>
                    <a:pt x="1322" y="876"/>
                    <a:pt x="1286" y="543"/>
                  </a:cubicBezTo>
                  <a:cubicBezTo>
                    <a:pt x="1243" y="227"/>
                    <a:pt x="980" y="1"/>
                    <a:pt x="67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023" name="Google Shape;3023;p17"/>
            <p:cNvSpPr/>
            <p:nvPr/>
          </p:nvSpPr>
          <p:spPr>
            <a:xfrm>
              <a:off x="8209901" y="2485573"/>
              <a:ext cx="26711" cy="24107"/>
            </a:xfrm>
            <a:custGeom>
              <a:avLst/>
              <a:gdLst/>
              <a:ahLst/>
              <a:cxnLst/>
              <a:rect l="l" t="t" r="r" b="b"/>
              <a:pathLst>
                <a:path w="822" h="771" extrusionOk="0">
                  <a:moveTo>
                    <a:pt x="404" y="1"/>
                  </a:moveTo>
                  <a:cubicBezTo>
                    <a:pt x="388" y="1"/>
                    <a:pt x="373" y="2"/>
                    <a:pt x="357" y="3"/>
                  </a:cubicBezTo>
                  <a:cubicBezTo>
                    <a:pt x="155" y="39"/>
                    <a:pt x="0" y="230"/>
                    <a:pt x="36" y="444"/>
                  </a:cubicBezTo>
                  <a:cubicBezTo>
                    <a:pt x="57" y="627"/>
                    <a:pt x="215" y="770"/>
                    <a:pt x="403" y="770"/>
                  </a:cubicBezTo>
                  <a:cubicBezTo>
                    <a:pt x="423" y="770"/>
                    <a:pt x="444" y="769"/>
                    <a:pt x="464" y="765"/>
                  </a:cubicBezTo>
                  <a:cubicBezTo>
                    <a:pt x="679" y="742"/>
                    <a:pt x="822" y="539"/>
                    <a:pt x="798" y="337"/>
                  </a:cubicBezTo>
                  <a:cubicBezTo>
                    <a:pt x="765" y="138"/>
                    <a:pt x="598" y="1"/>
                    <a:pt x="4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024" name="Google Shape;3024;p17"/>
            <p:cNvSpPr/>
            <p:nvPr/>
          </p:nvSpPr>
          <p:spPr>
            <a:xfrm>
              <a:off x="7997871" y="2399462"/>
              <a:ext cx="42958" cy="39147"/>
            </a:xfrm>
            <a:custGeom>
              <a:avLst/>
              <a:gdLst/>
              <a:ahLst/>
              <a:cxnLst/>
              <a:rect l="l" t="t" r="r" b="b"/>
              <a:pathLst>
                <a:path w="1322" h="1252" extrusionOk="0">
                  <a:moveTo>
                    <a:pt x="660" y="1"/>
                  </a:moveTo>
                  <a:cubicBezTo>
                    <a:pt x="631" y="1"/>
                    <a:pt x="601" y="3"/>
                    <a:pt x="572" y="7"/>
                  </a:cubicBezTo>
                  <a:cubicBezTo>
                    <a:pt x="239" y="55"/>
                    <a:pt x="0" y="364"/>
                    <a:pt x="36" y="709"/>
                  </a:cubicBezTo>
                  <a:cubicBezTo>
                    <a:pt x="80" y="1025"/>
                    <a:pt x="342" y="1251"/>
                    <a:pt x="651" y="1251"/>
                  </a:cubicBezTo>
                  <a:cubicBezTo>
                    <a:pt x="680" y="1251"/>
                    <a:pt x="709" y="1249"/>
                    <a:pt x="739" y="1245"/>
                  </a:cubicBezTo>
                  <a:cubicBezTo>
                    <a:pt x="1084" y="1198"/>
                    <a:pt x="1322" y="888"/>
                    <a:pt x="1274" y="543"/>
                  </a:cubicBezTo>
                  <a:cubicBezTo>
                    <a:pt x="1231" y="227"/>
                    <a:pt x="968" y="1"/>
                    <a:pt x="66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025" name="Google Shape;3025;p17"/>
            <p:cNvSpPr/>
            <p:nvPr/>
          </p:nvSpPr>
          <p:spPr>
            <a:xfrm>
              <a:off x="6065328" y="2650196"/>
              <a:ext cx="54202" cy="30204"/>
            </a:xfrm>
            <a:custGeom>
              <a:avLst/>
              <a:gdLst/>
              <a:ahLst/>
              <a:cxnLst/>
              <a:rect l="l" t="t" r="r" b="b"/>
              <a:pathLst>
                <a:path w="1668" h="966" fill="none" extrusionOk="0">
                  <a:moveTo>
                    <a:pt x="1632" y="370"/>
                  </a:moveTo>
                  <a:cubicBezTo>
                    <a:pt x="1668" y="608"/>
                    <a:pt x="1334" y="846"/>
                    <a:pt x="894" y="906"/>
                  </a:cubicBezTo>
                  <a:cubicBezTo>
                    <a:pt x="441" y="965"/>
                    <a:pt x="60" y="811"/>
                    <a:pt x="24" y="596"/>
                  </a:cubicBezTo>
                  <a:cubicBezTo>
                    <a:pt x="1" y="358"/>
                    <a:pt x="322" y="120"/>
                    <a:pt x="775" y="60"/>
                  </a:cubicBezTo>
                  <a:cubicBezTo>
                    <a:pt x="1227" y="1"/>
                    <a:pt x="1608" y="132"/>
                    <a:pt x="1632" y="370"/>
                  </a:cubicBezTo>
                  <a:close/>
                </a:path>
              </a:pathLst>
            </a:custGeom>
            <a:noFill/>
            <a:ln w="4175" cap="flat" cmpd="sng">
              <a:solidFill>
                <a:srgbClr val="D4C599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026" name="Google Shape;3026;p17"/>
            <p:cNvSpPr/>
            <p:nvPr/>
          </p:nvSpPr>
          <p:spPr>
            <a:xfrm>
              <a:off x="4683338" y="3031231"/>
              <a:ext cx="54202" cy="30580"/>
            </a:xfrm>
            <a:custGeom>
              <a:avLst/>
              <a:gdLst/>
              <a:ahLst/>
              <a:cxnLst/>
              <a:rect l="l" t="t" r="r" b="b"/>
              <a:pathLst>
                <a:path w="1668" h="978" fill="none" extrusionOk="0">
                  <a:moveTo>
                    <a:pt x="1644" y="382"/>
                  </a:moveTo>
                  <a:cubicBezTo>
                    <a:pt x="1668" y="608"/>
                    <a:pt x="1346" y="858"/>
                    <a:pt x="894" y="906"/>
                  </a:cubicBezTo>
                  <a:cubicBezTo>
                    <a:pt x="453" y="977"/>
                    <a:pt x="60" y="822"/>
                    <a:pt x="36" y="596"/>
                  </a:cubicBezTo>
                  <a:cubicBezTo>
                    <a:pt x="1" y="358"/>
                    <a:pt x="334" y="120"/>
                    <a:pt x="775" y="60"/>
                  </a:cubicBezTo>
                  <a:cubicBezTo>
                    <a:pt x="1227" y="1"/>
                    <a:pt x="1608" y="156"/>
                    <a:pt x="1644" y="382"/>
                  </a:cubicBezTo>
                  <a:close/>
                </a:path>
              </a:pathLst>
            </a:custGeom>
            <a:noFill/>
            <a:ln w="4175" cap="flat" cmpd="sng">
              <a:solidFill>
                <a:srgbClr val="D4C599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027" name="Google Shape;3027;p17"/>
            <p:cNvSpPr/>
            <p:nvPr/>
          </p:nvSpPr>
          <p:spPr>
            <a:xfrm>
              <a:off x="6733880" y="2719078"/>
              <a:ext cx="61935" cy="34644"/>
            </a:xfrm>
            <a:custGeom>
              <a:avLst/>
              <a:gdLst/>
              <a:ahLst/>
              <a:cxnLst/>
              <a:rect l="l" t="t" r="r" b="b"/>
              <a:pathLst>
                <a:path w="1906" h="1108" fill="none" extrusionOk="0">
                  <a:moveTo>
                    <a:pt x="1882" y="429"/>
                  </a:moveTo>
                  <a:cubicBezTo>
                    <a:pt x="1906" y="691"/>
                    <a:pt x="1537" y="977"/>
                    <a:pt x="1013" y="1036"/>
                  </a:cubicBezTo>
                  <a:cubicBezTo>
                    <a:pt x="513" y="1108"/>
                    <a:pt x="60" y="953"/>
                    <a:pt x="36" y="667"/>
                  </a:cubicBezTo>
                  <a:cubicBezTo>
                    <a:pt x="1" y="393"/>
                    <a:pt x="382" y="120"/>
                    <a:pt x="894" y="60"/>
                  </a:cubicBezTo>
                  <a:cubicBezTo>
                    <a:pt x="1394" y="1"/>
                    <a:pt x="1834" y="155"/>
                    <a:pt x="1882" y="429"/>
                  </a:cubicBezTo>
                  <a:close/>
                </a:path>
              </a:pathLst>
            </a:custGeom>
            <a:noFill/>
            <a:ln w="3575" cap="flat" cmpd="sng">
              <a:solidFill>
                <a:srgbClr val="D4C599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028" name="Google Shape;3028;p17"/>
            <p:cNvSpPr/>
            <p:nvPr/>
          </p:nvSpPr>
          <p:spPr>
            <a:xfrm>
              <a:off x="5963196" y="3223517"/>
              <a:ext cx="74316" cy="41367"/>
            </a:xfrm>
            <a:custGeom>
              <a:avLst/>
              <a:gdLst/>
              <a:ahLst/>
              <a:cxnLst/>
              <a:rect l="l" t="t" r="r" b="b"/>
              <a:pathLst>
                <a:path w="2287" h="1323" fill="none" extrusionOk="0">
                  <a:moveTo>
                    <a:pt x="2251" y="512"/>
                  </a:moveTo>
                  <a:cubicBezTo>
                    <a:pt x="2286" y="846"/>
                    <a:pt x="1834" y="1167"/>
                    <a:pt x="1215" y="1251"/>
                  </a:cubicBezTo>
                  <a:cubicBezTo>
                    <a:pt x="608" y="1322"/>
                    <a:pt x="84" y="1132"/>
                    <a:pt x="36" y="810"/>
                  </a:cubicBezTo>
                  <a:cubicBezTo>
                    <a:pt x="0" y="501"/>
                    <a:pt x="453" y="155"/>
                    <a:pt x="1072" y="84"/>
                  </a:cubicBezTo>
                  <a:cubicBezTo>
                    <a:pt x="1679" y="0"/>
                    <a:pt x="2203" y="203"/>
                    <a:pt x="2251" y="512"/>
                  </a:cubicBezTo>
                  <a:close/>
                </a:path>
              </a:pathLst>
            </a:custGeom>
            <a:noFill/>
            <a:ln w="4175" cap="flat" cmpd="sng">
              <a:solidFill>
                <a:srgbClr val="D4C599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029" name="Google Shape;3029;p17"/>
            <p:cNvSpPr/>
            <p:nvPr/>
          </p:nvSpPr>
          <p:spPr>
            <a:xfrm>
              <a:off x="6868897" y="2416034"/>
              <a:ext cx="74706" cy="41367"/>
            </a:xfrm>
            <a:custGeom>
              <a:avLst/>
              <a:gdLst/>
              <a:ahLst/>
              <a:cxnLst/>
              <a:rect l="l" t="t" r="r" b="b"/>
              <a:pathLst>
                <a:path w="2299" h="1323" fill="none" extrusionOk="0">
                  <a:moveTo>
                    <a:pt x="2251" y="525"/>
                  </a:moveTo>
                  <a:cubicBezTo>
                    <a:pt x="2299" y="846"/>
                    <a:pt x="1835" y="1180"/>
                    <a:pt x="1227" y="1251"/>
                  </a:cubicBezTo>
                  <a:cubicBezTo>
                    <a:pt x="608" y="1322"/>
                    <a:pt x="96" y="1132"/>
                    <a:pt x="49" y="822"/>
                  </a:cubicBezTo>
                  <a:cubicBezTo>
                    <a:pt x="1" y="489"/>
                    <a:pt x="465" y="168"/>
                    <a:pt x="1073" y="84"/>
                  </a:cubicBezTo>
                  <a:cubicBezTo>
                    <a:pt x="1668" y="1"/>
                    <a:pt x="2204" y="191"/>
                    <a:pt x="2251" y="525"/>
                  </a:cubicBezTo>
                  <a:close/>
                </a:path>
              </a:pathLst>
            </a:custGeom>
            <a:noFill/>
            <a:ln w="4175" cap="flat" cmpd="sng">
              <a:solidFill>
                <a:srgbClr val="D4C599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030" name="Google Shape;3030;p17"/>
            <p:cNvSpPr/>
            <p:nvPr/>
          </p:nvSpPr>
          <p:spPr>
            <a:xfrm>
              <a:off x="6481622" y="3034036"/>
              <a:ext cx="74316" cy="41336"/>
            </a:xfrm>
            <a:custGeom>
              <a:avLst/>
              <a:gdLst/>
              <a:ahLst/>
              <a:cxnLst/>
              <a:rect l="l" t="t" r="r" b="b"/>
              <a:pathLst>
                <a:path w="2287" h="1322" fill="none" extrusionOk="0">
                  <a:moveTo>
                    <a:pt x="2251" y="524"/>
                  </a:moveTo>
                  <a:cubicBezTo>
                    <a:pt x="2287" y="846"/>
                    <a:pt x="1834" y="1179"/>
                    <a:pt x="1215" y="1250"/>
                  </a:cubicBezTo>
                  <a:cubicBezTo>
                    <a:pt x="608" y="1322"/>
                    <a:pt x="84" y="1131"/>
                    <a:pt x="48" y="822"/>
                  </a:cubicBezTo>
                  <a:cubicBezTo>
                    <a:pt x="1" y="488"/>
                    <a:pt x="453" y="167"/>
                    <a:pt x="1072" y="84"/>
                  </a:cubicBezTo>
                  <a:cubicBezTo>
                    <a:pt x="1680" y="0"/>
                    <a:pt x="2203" y="191"/>
                    <a:pt x="2251" y="524"/>
                  </a:cubicBezTo>
                  <a:close/>
                </a:path>
              </a:pathLst>
            </a:custGeom>
            <a:noFill/>
            <a:ln w="4175" cap="flat" cmpd="sng">
              <a:solidFill>
                <a:srgbClr val="D4C599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031" name="Google Shape;3031;p17"/>
            <p:cNvSpPr/>
            <p:nvPr/>
          </p:nvSpPr>
          <p:spPr>
            <a:xfrm>
              <a:off x="4880648" y="3240473"/>
              <a:ext cx="88646" cy="49528"/>
            </a:xfrm>
            <a:custGeom>
              <a:avLst/>
              <a:gdLst/>
              <a:ahLst/>
              <a:cxnLst/>
              <a:rect l="l" t="t" r="r" b="b"/>
              <a:pathLst>
                <a:path w="2728" h="1584" fill="none" extrusionOk="0">
                  <a:moveTo>
                    <a:pt x="2680" y="607"/>
                  </a:moveTo>
                  <a:cubicBezTo>
                    <a:pt x="2727" y="988"/>
                    <a:pt x="2192" y="1381"/>
                    <a:pt x="1465" y="1488"/>
                  </a:cubicBezTo>
                  <a:cubicBezTo>
                    <a:pt x="727" y="1584"/>
                    <a:pt x="108" y="1346"/>
                    <a:pt x="48" y="965"/>
                  </a:cubicBezTo>
                  <a:cubicBezTo>
                    <a:pt x="1" y="572"/>
                    <a:pt x="537" y="191"/>
                    <a:pt x="1275" y="83"/>
                  </a:cubicBezTo>
                  <a:cubicBezTo>
                    <a:pt x="2001" y="0"/>
                    <a:pt x="2644" y="238"/>
                    <a:pt x="2680" y="607"/>
                  </a:cubicBezTo>
                  <a:close/>
                </a:path>
              </a:pathLst>
            </a:custGeom>
            <a:noFill/>
            <a:ln w="2975" cap="flat" cmpd="sng">
              <a:solidFill>
                <a:srgbClr val="D4C599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032" name="Google Shape;3032;p17"/>
            <p:cNvSpPr/>
            <p:nvPr/>
          </p:nvSpPr>
          <p:spPr>
            <a:xfrm>
              <a:off x="4980472" y="3291095"/>
              <a:ext cx="62325" cy="35395"/>
            </a:xfrm>
            <a:custGeom>
              <a:avLst/>
              <a:gdLst/>
              <a:ahLst/>
              <a:cxnLst/>
              <a:rect l="l" t="t" r="r" b="b"/>
              <a:pathLst>
                <a:path w="1918" h="1132" fill="none" extrusionOk="0">
                  <a:moveTo>
                    <a:pt x="1894" y="441"/>
                  </a:moveTo>
                  <a:cubicBezTo>
                    <a:pt x="1918" y="715"/>
                    <a:pt x="1537" y="1000"/>
                    <a:pt x="1025" y="1048"/>
                  </a:cubicBezTo>
                  <a:cubicBezTo>
                    <a:pt x="501" y="1131"/>
                    <a:pt x="60" y="953"/>
                    <a:pt x="24" y="679"/>
                  </a:cubicBezTo>
                  <a:cubicBezTo>
                    <a:pt x="1" y="417"/>
                    <a:pt x="382" y="131"/>
                    <a:pt x="894" y="72"/>
                  </a:cubicBezTo>
                  <a:cubicBezTo>
                    <a:pt x="1394" y="0"/>
                    <a:pt x="1846" y="167"/>
                    <a:pt x="1894" y="441"/>
                  </a:cubicBezTo>
                  <a:close/>
                </a:path>
              </a:pathLst>
            </a:custGeom>
            <a:noFill/>
            <a:ln w="2975" cap="flat" cmpd="sng">
              <a:solidFill>
                <a:srgbClr val="D4C599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033" name="Google Shape;3033;p17"/>
            <p:cNvSpPr/>
            <p:nvPr/>
          </p:nvSpPr>
          <p:spPr>
            <a:xfrm>
              <a:off x="6305596" y="3212855"/>
              <a:ext cx="29830" cy="27515"/>
            </a:xfrm>
            <a:custGeom>
              <a:avLst/>
              <a:gdLst/>
              <a:ahLst/>
              <a:cxnLst/>
              <a:rect l="l" t="t" r="r" b="b"/>
              <a:pathLst>
                <a:path w="918" h="880" extrusionOk="0">
                  <a:moveTo>
                    <a:pt x="483" y="0"/>
                  </a:moveTo>
                  <a:cubicBezTo>
                    <a:pt x="457" y="0"/>
                    <a:pt x="431" y="3"/>
                    <a:pt x="405" y="8"/>
                  </a:cubicBezTo>
                  <a:cubicBezTo>
                    <a:pt x="167" y="44"/>
                    <a:pt x="0" y="258"/>
                    <a:pt x="24" y="496"/>
                  </a:cubicBezTo>
                  <a:cubicBezTo>
                    <a:pt x="58" y="719"/>
                    <a:pt x="258" y="880"/>
                    <a:pt x="479" y="880"/>
                  </a:cubicBezTo>
                  <a:cubicBezTo>
                    <a:pt x="494" y="880"/>
                    <a:pt x="509" y="879"/>
                    <a:pt x="524" y="877"/>
                  </a:cubicBezTo>
                  <a:cubicBezTo>
                    <a:pt x="762" y="842"/>
                    <a:pt x="917" y="615"/>
                    <a:pt x="893" y="377"/>
                  </a:cubicBezTo>
                  <a:cubicBezTo>
                    <a:pt x="862" y="165"/>
                    <a:pt x="688" y="0"/>
                    <a:pt x="48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034" name="Google Shape;3034;p17"/>
            <p:cNvSpPr/>
            <p:nvPr/>
          </p:nvSpPr>
          <p:spPr>
            <a:xfrm>
              <a:off x="6965245" y="2472003"/>
              <a:ext cx="27491" cy="25014"/>
            </a:xfrm>
            <a:custGeom>
              <a:avLst/>
              <a:gdLst/>
              <a:ahLst/>
              <a:cxnLst/>
              <a:rect l="l" t="t" r="r" b="b"/>
              <a:pathLst>
                <a:path w="846" h="800" extrusionOk="0">
                  <a:moveTo>
                    <a:pt x="444" y="1"/>
                  </a:moveTo>
                  <a:cubicBezTo>
                    <a:pt x="419" y="1"/>
                    <a:pt x="395" y="3"/>
                    <a:pt x="370" y="9"/>
                  </a:cubicBezTo>
                  <a:cubicBezTo>
                    <a:pt x="143" y="44"/>
                    <a:pt x="1" y="235"/>
                    <a:pt x="24" y="461"/>
                  </a:cubicBezTo>
                  <a:cubicBezTo>
                    <a:pt x="57" y="655"/>
                    <a:pt x="215" y="800"/>
                    <a:pt x="412" y="800"/>
                  </a:cubicBezTo>
                  <a:cubicBezTo>
                    <a:pt x="433" y="800"/>
                    <a:pt x="455" y="798"/>
                    <a:pt x="477" y="795"/>
                  </a:cubicBezTo>
                  <a:cubicBezTo>
                    <a:pt x="703" y="771"/>
                    <a:pt x="846" y="580"/>
                    <a:pt x="822" y="354"/>
                  </a:cubicBezTo>
                  <a:cubicBezTo>
                    <a:pt x="791" y="154"/>
                    <a:pt x="629" y="1"/>
                    <a:pt x="4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035" name="Google Shape;3035;p17"/>
            <p:cNvSpPr/>
            <p:nvPr/>
          </p:nvSpPr>
          <p:spPr>
            <a:xfrm>
              <a:off x="6005375" y="2881200"/>
              <a:ext cx="42958" cy="39053"/>
            </a:xfrm>
            <a:custGeom>
              <a:avLst/>
              <a:gdLst/>
              <a:ahLst/>
              <a:cxnLst/>
              <a:rect l="l" t="t" r="r" b="b"/>
              <a:pathLst>
                <a:path w="1322" h="1249" extrusionOk="0">
                  <a:moveTo>
                    <a:pt x="659" y="1"/>
                  </a:moveTo>
                  <a:cubicBezTo>
                    <a:pt x="631" y="1"/>
                    <a:pt x="601" y="3"/>
                    <a:pt x="572" y="7"/>
                  </a:cubicBezTo>
                  <a:cubicBezTo>
                    <a:pt x="238" y="54"/>
                    <a:pt x="0" y="364"/>
                    <a:pt x="36" y="709"/>
                  </a:cubicBezTo>
                  <a:cubicBezTo>
                    <a:pt x="80" y="1020"/>
                    <a:pt x="353" y="1248"/>
                    <a:pt x="670" y="1248"/>
                  </a:cubicBezTo>
                  <a:cubicBezTo>
                    <a:pt x="693" y="1248"/>
                    <a:pt x="715" y="1247"/>
                    <a:pt x="738" y="1245"/>
                  </a:cubicBezTo>
                  <a:cubicBezTo>
                    <a:pt x="1084" y="1197"/>
                    <a:pt x="1322" y="888"/>
                    <a:pt x="1274" y="542"/>
                  </a:cubicBezTo>
                  <a:cubicBezTo>
                    <a:pt x="1231" y="227"/>
                    <a:pt x="968" y="1"/>
                    <a:pt x="65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036" name="Google Shape;3036;p17"/>
            <p:cNvSpPr/>
            <p:nvPr/>
          </p:nvSpPr>
          <p:spPr>
            <a:xfrm>
              <a:off x="6893658" y="3044667"/>
              <a:ext cx="29830" cy="27140"/>
            </a:xfrm>
            <a:custGeom>
              <a:avLst/>
              <a:gdLst/>
              <a:ahLst/>
              <a:cxnLst/>
              <a:rect l="l" t="t" r="r" b="b"/>
              <a:pathLst>
                <a:path w="918" h="868" extrusionOk="0">
                  <a:moveTo>
                    <a:pt x="470" y="1"/>
                  </a:moveTo>
                  <a:cubicBezTo>
                    <a:pt x="449" y="1"/>
                    <a:pt x="427" y="2"/>
                    <a:pt x="406" y="6"/>
                  </a:cubicBezTo>
                  <a:cubicBezTo>
                    <a:pt x="168" y="29"/>
                    <a:pt x="1" y="256"/>
                    <a:pt x="25" y="494"/>
                  </a:cubicBezTo>
                  <a:cubicBezTo>
                    <a:pt x="57" y="710"/>
                    <a:pt x="247" y="868"/>
                    <a:pt x="460" y="868"/>
                  </a:cubicBezTo>
                  <a:cubicBezTo>
                    <a:pt x="482" y="868"/>
                    <a:pt x="503" y="866"/>
                    <a:pt x="525" y="863"/>
                  </a:cubicBezTo>
                  <a:cubicBezTo>
                    <a:pt x="763" y="827"/>
                    <a:pt x="918" y="613"/>
                    <a:pt x="894" y="375"/>
                  </a:cubicBezTo>
                  <a:cubicBezTo>
                    <a:pt x="861" y="158"/>
                    <a:pt x="681" y="1"/>
                    <a:pt x="47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037" name="Google Shape;3037;p17"/>
            <p:cNvSpPr/>
            <p:nvPr/>
          </p:nvSpPr>
          <p:spPr>
            <a:xfrm>
              <a:off x="5038119" y="2749605"/>
              <a:ext cx="42991" cy="39147"/>
            </a:xfrm>
            <a:custGeom>
              <a:avLst/>
              <a:gdLst/>
              <a:ahLst/>
              <a:cxnLst/>
              <a:rect l="l" t="t" r="r" b="b"/>
              <a:pathLst>
                <a:path w="1323" h="1252" extrusionOk="0">
                  <a:moveTo>
                    <a:pt x="660" y="1"/>
                  </a:moveTo>
                  <a:cubicBezTo>
                    <a:pt x="631" y="1"/>
                    <a:pt x="602" y="3"/>
                    <a:pt x="572" y="7"/>
                  </a:cubicBezTo>
                  <a:cubicBezTo>
                    <a:pt x="239" y="54"/>
                    <a:pt x="1" y="364"/>
                    <a:pt x="36" y="709"/>
                  </a:cubicBezTo>
                  <a:cubicBezTo>
                    <a:pt x="80" y="1025"/>
                    <a:pt x="342" y="1251"/>
                    <a:pt x="651" y="1251"/>
                  </a:cubicBezTo>
                  <a:cubicBezTo>
                    <a:pt x="680" y="1251"/>
                    <a:pt x="709" y="1249"/>
                    <a:pt x="739" y="1245"/>
                  </a:cubicBezTo>
                  <a:cubicBezTo>
                    <a:pt x="1084" y="1197"/>
                    <a:pt x="1322" y="888"/>
                    <a:pt x="1275" y="543"/>
                  </a:cubicBezTo>
                  <a:cubicBezTo>
                    <a:pt x="1231" y="227"/>
                    <a:pt x="969" y="1"/>
                    <a:pt x="66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038" name="Google Shape;3038;p17"/>
            <p:cNvSpPr/>
            <p:nvPr/>
          </p:nvSpPr>
          <p:spPr>
            <a:xfrm>
              <a:off x="5026518" y="3062624"/>
              <a:ext cx="42991" cy="39209"/>
            </a:xfrm>
            <a:custGeom>
              <a:avLst/>
              <a:gdLst/>
              <a:ahLst/>
              <a:cxnLst/>
              <a:rect l="l" t="t" r="r" b="b"/>
              <a:pathLst>
                <a:path w="1323" h="1254" extrusionOk="0">
                  <a:moveTo>
                    <a:pt x="668" y="0"/>
                  </a:moveTo>
                  <a:cubicBezTo>
                    <a:pt x="636" y="0"/>
                    <a:pt x="604" y="3"/>
                    <a:pt x="572" y="9"/>
                  </a:cubicBezTo>
                  <a:cubicBezTo>
                    <a:pt x="239" y="56"/>
                    <a:pt x="0" y="366"/>
                    <a:pt x="36" y="711"/>
                  </a:cubicBezTo>
                  <a:cubicBezTo>
                    <a:pt x="80" y="1027"/>
                    <a:pt x="342" y="1253"/>
                    <a:pt x="651" y="1253"/>
                  </a:cubicBezTo>
                  <a:cubicBezTo>
                    <a:pt x="680" y="1253"/>
                    <a:pt x="709" y="1251"/>
                    <a:pt x="739" y="1247"/>
                  </a:cubicBezTo>
                  <a:cubicBezTo>
                    <a:pt x="1084" y="1199"/>
                    <a:pt x="1322" y="890"/>
                    <a:pt x="1274" y="545"/>
                  </a:cubicBezTo>
                  <a:cubicBezTo>
                    <a:pt x="1231" y="243"/>
                    <a:pt x="965" y="0"/>
                    <a:pt x="66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039" name="Google Shape;3039;p17"/>
            <p:cNvSpPr/>
            <p:nvPr/>
          </p:nvSpPr>
          <p:spPr>
            <a:xfrm>
              <a:off x="6401944" y="2522250"/>
              <a:ext cx="26321" cy="24201"/>
            </a:xfrm>
            <a:custGeom>
              <a:avLst/>
              <a:gdLst/>
              <a:ahLst/>
              <a:cxnLst/>
              <a:rect l="l" t="t" r="r" b="b"/>
              <a:pathLst>
                <a:path w="810" h="774" extrusionOk="0">
                  <a:moveTo>
                    <a:pt x="431" y="0"/>
                  </a:moveTo>
                  <a:cubicBezTo>
                    <a:pt x="407" y="0"/>
                    <a:pt x="382" y="3"/>
                    <a:pt x="357" y="9"/>
                  </a:cubicBezTo>
                  <a:cubicBezTo>
                    <a:pt x="143" y="45"/>
                    <a:pt x="0" y="235"/>
                    <a:pt x="24" y="438"/>
                  </a:cubicBezTo>
                  <a:cubicBezTo>
                    <a:pt x="57" y="636"/>
                    <a:pt x="223" y="774"/>
                    <a:pt x="408" y="774"/>
                  </a:cubicBezTo>
                  <a:cubicBezTo>
                    <a:pt x="423" y="774"/>
                    <a:pt x="438" y="773"/>
                    <a:pt x="453" y="771"/>
                  </a:cubicBezTo>
                  <a:cubicBezTo>
                    <a:pt x="667" y="735"/>
                    <a:pt x="810" y="545"/>
                    <a:pt x="786" y="342"/>
                  </a:cubicBezTo>
                  <a:cubicBezTo>
                    <a:pt x="755" y="144"/>
                    <a:pt x="604" y="0"/>
                    <a:pt x="43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040" name="Google Shape;3040;p17"/>
            <p:cNvSpPr/>
            <p:nvPr/>
          </p:nvSpPr>
          <p:spPr>
            <a:xfrm>
              <a:off x="6189524" y="2435951"/>
              <a:ext cx="42991" cy="38772"/>
            </a:xfrm>
            <a:custGeom>
              <a:avLst/>
              <a:gdLst/>
              <a:ahLst/>
              <a:cxnLst/>
              <a:rect l="l" t="t" r="r" b="b"/>
              <a:pathLst>
                <a:path w="1323" h="1240" extrusionOk="0">
                  <a:moveTo>
                    <a:pt x="669" y="1"/>
                  </a:moveTo>
                  <a:cubicBezTo>
                    <a:pt x="641" y="1"/>
                    <a:pt x="613" y="3"/>
                    <a:pt x="584" y="7"/>
                  </a:cubicBezTo>
                  <a:cubicBezTo>
                    <a:pt x="239" y="43"/>
                    <a:pt x="1" y="364"/>
                    <a:pt x="48" y="697"/>
                  </a:cubicBezTo>
                  <a:cubicBezTo>
                    <a:pt x="81" y="1013"/>
                    <a:pt x="352" y="1239"/>
                    <a:pt x="654" y="1239"/>
                  </a:cubicBezTo>
                  <a:cubicBezTo>
                    <a:pt x="682" y="1239"/>
                    <a:pt x="710" y="1237"/>
                    <a:pt x="739" y="1233"/>
                  </a:cubicBezTo>
                  <a:cubicBezTo>
                    <a:pt x="1084" y="1197"/>
                    <a:pt x="1322" y="876"/>
                    <a:pt x="1275" y="543"/>
                  </a:cubicBezTo>
                  <a:cubicBezTo>
                    <a:pt x="1242" y="227"/>
                    <a:pt x="970" y="1"/>
                    <a:pt x="66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041" name="Google Shape;3041;p17"/>
            <p:cNvSpPr/>
            <p:nvPr/>
          </p:nvSpPr>
          <p:spPr>
            <a:xfrm>
              <a:off x="3062352" y="297966"/>
              <a:ext cx="53422" cy="28328"/>
            </a:xfrm>
            <a:custGeom>
              <a:avLst/>
              <a:gdLst/>
              <a:ahLst/>
              <a:cxnLst/>
              <a:rect l="l" t="t" r="r" b="b"/>
              <a:pathLst>
                <a:path w="1644" h="906" fill="none" extrusionOk="0">
                  <a:moveTo>
                    <a:pt x="0" y="417"/>
                  </a:moveTo>
                  <a:cubicBezTo>
                    <a:pt x="12" y="179"/>
                    <a:pt x="393" y="0"/>
                    <a:pt x="834" y="24"/>
                  </a:cubicBezTo>
                  <a:cubicBezTo>
                    <a:pt x="1286" y="36"/>
                    <a:pt x="1643" y="250"/>
                    <a:pt x="1620" y="488"/>
                  </a:cubicBezTo>
                  <a:cubicBezTo>
                    <a:pt x="1608" y="726"/>
                    <a:pt x="1239" y="905"/>
                    <a:pt x="786" y="869"/>
                  </a:cubicBezTo>
                  <a:cubicBezTo>
                    <a:pt x="346" y="857"/>
                    <a:pt x="0" y="655"/>
                    <a:pt x="0" y="417"/>
                  </a:cubicBezTo>
                  <a:close/>
                </a:path>
              </a:pathLst>
            </a:custGeom>
            <a:noFill/>
            <a:ln w="4175" cap="flat" cmpd="sng">
              <a:solidFill>
                <a:srgbClr val="D4C599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042" name="Google Shape;3042;p17"/>
            <p:cNvSpPr/>
            <p:nvPr/>
          </p:nvSpPr>
          <p:spPr>
            <a:xfrm>
              <a:off x="3517655" y="2719829"/>
              <a:ext cx="53032" cy="28328"/>
            </a:xfrm>
            <a:custGeom>
              <a:avLst/>
              <a:gdLst/>
              <a:ahLst/>
              <a:cxnLst/>
              <a:rect l="l" t="t" r="r" b="b"/>
              <a:pathLst>
                <a:path w="1632" h="906" fill="none" extrusionOk="0">
                  <a:moveTo>
                    <a:pt x="0" y="417"/>
                  </a:moveTo>
                  <a:cubicBezTo>
                    <a:pt x="12" y="179"/>
                    <a:pt x="381" y="0"/>
                    <a:pt x="833" y="36"/>
                  </a:cubicBezTo>
                  <a:cubicBezTo>
                    <a:pt x="1274" y="48"/>
                    <a:pt x="1631" y="250"/>
                    <a:pt x="1619" y="489"/>
                  </a:cubicBezTo>
                  <a:cubicBezTo>
                    <a:pt x="1607" y="727"/>
                    <a:pt x="1226" y="905"/>
                    <a:pt x="786" y="881"/>
                  </a:cubicBezTo>
                  <a:cubicBezTo>
                    <a:pt x="333" y="870"/>
                    <a:pt x="0" y="655"/>
                    <a:pt x="0" y="417"/>
                  </a:cubicBezTo>
                  <a:close/>
                </a:path>
              </a:pathLst>
            </a:custGeom>
            <a:noFill/>
            <a:ln w="4175" cap="flat" cmpd="sng">
              <a:solidFill>
                <a:srgbClr val="D4C599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043" name="Google Shape;3043;p17"/>
            <p:cNvSpPr/>
            <p:nvPr/>
          </p:nvSpPr>
          <p:spPr>
            <a:xfrm>
              <a:off x="2410048" y="109579"/>
              <a:ext cx="61546" cy="32800"/>
            </a:xfrm>
            <a:custGeom>
              <a:avLst/>
              <a:gdLst/>
              <a:ahLst/>
              <a:cxnLst/>
              <a:rect l="l" t="t" r="r" b="b"/>
              <a:pathLst>
                <a:path w="1894" h="1049" fill="none" extrusionOk="0">
                  <a:moveTo>
                    <a:pt x="12" y="489"/>
                  </a:moveTo>
                  <a:cubicBezTo>
                    <a:pt x="24" y="215"/>
                    <a:pt x="465" y="1"/>
                    <a:pt x="965" y="36"/>
                  </a:cubicBezTo>
                  <a:cubicBezTo>
                    <a:pt x="1489" y="72"/>
                    <a:pt x="1893" y="298"/>
                    <a:pt x="1870" y="572"/>
                  </a:cubicBezTo>
                  <a:cubicBezTo>
                    <a:pt x="1858" y="834"/>
                    <a:pt x="1429" y="1048"/>
                    <a:pt x="917" y="1013"/>
                  </a:cubicBezTo>
                  <a:cubicBezTo>
                    <a:pt x="417" y="1001"/>
                    <a:pt x="0" y="763"/>
                    <a:pt x="12" y="489"/>
                  </a:cubicBezTo>
                  <a:close/>
                </a:path>
              </a:pathLst>
            </a:custGeom>
            <a:noFill/>
            <a:ln w="3575" cap="flat" cmpd="sng">
              <a:solidFill>
                <a:srgbClr val="D4C599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044" name="Google Shape;3044;p17"/>
            <p:cNvSpPr/>
            <p:nvPr/>
          </p:nvSpPr>
          <p:spPr>
            <a:xfrm>
              <a:off x="4665931" y="2494984"/>
              <a:ext cx="73179" cy="38740"/>
            </a:xfrm>
            <a:custGeom>
              <a:avLst/>
              <a:gdLst/>
              <a:ahLst/>
              <a:cxnLst/>
              <a:rect l="l" t="t" r="r" b="b"/>
              <a:pathLst>
                <a:path w="2252" h="1239" fill="none" extrusionOk="0">
                  <a:moveTo>
                    <a:pt x="25" y="572"/>
                  </a:moveTo>
                  <a:cubicBezTo>
                    <a:pt x="36" y="238"/>
                    <a:pt x="537" y="0"/>
                    <a:pt x="1156" y="36"/>
                  </a:cubicBezTo>
                  <a:cubicBezTo>
                    <a:pt x="1763" y="60"/>
                    <a:pt x="2251" y="345"/>
                    <a:pt x="2239" y="679"/>
                  </a:cubicBezTo>
                  <a:cubicBezTo>
                    <a:pt x="2227" y="1000"/>
                    <a:pt x="1715" y="1238"/>
                    <a:pt x="1108" y="1214"/>
                  </a:cubicBezTo>
                  <a:cubicBezTo>
                    <a:pt x="501" y="1179"/>
                    <a:pt x="1" y="881"/>
                    <a:pt x="25" y="572"/>
                  </a:cubicBezTo>
                  <a:close/>
                </a:path>
              </a:pathLst>
            </a:custGeom>
            <a:noFill/>
            <a:ln w="4175" cap="flat" cmpd="sng">
              <a:solidFill>
                <a:srgbClr val="D4C599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045" name="Google Shape;3045;p17"/>
            <p:cNvSpPr/>
            <p:nvPr/>
          </p:nvSpPr>
          <p:spPr>
            <a:xfrm>
              <a:off x="3624824" y="3133435"/>
              <a:ext cx="73146" cy="38740"/>
            </a:xfrm>
            <a:custGeom>
              <a:avLst/>
              <a:gdLst/>
              <a:ahLst/>
              <a:cxnLst/>
              <a:rect l="l" t="t" r="r" b="b"/>
              <a:pathLst>
                <a:path w="2251" h="1239" fill="none" extrusionOk="0">
                  <a:moveTo>
                    <a:pt x="12" y="572"/>
                  </a:moveTo>
                  <a:cubicBezTo>
                    <a:pt x="36" y="238"/>
                    <a:pt x="536" y="0"/>
                    <a:pt x="1143" y="36"/>
                  </a:cubicBezTo>
                  <a:cubicBezTo>
                    <a:pt x="1762" y="60"/>
                    <a:pt x="2250" y="345"/>
                    <a:pt x="2238" y="679"/>
                  </a:cubicBezTo>
                  <a:cubicBezTo>
                    <a:pt x="2215" y="1000"/>
                    <a:pt x="1715" y="1238"/>
                    <a:pt x="1107" y="1215"/>
                  </a:cubicBezTo>
                  <a:cubicBezTo>
                    <a:pt x="488" y="1179"/>
                    <a:pt x="0" y="881"/>
                    <a:pt x="12" y="572"/>
                  </a:cubicBezTo>
                  <a:close/>
                </a:path>
              </a:pathLst>
            </a:custGeom>
            <a:noFill/>
            <a:ln w="4175" cap="flat" cmpd="sng">
              <a:solidFill>
                <a:srgbClr val="D4C599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046" name="Google Shape;3046;p17"/>
            <p:cNvSpPr/>
            <p:nvPr/>
          </p:nvSpPr>
          <p:spPr>
            <a:xfrm>
              <a:off x="3329996" y="2459246"/>
              <a:ext cx="87477" cy="46182"/>
            </a:xfrm>
            <a:custGeom>
              <a:avLst/>
              <a:gdLst/>
              <a:ahLst/>
              <a:cxnLst/>
              <a:rect l="l" t="t" r="r" b="b"/>
              <a:pathLst>
                <a:path w="2692" h="1477" fill="none" extrusionOk="0">
                  <a:moveTo>
                    <a:pt x="12" y="667"/>
                  </a:moveTo>
                  <a:cubicBezTo>
                    <a:pt x="24" y="286"/>
                    <a:pt x="632" y="0"/>
                    <a:pt x="1382" y="36"/>
                  </a:cubicBezTo>
                  <a:cubicBezTo>
                    <a:pt x="2108" y="60"/>
                    <a:pt x="2691" y="405"/>
                    <a:pt x="2679" y="810"/>
                  </a:cubicBezTo>
                  <a:cubicBezTo>
                    <a:pt x="2656" y="1191"/>
                    <a:pt x="2048" y="1476"/>
                    <a:pt x="1310" y="1441"/>
                  </a:cubicBezTo>
                  <a:cubicBezTo>
                    <a:pt x="572" y="1393"/>
                    <a:pt x="0" y="1060"/>
                    <a:pt x="12" y="667"/>
                  </a:cubicBezTo>
                  <a:close/>
                </a:path>
              </a:pathLst>
            </a:custGeom>
            <a:noFill/>
            <a:ln w="2975" cap="flat" cmpd="sng">
              <a:solidFill>
                <a:srgbClr val="D4C599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047" name="Google Shape;3047;p17"/>
            <p:cNvSpPr/>
            <p:nvPr/>
          </p:nvSpPr>
          <p:spPr>
            <a:xfrm>
              <a:off x="3266144" y="2408217"/>
              <a:ext cx="61188" cy="32424"/>
            </a:xfrm>
            <a:custGeom>
              <a:avLst/>
              <a:gdLst/>
              <a:ahLst/>
              <a:cxnLst/>
              <a:rect l="l" t="t" r="r" b="b"/>
              <a:pathLst>
                <a:path w="1883" h="1037" fill="none" extrusionOk="0">
                  <a:moveTo>
                    <a:pt x="1" y="477"/>
                  </a:moveTo>
                  <a:cubicBezTo>
                    <a:pt x="13" y="203"/>
                    <a:pt x="441" y="1"/>
                    <a:pt x="965" y="25"/>
                  </a:cubicBezTo>
                  <a:cubicBezTo>
                    <a:pt x="1489" y="60"/>
                    <a:pt x="1882" y="299"/>
                    <a:pt x="1870" y="560"/>
                  </a:cubicBezTo>
                  <a:cubicBezTo>
                    <a:pt x="1858" y="834"/>
                    <a:pt x="1430" y="1037"/>
                    <a:pt x="906" y="1013"/>
                  </a:cubicBezTo>
                  <a:cubicBezTo>
                    <a:pt x="394" y="989"/>
                    <a:pt x="1" y="739"/>
                    <a:pt x="1" y="477"/>
                  </a:cubicBezTo>
                  <a:close/>
                </a:path>
              </a:pathLst>
            </a:custGeom>
            <a:noFill/>
            <a:ln w="2975" cap="flat" cmpd="sng">
              <a:solidFill>
                <a:srgbClr val="D4C599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048" name="Google Shape;3048;p17"/>
            <p:cNvSpPr/>
            <p:nvPr/>
          </p:nvSpPr>
          <p:spPr>
            <a:xfrm>
              <a:off x="4369576" y="2462935"/>
              <a:ext cx="29440" cy="27609"/>
            </a:xfrm>
            <a:custGeom>
              <a:avLst/>
              <a:gdLst/>
              <a:ahLst/>
              <a:cxnLst/>
              <a:rect l="l" t="t" r="r" b="b"/>
              <a:pathLst>
                <a:path w="906" h="883" extrusionOk="0">
                  <a:moveTo>
                    <a:pt x="455" y="1"/>
                  </a:moveTo>
                  <a:cubicBezTo>
                    <a:pt x="216" y="1"/>
                    <a:pt x="36" y="187"/>
                    <a:pt x="12" y="418"/>
                  </a:cubicBezTo>
                  <a:cubicBezTo>
                    <a:pt x="1" y="656"/>
                    <a:pt x="191" y="870"/>
                    <a:pt x="429" y="882"/>
                  </a:cubicBezTo>
                  <a:cubicBezTo>
                    <a:pt x="437" y="882"/>
                    <a:pt x="445" y="883"/>
                    <a:pt x="452" y="883"/>
                  </a:cubicBezTo>
                  <a:cubicBezTo>
                    <a:pt x="702" y="883"/>
                    <a:pt x="882" y="696"/>
                    <a:pt x="894" y="465"/>
                  </a:cubicBezTo>
                  <a:cubicBezTo>
                    <a:pt x="905" y="215"/>
                    <a:pt x="715" y="13"/>
                    <a:pt x="477" y="1"/>
                  </a:cubicBezTo>
                  <a:cubicBezTo>
                    <a:pt x="469" y="1"/>
                    <a:pt x="462" y="1"/>
                    <a:pt x="45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049" name="Google Shape;3049;p17"/>
            <p:cNvSpPr/>
            <p:nvPr/>
          </p:nvSpPr>
          <p:spPr>
            <a:xfrm>
              <a:off x="3585732" y="3080937"/>
              <a:ext cx="26743" cy="25358"/>
            </a:xfrm>
            <a:custGeom>
              <a:avLst/>
              <a:gdLst/>
              <a:ahLst/>
              <a:cxnLst/>
              <a:rect l="l" t="t" r="r" b="b"/>
              <a:pathLst>
                <a:path w="823" h="811" extrusionOk="0">
                  <a:moveTo>
                    <a:pt x="429" y="0"/>
                  </a:moveTo>
                  <a:cubicBezTo>
                    <a:pt x="203" y="0"/>
                    <a:pt x="24" y="167"/>
                    <a:pt x="12" y="393"/>
                  </a:cubicBezTo>
                  <a:cubicBezTo>
                    <a:pt x="1" y="596"/>
                    <a:pt x="179" y="786"/>
                    <a:pt x="405" y="810"/>
                  </a:cubicBezTo>
                  <a:cubicBezTo>
                    <a:pt x="620" y="810"/>
                    <a:pt x="798" y="643"/>
                    <a:pt x="822" y="417"/>
                  </a:cubicBezTo>
                  <a:cubicBezTo>
                    <a:pt x="822" y="191"/>
                    <a:pt x="655" y="12"/>
                    <a:pt x="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050" name="Google Shape;3050;p17"/>
            <p:cNvSpPr/>
            <p:nvPr/>
          </p:nvSpPr>
          <p:spPr>
            <a:xfrm>
              <a:off x="3176475" y="71964"/>
              <a:ext cx="41821" cy="39178"/>
            </a:xfrm>
            <a:custGeom>
              <a:avLst/>
              <a:gdLst/>
              <a:ahLst/>
              <a:cxnLst/>
              <a:rect l="l" t="t" r="r" b="b"/>
              <a:pathLst>
                <a:path w="1287" h="1253" extrusionOk="0">
                  <a:moveTo>
                    <a:pt x="646" y="1"/>
                  </a:moveTo>
                  <a:cubicBezTo>
                    <a:pt x="322" y="1"/>
                    <a:pt x="36" y="270"/>
                    <a:pt x="13" y="596"/>
                  </a:cubicBezTo>
                  <a:cubicBezTo>
                    <a:pt x="1" y="942"/>
                    <a:pt x="275" y="1239"/>
                    <a:pt x="608" y="1251"/>
                  </a:cubicBezTo>
                  <a:cubicBezTo>
                    <a:pt x="622" y="1252"/>
                    <a:pt x="636" y="1253"/>
                    <a:pt x="650" y="1253"/>
                  </a:cubicBezTo>
                  <a:cubicBezTo>
                    <a:pt x="977" y="1253"/>
                    <a:pt x="1251" y="987"/>
                    <a:pt x="1263" y="656"/>
                  </a:cubicBezTo>
                  <a:cubicBezTo>
                    <a:pt x="1287" y="311"/>
                    <a:pt x="1013" y="13"/>
                    <a:pt x="667" y="1"/>
                  </a:cubicBezTo>
                  <a:cubicBezTo>
                    <a:pt x="660" y="1"/>
                    <a:pt x="653" y="1"/>
                    <a:pt x="64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051" name="Google Shape;3051;p17"/>
            <p:cNvSpPr/>
            <p:nvPr/>
          </p:nvSpPr>
          <p:spPr>
            <a:xfrm>
              <a:off x="3760230" y="2527346"/>
              <a:ext cx="28271" cy="26859"/>
            </a:xfrm>
            <a:custGeom>
              <a:avLst/>
              <a:gdLst/>
              <a:ahLst/>
              <a:cxnLst/>
              <a:rect l="l" t="t" r="r" b="b"/>
              <a:pathLst>
                <a:path w="870" h="859" extrusionOk="0">
                  <a:moveTo>
                    <a:pt x="453" y="1"/>
                  </a:moveTo>
                  <a:cubicBezTo>
                    <a:pt x="215" y="1"/>
                    <a:pt x="12" y="179"/>
                    <a:pt x="0" y="406"/>
                  </a:cubicBezTo>
                  <a:cubicBezTo>
                    <a:pt x="0" y="656"/>
                    <a:pt x="179" y="858"/>
                    <a:pt x="417" y="858"/>
                  </a:cubicBezTo>
                  <a:cubicBezTo>
                    <a:pt x="655" y="858"/>
                    <a:pt x="846" y="680"/>
                    <a:pt x="869" y="441"/>
                  </a:cubicBezTo>
                  <a:cubicBezTo>
                    <a:pt x="869" y="203"/>
                    <a:pt x="691" y="13"/>
                    <a:pt x="45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052" name="Google Shape;3052;p17"/>
            <p:cNvSpPr/>
            <p:nvPr/>
          </p:nvSpPr>
          <p:spPr>
            <a:xfrm>
              <a:off x="3128040" y="2926788"/>
              <a:ext cx="42211" cy="39178"/>
            </a:xfrm>
            <a:custGeom>
              <a:avLst/>
              <a:gdLst/>
              <a:ahLst/>
              <a:cxnLst/>
              <a:rect l="l" t="t" r="r" b="b"/>
              <a:pathLst>
                <a:path w="1299" h="1253" extrusionOk="0">
                  <a:moveTo>
                    <a:pt x="669" y="1"/>
                  </a:moveTo>
                  <a:cubicBezTo>
                    <a:pt x="333" y="1"/>
                    <a:pt x="48" y="270"/>
                    <a:pt x="36" y="597"/>
                  </a:cubicBezTo>
                  <a:cubicBezTo>
                    <a:pt x="0" y="954"/>
                    <a:pt x="274" y="1239"/>
                    <a:pt x="631" y="1251"/>
                  </a:cubicBezTo>
                  <a:cubicBezTo>
                    <a:pt x="645" y="1252"/>
                    <a:pt x="659" y="1253"/>
                    <a:pt x="673" y="1253"/>
                  </a:cubicBezTo>
                  <a:cubicBezTo>
                    <a:pt x="1000" y="1253"/>
                    <a:pt x="1275" y="987"/>
                    <a:pt x="1286" y="656"/>
                  </a:cubicBezTo>
                  <a:cubicBezTo>
                    <a:pt x="1298" y="323"/>
                    <a:pt x="1024" y="25"/>
                    <a:pt x="691" y="1"/>
                  </a:cubicBezTo>
                  <a:cubicBezTo>
                    <a:pt x="684" y="1"/>
                    <a:pt x="676" y="1"/>
                    <a:pt x="66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053" name="Google Shape;3053;p17"/>
            <p:cNvSpPr/>
            <p:nvPr/>
          </p:nvSpPr>
          <p:spPr>
            <a:xfrm>
              <a:off x="3198457" y="2621524"/>
              <a:ext cx="41431" cy="39147"/>
            </a:xfrm>
            <a:custGeom>
              <a:avLst/>
              <a:gdLst/>
              <a:ahLst/>
              <a:cxnLst/>
              <a:rect l="l" t="t" r="r" b="b"/>
              <a:pathLst>
                <a:path w="1275" h="1252" extrusionOk="0">
                  <a:moveTo>
                    <a:pt x="645" y="1"/>
                  </a:moveTo>
                  <a:cubicBezTo>
                    <a:pt x="309" y="1"/>
                    <a:pt x="24" y="270"/>
                    <a:pt x="12" y="596"/>
                  </a:cubicBezTo>
                  <a:cubicBezTo>
                    <a:pt x="0" y="942"/>
                    <a:pt x="262" y="1227"/>
                    <a:pt x="608" y="1251"/>
                  </a:cubicBezTo>
                  <a:cubicBezTo>
                    <a:pt x="615" y="1252"/>
                    <a:pt x="622" y="1252"/>
                    <a:pt x="629" y="1252"/>
                  </a:cubicBezTo>
                  <a:cubicBezTo>
                    <a:pt x="954" y="1252"/>
                    <a:pt x="1239" y="994"/>
                    <a:pt x="1262" y="656"/>
                  </a:cubicBezTo>
                  <a:cubicBezTo>
                    <a:pt x="1274" y="311"/>
                    <a:pt x="1000" y="13"/>
                    <a:pt x="667" y="1"/>
                  </a:cubicBezTo>
                  <a:cubicBezTo>
                    <a:pt x="660" y="1"/>
                    <a:pt x="653" y="1"/>
                    <a:pt x="64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054" name="Google Shape;3054;p17"/>
            <p:cNvSpPr/>
            <p:nvPr/>
          </p:nvSpPr>
          <p:spPr>
            <a:xfrm>
              <a:off x="2734640" y="373133"/>
              <a:ext cx="25574" cy="24264"/>
            </a:xfrm>
            <a:custGeom>
              <a:avLst/>
              <a:gdLst/>
              <a:ahLst/>
              <a:cxnLst/>
              <a:rect l="l" t="t" r="r" b="b"/>
              <a:pathLst>
                <a:path w="787" h="776" extrusionOk="0">
                  <a:moveTo>
                    <a:pt x="374" y="1"/>
                  </a:moveTo>
                  <a:cubicBezTo>
                    <a:pt x="180" y="1"/>
                    <a:pt x="12" y="174"/>
                    <a:pt x="1" y="370"/>
                  </a:cubicBezTo>
                  <a:cubicBezTo>
                    <a:pt x="1" y="585"/>
                    <a:pt x="156" y="763"/>
                    <a:pt x="370" y="775"/>
                  </a:cubicBezTo>
                  <a:cubicBezTo>
                    <a:pt x="376" y="775"/>
                    <a:pt x="383" y="776"/>
                    <a:pt x="389" y="776"/>
                  </a:cubicBezTo>
                  <a:cubicBezTo>
                    <a:pt x="583" y="776"/>
                    <a:pt x="752" y="602"/>
                    <a:pt x="775" y="406"/>
                  </a:cubicBezTo>
                  <a:cubicBezTo>
                    <a:pt x="787" y="192"/>
                    <a:pt x="608" y="13"/>
                    <a:pt x="394" y="1"/>
                  </a:cubicBezTo>
                  <a:cubicBezTo>
                    <a:pt x="387" y="1"/>
                    <a:pt x="381" y="1"/>
                    <a:pt x="37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055" name="Google Shape;3055;p17"/>
            <p:cNvSpPr/>
            <p:nvPr/>
          </p:nvSpPr>
          <p:spPr>
            <a:xfrm>
              <a:off x="2912615" y="478473"/>
              <a:ext cx="41431" cy="39178"/>
            </a:xfrm>
            <a:custGeom>
              <a:avLst/>
              <a:gdLst/>
              <a:ahLst/>
              <a:cxnLst/>
              <a:rect l="l" t="t" r="r" b="b"/>
              <a:pathLst>
                <a:path w="1275" h="1253" extrusionOk="0">
                  <a:moveTo>
                    <a:pt x="626" y="0"/>
                  </a:moveTo>
                  <a:cubicBezTo>
                    <a:pt x="298" y="0"/>
                    <a:pt x="24" y="266"/>
                    <a:pt x="13" y="597"/>
                  </a:cubicBezTo>
                  <a:cubicBezTo>
                    <a:pt x="1" y="930"/>
                    <a:pt x="263" y="1228"/>
                    <a:pt x="608" y="1252"/>
                  </a:cubicBezTo>
                  <a:cubicBezTo>
                    <a:pt x="615" y="1252"/>
                    <a:pt x="622" y="1252"/>
                    <a:pt x="630" y="1252"/>
                  </a:cubicBezTo>
                  <a:cubicBezTo>
                    <a:pt x="965" y="1252"/>
                    <a:pt x="1251" y="983"/>
                    <a:pt x="1263" y="657"/>
                  </a:cubicBezTo>
                  <a:cubicBezTo>
                    <a:pt x="1275" y="311"/>
                    <a:pt x="1001" y="14"/>
                    <a:pt x="667" y="2"/>
                  </a:cubicBezTo>
                  <a:cubicBezTo>
                    <a:pt x="653" y="1"/>
                    <a:pt x="639" y="0"/>
                    <a:pt x="62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056" name="Google Shape;3056;p17"/>
            <p:cNvSpPr/>
            <p:nvPr/>
          </p:nvSpPr>
          <p:spPr>
            <a:xfrm>
              <a:off x="1929429" y="2895927"/>
              <a:ext cx="92123" cy="48777"/>
            </a:xfrm>
            <a:custGeom>
              <a:avLst/>
              <a:gdLst/>
              <a:ahLst/>
              <a:cxnLst/>
              <a:rect l="l" t="t" r="r" b="b"/>
              <a:pathLst>
                <a:path w="2835" h="1560" fill="none" extrusionOk="0">
                  <a:moveTo>
                    <a:pt x="25" y="714"/>
                  </a:moveTo>
                  <a:cubicBezTo>
                    <a:pt x="37" y="298"/>
                    <a:pt x="691" y="0"/>
                    <a:pt x="1453" y="36"/>
                  </a:cubicBezTo>
                  <a:cubicBezTo>
                    <a:pt x="2227" y="71"/>
                    <a:pt x="2835" y="441"/>
                    <a:pt x="2823" y="845"/>
                  </a:cubicBezTo>
                  <a:cubicBezTo>
                    <a:pt x="2811" y="1262"/>
                    <a:pt x="2156" y="1560"/>
                    <a:pt x="1394" y="1512"/>
                  </a:cubicBezTo>
                  <a:cubicBezTo>
                    <a:pt x="608" y="1488"/>
                    <a:pt x="1" y="1119"/>
                    <a:pt x="25" y="714"/>
                  </a:cubicBezTo>
                  <a:close/>
                </a:path>
              </a:pathLst>
            </a:custGeom>
            <a:noFill/>
            <a:ln w="3875" cap="flat" cmpd="sng">
              <a:solidFill>
                <a:srgbClr val="D4C599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057" name="Google Shape;3057;p17"/>
            <p:cNvSpPr/>
            <p:nvPr/>
          </p:nvSpPr>
          <p:spPr>
            <a:xfrm>
              <a:off x="1522430" y="3001268"/>
              <a:ext cx="53812" cy="28704"/>
            </a:xfrm>
            <a:custGeom>
              <a:avLst/>
              <a:gdLst/>
              <a:ahLst/>
              <a:cxnLst/>
              <a:rect l="l" t="t" r="r" b="b"/>
              <a:pathLst>
                <a:path w="1656" h="918" fill="none" extrusionOk="0">
                  <a:moveTo>
                    <a:pt x="24" y="417"/>
                  </a:moveTo>
                  <a:cubicBezTo>
                    <a:pt x="36" y="179"/>
                    <a:pt x="405" y="0"/>
                    <a:pt x="858" y="36"/>
                  </a:cubicBezTo>
                  <a:cubicBezTo>
                    <a:pt x="1298" y="48"/>
                    <a:pt x="1655" y="262"/>
                    <a:pt x="1644" y="501"/>
                  </a:cubicBezTo>
                  <a:cubicBezTo>
                    <a:pt x="1632" y="727"/>
                    <a:pt x="1251" y="917"/>
                    <a:pt x="810" y="882"/>
                  </a:cubicBezTo>
                  <a:cubicBezTo>
                    <a:pt x="358" y="858"/>
                    <a:pt x="0" y="643"/>
                    <a:pt x="24" y="417"/>
                  </a:cubicBezTo>
                  <a:close/>
                </a:path>
              </a:pathLst>
            </a:custGeom>
            <a:noFill/>
            <a:ln w="4175" cap="flat" cmpd="sng">
              <a:solidFill>
                <a:srgbClr val="D4C599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058" name="Google Shape;3058;p17"/>
            <p:cNvSpPr/>
            <p:nvPr/>
          </p:nvSpPr>
          <p:spPr>
            <a:xfrm>
              <a:off x="1966571" y="2243687"/>
              <a:ext cx="61546" cy="32800"/>
            </a:xfrm>
            <a:custGeom>
              <a:avLst/>
              <a:gdLst/>
              <a:ahLst/>
              <a:cxnLst/>
              <a:rect l="l" t="t" r="r" b="b"/>
              <a:pathLst>
                <a:path w="1894" h="1049" fill="none" extrusionOk="0">
                  <a:moveTo>
                    <a:pt x="13" y="477"/>
                  </a:moveTo>
                  <a:cubicBezTo>
                    <a:pt x="25" y="215"/>
                    <a:pt x="465" y="0"/>
                    <a:pt x="965" y="36"/>
                  </a:cubicBezTo>
                  <a:cubicBezTo>
                    <a:pt x="1489" y="60"/>
                    <a:pt x="1894" y="298"/>
                    <a:pt x="1870" y="572"/>
                  </a:cubicBezTo>
                  <a:cubicBezTo>
                    <a:pt x="1858" y="834"/>
                    <a:pt x="1430" y="1048"/>
                    <a:pt x="918" y="1012"/>
                  </a:cubicBezTo>
                  <a:cubicBezTo>
                    <a:pt x="406" y="989"/>
                    <a:pt x="1" y="750"/>
                    <a:pt x="13" y="477"/>
                  </a:cubicBezTo>
                  <a:close/>
                </a:path>
              </a:pathLst>
            </a:custGeom>
            <a:noFill/>
            <a:ln w="3575" cap="flat" cmpd="sng">
              <a:solidFill>
                <a:srgbClr val="D4C599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059" name="Google Shape;3059;p17"/>
            <p:cNvSpPr/>
            <p:nvPr/>
          </p:nvSpPr>
          <p:spPr>
            <a:xfrm>
              <a:off x="1765785" y="2510962"/>
              <a:ext cx="73146" cy="38396"/>
            </a:xfrm>
            <a:custGeom>
              <a:avLst/>
              <a:gdLst/>
              <a:ahLst/>
              <a:cxnLst/>
              <a:rect l="l" t="t" r="r" b="b"/>
              <a:pathLst>
                <a:path w="2251" h="1228" fill="none" extrusionOk="0">
                  <a:moveTo>
                    <a:pt x="12" y="561"/>
                  </a:moveTo>
                  <a:cubicBezTo>
                    <a:pt x="36" y="239"/>
                    <a:pt x="536" y="1"/>
                    <a:pt x="1144" y="25"/>
                  </a:cubicBezTo>
                  <a:cubicBezTo>
                    <a:pt x="1763" y="61"/>
                    <a:pt x="2251" y="334"/>
                    <a:pt x="2239" y="668"/>
                  </a:cubicBezTo>
                  <a:cubicBezTo>
                    <a:pt x="2215" y="1001"/>
                    <a:pt x="1715" y="1227"/>
                    <a:pt x="1108" y="1204"/>
                  </a:cubicBezTo>
                  <a:cubicBezTo>
                    <a:pt x="489" y="1180"/>
                    <a:pt x="1" y="894"/>
                    <a:pt x="12" y="561"/>
                  </a:cubicBezTo>
                  <a:close/>
                </a:path>
              </a:pathLst>
            </a:custGeom>
            <a:noFill/>
            <a:ln w="4175" cap="flat" cmpd="sng">
              <a:solidFill>
                <a:srgbClr val="D4C599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060" name="Google Shape;3060;p17"/>
            <p:cNvSpPr/>
            <p:nvPr/>
          </p:nvSpPr>
          <p:spPr>
            <a:xfrm>
              <a:off x="1430729" y="2934637"/>
              <a:ext cx="65412" cy="34644"/>
            </a:xfrm>
            <a:custGeom>
              <a:avLst/>
              <a:gdLst/>
              <a:ahLst/>
              <a:cxnLst/>
              <a:rect l="l" t="t" r="r" b="b"/>
              <a:pathLst>
                <a:path w="2013" h="1108" fill="none" extrusionOk="0">
                  <a:moveTo>
                    <a:pt x="13" y="512"/>
                  </a:moveTo>
                  <a:cubicBezTo>
                    <a:pt x="25" y="226"/>
                    <a:pt x="477" y="0"/>
                    <a:pt x="1025" y="36"/>
                  </a:cubicBezTo>
                  <a:cubicBezTo>
                    <a:pt x="1572" y="72"/>
                    <a:pt x="2013" y="322"/>
                    <a:pt x="1989" y="596"/>
                  </a:cubicBezTo>
                  <a:cubicBezTo>
                    <a:pt x="1977" y="881"/>
                    <a:pt x="1537" y="1108"/>
                    <a:pt x="977" y="1072"/>
                  </a:cubicBezTo>
                  <a:cubicBezTo>
                    <a:pt x="429" y="1048"/>
                    <a:pt x="1" y="798"/>
                    <a:pt x="13" y="512"/>
                  </a:cubicBezTo>
                  <a:close/>
                </a:path>
              </a:pathLst>
            </a:custGeom>
            <a:noFill/>
            <a:ln w="3875" cap="flat" cmpd="sng">
              <a:solidFill>
                <a:srgbClr val="D4C599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061" name="Google Shape;3061;p17"/>
            <p:cNvSpPr/>
            <p:nvPr/>
          </p:nvSpPr>
          <p:spPr>
            <a:xfrm>
              <a:off x="1726693" y="2458495"/>
              <a:ext cx="25964" cy="24951"/>
            </a:xfrm>
            <a:custGeom>
              <a:avLst/>
              <a:gdLst/>
              <a:ahLst/>
              <a:cxnLst/>
              <a:rect l="l" t="t" r="r" b="b"/>
              <a:pathLst>
                <a:path w="799" h="798" extrusionOk="0">
                  <a:moveTo>
                    <a:pt x="418" y="0"/>
                  </a:moveTo>
                  <a:cubicBezTo>
                    <a:pt x="191" y="0"/>
                    <a:pt x="13" y="155"/>
                    <a:pt x="1" y="381"/>
                  </a:cubicBezTo>
                  <a:cubicBezTo>
                    <a:pt x="1" y="607"/>
                    <a:pt x="168" y="798"/>
                    <a:pt x="382" y="798"/>
                  </a:cubicBezTo>
                  <a:cubicBezTo>
                    <a:pt x="608" y="798"/>
                    <a:pt x="787" y="631"/>
                    <a:pt x="799" y="417"/>
                  </a:cubicBezTo>
                  <a:cubicBezTo>
                    <a:pt x="799" y="191"/>
                    <a:pt x="644" y="12"/>
                    <a:pt x="41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062" name="Google Shape;3062;p17"/>
            <p:cNvSpPr/>
            <p:nvPr/>
          </p:nvSpPr>
          <p:spPr>
            <a:xfrm>
              <a:off x="2733031" y="2206073"/>
              <a:ext cx="41789" cy="39147"/>
            </a:xfrm>
            <a:custGeom>
              <a:avLst/>
              <a:gdLst/>
              <a:ahLst/>
              <a:cxnLst/>
              <a:rect l="l" t="t" r="r" b="b"/>
              <a:pathLst>
                <a:path w="1286" h="1252" extrusionOk="0">
                  <a:moveTo>
                    <a:pt x="645" y="0"/>
                  </a:moveTo>
                  <a:cubicBezTo>
                    <a:pt x="321" y="0"/>
                    <a:pt x="35" y="258"/>
                    <a:pt x="12" y="596"/>
                  </a:cubicBezTo>
                  <a:cubicBezTo>
                    <a:pt x="0" y="941"/>
                    <a:pt x="262" y="1227"/>
                    <a:pt x="607" y="1251"/>
                  </a:cubicBezTo>
                  <a:cubicBezTo>
                    <a:pt x="615" y="1251"/>
                    <a:pt x="622" y="1251"/>
                    <a:pt x="630" y="1251"/>
                  </a:cubicBezTo>
                  <a:cubicBezTo>
                    <a:pt x="966" y="1251"/>
                    <a:pt x="1251" y="993"/>
                    <a:pt x="1262" y="656"/>
                  </a:cubicBezTo>
                  <a:cubicBezTo>
                    <a:pt x="1286" y="310"/>
                    <a:pt x="1012" y="13"/>
                    <a:pt x="667" y="1"/>
                  </a:cubicBezTo>
                  <a:cubicBezTo>
                    <a:pt x="660" y="1"/>
                    <a:pt x="652" y="0"/>
                    <a:pt x="64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063" name="Google Shape;3063;p17"/>
            <p:cNvSpPr/>
            <p:nvPr/>
          </p:nvSpPr>
          <p:spPr>
            <a:xfrm>
              <a:off x="1269001" y="2304722"/>
              <a:ext cx="41821" cy="39147"/>
            </a:xfrm>
            <a:custGeom>
              <a:avLst/>
              <a:gdLst/>
              <a:ahLst/>
              <a:cxnLst/>
              <a:rect l="l" t="t" r="r" b="b"/>
              <a:pathLst>
                <a:path w="1287" h="1252" extrusionOk="0">
                  <a:moveTo>
                    <a:pt x="646" y="1"/>
                  </a:moveTo>
                  <a:cubicBezTo>
                    <a:pt x="321" y="1"/>
                    <a:pt x="36" y="259"/>
                    <a:pt x="13" y="596"/>
                  </a:cubicBezTo>
                  <a:cubicBezTo>
                    <a:pt x="1" y="942"/>
                    <a:pt x="275" y="1239"/>
                    <a:pt x="608" y="1251"/>
                  </a:cubicBezTo>
                  <a:cubicBezTo>
                    <a:pt x="616" y="1251"/>
                    <a:pt x="623" y="1251"/>
                    <a:pt x="631" y="1251"/>
                  </a:cubicBezTo>
                  <a:cubicBezTo>
                    <a:pt x="966" y="1251"/>
                    <a:pt x="1251" y="993"/>
                    <a:pt x="1263" y="656"/>
                  </a:cubicBezTo>
                  <a:cubicBezTo>
                    <a:pt x="1287" y="310"/>
                    <a:pt x="1013" y="13"/>
                    <a:pt x="668" y="1"/>
                  </a:cubicBezTo>
                  <a:cubicBezTo>
                    <a:pt x="660" y="1"/>
                    <a:pt x="653" y="1"/>
                    <a:pt x="64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064" name="Google Shape;3064;p17"/>
            <p:cNvSpPr/>
            <p:nvPr/>
          </p:nvSpPr>
          <p:spPr>
            <a:xfrm>
              <a:off x="1694198" y="2974440"/>
              <a:ext cx="41821" cy="39147"/>
            </a:xfrm>
            <a:custGeom>
              <a:avLst/>
              <a:gdLst/>
              <a:ahLst/>
              <a:cxnLst/>
              <a:rect l="l" t="t" r="r" b="b"/>
              <a:pathLst>
                <a:path w="1287" h="1252" extrusionOk="0">
                  <a:moveTo>
                    <a:pt x="646" y="1"/>
                  </a:moveTo>
                  <a:cubicBezTo>
                    <a:pt x="321" y="1"/>
                    <a:pt x="36" y="259"/>
                    <a:pt x="13" y="597"/>
                  </a:cubicBezTo>
                  <a:cubicBezTo>
                    <a:pt x="1" y="942"/>
                    <a:pt x="275" y="1216"/>
                    <a:pt x="608" y="1251"/>
                  </a:cubicBezTo>
                  <a:cubicBezTo>
                    <a:pt x="616" y="1252"/>
                    <a:pt x="623" y="1252"/>
                    <a:pt x="631" y="1252"/>
                  </a:cubicBezTo>
                  <a:cubicBezTo>
                    <a:pt x="966" y="1252"/>
                    <a:pt x="1251" y="994"/>
                    <a:pt x="1263" y="656"/>
                  </a:cubicBezTo>
                  <a:cubicBezTo>
                    <a:pt x="1287" y="311"/>
                    <a:pt x="1013" y="13"/>
                    <a:pt x="668" y="1"/>
                  </a:cubicBezTo>
                  <a:cubicBezTo>
                    <a:pt x="660" y="1"/>
                    <a:pt x="653" y="1"/>
                    <a:pt x="64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065" name="Google Shape;3065;p17"/>
            <p:cNvSpPr/>
            <p:nvPr/>
          </p:nvSpPr>
          <p:spPr>
            <a:xfrm>
              <a:off x="2290416" y="2506803"/>
              <a:ext cx="26321" cy="24326"/>
            </a:xfrm>
            <a:custGeom>
              <a:avLst/>
              <a:gdLst/>
              <a:ahLst/>
              <a:cxnLst/>
              <a:rect l="l" t="t" r="r" b="b"/>
              <a:pathLst>
                <a:path w="810" h="778" extrusionOk="0">
                  <a:moveTo>
                    <a:pt x="381" y="1"/>
                  </a:moveTo>
                  <a:cubicBezTo>
                    <a:pt x="194" y="1"/>
                    <a:pt x="35" y="171"/>
                    <a:pt x="24" y="372"/>
                  </a:cubicBezTo>
                  <a:cubicBezTo>
                    <a:pt x="0" y="598"/>
                    <a:pt x="167" y="765"/>
                    <a:pt x="393" y="777"/>
                  </a:cubicBezTo>
                  <a:cubicBezTo>
                    <a:pt x="400" y="777"/>
                    <a:pt x="406" y="777"/>
                    <a:pt x="412" y="777"/>
                  </a:cubicBezTo>
                  <a:cubicBezTo>
                    <a:pt x="607" y="777"/>
                    <a:pt x="775" y="603"/>
                    <a:pt x="798" y="396"/>
                  </a:cubicBezTo>
                  <a:cubicBezTo>
                    <a:pt x="810" y="194"/>
                    <a:pt x="631" y="15"/>
                    <a:pt x="417" y="3"/>
                  </a:cubicBezTo>
                  <a:cubicBezTo>
                    <a:pt x="405" y="2"/>
                    <a:pt x="393" y="1"/>
                    <a:pt x="38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066" name="Google Shape;3066;p17"/>
            <p:cNvSpPr/>
            <p:nvPr/>
          </p:nvSpPr>
          <p:spPr>
            <a:xfrm>
              <a:off x="2469171" y="2611862"/>
              <a:ext cx="41431" cy="39147"/>
            </a:xfrm>
            <a:custGeom>
              <a:avLst/>
              <a:gdLst/>
              <a:ahLst/>
              <a:cxnLst/>
              <a:rect l="l" t="t" r="r" b="b"/>
              <a:pathLst>
                <a:path w="1275" h="1252" extrusionOk="0">
                  <a:moveTo>
                    <a:pt x="644" y="0"/>
                  </a:moveTo>
                  <a:cubicBezTo>
                    <a:pt x="309" y="0"/>
                    <a:pt x="24" y="258"/>
                    <a:pt x="12" y="596"/>
                  </a:cubicBezTo>
                  <a:cubicBezTo>
                    <a:pt x="0" y="953"/>
                    <a:pt x="262" y="1239"/>
                    <a:pt x="607" y="1251"/>
                  </a:cubicBezTo>
                  <a:cubicBezTo>
                    <a:pt x="615" y="1251"/>
                    <a:pt x="622" y="1251"/>
                    <a:pt x="629" y="1251"/>
                  </a:cubicBezTo>
                  <a:cubicBezTo>
                    <a:pt x="954" y="1251"/>
                    <a:pt x="1239" y="993"/>
                    <a:pt x="1262" y="655"/>
                  </a:cubicBezTo>
                  <a:cubicBezTo>
                    <a:pt x="1274" y="310"/>
                    <a:pt x="1000" y="12"/>
                    <a:pt x="667" y="1"/>
                  </a:cubicBezTo>
                  <a:cubicBezTo>
                    <a:pt x="659" y="0"/>
                    <a:pt x="652" y="0"/>
                    <a:pt x="64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067" name="Google Shape;3067;p17"/>
            <p:cNvSpPr/>
            <p:nvPr/>
          </p:nvSpPr>
          <p:spPr>
            <a:xfrm>
              <a:off x="803965" y="3036256"/>
              <a:ext cx="92513" cy="49559"/>
            </a:xfrm>
            <a:custGeom>
              <a:avLst/>
              <a:gdLst/>
              <a:ahLst/>
              <a:cxnLst/>
              <a:rect l="l" t="t" r="r" b="b"/>
              <a:pathLst>
                <a:path w="2847" h="1585" fill="none" extrusionOk="0">
                  <a:moveTo>
                    <a:pt x="1465" y="48"/>
                  </a:moveTo>
                  <a:cubicBezTo>
                    <a:pt x="2239" y="108"/>
                    <a:pt x="2846" y="477"/>
                    <a:pt x="2822" y="882"/>
                  </a:cubicBezTo>
                  <a:cubicBezTo>
                    <a:pt x="2787" y="1298"/>
                    <a:pt x="2144" y="1584"/>
                    <a:pt x="1370" y="1537"/>
                  </a:cubicBezTo>
                  <a:cubicBezTo>
                    <a:pt x="608" y="1489"/>
                    <a:pt x="1" y="1108"/>
                    <a:pt x="24" y="703"/>
                  </a:cubicBezTo>
                  <a:cubicBezTo>
                    <a:pt x="48" y="298"/>
                    <a:pt x="703" y="1"/>
                    <a:pt x="1465" y="48"/>
                  </a:cubicBezTo>
                  <a:close/>
                </a:path>
              </a:pathLst>
            </a:custGeom>
            <a:noFill/>
            <a:ln w="3875" cap="flat" cmpd="sng">
              <a:solidFill>
                <a:srgbClr val="D4C599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068" name="Google Shape;3068;p17"/>
            <p:cNvSpPr/>
            <p:nvPr/>
          </p:nvSpPr>
          <p:spPr>
            <a:xfrm>
              <a:off x="954482" y="3004988"/>
              <a:ext cx="53032" cy="28704"/>
            </a:xfrm>
            <a:custGeom>
              <a:avLst/>
              <a:gdLst/>
              <a:ahLst/>
              <a:cxnLst/>
              <a:rect l="l" t="t" r="r" b="b"/>
              <a:pathLst>
                <a:path w="1632" h="918" fill="none" extrusionOk="0">
                  <a:moveTo>
                    <a:pt x="12" y="405"/>
                  </a:moveTo>
                  <a:cubicBezTo>
                    <a:pt x="24" y="167"/>
                    <a:pt x="393" y="1"/>
                    <a:pt x="845" y="36"/>
                  </a:cubicBezTo>
                  <a:cubicBezTo>
                    <a:pt x="1286" y="60"/>
                    <a:pt x="1631" y="274"/>
                    <a:pt x="1619" y="513"/>
                  </a:cubicBezTo>
                  <a:cubicBezTo>
                    <a:pt x="1607" y="751"/>
                    <a:pt x="1226" y="917"/>
                    <a:pt x="786" y="882"/>
                  </a:cubicBezTo>
                  <a:cubicBezTo>
                    <a:pt x="333" y="858"/>
                    <a:pt x="0" y="643"/>
                    <a:pt x="12" y="405"/>
                  </a:cubicBezTo>
                  <a:close/>
                </a:path>
              </a:pathLst>
            </a:custGeom>
            <a:noFill/>
            <a:ln w="4175" cap="flat" cmpd="sng">
              <a:solidFill>
                <a:srgbClr val="D4C599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069" name="Google Shape;3069;p17"/>
            <p:cNvSpPr/>
            <p:nvPr/>
          </p:nvSpPr>
          <p:spPr>
            <a:xfrm>
              <a:off x="6" y="2654667"/>
              <a:ext cx="53422" cy="28328"/>
            </a:xfrm>
            <a:custGeom>
              <a:avLst/>
              <a:gdLst/>
              <a:ahLst/>
              <a:cxnLst/>
              <a:rect l="l" t="t" r="r" b="b"/>
              <a:pathLst>
                <a:path w="1644" h="906" fill="none" extrusionOk="0">
                  <a:moveTo>
                    <a:pt x="24" y="406"/>
                  </a:moveTo>
                  <a:cubicBezTo>
                    <a:pt x="36" y="167"/>
                    <a:pt x="405" y="1"/>
                    <a:pt x="858" y="36"/>
                  </a:cubicBezTo>
                  <a:cubicBezTo>
                    <a:pt x="1298" y="60"/>
                    <a:pt x="1643" y="275"/>
                    <a:pt x="1632" y="513"/>
                  </a:cubicBezTo>
                  <a:cubicBezTo>
                    <a:pt x="1608" y="751"/>
                    <a:pt x="1239" y="906"/>
                    <a:pt x="798" y="882"/>
                  </a:cubicBezTo>
                  <a:cubicBezTo>
                    <a:pt x="346" y="846"/>
                    <a:pt x="0" y="644"/>
                    <a:pt x="24" y="406"/>
                  </a:cubicBezTo>
                  <a:close/>
                </a:path>
              </a:pathLst>
            </a:custGeom>
            <a:noFill/>
            <a:ln w="4175" cap="flat" cmpd="sng">
              <a:solidFill>
                <a:srgbClr val="D4C599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070" name="Google Shape;3070;p17"/>
            <p:cNvSpPr/>
            <p:nvPr/>
          </p:nvSpPr>
          <p:spPr>
            <a:xfrm>
              <a:off x="305264" y="2805814"/>
              <a:ext cx="62325" cy="32800"/>
            </a:xfrm>
            <a:custGeom>
              <a:avLst/>
              <a:gdLst/>
              <a:ahLst/>
              <a:cxnLst/>
              <a:rect l="l" t="t" r="r" b="b"/>
              <a:pathLst>
                <a:path w="1918" h="1049" fill="none" extrusionOk="0">
                  <a:moveTo>
                    <a:pt x="36" y="465"/>
                  </a:moveTo>
                  <a:cubicBezTo>
                    <a:pt x="48" y="203"/>
                    <a:pt x="477" y="1"/>
                    <a:pt x="1001" y="36"/>
                  </a:cubicBezTo>
                  <a:cubicBezTo>
                    <a:pt x="1524" y="60"/>
                    <a:pt x="1917" y="322"/>
                    <a:pt x="1894" y="584"/>
                  </a:cubicBezTo>
                  <a:cubicBezTo>
                    <a:pt x="1882" y="846"/>
                    <a:pt x="1441" y="1048"/>
                    <a:pt x="929" y="1013"/>
                  </a:cubicBezTo>
                  <a:cubicBezTo>
                    <a:pt x="417" y="989"/>
                    <a:pt x="0" y="751"/>
                    <a:pt x="36" y="465"/>
                  </a:cubicBezTo>
                  <a:close/>
                </a:path>
              </a:pathLst>
            </a:custGeom>
            <a:noFill/>
            <a:ln w="3575" cap="flat" cmpd="sng">
              <a:solidFill>
                <a:srgbClr val="D4C599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071" name="Google Shape;3071;p17"/>
            <p:cNvSpPr/>
            <p:nvPr/>
          </p:nvSpPr>
          <p:spPr>
            <a:xfrm>
              <a:off x="1152571" y="2449177"/>
              <a:ext cx="73146" cy="38365"/>
            </a:xfrm>
            <a:custGeom>
              <a:avLst/>
              <a:gdLst/>
              <a:ahLst/>
              <a:cxnLst/>
              <a:rect l="l" t="t" r="r" b="b"/>
              <a:pathLst>
                <a:path w="2251" h="1227" fill="none" extrusionOk="0">
                  <a:moveTo>
                    <a:pt x="12" y="548"/>
                  </a:moveTo>
                  <a:cubicBezTo>
                    <a:pt x="36" y="215"/>
                    <a:pt x="548" y="1"/>
                    <a:pt x="1167" y="24"/>
                  </a:cubicBezTo>
                  <a:cubicBezTo>
                    <a:pt x="1774" y="72"/>
                    <a:pt x="2250" y="370"/>
                    <a:pt x="2238" y="679"/>
                  </a:cubicBezTo>
                  <a:cubicBezTo>
                    <a:pt x="2215" y="1013"/>
                    <a:pt x="1691" y="1227"/>
                    <a:pt x="1084" y="1203"/>
                  </a:cubicBezTo>
                  <a:cubicBezTo>
                    <a:pt x="476" y="1167"/>
                    <a:pt x="0" y="870"/>
                    <a:pt x="12" y="548"/>
                  </a:cubicBezTo>
                  <a:close/>
                </a:path>
              </a:pathLst>
            </a:custGeom>
            <a:noFill/>
            <a:ln w="4175" cap="flat" cmpd="sng">
              <a:solidFill>
                <a:srgbClr val="D4C599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072" name="Google Shape;3072;p17"/>
            <p:cNvSpPr/>
            <p:nvPr/>
          </p:nvSpPr>
          <p:spPr>
            <a:xfrm>
              <a:off x="100221" y="3069775"/>
              <a:ext cx="73146" cy="38740"/>
            </a:xfrm>
            <a:custGeom>
              <a:avLst/>
              <a:gdLst/>
              <a:ahLst/>
              <a:cxnLst/>
              <a:rect l="l" t="t" r="r" b="b"/>
              <a:pathLst>
                <a:path w="2251" h="1239" fill="none" extrusionOk="0">
                  <a:moveTo>
                    <a:pt x="12" y="548"/>
                  </a:moveTo>
                  <a:cubicBezTo>
                    <a:pt x="36" y="226"/>
                    <a:pt x="548" y="0"/>
                    <a:pt x="1167" y="24"/>
                  </a:cubicBezTo>
                  <a:cubicBezTo>
                    <a:pt x="1774" y="72"/>
                    <a:pt x="2250" y="369"/>
                    <a:pt x="2238" y="691"/>
                  </a:cubicBezTo>
                  <a:cubicBezTo>
                    <a:pt x="2215" y="1000"/>
                    <a:pt x="1703" y="1238"/>
                    <a:pt x="1084" y="1203"/>
                  </a:cubicBezTo>
                  <a:cubicBezTo>
                    <a:pt x="476" y="1179"/>
                    <a:pt x="0" y="881"/>
                    <a:pt x="12" y="548"/>
                  </a:cubicBezTo>
                  <a:close/>
                </a:path>
              </a:pathLst>
            </a:custGeom>
            <a:noFill/>
            <a:ln w="4175" cap="flat" cmpd="sng">
              <a:solidFill>
                <a:srgbClr val="D4C599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073" name="Google Shape;3073;p17"/>
            <p:cNvSpPr/>
            <p:nvPr/>
          </p:nvSpPr>
          <p:spPr>
            <a:xfrm>
              <a:off x="605486" y="2537414"/>
              <a:ext cx="73146" cy="38740"/>
            </a:xfrm>
            <a:custGeom>
              <a:avLst/>
              <a:gdLst/>
              <a:ahLst/>
              <a:cxnLst/>
              <a:rect l="l" t="t" r="r" b="b"/>
              <a:pathLst>
                <a:path w="2251" h="1239" fill="none" extrusionOk="0">
                  <a:moveTo>
                    <a:pt x="24" y="548"/>
                  </a:moveTo>
                  <a:cubicBezTo>
                    <a:pt x="36" y="227"/>
                    <a:pt x="560" y="0"/>
                    <a:pt x="1167" y="36"/>
                  </a:cubicBezTo>
                  <a:cubicBezTo>
                    <a:pt x="1775" y="72"/>
                    <a:pt x="2251" y="369"/>
                    <a:pt x="2239" y="691"/>
                  </a:cubicBezTo>
                  <a:cubicBezTo>
                    <a:pt x="2215" y="1000"/>
                    <a:pt x="1703" y="1239"/>
                    <a:pt x="1084" y="1203"/>
                  </a:cubicBezTo>
                  <a:cubicBezTo>
                    <a:pt x="477" y="1167"/>
                    <a:pt x="1" y="881"/>
                    <a:pt x="24" y="548"/>
                  </a:cubicBezTo>
                  <a:close/>
                </a:path>
              </a:pathLst>
            </a:custGeom>
            <a:noFill/>
            <a:ln w="4175" cap="flat" cmpd="sng">
              <a:solidFill>
                <a:srgbClr val="D4C599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074" name="Google Shape;3074;p17"/>
            <p:cNvSpPr/>
            <p:nvPr/>
          </p:nvSpPr>
          <p:spPr>
            <a:xfrm>
              <a:off x="798538" y="2919378"/>
              <a:ext cx="65445" cy="35020"/>
            </a:xfrm>
            <a:custGeom>
              <a:avLst/>
              <a:gdLst/>
              <a:ahLst/>
              <a:cxnLst/>
              <a:rect l="l" t="t" r="r" b="b"/>
              <a:pathLst>
                <a:path w="2014" h="1120" fill="none" extrusionOk="0">
                  <a:moveTo>
                    <a:pt x="13" y="500"/>
                  </a:moveTo>
                  <a:cubicBezTo>
                    <a:pt x="37" y="214"/>
                    <a:pt x="489" y="0"/>
                    <a:pt x="1049" y="36"/>
                  </a:cubicBezTo>
                  <a:cubicBezTo>
                    <a:pt x="1596" y="60"/>
                    <a:pt x="2013" y="333"/>
                    <a:pt x="2001" y="631"/>
                  </a:cubicBezTo>
                  <a:cubicBezTo>
                    <a:pt x="1977" y="917"/>
                    <a:pt x="1525" y="1119"/>
                    <a:pt x="965" y="1095"/>
                  </a:cubicBezTo>
                  <a:cubicBezTo>
                    <a:pt x="418" y="1048"/>
                    <a:pt x="1" y="774"/>
                    <a:pt x="13" y="500"/>
                  </a:cubicBezTo>
                  <a:close/>
                </a:path>
              </a:pathLst>
            </a:custGeom>
            <a:noFill/>
            <a:ln w="3875" cap="flat" cmpd="sng">
              <a:solidFill>
                <a:srgbClr val="D4C599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075" name="Google Shape;3075;p17"/>
            <p:cNvSpPr/>
            <p:nvPr/>
          </p:nvSpPr>
          <p:spPr>
            <a:xfrm>
              <a:off x="856964" y="2412313"/>
              <a:ext cx="29051" cy="26859"/>
            </a:xfrm>
            <a:custGeom>
              <a:avLst/>
              <a:gdLst/>
              <a:ahLst/>
              <a:cxnLst/>
              <a:rect l="l" t="t" r="r" b="b"/>
              <a:pathLst>
                <a:path w="894" h="859" extrusionOk="0">
                  <a:moveTo>
                    <a:pt x="455" y="0"/>
                  </a:moveTo>
                  <a:cubicBezTo>
                    <a:pt x="226" y="0"/>
                    <a:pt x="36" y="175"/>
                    <a:pt x="25" y="406"/>
                  </a:cubicBezTo>
                  <a:cubicBezTo>
                    <a:pt x="1" y="644"/>
                    <a:pt x="179" y="846"/>
                    <a:pt x="417" y="858"/>
                  </a:cubicBezTo>
                  <a:cubicBezTo>
                    <a:pt x="425" y="858"/>
                    <a:pt x="432" y="859"/>
                    <a:pt x="440" y="859"/>
                  </a:cubicBezTo>
                  <a:cubicBezTo>
                    <a:pt x="669" y="859"/>
                    <a:pt x="870" y="684"/>
                    <a:pt x="882" y="453"/>
                  </a:cubicBezTo>
                  <a:cubicBezTo>
                    <a:pt x="894" y="215"/>
                    <a:pt x="715" y="13"/>
                    <a:pt x="477" y="1"/>
                  </a:cubicBezTo>
                  <a:cubicBezTo>
                    <a:pt x="469" y="0"/>
                    <a:pt x="462" y="0"/>
                    <a:pt x="45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076" name="Google Shape;3076;p17"/>
            <p:cNvSpPr/>
            <p:nvPr/>
          </p:nvSpPr>
          <p:spPr>
            <a:xfrm>
              <a:off x="61519" y="3016839"/>
              <a:ext cx="27101" cy="25045"/>
            </a:xfrm>
            <a:custGeom>
              <a:avLst/>
              <a:gdLst/>
              <a:ahLst/>
              <a:cxnLst/>
              <a:rect l="l" t="t" r="r" b="b"/>
              <a:pathLst>
                <a:path w="834" h="801" extrusionOk="0">
                  <a:moveTo>
                    <a:pt x="410" y="0"/>
                  </a:moveTo>
                  <a:cubicBezTo>
                    <a:pt x="203" y="0"/>
                    <a:pt x="35" y="160"/>
                    <a:pt x="12" y="372"/>
                  </a:cubicBezTo>
                  <a:cubicBezTo>
                    <a:pt x="0" y="598"/>
                    <a:pt x="167" y="788"/>
                    <a:pt x="393" y="800"/>
                  </a:cubicBezTo>
                  <a:cubicBezTo>
                    <a:pt x="401" y="801"/>
                    <a:pt x="409" y="801"/>
                    <a:pt x="417" y="801"/>
                  </a:cubicBezTo>
                  <a:cubicBezTo>
                    <a:pt x="622" y="801"/>
                    <a:pt x="811" y="649"/>
                    <a:pt x="822" y="431"/>
                  </a:cubicBezTo>
                  <a:cubicBezTo>
                    <a:pt x="834" y="205"/>
                    <a:pt x="667" y="14"/>
                    <a:pt x="453" y="3"/>
                  </a:cubicBezTo>
                  <a:cubicBezTo>
                    <a:pt x="438" y="1"/>
                    <a:pt x="424" y="0"/>
                    <a:pt x="41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077" name="Google Shape;3077;p17"/>
            <p:cNvSpPr/>
            <p:nvPr/>
          </p:nvSpPr>
          <p:spPr>
            <a:xfrm>
              <a:off x="1072471" y="2781207"/>
              <a:ext cx="42601" cy="39209"/>
            </a:xfrm>
            <a:custGeom>
              <a:avLst/>
              <a:gdLst/>
              <a:ahLst/>
              <a:cxnLst/>
              <a:rect l="l" t="t" r="r" b="b"/>
              <a:pathLst>
                <a:path w="1311" h="1254" extrusionOk="0">
                  <a:moveTo>
                    <a:pt x="646" y="0"/>
                  </a:moveTo>
                  <a:cubicBezTo>
                    <a:pt x="311" y="0"/>
                    <a:pt x="59" y="255"/>
                    <a:pt x="24" y="585"/>
                  </a:cubicBezTo>
                  <a:cubicBezTo>
                    <a:pt x="1" y="919"/>
                    <a:pt x="262" y="1216"/>
                    <a:pt x="608" y="1252"/>
                  </a:cubicBezTo>
                  <a:cubicBezTo>
                    <a:pt x="623" y="1253"/>
                    <a:pt x="638" y="1254"/>
                    <a:pt x="653" y="1254"/>
                  </a:cubicBezTo>
                  <a:cubicBezTo>
                    <a:pt x="989" y="1254"/>
                    <a:pt x="1252" y="999"/>
                    <a:pt x="1274" y="669"/>
                  </a:cubicBezTo>
                  <a:cubicBezTo>
                    <a:pt x="1310" y="311"/>
                    <a:pt x="1036" y="26"/>
                    <a:pt x="691" y="2"/>
                  </a:cubicBezTo>
                  <a:cubicBezTo>
                    <a:pt x="676" y="1"/>
                    <a:pt x="661" y="0"/>
                    <a:pt x="64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078" name="Google Shape;3078;p17"/>
            <p:cNvSpPr/>
            <p:nvPr/>
          </p:nvSpPr>
          <p:spPr>
            <a:xfrm>
              <a:off x="246448" y="2466281"/>
              <a:ext cx="29051" cy="26890"/>
            </a:xfrm>
            <a:custGeom>
              <a:avLst/>
              <a:gdLst/>
              <a:ahLst/>
              <a:cxnLst/>
              <a:rect l="l" t="t" r="r" b="b"/>
              <a:pathLst>
                <a:path w="894" h="860" extrusionOk="0">
                  <a:moveTo>
                    <a:pt x="454" y="1"/>
                  </a:moveTo>
                  <a:cubicBezTo>
                    <a:pt x="225" y="1"/>
                    <a:pt x="24" y="175"/>
                    <a:pt x="13" y="406"/>
                  </a:cubicBezTo>
                  <a:cubicBezTo>
                    <a:pt x="1" y="644"/>
                    <a:pt x="179" y="847"/>
                    <a:pt x="417" y="858"/>
                  </a:cubicBezTo>
                  <a:cubicBezTo>
                    <a:pt x="425" y="859"/>
                    <a:pt x="432" y="859"/>
                    <a:pt x="440" y="859"/>
                  </a:cubicBezTo>
                  <a:cubicBezTo>
                    <a:pt x="668" y="859"/>
                    <a:pt x="858" y="685"/>
                    <a:pt x="870" y="466"/>
                  </a:cubicBezTo>
                  <a:cubicBezTo>
                    <a:pt x="894" y="227"/>
                    <a:pt x="715" y="13"/>
                    <a:pt x="477" y="1"/>
                  </a:cubicBezTo>
                  <a:cubicBezTo>
                    <a:pt x="469" y="1"/>
                    <a:pt x="462" y="1"/>
                    <a:pt x="45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079" name="Google Shape;3079;p17"/>
            <p:cNvSpPr/>
            <p:nvPr/>
          </p:nvSpPr>
          <p:spPr>
            <a:xfrm>
              <a:off x="624820" y="3074965"/>
              <a:ext cx="26353" cy="24264"/>
            </a:xfrm>
            <a:custGeom>
              <a:avLst/>
              <a:gdLst/>
              <a:ahLst/>
              <a:cxnLst/>
              <a:rect l="l" t="t" r="r" b="b"/>
              <a:pathLst>
                <a:path w="811" h="776" extrusionOk="0">
                  <a:moveTo>
                    <a:pt x="417" y="0"/>
                  </a:moveTo>
                  <a:cubicBezTo>
                    <a:pt x="203" y="0"/>
                    <a:pt x="36" y="152"/>
                    <a:pt x="25" y="358"/>
                  </a:cubicBezTo>
                  <a:cubicBezTo>
                    <a:pt x="1" y="560"/>
                    <a:pt x="168" y="739"/>
                    <a:pt x="382" y="775"/>
                  </a:cubicBezTo>
                  <a:cubicBezTo>
                    <a:pt x="389" y="775"/>
                    <a:pt x="396" y="775"/>
                    <a:pt x="404" y="775"/>
                  </a:cubicBezTo>
                  <a:cubicBezTo>
                    <a:pt x="608" y="775"/>
                    <a:pt x="776" y="613"/>
                    <a:pt x="799" y="418"/>
                  </a:cubicBezTo>
                  <a:cubicBezTo>
                    <a:pt x="811" y="191"/>
                    <a:pt x="644" y="13"/>
                    <a:pt x="442" y="1"/>
                  </a:cubicBezTo>
                  <a:cubicBezTo>
                    <a:pt x="433" y="0"/>
                    <a:pt x="425" y="0"/>
                    <a:pt x="41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080" name="Google Shape;3080;p17"/>
            <p:cNvSpPr/>
            <p:nvPr/>
          </p:nvSpPr>
          <p:spPr>
            <a:xfrm>
              <a:off x="800878" y="3182838"/>
              <a:ext cx="42211" cy="39272"/>
            </a:xfrm>
            <a:custGeom>
              <a:avLst/>
              <a:gdLst/>
              <a:ahLst/>
              <a:cxnLst/>
              <a:rect l="l" t="t" r="r" b="b"/>
              <a:pathLst>
                <a:path w="1299" h="1256" extrusionOk="0">
                  <a:moveTo>
                    <a:pt x="628" y="1"/>
                  </a:moveTo>
                  <a:cubicBezTo>
                    <a:pt x="301" y="1"/>
                    <a:pt x="47" y="262"/>
                    <a:pt x="24" y="575"/>
                  </a:cubicBezTo>
                  <a:cubicBezTo>
                    <a:pt x="0" y="920"/>
                    <a:pt x="262" y="1218"/>
                    <a:pt x="596" y="1254"/>
                  </a:cubicBezTo>
                  <a:cubicBezTo>
                    <a:pt x="611" y="1255"/>
                    <a:pt x="626" y="1255"/>
                    <a:pt x="641" y="1255"/>
                  </a:cubicBezTo>
                  <a:cubicBezTo>
                    <a:pt x="977" y="1255"/>
                    <a:pt x="1240" y="1001"/>
                    <a:pt x="1274" y="670"/>
                  </a:cubicBezTo>
                  <a:cubicBezTo>
                    <a:pt x="1298" y="313"/>
                    <a:pt x="1036" y="28"/>
                    <a:pt x="691" y="4"/>
                  </a:cubicBezTo>
                  <a:cubicBezTo>
                    <a:pt x="670" y="2"/>
                    <a:pt x="649" y="1"/>
                    <a:pt x="62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081" name="Google Shape;3081;p17"/>
            <p:cNvSpPr/>
            <p:nvPr/>
          </p:nvSpPr>
          <p:spPr>
            <a:xfrm>
              <a:off x="4586253" y="2244688"/>
              <a:ext cx="42568" cy="39272"/>
            </a:xfrm>
            <a:custGeom>
              <a:avLst/>
              <a:gdLst/>
              <a:ahLst/>
              <a:cxnLst/>
              <a:rect l="l" t="t" r="r" b="b"/>
              <a:pathLst>
                <a:path w="1310" h="1256" extrusionOk="0">
                  <a:moveTo>
                    <a:pt x="640" y="1"/>
                  </a:moveTo>
                  <a:cubicBezTo>
                    <a:pt x="313" y="1"/>
                    <a:pt x="58" y="263"/>
                    <a:pt x="36" y="587"/>
                  </a:cubicBezTo>
                  <a:cubicBezTo>
                    <a:pt x="0" y="921"/>
                    <a:pt x="274" y="1218"/>
                    <a:pt x="607" y="1254"/>
                  </a:cubicBezTo>
                  <a:cubicBezTo>
                    <a:pt x="622" y="1255"/>
                    <a:pt x="637" y="1256"/>
                    <a:pt x="652" y="1256"/>
                  </a:cubicBezTo>
                  <a:cubicBezTo>
                    <a:pt x="988" y="1256"/>
                    <a:pt x="1252" y="1001"/>
                    <a:pt x="1286" y="671"/>
                  </a:cubicBezTo>
                  <a:cubicBezTo>
                    <a:pt x="1310" y="314"/>
                    <a:pt x="1048" y="28"/>
                    <a:pt x="703" y="4"/>
                  </a:cubicBezTo>
                  <a:cubicBezTo>
                    <a:pt x="681" y="2"/>
                    <a:pt x="661" y="1"/>
                    <a:pt x="64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082" name="Google Shape;3082;p17"/>
            <p:cNvSpPr/>
            <p:nvPr/>
          </p:nvSpPr>
          <p:spPr>
            <a:xfrm>
              <a:off x="8411353" y="2118888"/>
              <a:ext cx="42568" cy="39272"/>
            </a:xfrm>
            <a:custGeom>
              <a:avLst/>
              <a:gdLst/>
              <a:ahLst/>
              <a:cxnLst/>
              <a:rect l="l" t="t" r="r" b="b"/>
              <a:pathLst>
                <a:path w="1310" h="1256" extrusionOk="0">
                  <a:moveTo>
                    <a:pt x="640" y="1"/>
                  </a:moveTo>
                  <a:cubicBezTo>
                    <a:pt x="313" y="1"/>
                    <a:pt x="58" y="263"/>
                    <a:pt x="36" y="587"/>
                  </a:cubicBezTo>
                  <a:cubicBezTo>
                    <a:pt x="0" y="921"/>
                    <a:pt x="274" y="1218"/>
                    <a:pt x="607" y="1254"/>
                  </a:cubicBezTo>
                  <a:cubicBezTo>
                    <a:pt x="622" y="1255"/>
                    <a:pt x="637" y="1256"/>
                    <a:pt x="652" y="1256"/>
                  </a:cubicBezTo>
                  <a:cubicBezTo>
                    <a:pt x="988" y="1256"/>
                    <a:pt x="1252" y="1001"/>
                    <a:pt x="1286" y="671"/>
                  </a:cubicBezTo>
                  <a:cubicBezTo>
                    <a:pt x="1310" y="314"/>
                    <a:pt x="1048" y="28"/>
                    <a:pt x="703" y="4"/>
                  </a:cubicBezTo>
                  <a:cubicBezTo>
                    <a:pt x="681" y="2"/>
                    <a:pt x="661" y="1"/>
                    <a:pt x="64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083" name="Google Shape;3083;p17"/>
            <p:cNvSpPr/>
            <p:nvPr/>
          </p:nvSpPr>
          <p:spPr>
            <a:xfrm>
              <a:off x="8638002" y="1955891"/>
              <a:ext cx="53422" cy="28328"/>
            </a:xfrm>
            <a:custGeom>
              <a:avLst/>
              <a:gdLst/>
              <a:ahLst/>
              <a:cxnLst/>
              <a:rect l="l" t="t" r="r" b="b"/>
              <a:pathLst>
                <a:path w="1644" h="906" fill="none" extrusionOk="0">
                  <a:moveTo>
                    <a:pt x="0" y="417"/>
                  </a:moveTo>
                  <a:cubicBezTo>
                    <a:pt x="12" y="179"/>
                    <a:pt x="393" y="0"/>
                    <a:pt x="834" y="24"/>
                  </a:cubicBezTo>
                  <a:cubicBezTo>
                    <a:pt x="1286" y="36"/>
                    <a:pt x="1643" y="250"/>
                    <a:pt x="1620" y="488"/>
                  </a:cubicBezTo>
                  <a:cubicBezTo>
                    <a:pt x="1608" y="726"/>
                    <a:pt x="1239" y="905"/>
                    <a:pt x="786" y="869"/>
                  </a:cubicBezTo>
                  <a:cubicBezTo>
                    <a:pt x="346" y="857"/>
                    <a:pt x="0" y="655"/>
                    <a:pt x="0" y="417"/>
                  </a:cubicBezTo>
                  <a:close/>
                </a:path>
              </a:pathLst>
            </a:custGeom>
            <a:noFill/>
            <a:ln w="4175" cap="flat" cmpd="sng">
              <a:solidFill>
                <a:srgbClr val="D4C599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084" name="Google Shape;3084;p17"/>
            <p:cNvSpPr/>
            <p:nvPr/>
          </p:nvSpPr>
          <p:spPr>
            <a:xfrm>
              <a:off x="7677743" y="1621579"/>
              <a:ext cx="53032" cy="28328"/>
            </a:xfrm>
            <a:custGeom>
              <a:avLst/>
              <a:gdLst/>
              <a:ahLst/>
              <a:cxnLst/>
              <a:rect l="l" t="t" r="r" b="b"/>
              <a:pathLst>
                <a:path w="1632" h="906" fill="none" extrusionOk="0">
                  <a:moveTo>
                    <a:pt x="0" y="417"/>
                  </a:moveTo>
                  <a:cubicBezTo>
                    <a:pt x="12" y="179"/>
                    <a:pt x="381" y="0"/>
                    <a:pt x="833" y="36"/>
                  </a:cubicBezTo>
                  <a:cubicBezTo>
                    <a:pt x="1274" y="48"/>
                    <a:pt x="1631" y="250"/>
                    <a:pt x="1619" y="489"/>
                  </a:cubicBezTo>
                  <a:cubicBezTo>
                    <a:pt x="1607" y="727"/>
                    <a:pt x="1226" y="905"/>
                    <a:pt x="786" y="881"/>
                  </a:cubicBezTo>
                  <a:cubicBezTo>
                    <a:pt x="333" y="870"/>
                    <a:pt x="0" y="655"/>
                    <a:pt x="0" y="417"/>
                  </a:cubicBezTo>
                  <a:close/>
                </a:path>
              </a:pathLst>
            </a:custGeom>
            <a:noFill/>
            <a:ln w="4175" cap="flat" cmpd="sng">
              <a:solidFill>
                <a:srgbClr val="D4C599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085" name="Google Shape;3085;p17"/>
            <p:cNvSpPr/>
            <p:nvPr/>
          </p:nvSpPr>
          <p:spPr>
            <a:xfrm>
              <a:off x="7985698" y="1767504"/>
              <a:ext cx="61546" cy="32800"/>
            </a:xfrm>
            <a:custGeom>
              <a:avLst/>
              <a:gdLst/>
              <a:ahLst/>
              <a:cxnLst/>
              <a:rect l="l" t="t" r="r" b="b"/>
              <a:pathLst>
                <a:path w="1894" h="1049" fill="none" extrusionOk="0">
                  <a:moveTo>
                    <a:pt x="12" y="489"/>
                  </a:moveTo>
                  <a:cubicBezTo>
                    <a:pt x="24" y="215"/>
                    <a:pt x="465" y="1"/>
                    <a:pt x="965" y="36"/>
                  </a:cubicBezTo>
                  <a:cubicBezTo>
                    <a:pt x="1489" y="72"/>
                    <a:pt x="1893" y="298"/>
                    <a:pt x="1870" y="572"/>
                  </a:cubicBezTo>
                  <a:cubicBezTo>
                    <a:pt x="1858" y="834"/>
                    <a:pt x="1429" y="1048"/>
                    <a:pt x="917" y="1013"/>
                  </a:cubicBezTo>
                  <a:cubicBezTo>
                    <a:pt x="417" y="1001"/>
                    <a:pt x="0" y="763"/>
                    <a:pt x="12" y="489"/>
                  </a:cubicBezTo>
                  <a:close/>
                </a:path>
              </a:pathLst>
            </a:custGeom>
            <a:noFill/>
            <a:ln w="3575" cap="flat" cmpd="sng">
              <a:solidFill>
                <a:srgbClr val="D4C599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086" name="Google Shape;3086;p17"/>
            <p:cNvSpPr/>
            <p:nvPr/>
          </p:nvSpPr>
          <p:spPr>
            <a:xfrm>
              <a:off x="8826018" y="1396734"/>
              <a:ext cx="73179" cy="38740"/>
            </a:xfrm>
            <a:custGeom>
              <a:avLst/>
              <a:gdLst/>
              <a:ahLst/>
              <a:cxnLst/>
              <a:rect l="l" t="t" r="r" b="b"/>
              <a:pathLst>
                <a:path w="2252" h="1239" fill="none" extrusionOk="0">
                  <a:moveTo>
                    <a:pt x="25" y="572"/>
                  </a:moveTo>
                  <a:cubicBezTo>
                    <a:pt x="36" y="238"/>
                    <a:pt x="537" y="0"/>
                    <a:pt x="1156" y="36"/>
                  </a:cubicBezTo>
                  <a:cubicBezTo>
                    <a:pt x="1763" y="60"/>
                    <a:pt x="2251" y="345"/>
                    <a:pt x="2239" y="679"/>
                  </a:cubicBezTo>
                  <a:cubicBezTo>
                    <a:pt x="2227" y="1000"/>
                    <a:pt x="1715" y="1238"/>
                    <a:pt x="1108" y="1214"/>
                  </a:cubicBezTo>
                  <a:cubicBezTo>
                    <a:pt x="501" y="1179"/>
                    <a:pt x="1" y="881"/>
                    <a:pt x="25" y="572"/>
                  </a:cubicBezTo>
                  <a:close/>
                </a:path>
              </a:pathLst>
            </a:custGeom>
            <a:noFill/>
            <a:ln w="4175" cap="flat" cmpd="sng">
              <a:solidFill>
                <a:srgbClr val="D4C599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087" name="Google Shape;3087;p17"/>
            <p:cNvSpPr/>
            <p:nvPr/>
          </p:nvSpPr>
          <p:spPr>
            <a:xfrm>
              <a:off x="7784911" y="2035185"/>
              <a:ext cx="73146" cy="38740"/>
            </a:xfrm>
            <a:custGeom>
              <a:avLst/>
              <a:gdLst/>
              <a:ahLst/>
              <a:cxnLst/>
              <a:rect l="l" t="t" r="r" b="b"/>
              <a:pathLst>
                <a:path w="2251" h="1239" fill="none" extrusionOk="0">
                  <a:moveTo>
                    <a:pt x="12" y="572"/>
                  </a:moveTo>
                  <a:cubicBezTo>
                    <a:pt x="36" y="238"/>
                    <a:pt x="536" y="0"/>
                    <a:pt x="1143" y="36"/>
                  </a:cubicBezTo>
                  <a:cubicBezTo>
                    <a:pt x="1762" y="60"/>
                    <a:pt x="2250" y="345"/>
                    <a:pt x="2238" y="679"/>
                  </a:cubicBezTo>
                  <a:cubicBezTo>
                    <a:pt x="2215" y="1000"/>
                    <a:pt x="1715" y="1238"/>
                    <a:pt x="1107" y="1215"/>
                  </a:cubicBezTo>
                  <a:cubicBezTo>
                    <a:pt x="488" y="1179"/>
                    <a:pt x="0" y="881"/>
                    <a:pt x="12" y="572"/>
                  </a:cubicBezTo>
                  <a:close/>
                </a:path>
              </a:pathLst>
            </a:custGeom>
            <a:noFill/>
            <a:ln w="4175" cap="flat" cmpd="sng">
              <a:solidFill>
                <a:srgbClr val="D4C599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088" name="Google Shape;3088;p17"/>
            <p:cNvSpPr/>
            <p:nvPr/>
          </p:nvSpPr>
          <p:spPr>
            <a:xfrm>
              <a:off x="8281272" y="1494258"/>
              <a:ext cx="72789" cy="38365"/>
            </a:xfrm>
            <a:custGeom>
              <a:avLst/>
              <a:gdLst/>
              <a:ahLst/>
              <a:cxnLst/>
              <a:rect l="l" t="t" r="r" b="b"/>
              <a:pathLst>
                <a:path w="2240" h="1227" fill="none" extrusionOk="0">
                  <a:moveTo>
                    <a:pt x="13" y="560"/>
                  </a:moveTo>
                  <a:cubicBezTo>
                    <a:pt x="25" y="227"/>
                    <a:pt x="537" y="0"/>
                    <a:pt x="1144" y="24"/>
                  </a:cubicBezTo>
                  <a:cubicBezTo>
                    <a:pt x="1751" y="60"/>
                    <a:pt x="2239" y="334"/>
                    <a:pt x="2227" y="667"/>
                  </a:cubicBezTo>
                  <a:cubicBezTo>
                    <a:pt x="2215" y="989"/>
                    <a:pt x="1703" y="1227"/>
                    <a:pt x="1096" y="1203"/>
                  </a:cubicBezTo>
                  <a:cubicBezTo>
                    <a:pt x="477" y="1167"/>
                    <a:pt x="1" y="893"/>
                    <a:pt x="13" y="560"/>
                  </a:cubicBezTo>
                  <a:close/>
                </a:path>
              </a:pathLst>
            </a:custGeom>
            <a:noFill/>
            <a:ln w="4175" cap="flat" cmpd="sng">
              <a:solidFill>
                <a:srgbClr val="D4C599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089" name="Google Shape;3089;p17"/>
            <p:cNvSpPr/>
            <p:nvPr/>
          </p:nvSpPr>
          <p:spPr>
            <a:xfrm>
              <a:off x="7490084" y="1360996"/>
              <a:ext cx="87477" cy="46182"/>
            </a:xfrm>
            <a:custGeom>
              <a:avLst/>
              <a:gdLst/>
              <a:ahLst/>
              <a:cxnLst/>
              <a:rect l="l" t="t" r="r" b="b"/>
              <a:pathLst>
                <a:path w="2692" h="1477" fill="none" extrusionOk="0">
                  <a:moveTo>
                    <a:pt x="12" y="667"/>
                  </a:moveTo>
                  <a:cubicBezTo>
                    <a:pt x="24" y="286"/>
                    <a:pt x="632" y="0"/>
                    <a:pt x="1382" y="36"/>
                  </a:cubicBezTo>
                  <a:cubicBezTo>
                    <a:pt x="2108" y="60"/>
                    <a:pt x="2691" y="405"/>
                    <a:pt x="2679" y="810"/>
                  </a:cubicBezTo>
                  <a:cubicBezTo>
                    <a:pt x="2656" y="1191"/>
                    <a:pt x="2048" y="1476"/>
                    <a:pt x="1310" y="1441"/>
                  </a:cubicBezTo>
                  <a:cubicBezTo>
                    <a:pt x="572" y="1393"/>
                    <a:pt x="0" y="1060"/>
                    <a:pt x="12" y="667"/>
                  </a:cubicBezTo>
                  <a:close/>
                </a:path>
              </a:pathLst>
            </a:custGeom>
            <a:noFill/>
            <a:ln w="2975" cap="flat" cmpd="sng">
              <a:solidFill>
                <a:srgbClr val="D4C599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090" name="Google Shape;3090;p17"/>
            <p:cNvSpPr/>
            <p:nvPr/>
          </p:nvSpPr>
          <p:spPr>
            <a:xfrm>
              <a:off x="7426231" y="1309967"/>
              <a:ext cx="61188" cy="32424"/>
            </a:xfrm>
            <a:custGeom>
              <a:avLst/>
              <a:gdLst/>
              <a:ahLst/>
              <a:cxnLst/>
              <a:rect l="l" t="t" r="r" b="b"/>
              <a:pathLst>
                <a:path w="1883" h="1037" fill="none" extrusionOk="0">
                  <a:moveTo>
                    <a:pt x="1" y="477"/>
                  </a:moveTo>
                  <a:cubicBezTo>
                    <a:pt x="13" y="203"/>
                    <a:pt x="441" y="1"/>
                    <a:pt x="965" y="25"/>
                  </a:cubicBezTo>
                  <a:cubicBezTo>
                    <a:pt x="1489" y="60"/>
                    <a:pt x="1882" y="299"/>
                    <a:pt x="1870" y="560"/>
                  </a:cubicBezTo>
                  <a:cubicBezTo>
                    <a:pt x="1858" y="834"/>
                    <a:pt x="1430" y="1037"/>
                    <a:pt x="906" y="1013"/>
                  </a:cubicBezTo>
                  <a:cubicBezTo>
                    <a:pt x="394" y="989"/>
                    <a:pt x="1" y="739"/>
                    <a:pt x="1" y="477"/>
                  </a:cubicBezTo>
                  <a:close/>
                </a:path>
              </a:pathLst>
            </a:custGeom>
            <a:noFill/>
            <a:ln w="2975" cap="flat" cmpd="sng">
              <a:solidFill>
                <a:srgbClr val="D4C599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091" name="Google Shape;3091;p17"/>
            <p:cNvSpPr/>
            <p:nvPr/>
          </p:nvSpPr>
          <p:spPr>
            <a:xfrm>
              <a:off x="8529664" y="1364685"/>
              <a:ext cx="29440" cy="27609"/>
            </a:xfrm>
            <a:custGeom>
              <a:avLst/>
              <a:gdLst/>
              <a:ahLst/>
              <a:cxnLst/>
              <a:rect l="l" t="t" r="r" b="b"/>
              <a:pathLst>
                <a:path w="906" h="883" extrusionOk="0">
                  <a:moveTo>
                    <a:pt x="455" y="1"/>
                  </a:moveTo>
                  <a:cubicBezTo>
                    <a:pt x="216" y="1"/>
                    <a:pt x="36" y="187"/>
                    <a:pt x="12" y="418"/>
                  </a:cubicBezTo>
                  <a:cubicBezTo>
                    <a:pt x="1" y="656"/>
                    <a:pt x="191" y="870"/>
                    <a:pt x="429" y="882"/>
                  </a:cubicBezTo>
                  <a:cubicBezTo>
                    <a:pt x="437" y="882"/>
                    <a:pt x="445" y="883"/>
                    <a:pt x="452" y="883"/>
                  </a:cubicBezTo>
                  <a:cubicBezTo>
                    <a:pt x="702" y="883"/>
                    <a:pt x="882" y="696"/>
                    <a:pt x="894" y="465"/>
                  </a:cubicBezTo>
                  <a:cubicBezTo>
                    <a:pt x="905" y="215"/>
                    <a:pt x="715" y="13"/>
                    <a:pt x="477" y="1"/>
                  </a:cubicBezTo>
                  <a:cubicBezTo>
                    <a:pt x="469" y="1"/>
                    <a:pt x="462" y="1"/>
                    <a:pt x="45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092" name="Google Shape;3092;p17"/>
            <p:cNvSpPr/>
            <p:nvPr/>
          </p:nvSpPr>
          <p:spPr>
            <a:xfrm>
              <a:off x="7745820" y="1982687"/>
              <a:ext cx="26743" cy="25358"/>
            </a:xfrm>
            <a:custGeom>
              <a:avLst/>
              <a:gdLst/>
              <a:ahLst/>
              <a:cxnLst/>
              <a:rect l="l" t="t" r="r" b="b"/>
              <a:pathLst>
                <a:path w="823" h="811" extrusionOk="0">
                  <a:moveTo>
                    <a:pt x="429" y="0"/>
                  </a:moveTo>
                  <a:cubicBezTo>
                    <a:pt x="203" y="0"/>
                    <a:pt x="24" y="167"/>
                    <a:pt x="12" y="393"/>
                  </a:cubicBezTo>
                  <a:cubicBezTo>
                    <a:pt x="1" y="596"/>
                    <a:pt x="179" y="786"/>
                    <a:pt x="405" y="810"/>
                  </a:cubicBezTo>
                  <a:cubicBezTo>
                    <a:pt x="620" y="810"/>
                    <a:pt x="798" y="643"/>
                    <a:pt x="822" y="417"/>
                  </a:cubicBezTo>
                  <a:cubicBezTo>
                    <a:pt x="822" y="191"/>
                    <a:pt x="655" y="12"/>
                    <a:pt x="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093" name="Google Shape;3093;p17"/>
            <p:cNvSpPr/>
            <p:nvPr/>
          </p:nvSpPr>
          <p:spPr>
            <a:xfrm>
              <a:off x="8752125" y="1729889"/>
              <a:ext cx="41821" cy="39178"/>
            </a:xfrm>
            <a:custGeom>
              <a:avLst/>
              <a:gdLst/>
              <a:ahLst/>
              <a:cxnLst/>
              <a:rect l="l" t="t" r="r" b="b"/>
              <a:pathLst>
                <a:path w="1287" h="1253" extrusionOk="0">
                  <a:moveTo>
                    <a:pt x="646" y="1"/>
                  </a:moveTo>
                  <a:cubicBezTo>
                    <a:pt x="322" y="1"/>
                    <a:pt x="36" y="270"/>
                    <a:pt x="13" y="596"/>
                  </a:cubicBezTo>
                  <a:cubicBezTo>
                    <a:pt x="1" y="942"/>
                    <a:pt x="275" y="1239"/>
                    <a:pt x="608" y="1251"/>
                  </a:cubicBezTo>
                  <a:cubicBezTo>
                    <a:pt x="622" y="1252"/>
                    <a:pt x="636" y="1253"/>
                    <a:pt x="650" y="1253"/>
                  </a:cubicBezTo>
                  <a:cubicBezTo>
                    <a:pt x="977" y="1253"/>
                    <a:pt x="1251" y="987"/>
                    <a:pt x="1263" y="656"/>
                  </a:cubicBezTo>
                  <a:cubicBezTo>
                    <a:pt x="1287" y="311"/>
                    <a:pt x="1013" y="13"/>
                    <a:pt x="667" y="1"/>
                  </a:cubicBezTo>
                  <a:cubicBezTo>
                    <a:pt x="660" y="1"/>
                    <a:pt x="653" y="1"/>
                    <a:pt x="64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094" name="Google Shape;3094;p17"/>
            <p:cNvSpPr/>
            <p:nvPr/>
          </p:nvSpPr>
          <p:spPr>
            <a:xfrm>
              <a:off x="7920318" y="1429096"/>
              <a:ext cx="28271" cy="26859"/>
            </a:xfrm>
            <a:custGeom>
              <a:avLst/>
              <a:gdLst/>
              <a:ahLst/>
              <a:cxnLst/>
              <a:rect l="l" t="t" r="r" b="b"/>
              <a:pathLst>
                <a:path w="870" h="859" extrusionOk="0">
                  <a:moveTo>
                    <a:pt x="453" y="1"/>
                  </a:moveTo>
                  <a:cubicBezTo>
                    <a:pt x="215" y="1"/>
                    <a:pt x="12" y="179"/>
                    <a:pt x="0" y="406"/>
                  </a:cubicBezTo>
                  <a:cubicBezTo>
                    <a:pt x="0" y="656"/>
                    <a:pt x="179" y="858"/>
                    <a:pt x="417" y="858"/>
                  </a:cubicBezTo>
                  <a:cubicBezTo>
                    <a:pt x="655" y="858"/>
                    <a:pt x="846" y="680"/>
                    <a:pt x="869" y="441"/>
                  </a:cubicBezTo>
                  <a:cubicBezTo>
                    <a:pt x="869" y="203"/>
                    <a:pt x="691" y="13"/>
                    <a:pt x="45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095" name="Google Shape;3095;p17"/>
            <p:cNvSpPr/>
            <p:nvPr/>
          </p:nvSpPr>
          <p:spPr>
            <a:xfrm>
              <a:off x="7358544" y="1523274"/>
              <a:ext cx="41431" cy="39147"/>
            </a:xfrm>
            <a:custGeom>
              <a:avLst/>
              <a:gdLst/>
              <a:ahLst/>
              <a:cxnLst/>
              <a:rect l="l" t="t" r="r" b="b"/>
              <a:pathLst>
                <a:path w="1275" h="1252" extrusionOk="0">
                  <a:moveTo>
                    <a:pt x="645" y="1"/>
                  </a:moveTo>
                  <a:cubicBezTo>
                    <a:pt x="309" y="1"/>
                    <a:pt x="24" y="270"/>
                    <a:pt x="12" y="596"/>
                  </a:cubicBezTo>
                  <a:cubicBezTo>
                    <a:pt x="0" y="942"/>
                    <a:pt x="262" y="1227"/>
                    <a:pt x="608" y="1251"/>
                  </a:cubicBezTo>
                  <a:cubicBezTo>
                    <a:pt x="615" y="1252"/>
                    <a:pt x="622" y="1252"/>
                    <a:pt x="629" y="1252"/>
                  </a:cubicBezTo>
                  <a:cubicBezTo>
                    <a:pt x="954" y="1252"/>
                    <a:pt x="1239" y="994"/>
                    <a:pt x="1262" y="656"/>
                  </a:cubicBezTo>
                  <a:cubicBezTo>
                    <a:pt x="1274" y="311"/>
                    <a:pt x="1000" y="13"/>
                    <a:pt x="667" y="1"/>
                  </a:cubicBezTo>
                  <a:cubicBezTo>
                    <a:pt x="660" y="1"/>
                    <a:pt x="653" y="1"/>
                    <a:pt x="64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096" name="Google Shape;3096;p17"/>
            <p:cNvSpPr/>
            <p:nvPr/>
          </p:nvSpPr>
          <p:spPr>
            <a:xfrm>
              <a:off x="8310290" y="2031058"/>
              <a:ext cx="25574" cy="24264"/>
            </a:xfrm>
            <a:custGeom>
              <a:avLst/>
              <a:gdLst/>
              <a:ahLst/>
              <a:cxnLst/>
              <a:rect l="l" t="t" r="r" b="b"/>
              <a:pathLst>
                <a:path w="787" h="776" extrusionOk="0">
                  <a:moveTo>
                    <a:pt x="374" y="1"/>
                  </a:moveTo>
                  <a:cubicBezTo>
                    <a:pt x="180" y="1"/>
                    <a:pt x="12" y="174"/>
                    <a:pt x="1" y="370"/>
                  </a:cubicBezTo>
                  <a:cubicBezTo>
                    <a:pt x="1" y="585"/>
                    <a:pt x="156" y="763"/>
                    <a:pt x="370" y="775"/>
                  </a:cubicBezTo>
                  <a:cubicBezTo>
                    <a:pt x="376" y="775"/>
                    <a:pt x="383" y="776"/>
                    <a:pt x="389" y="776"/>
                  </a:cubicBezTo>
                  <a:cubicBezTo>
                    <a:pt x="583" y="776"/>
                    <a:pt x="752" y="602"/>
                    <a:pt x="775" y="406"/>
                  </a:cubicBezTo>
                  <a:cubicBezTo>
                    <a:pt x="787" y="192"/>
                    <a:pt x="608" y="13"/>
                    <a:pt x="394" y="1"/>
                  </a:cubicBezTo>
                  <a:cubicBezTo>
                    <a:pt x="387" y="1"/>
                    <a:pt x="381" y="1"/>
                    <a:pt x="37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097" name="Google Shape;3097;p17"/>
            <p:cNvSpPr/>
            <p:nvPr/>
          </p:nvSpPr>
          <p:spPr>
            <a:xfrm>
              <a:off x="8488265" y="2136398"/>
              <a:ext cx="41431" cy="39178"/>
            </a:xfrm>
            <a:custGeom>
              <a:avLst/>
              <a:gdLst/>
              <a:ahLst/>
              <a:cxnLst/>
              <a:rect l="l" t="t" r="r" b="b"/>
              <a:pathLst>
                <a:path w="1275" h="1253" extrusionOk="0">
                  <a:moveTo>
                    <a:pt x="626" y="0"/>
                  </a:moveTo>
                  <a:cubicBezTo>
                    <a:pt x="298" y="0"/>
                    <a:pt x="24" y="266"/>
                    <a:pt x="13" y="597"/>
                  </a:cubicBezTo>
                  <a:cubicBezTo>
                    <a:pt x="1" y="930"/>
                    <a:pt x="263" y="1228"/>
                    <a:pt x="608" y="1252"/>
                  </a:cubicBezTo>
                  <a:cubicBezTo>
                    <a:pt x="615" y="1252"/>
                    <a:pt x="622" y="1252"/>
                    <a:pt x="630" y="1252"/>
                  </a:cubicBezTo>
                  <a:cubicBezTo>
                    <a:pt x="965" y="1252"/>
                    <a:pt x="1251" y="983"/>
                    <a:pt x="1263" y="657"/>
                  </a:cubicBezTo>
                  <a:cubicBezTo>
                    <a:pt x="1275" y="311"/>
                    <a:pt x="1001" y="14"/>
                    <a:pt x="667" y="2"/>
                  </a:cubicBezTo>
                  <a:cubicBezTo>
                    <a:pt x="653" y="1"/>
                    <a:pt x="639" y="0"/>
                    <a:pt x="62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098" name="Google Shape;3098;p17"/>
            <p:cNvSpPr/>
            <p:nvPr/>
          </p:nvSpPr>
          <p:spPr>
            <a:xfrm>
              <a:off x="8746341" y="1146438"/>
              <a:ext cx="42568" cy="39272"/>
            </a:xfrm>
            <a:custGeom>
              <a:avLst/>
              <a:gdLst/>
              <a:ahLst/>
              <a:cxnLst/>
              <a:rect l="l" t="t" r="r" b="b"/>
              <a:pathLst>
                <a:path w="1310" h="1256" extrusionOk="0">
                  <a:moveTo>
                    <a:pt x="640" y="1"/>
                  </a:moveTo>
                  <a:cubicBezTo>
                    <a:pt x="313" y="1"/>
                    <a:pt x="58" y="263"/>
                    <a:pt x="36" y="587"/>
                  </a:cubicBezTo>
                  <a:cubicBezTo>
                    <a:pt x="0" y="921"/>
                    <a:pt x="274" y="1218"/>
                    <a:pt x="607" y="1254"/>
                  </a:cubicBezTo>
                  <a:cubicBezTo>
                    <a:pt x="622" y="1255"/>
                    <a:pt x="637" y="1256"/>
                    <a:pt x="652" y="1256"/>
                  </a:cubicBezTo>
                  <a:cubicBezTo>
                    <a:pt x="988" y="1256"/>
                    <a:pt x="1252" y="1001"/>
                    <a:pt x="1286" y="671"/>
                  </a:cubicBezTo>
                  <a:cubicBezTo>
                    <a:pt x="1310" y="314"/>
                    <a:pt x="1048" y="28"/>
                    <a:pt x="703" y="4"/>
                  </a:cubicBezTo>
                  <a:cubicBezTo>
                    <a:pt x="681" y="2"/>
                    <a:pt x="661" y="1"/>
                    <a:pt x="64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099" name="Google Shape;3099;p17"/>
            <p:cNvSpPr/>
            <p:nvPr/>
          </p:nvSpPr>
          <p:spPr>
            <a:xfrm>
              <a:off x="3949149" y="1721589"/>
              <a:ext cx="94430" cy="52529"/>
            </a:xfrm>
            <a:custGeom>
              <a:avLst/>
              <a:gdLst/>
              <a:ahLst/>
              <a:cxnLst/>
              <a:rect l="l" t="t" r="r" b="b"/>
              <a:pathLst>
                <a:path w="2906" h="1680" fill="none" extrusionOk="0">
                  <a:moveTo>
                    <a:pt x="2846" y="655"/>
                  </a:moveTo>
                  <a:cubicBezTo>
                    <a:pt x="2905" y="1048"/>
                    <a:pt x="2322" y="1465"/>
                    <a:pt x="1548" y="1572"/>
                  </a:cubicBezTo>
                  <a:cubicBezTo>
                    <a:pt x="774" y="1679"/>
                    <a:pt x="119" y="1429"/>
                    <a:pt x="60" y="1024"/>
                  </a:cubicBezTo>
                  <a:cubicBezTo>
                    <a:pt x="0" y="620"/>
                    <a:pt x="584" y="203"/>
                    <a:pt x="1358" y="96"/>
                  </a:cubicBezTo>
                  <a:cubicBezTo>
                    <a:pt x="2132" y="1"/>
                    <a:pt x="2786" y="239"/>
                    <a:pt x="2846" y="655"/>
                  </a:cubicBezTo>
                  <a:close/>
                </a:path>
              </a:pathLst>
            </a:custGeom>
            <a:noFill/>
            <a:ln w="3875" cap="flat" cmpd="sng">
              <a:solidFill>
                <a:srgbClr val="D4C599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100" name="Google Shape;3100;p17"/>
            <p:cNvSpPr/>
            <p:nvPr/>
          </p:nvSpPr>
          <p:spPr>
            <a:xfrm>
              <a:off x="3848935" y="1798288"/>
              <a:ext cx="54202" cy="30173"/>
            </a:xfrm>
            <a:custGeom>
              <a:avLst/>
              <a:gdLst/>
              <a:ahLst/>
              <a:cxnLst/>
              <a:rect l="l" t="t" r="r" b="b"/>
              <a:pathLst>
                <a:path w="1668" h="965" fill="none" extrusionOk="0">
                  <a:moveTo>
                    <a:pt x="1644" y="369"/>
                  </a:moveTo>
                  <a:cubicBezTo>
                    <a:pt x="1667" y="607"/>
                    <a:pt x="1346" y="846"/>
                    <a:pt x="894" y="905"/>
                  </a:cubicBezTo>
                  <a:cubicBezTo>
                    <a:pt x="453" y="965"/>
                    <a:pt x="60" y="822"/>
                    <a:pt x="36" y="595"/>
                  </a:cubicBezTo>
                  <a:cubicBezTo>
                    <a:pt x="1" y="357"/>
                    <a:pt x="334" y="119"/>
                    <a:pt x="774" y="60"/>
                  </a:cubicBezTo>
                  <a:cubicBezTo>
                    <a:pt x="1227" y="0"/>
                    <a:pt x="1608" y="131"/>
                    <a:pt x="1644" y="369"/>
                  </a:cubicBezTo>
                  <a:close/>
                </a:path>
              </a:pathLst>
            </a:custGeom>
            <a:noFill/>
            <a:ln w="4175" cap="flat" cmpd="sng">
              <a:solidFill>
                <a:srgbClr val="D4C599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101" name="Google Shape;3101;p17"/>
            <p:cNvSpPr/>
            <p:nvPr/>
          </p:nvSpPr>
          <p:spPr>
            <a:xfrm>
              <a:off x="4856410" y="1962067"/>
              <a:ext cx="54202" cy="30204"/>
            </a:xfrm>
            <a:custGeom>
              <a:avLst/>
              <a:gdLst/>
              <a:ahLst/>
              <a:cxnLst/>
              <a:rect l="l" t="t" r="r" b="b"/>
              <a:pathLst>
                <a:path w="1668" h="966" fill="none" extrusionOk="0">
                  <a:moveTo>
                    <a:pt x="1644" y="370"/>
                  </a:moveTo>
                  <a:cubicBezTo>
                    <a:pt x="1667" y="608"/>
                    <a:pt x="1346" y="846"/>
                    <a:pt x="893" y="906"/>
                  </a:cubicBezTo>
                  <a:cubicBezTo>
                    <a:pt x="453" y="965"/>
                    <a:pt x="60" y="822"/>
                    <a:pt x="36" y="596"/>
                  </a:cubicBezTo>
                  <a:cubicBezTo>
                    <a:pt x="0" y="358"/>
                    <a:pt x="334" y="120"/>
                    <a:pt x="774" y="60"/>
                  </a:cubicBezTo>
                  <a:cubicBezTo>
                    <a:pt x="1227" y="1"/>
                    <a:pt x="1608" y="132"/>
                    <a:pt x="1644" y="370"/>
                  </a:cubicBezTo>
                  <a:close/>
                </a:path>
              </a:pathLst>
            </a:custGeom>
            <a:noFill/>
            <a:ln w="4175" cap="flat" cmpd="sng">
              <a:solidFill>
                <a:srgbClr val="D4C599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102" name="Google Shape;3102;p17"/>
            <p:cNvSpPr/>
            <p:nvPr/>
          </p:nvSpPr>
          <p:spPr>
            <a:xfrm>
              <a:off x="4517487" y="1867139"/>
              <a:ext cx="61935" cy="34676"/>
            </a:xfrm>
            <a:custGeom>
              <a:avLst/>
              <a:gdLst/>
              <a:ahLst/>
              <a:cxnLst/>
              <a:rect l="l" t="t" r="r" b="b"/>
              <a:pathLst>
                <a:path w="1906" h="1109" fill="none" extrusionOk="0">
                  <a:moveTo>
                    <a:pt x="1870" y="441"/>
                  </a:moveTo>
                  <a:cubicBezTo>
                    <a:pt x="1906" y="715"/>
                    <a:pt x="1536" y="1001"/>
                    <a:pt x="1013" y="1049"/>
                  </a:cubicBezTo>
                  <a:cubicBezTo>
                    <a:pt x="489" y="1108"/>
                    <a:pt x="60" y="965"/>
                    <a:pt x="24" y="679"/>
                  </a:cubicBezTo>
                  <a:cubicBezTo>
                    <a:pt x="1" y="418"/>
                    <a:pt x="370" y="132"/>
                    <a:pt x="894" y="72"/>
                  </a:cubicBezTo>
                  <a:cubicBezTo>
                    <a:pt x="1394" y="1"/>
                    <a:pt x="1846" y="168"/>
                    <a:pt x="1870" y="441"/>
                  </a:cubicBezTo>
                  <a:close/>
                </a:path>
              </a:pathLst>
            </a:custGeom>
            <a:noFill/>
            <a:ln w="3575" cap="flat" cmpd="sng">
              <a:solidFill>
                <a:srgbClr val="D4C599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103" name="Google Shape;3103;p17"/>
            <p:cNvSpPr/>
            <p:nvPr/>
          </p:nvSpPr>
          <p:spPr>
            <a:xfrm>
              <a:off x="3747193" y="2371953"/>
              <a:ext cx="74316" cy="41367"/>
            </a:xfrm>
            <a:custGeom>
              <a:avLst/>
              <a:gdLst/>
              <a:ahLst/>
              <a:cxnLst/>
              <a:rect l="l" t="t" r="r" b="b"/>
              <a:pathLst>
                <a:path w="2287" h="1323" fill="none" extrusionOk="0">
                  <a:moveTo>
                    <a:pt x="2239" y="525"/>
                  </a:moveTo>
                  <a:cubicBezTo>
                    <a:pt x="2286" y="846"/>
                    <a:pt x="1822" y="1179"/>
                    <a:pt x="1215" y="1251"/>
                  </a:cubicBezTo>
                  <a:cubicBezTo>
                    <a:pt x="607" y="1322"/>
                    <a:pt x="84" y="1132"/>
                    <a:pt x="36" y="822"/>
                  </a:cubicBezTo>
                  <a:cubicBezTo>
                    <a:pt x="0" y="489"/>
                    <a:pt x="453" y="167"/>
                    <a:pt x="1072" y="84"/>
                  </a:cubicBezTo>
                  <a:cubicBezTo>
                    <a:pt x="1679" y="1"/>
                    <a:pt x="2203" y="191"/>
                    <a:pt x="2239" y="525"/>
                  </a:cubicBezTo>
                  <a:close/>
                </a:path>
              </a:pathLst>
            </a:custGeom>
            <a:noFill/>
            <a:ln w="4175" cap="flat" cmpd="sng">
              <a:solidFill>
                <a:srgbClr val="D4C599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104" name="Google Shape;3104;p17"/>
            <p:cNvSpPr/>
            <p:nvPr/>
          </p:nvSpPr>
          <p:spPr>
            <a:xfrm>
              <a:off x="4652114" y="1564501"/>
              <a:ext cx="74706" cy="40960"/>
            </a:xfrm>
            <a:custGeom>
              <a:avLst/>
              <a:gdLst/>
              <a:ahLst/>
              <a:cxnLst/>
              <a:rect l="l" t="t" r="r" b="b"/>
              <a:pathLst>
                <a:path w="2299" h="1310" fill="none" extrusionOk="0">
                  <a:moveTo>
                    <a:pt x="2251" y="512"/>
                  </a:moveTo>
                  <a:cubicBezTo>
                    <a:pt x="2299" y="834"/>
                    <a:pt x="1835" y="1167"/>
                    <a:pt x="1227" y="1238"/>
                  </a:cubicBezTo>
                  <a:cubicBezTo>
                    <a:pt x="620" y="1310"/>
                    <a:pt x="96" y="1119"/>
                    <a:pt x="49" y="810"/>
                  </a:cubicBezTo>
                  <a:cubicBezTo>
                    <a:pt x="1" y="476"/>
                    <a:pt x="465" y="155"/>
                    <a:pt x="1073" y="72"/>
                  </a:cubicBezTo>
                  <a:cubicBezTo>
                    <a:pt x="1692" y="0"/>
                    <a:pt x="2227" y="202"/>
                    <a:pt x="2251" y="512"/>
                  </a:cubicBezTo>
                  <a:close/>
                </a:path>
              </a:pathLst>
            </a:custGeom>
            <a:noFill/>
            <a:ln w="4175" cap="flat" cmpd="sng">
              <a:solidFill>
                <a:srgbClr val="D4C599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105" name="Google Shape;3105;p17"/>
            <p:cNvSpPr/>
            <p:nvPr/>
          </p:nvSpPr>
          <p:spPr>
            <a:xfrm>
              <a:off x="4265228" y="2182097"/>
              <a:ext cx="74706" cy="41367"/>
            </a:xfrm>
            <a:custGeom>
              <a:avLst/>
              <a:gdLst/>
              <a:ahLst/>
              <a:cxnLst/>
              <a:rect l="l" t="t" r="r" b="b"/>
              <a:pathLst>
                <a:path w="2299" h="1323" fill="none" extrusionOk="0">
                  <a:moveTo>
                    <a:pt x="2251" y="524"/>
                  </a:moveTo>
                  <a:cubicBezTo>
                    <a:pt x="2299" y="846"/>
                    <a:pt x="1834" y="1179"/>
                    <a:pt x="1227" y="1251"/>
                  </a:cubicBezTo>
                  <a:cubicBezTo>
                    <a:pt x="620" y="1322"/>
                    <a:pt x="96" y="1132"/>
                    <a:pt x="48" y="822"/>
                  </a:cubicBezTo>
                  <a:cubicBezTo>
                    <a:pt x="1" y="489"/>
                    <a:pt x="465" y="167"/>
                    <a:pt x="1072" y="84"/>
                  </a:cubicBezTo>
                  <a:cubicBezTo>
                    <a:pt x="1691" y="1"/>
                    <a:pt x="2215" y="191"/>
                    <a:pt x="2251" y="524"/>
                  </a:cubicBezTo>
                  <a:close/>
                </a:path>
              </a:pathLst>
            </a:custGeom>
            <a:noFill/>
            <a:ln w="4175" cap="flat" cmpd="sng">
              <a:solidFill>
                <a:srgbClr val="D4C599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106" name="Google Shape;3106;p17"/>
            <p:cNvSpPr/>
            <p:nvPr/>
          </p:nvSpPr>
          <p:spPr>
            <a:xfrm>
              <a:off x="4006796" y="1847409"/>
              <a:ext cx="66582" cy="37271"/>
            </a:xfrm>
            <a:custGeom>
              <a:avLst/>
              <a:gdLst/>
              <a:ahLst/>
              <a:cxnLst/>
              <a:rect l="l" t="t" r="r" b="b"/>
              <a:pathLst>
                <a:path w="2049" h="1192" fill="none" extrusionOk="0">
                  <a:moveTo>
                    <a:pt x="2012" y="465"/>
                  </a:moveTo>
                  <a:cubicBezTo>
                    <a:pt x="2048" y="751"/>
                    <a:pt x="1631" y="1049"/>
                    <a:pt x="1096" y="1120"/>
                  </a:cubicBezTo>
                  <a:cubicBezTo>
                    <a:pt x="560" y="1191"/>
                    <a:pt x="84" y="1013"/>
                    <a:pt x="48" y="739"/>
                  </a:cubicBezTo>
                  <a:cubicBezTo>
                    <a:pt x="0" y="453"/>
                    <a:pt x="417" y="156"/>
                    <a:pt x="953" y="84"/>
                  </a:cubicBezTo>
                  <a:cubicBezTo>
                    <a:pt x="1501" y="1"/>
                    <a:pt x="1965" y="179"/>
                    <a:pt x="2012" y="465"/>
                  </a:cubicBezTo>
                  <a:close/>
                </a:path>
              </a:pathLst>
            </a:custGeom>
            <a:noFill/>
            <a:ln w="3875" cap="flat" cmpd="sng">
              <a:solidFill>
                <a:srgbClr val="D4C599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107" name="Google Shape;3107;p17"/>
            <p:cNvSpPr/>
            <p:nvPr/>
          </p:nvSpPr>
          <p:spPr>
            <a:xfrm>
              <a:off x="5053719" y="2170559"/>
              <a:ext cx="88646" cy="50278"/>
            </a:xfrm>
            <a:custGeom>
              <a:avLst/>
              <a:gdLst/>
              <a:ahLst/>
              <a:cxnLst/>
              <a:rect l="l" t="t" r="r" b="b"/>
              <a:pathLst>
                <a:path w="2728" h="1608" fill="none" extrusionOk="0">
                  <a:moveTo>
                    <a:pt x="2680" y="620"/>
                  </a:moveTo>
                  <a:cubicBezTo>
                    <a:pt x="2727" y="1012"/>
                    <a:pt x="2191" y="1393"/>
                    <a:pt x="1465" y="1501"/>
                  </a:cubicBezTo>
                  <a:cubicBezTo>
                    <a:pt x="727" y="1608"/>
                    <a:pt x="108" y="1370"/>
                    <a:pt x="48" y="977"/>
                  </a:cubicBezTo>
                  <a:cubicBezTo>
                    <a:pt x="1" y="596"/>
                    <a:pt x="536" y="203"/>
                    <a:pt x="1263" y="108"/>
                  </a:cubicBezTo>
                  <a:cubicBezTo>
                    <a:pt x="2001" y="0"/>
                    <a:pt x="2620" y="239"/>
                    <a:pt x="2680" y="620"/>
                  </a:cubicBezTo>
                  <a:close/>
                </a:path>
              </a:pathLst>
            </a:custGeom>
            <a:noFill/>
            <a:ln w="2975" cap="flat" cmpd="sng">
              <a:solidFill>
                <a:srgbClr val="D4C599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108" name="Google Shape;3108;p17"/>
            <p:cNvSpPr/>
            <p:nvPr/>
          </p:nvSpPr>
          <p:spPr>
            <a:xfrm>
              <a:off x="4089593" y="2361103"/>
              <a:ext cx="29830" cy="27328"/>
            </a:xfrm>
            <a:custGeom>
              <a:avLst/>
              <a:gdLst/>
              <a:ahLst/>
              <a:cxnLst/>
              <a:rect l="l" t="t" r="r" b="b"/>
              <a:pathLst>
                <a:path w="918" h="874" extrusionOk="0">
                  <a:moveTo>
                    <a:pt x="439" y="0"/>
                  </a:moveTo>
                  <a:cubicBezTo>
                    <a:pt x="423" y="0"/>
                    <a:pt x="408" y="1"/>
                    <a:pt x="393" y="2"/>
                  </a:cubicBezTo>
                  <a:cubicBezTo>
                    <a:pt x="155" y="38"/>
                    <a:pt x="0" y="264"/>
                    <a:pt x="24" y="491"/>
                  </a:cubicBezTo>
                  <a:cubicBezTo>
                    <a:pt x="58" y="713"/>
                    <a:pt x="248" y="874"/>
                    <a:pt x="467" y="874"/>
                  </a:cubicBezTo>
                  <a:cubicBezTo>
                    <a:pt x="482" y="874"/>
                    <a:pt x="497" y="873"/>
                    <a:pt x="512" y="872"/>
                  </a:cubicBezTo>
                  <a:cubicBezTo>
                    <a:pt x="750" y="836"/>
                    <a:pt x="917" y="610"/>
                    <a:pt x="893" y="383"/>
                  </a:cubicBezTo>
                  <a:cubicBezTo>
                    <a:pt x="860" y="160"/>
                    <a:pt x="659" y="0"/>
                    <a:pt x="43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109" name="Google Shape;3109;p17"/>
            <p:cNvSpPr/>
            <p:nvPr/>
          </p:nvSpPr>
          <p:spPr>
            <a:xfrm>
              <a:off x="4748461" y="1620251"/>
              <a:ext cx="27881" cy="25139"/>
            </a:xfrm>
            <a:custGeom>
              <a:avLst/>
              <a:gdLst/>
              <a:ahLst/>
              <a:cxnLst/>
              <a:rect l="l" t="t" r="r" b="b"/>
              <a:pathLst>
                <a:path w="858" h="804" extrusionOk="0">
                  <a:moveTo>
                    <a:pt x="428" y="0"/>
                  </a:moveTo>
                  <a:cubicBezTo>
                    <a:pt x="413" y="0"/>
                    <a:pt x="397" y="1"/>
                    <a:pt x="382" y="3"/>
                  </a:cubicBezTo>
                  <a:cubicBezTo>
                    <a:pt x="155" y="39"/>
                    <a:pt x="1" y="229"/>
                    <a:pt x="36" y="455"/>
                  </a:cubicBezTo>
                  <a:cubicBezTo>
                    <a:pt x="58" y="665"/>
                    <a:pt x="234" y="803"/>
                    <a:pt x="430" y="803"/>
                  </a:cubicBezTo>
                  <a:cubicBezTo>
                    <a:pt x="446" y="803"/>
                    <a:pt x="461" y="802"/>
                    <a:pt x="477" y="801"/>
                  </a:cubicBezTo>
                  <a:cubicBezTo>
                    <a:pt x="703" y="765"/>
                    <a:pt x="858" y="575"/>
                    <a:pt x="822" y="348"/>
                  </a:cubicBezTo>
                  <a:cubicBezTo>
                    <a:pt x="800" y="139"/>
                    <a:pt x="624" y="0"/>
                    <a:pt x="42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110" name="Google Shape;3110;p17"/>
            <p:cNvSpPr/>
            <p:nvPr/>
          </p:nvSpPr>
          <p:spPr>
            <a:xfrm>
              <a:off x="3788982" y="2029261"/>
              <a:ext cx="43348" cy="39053"/>
            </a:xfrm>
            <a:custGeom>
              <a:avLst/>
              <a:gdLst/>
              <a:ahLst/>
              <a:cxnLst/>
              <a:rect l="l" t="t" r="r" b="b"/>
              <a:pathLst>
                <a:path w="1334" h="1249" extrusionOk="0">
                  <a:moveTo>
                    <a:pt x="671" y="1"/>
                  </a:moveTo>
                  <a:cubicBezTo>
                    <a:pt x="642" y="1"/>
                    <a:pt x="613" y="3"/>
                    <a:pt x="584" y="7"/>
                  </a:cubicBezTo>
                  <a:cubicBezTo>
                    <a:pt x="238" y="55"/>
                    <a:pt x="0" y="364"/>
                    <a:pt x="48" y="709"/>
                  </a:cubicBezTo>
                  <a:cubicBezTo>
                    <a:pt x="92" y="1031"/>
                    <a:pt x="363" y="1249"/>
                    <a:pt x="679" y="1249"/>
                  </a:cubicBezTo>
                  <a:cubicBezTo>
                    <a:pt x="702" y="1249"/>
                    <a:pt x="726" y="1248"/>
                    <a:pt x="750" y="1245"/>
                  </a:cubicBezTo>
                  <a:cubicBezTo>
                    <a:pt x="1095" y="1198"/>
                    <a:pt x="1334" y="888"/>
                    <a:pt x="1286" y="543"/>
                  </a:cubicBezTo>
                  <a:cubicBezTo>
                    <a:pt x="1242" y="227"/>
                    <a:pt x="980" y="1"/>
                    <a:pt x="67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111" name="Google Shape;3111;p17"/>
            <p:cNvSpPr/>
            <p:nvPr/>
          </p:nvSpPr>
          <p:spPr>
            <a:xfrm>
              <a:off x="4677655" y="2193009"/>
              <a:ext cx="29830" cy="27547"/>
            </a:xfrm>
            <a:custGeom>
              <a:avLst/>
              <a:gdLst/>
              <a:ahLst/>
              <a:cxnLst/>
              <a:rect l="l" t="t" r="r" b="b"/>
              <a:pathLst>
                <a:path w="918" h="881" extrusionOk="0">
                  <a:moveTo>
                    <a:pt x="471" y="1"/>
                  </a:moveTo>
                  <a:cubicBezTo>
                    <a:pt x="446" y="1"/>
                    <a:pt x="420" y="3"/>
                    <a:pt x="394" y="9"/>
                  </a:cubicBezTo>
                  <a:cubicBezTo>
                    <a:pt x="156" y="44"/>
                    <a:pt x="1" y="259"/>
                    <a:pt x="25" y="497"/>
                  </a:cubicBezTo>
                  <a:cubicBezTo>
                    <a:pt x="58" y="720"/>
                    <a:pt x="248" y="880"/>
                    <a:pt x="468" y="880"/>
                  </a:cubicBezTo>
                  <a:cubicBezTo>
                    <a:pt x="482" y="880"/>
                    <a:pt x="498" y="879"/>
                    <a:pt x="513" y="878"/>
                  </a:cubicBezTo>
                  <a:cubicBezTo>
                    <a:pt x="751" y="842"/>
                    <a:pt x="918" y="616"/>
                    <a:pt x="894" y="378"/>
                  </a:cubicBezTo>
                  <a:cubicBezTo>
                    <a:pt x="862" y="166"/>
                    <a:pt x="679" y="1"/>
                    <a:pt x="47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112" name="Google Shape;3112;p17"/>
            <p:cNvSpPr/>
            <p:nvPr/>
          </p:nvSpPr>
          <p:spPr>
            <a:xfrm>
              <a:off x="5210800" y="1680441"/>
              <a:ext cx="43381" cy="38772"/>
            </a:xfrm>
            <a:custGeom>
              <a:avLst/>
              <a:gdLst/>
              <a:ahLst/>
              <a:cxnLst/>
              <a:rect l="l" t="t" r="r" b="b"/>
              <a:pathLst>
                <a:path w="1335" h="1240" extrusionOk="0">
                  <a:moveTo>
                    <a:pt x="672" y="1"/>
                  </a:moveTo>
                  <a:cubicBezTo>
                    <a:pt x="643" y="1"/>
                    <a:pt x="614" y="3"/>
                    <a:pt x="584" y="7"/>
                  </a:cubicBezTo>
                  <a:cubicBezTo>
                    <a:pt x="239" y="43"/>
                    <a:pt x="1" y="364"/>
                    <a:pt x="48" y="697"/>
                  </a:cubicBezTo>
                  <a:cubicBezTo>
                    <a:pt x="92" y="1013"/>
                    <a:pt x="354" y="1239"/>
                    <a:pt x="663" y="1239"/>
                  </a:cubicBezTo>
                  <a:cubicBezTo>
                    <a:pt x="692" y="1239"/>
                    <a:pt x="721" y="1237"/>
                    <a:pt x="751" y="1233"/>
                  </a:cubicBezTo>
                  <a:cubicBezTo>
                    <a:pt x="1096" y="1197"/>
                    <a:pt x="1334" y="876"/>
                    <a:pt x="1286" y="531"/>
                  </a:cubicBezTo>
                  <a:cubicBezTo>
                    <a:pt x="1243" y="226"/>
                    <a:pt x="980" y="1"/>
                    <a:pt x="67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113" name="Google Shape;3113;p17"/>
            <p:cNvSpPr/>
            <p:nvPr/>
          </p:nvSpPr>
          <p:spPr>
            <a:xfrm>
              <a:off x="4932253" y="1427299"/>
              <a:ext cx="43348" cy="38740"/>
            </a:xfrm>
            <a:custGeom>
              <a:avLst/>
              <a:gdLst/>
              <a:ahLst/>
              <a:cxnLst/>
              <a:rect l="l" t="t" r="r" b="b"/>
              <a:pathLst>
                <a:path w="1334" h="1239" extrusionOk="0">
                  <a:moveTo>
                    <a:pt x="671" y="1"/>
                  </a:moveTo>
                  <a:cubicBezTo>
                    <a:pt x="642" y="1"/>
                    <a:pt x="613" y="3"/>
                    <a:pt x="583" y="7"/>
                  </a:cubicBezTo>
                  <a:cubicBezTo>
                    <a:pt x="238" y="42"/>
                    <a:pt x="0" y="364"/>
                    <a:pt x="48" y="697"/>
                  </a:cubicBezTo>
                  <a:cubicBezTo>
                    <a:pt x="91" y="1013"/>
                    <a:pt x="354" y="1239"/>
                    <a:pt x="662" y="1239"/>
                  </a:cubicBezTo>
                  <a:cubicBezTo>
                    <a:pt x="691" y="1239"/>
                    <a:pt x="721" y="1237"/>
                    <a:pt x="750" y="1233"/>
                  </a:cubicBezTo>
                  <a:cubicBezTo>
                    <a:pt x="1095" y="1197"/>
                    <a:pt x="1334" y="876"/>
                    <a:pt x="1286" y="542"/>
                  </a:cubicBezTo>
                  <a:cubicBezTo>
                    <a:pt x="1242" y="227"/>
                    <a:pt x="980" y="1"/>
                    <a:pt x="67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114" name="Google Shape;3114;p17"/>
            <p:cNvSpPr/>
            <p:nvPr/>
          </p:nvSpPr>
          <p:spPr>
            <a:xfrm>
              <a:off x="5198810" y="1993147"/>
              <a:ext cx="42991" cy="38772"/>
            </a:xfrm>
            <a:custGeom>
              <a:avLst/>
              <a:gdLst/>
              <a:ahLst/>
              <a:cxnLst/>
              <a:rect l="l" t="t" r="r" b="b"/>
              <a:pathLst>
                <a:path w="1323" h="1240" extrusionOk="0">
                  <a:moveTo>
                    <a:pt x="672" y="1"/>
                  </a:moveTo>
                  <a:cubicBezTo>
                    <a:pt x="643" y="1"/>
                    <a:pt x="613" y="3"/>
                    <a:pt x="584" y="7"/>
                  </a:cubicBezTo>
                  <a:cubicBezTo>
                    <a:pt x="239" y="43"/>
                    <a:pt x="0" y="364"/>
                    <a:pt x="48" y="698"/>
                  </a:cubicBezTo>
                  <a:cubicBezTo>
                    <a:pt x="92" y="1013"/>
                    <a:pt x="354" y="1239"/>
                    <a:pt x="663" y="1239"/>
                  </a:cubicBezTo>
                  <a:cubicBezTo>
                    <a:pt x="692" y="1239"/>
                    <a:pt x="721" y="1237"/>
                    <a:pt x="751" y="1233"/>
                  </a:cubicBezTo>
                  <a:cubicBezTo>
                    <a:pt x="1084" y="1198"/>
                    <a:pt x="1322" y="876"/>
                    <a:pt x="1286" y="543"/>
                  </a:cubicBezTo>
                  <a:cubicBezTo>
                    <a:pt x="1243" y="227"/>
                    <a:pt x="980" y="1"/>
                    <a:pt x="67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115" name="Google Shape;3115;p17"/>
            <p:cNvSpPr/>
            <p:nvPr/>
          </p:nvSpPr>
          <p:spPr>
            <a:xfrm>
              <a:off x="4185551" y="1670498"/>
              <a:ext cx="26711" cy="24107"/>
            </a:xfrm>
            <a:custGeom>
              <a:avLst/>
              <a:gdLst/>
              <a:ahLst/>
              <a:cxnLst/>
              <a:rect l="l" t="t" r="r" b="b"/>
              <a:pathLst>
                <a:path w="822" h="771" extrusionOk="0">
                  <a:moveTo>
                    <a:pt x="404" y="1"/>
                  </a:moveTo>
                  <a:cubicBezTo>
                    <a:pt x="388" y="1"/>
                    <a:pt x="373" y="2"/>
                    <a:pt x="357" y="3"/>
                  </a:cubicBezTo>
                  <a:cubicBezTo>
                    <a:pt x="155" y="39"/>
                    <a:pt x="0" y="230"/>
                    <a:pt x="36" y="444"/>
                  </a:cubicBezTo>
                  <a:cubicBezTo>
                    <a:pt x="57" y="627"/>
                    <a:pt x="215" y="770"/>
                    <a:pt x="403" y="770"/>
                  </a:cubicBezTo>
                  <a:cubicBezTo>
                    <a:pt x="423" y="770"/>
                    <a:pt x="444" y="769"/>
                    <a:pt x="464" y="765"/>
                  </a:cubicBezTo>
                  <a:cubicBezTo>
                    <a:pt x="679" y="742"/>
                    <a:pt x="822" y="539"/>
                    <a:pt x="798" y="337"/>
                  </a:cubicBezTo>
                  <a:cubicBezTo>
                    <a:pt x="765" y="138"/>
                    <a:pt x="598" y="1"/>
                    <a:pt x="4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116" name="Google Shape;3116;p17"/>
            <p:cNvSpPr/>
            <p:nvPr/>
          </p:nvSpPr>
          <p:spPr>
            <a:xfrm>
              <a:off x="3973521" y="1584387"/>
              <a:ext cx="42958" cy="39147"/>
            </a:xfrm>
            <a:custGeom>
              <a:avLst/>
              <a:gdLst/>
              <a:ahLst/>
              <a:cxnLst/>
              <a:rect l="l" t="t" r="r" b="b"/>
              <a:pathLst>
                <a:path w="1322" h="1252" extrusionOk="0">
                  <a:moveTo>
                    <a:pt x="660" y="1"/>
                  </a:moveTo>
                  <a:cubicBezTo>
                    <a:pt x="631" y="1"/>
                    <a:pt x="601" y="3"/>
                    <a:pt x="572" y="7"/>
                  </a:cubicBezTo>
                  <a:cubicBezTo>
                    <a:pt x="239" y="55"/>
                    <a:pt x="0" y="364"/>
                    <a:pt x="36" y="709"/>
                  </a:cubicBezTo>
                  <a:cubicBezTo>
                    <a:pt x="80" y="1025"/>
                    <a:pt x="342" y="1251"/>
                    <a:pt x="651" y="1251"/>
                  </a:cubicBezTo>
                  <a:cubicBezTo>
                    <a:pt x="680" y="1251"/>
                    <a:pt x="709" y="1249"/>
                    <a:pt x="739" y="1245"/>
                  </a:cubicBezTo>
                  <a:cubicBezTo>
                    <a:pt x="1084" y="1198"/>
                    <a:pt x="1322" y="888"/>
                    <a:pt x="1274" y="543"/>
                  </a:cubicBezTo>
                  <a:cubicBezTo>
                    <a:pt x="1231" y="227"/>
                    <a:pt x="968" y="1"/>
                    <a:pt x="66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117" name="Google Shape;3117;p17"/>
            <p:cNvSpPr/>
            <p:nvPr/>
          </p:nvSpPr>
          <p:spPr>
            <a:xfrm>
              <a:off x="3546731" y="1355878"/>
              <a:ext cx="74316" cy="41367"/>
            </a:xfrm>
            <a:custGeom>
              <a:avLst/>
              <a:gdLst/>
              <a:ahLst/>
              <a:cxnLst/>
              <a:rect l="l" t="t" r="r" b="b"/>
              <a:pathLst>
                <a:path w="2287" h="1323" fill="none" extrusionOk="0">
                  <a:moveTo>
                    <a:pt x="2239" y="525"/>
                  </a:moveTo>
                  <a:cubicBezTo>
                    <a:pt x="2286" y="846"/>
                    <a:pt x="1822" y="1179"/>
                    <a:pt x="1215" y="1251"/>
                  </a:cubicBezTo>
                  <a:cubicBezTo>
                    <a:pt x="607" y="1322"/>
                    <a:pt x="84" y="1132"/>
                    <a:pt x="36" y="822"/>
                  </a:cubicBezTo>
                  <a:cubicBezTo>
                    <a:pt x="0" y="489"/>
                    <a:pt x="453" y="167"/>
                    <a:pt x="1072" y="84"/>
                  </a:cubicBezTo>
                  <a:cubicBezTo>
                    <a:pt x="1679" y="1"/>
                    <a:pt x="2203" y="191"/>
                    <a:pt x="2239" y="525"/>
                  </a:cubicBezTo>
                  <a:close/>
                </a:path>
              </a:pathLst>
            </a:custGeom>
            <a:noFill/>
            <a:ln w="4175" cap="flat" cmpd="sng">
              <a:solidFill>
                <a:srgbClr val="D4C599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118" name="Google Shape;3118;p17"/>
            <p:cNvSpPr/>
            <p:nvPr/>
          </p:nvSpPr>
          <p:spPr>
            <a:xfrm>
              <a:off x="4064766" y="1166022"/>
              <a:ext cx="74706" cy="41367"/>
            </a:xfrm>
            <a:custGeom>
              <a:avLst/>
              <a:gdLst/>
              <a:ahLst/>
              <a:cxnLst/>
              <a:rect l="l" t="t" r="r" b="b"/>
              <a:pathLst>
                <a:path w="2299" h="1323" fill="none" extrusionOk="0">
                  <a:moveTo>
                    <a:pt x="2251" y="524"/>
                  </a:moveTo>
                  <a:cubicBezTo>
                    <a:pt x="2299" y="846"/>
                    <a:pt x="1834" y="1179"/>
                    <a:pt x="1227" y="1251"/>
                  </a:cubicBezTo>
                  <a:cubicBezTo>
                    <a:pt x="620" y="1322"/>
                    <a:pt x="96" y="1132"/>
                    <a:pt x="48" y="822"/>
                  </a:cubicBezTo>
                  <a:cubicBezTo>
                    <a:pt x="1" y="489"/>
                    <a:pt x="465" y="167"/>
                    <a:pt x="1072" y="84"/>
                  </a:cubicBezTo>
                  <a:cubicBezTo>
                    <a:pt x="1691" y="1"/>
                    <a:pt x="2215" y="191"/>
                    <a:pt x="2251" y="524"/>
                  </a:cubicBezTo>
                  <a:close/>
                </a:path>
              </a:pathLst>
            </a:custGeom>
            <a:noFill/>
            <a:ln w="4175" cap="flat" cmpd="sng">
              <a:solidFill>
                <a:srgbClr val="D4C599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119" name="Google Shape;3119;p17"/>
            <p:cNvSpPr/>
            <p:nvPr/>
          </p:nvSpPr>
          <p:spPr>
            <a:xfrm>
              <a:off x="4853257" y="1154484"/>
              <a:ext cx="88646" cy="50278"/>
            </a:xfrm>
            <a:custGeom>
              <a:avLst/>
              <a:gdLst/>
              <a:ahLst/>
              <a:cxnLst/>
              <a:rect l="l" t="t" r="r" b="b"/>
              <a:pathLst>
                <a:path w="2728" h="1608" fill="none" extrusionOk="0">
                  <a:moveTo>
                    <a:pt x="2680" y="620"/>
                  </a:moveTo>
                  <a:cubicBezTo>
                    <a:pt x="2727" y="1012"/>
                    <a:pt x="2191" y="1393"/>
                    <a:pt x="1465" y="1501"/>
                  </a:cubicBezTo>
                  <a:cubicBezTo>
                    <a:pt x="727" y="1608"/>
                    <a:pt x="108" y="1370"/>
                    <a:pt x="48" y="977"/>
                  </a:cubicBezTo>
                  <a:cubicBezTo>
                    <a:pt x="1" y="596"/>
                    <a:pt x="536" y="203"/>
                    <a:pt x="1263" y="108"/>
                  </a:cubicBezTo>
                  <a:cubicBezTo>
                    <a:pt x="2001" y="0"/>
                    <a:pt x="2620" y="239"/>
                    <a:pt x="2680" y="620"/>
                  </a:cubicBezTo>
                  <a:close/>
                </a:path>
              </a:pathLst>
            </a:custGeom>
            <a:noFill/>
            <a:ln w="2975" cap="flat" cmpd="sng">
              <a:solidFill>
                <a:srgbClr val="D4C599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120" name="Google Shape;3120;p17"/>
            <p:cNvSpPr/>
            <p:nvPr/>
          </p:nvSpPr>
          <p:spPr>
            <a:xfrm>
              <a:off x="3889130" y="1345028"/>
              <a:ext cx="29830" cy="27328"/>
            </a:xfrm>
            <a:custGeom>
              <a:avLst/>
              <a:gdLst/>
              <a:ahLst/>
              <a:cxnLst/>
              <a:rect l="l" t="t" r="r" b="b"/>
              <a:pathLst>
                <a:path w="918" h="874" extrusionOk="0">
                  <a:moveTo>
                    <a:pt x="439" y="0"/>
                  </a:moveTo>
                  <a:cubicBezTo>
                    <a:pt x="423" y="0"/>
                    <a:pt x="408" y="1"/>
                    <a:pt x="393" y="2"/>
                  </a:cubicBezTo>
                  <a:cubicBezTo>
                    <a:pt x="155" y="38"/>
                    <a:pt x="0" y="264"/>
                    <a:pt x="24" y="491"/>
                  </a:cubicBezTo>
                  <a:cubicBezTo>
                    <a:pt x="58" y="713"/>
                    <a:pt x="248" y="874"/>
                    <a:pt x="467" y="874"/>
                  </a:cubicBezTo>
                  <a:cubicBezTo>
                    <a:pt x="482" y="874"/>
                    <a:pt x="497" y="873"/>
                    <a:pt x="512" y="872"/>
                  </a:cubicBezTo>
                  <a:cubicBezTo>
                    <a:pt x="750" y="836"/>
                    <a:pt x="917" y="610"/>
                    <a:pt x="893" y="383"/>
                  </a:cubicBezTo>
                  <a:cubicBezTo>
                    <a:pt x="860" y="160"/>
                    <a:pt x="659" y="0"/>
                    <a:pt x="43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121" name="Google Shape;3121;p17"/>
            <p:cNvSpPr/>
            <p:nvPr/>
          </p:nvSpPr>
          <p:spPr>
            <a:xfrm>
              <a:off x="4477192" y="1176934"/>
              <a:ext cx="29830" cy="27547"/>
            </a:xfrm>
            <a:custGeom>
              <a:avLst/>
              <a:gdLst/>
              <a:ahLst/>
              <a:cxnLst/>
              <a:rect l="l" t="t" r="r" b="b"/>
              <a:pathLst>
                <a:path w="918" h="881" extrusionOk="0">
                  <a:moveTo>
                    <a:pt x="471" y="1"/>
                  </a:moveTo>
                  <a:cubicBezTo>
                    <a:pt x="446" y="1"/>
                    <a:pt x="420" y="3"/>
                    <a:pt x="394" y="9"/>
                  </a:cubicBezTo>
                  <a:cubicBezTo>
                    <a:pt x="156" y="44"/>
                    <a:pt x="1" y="259"/>
                    <a:pt x="25" y="497"/>
                  </a:cubicBezTo>
                  <a:cubicBezTo>
                    <a:pt x="58" y="720"/>
                    <a:pt x="248" y="880"/>
                    <a:pt x="468" y="880"/>
                  </a:cubicBezTo>
                  <a:cubicBezTo>
                    <a:pt x="482" y="880"/>
                    <a:pt x="498" y="879"/>
                    <a:pt x="513" y="878"/>
                  </a:cubicBezTo>
                  <a:cubicBezTo>
                    <a:pt x="751" y="842"/>
                    <a:pt x="918" y="616"/>
                    <a:pt x="894" y="378"/>
                  </a:cubicBezTo>
                  <a:cubicBezTo>
                    <a:pt x="862" y="166"/>
                    <a:pt x="679" y="1"/>
                    <a:pt x="47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122" name="Google Shape;3122;p17"/>
            <p:cNvSpPr/>
            <p:nvPr/>
          </p:nvSpPr>
          <p:spPr>
            <a:xfrm>
              <a:off x="370674" y="802514"/>
              <a:ext cx="94430" cy="52529"/>
            </a:xfrm>
            <a:custGeom>
              <a:avLst/>
              <a:gdLst/>
              <a:ahLst/>
              <a:cxnLst/>
              <a:rect l="l" t="t" r="r" b="b"/>
              <a:pathLst>
                <a:path w="2906" h="1680" fill="none" extrusionOk="0">
                  <a:moveTo>
                    <a:pt x="2846" y="655"/>
                  </a:moveTo>
                  <a:cubicBezTo>
                    <a:pt x="2905" y="1048"/>
                    <a:pt x="2322" y="1465"/>
                    <a:pt x="1548" y="1572"/>
                  </a:cubicBezTo>
                  <a:cubicBezTo>
                    <a:pt x="774" y="1679"/>
                    <a:pt x="119" y="1429"/>
                    <a:pt x="60" y="1024"/>
                  </a:cubicBezTo>
                  <a:cubicBezTo>
                    <a:pt x="0" y="620"/>
                    <a:pt x="584" y="203"/>
                    <a:pt x="1358" y="96"/>
                  </a:cubicBezTo>
                  <a:cubicBezTo>
                    <a:pt x="2132" y="1"/>
                    <a:pt x="2786" y="239"/>
                    <a:pt x="2846" y="655"/>
                  </a:cubicBezTo>
                  <a:close/>
                </a:path>
              </a:pathLst>
            </a:custGeom>
            <a:noFill/>
            <a:ln w="3875" cap="flat" cmpd="sng">
              <a:solidFill>
                <a:srgbClr val="D4C599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123" name="Google Shape;3123;p17"/>
            <p:cNvSpPr/>
            <p:nvPr/>
          </p:nvSpPr>
          <p:spPr>
            <a:xfrm>
              <a:off x="270460" y="879213"/>
              <a:ext cx="54202" cy="30173"/>
            </a:xfrm>
            <a:custGeom>
              <a:avLst/>
              <a:gdLst/>
              <a:ahLst/>
              <a:cxnLst/>
              <a:rect l="l" t="t" r="r" b="b"/>
              <a:pathLst>
                <a:path w="1668" h="965" fill="none" extrusionOk="0">
                  <a:moveTo>
                    <a:pt x="1644" y="369"/>
                  </a:moveTo>
                  <a:cubicBezTo>
                    <a:pt x="1667" y="607"/>
                    <a:pt x="1346" y="846"/>
                    <a:pt x="894" y="905"/>
                  </a:cubicBezTo>
                  <a:cubicBezTo>
                    <a:pt x="453" y="965"/>
                    <a:pt x="60" y="822"/>
                    <a:pt x="36" y="595"/>
                  </a:cubicBezTo>
                  <a:cubicBezTo>
                    <a:pt x="1" y="357"/>
                    <a:pt x="334" y="119"/>
                    <a:pt x="774" y="60"/>
                  </a:cubicBezTo>
                  <a:cubicBezTo>
                    <a:pt x="1227" y="0"/>
                    <a:pt x="1608" y="131"/>
                    <a:pt x="1644" y="369"/>
                  </a:cubicBezTo>
                  <a:close/>
                </a:path>
              </a:pathLst>
            </a:custGeom>
            <a:noFill/>
            <a:ln w="4175" cap="flat" cmpd="sng">
              <a:solidFill>
                <a:srgbClr val="D4C599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124" name="Google Shape;3124;p17"/>
            <p:cNvSpPr/>
            <p:nvPr/>
          </p:nvSpPr>
          <p:spPr>
            <a:xfrm>
              <a:off x="1277935" y="1042992"/>
              <a:ext cx="54202" cy="30204"/>
            </a:xfrm>
            <a:custGeom>
              <a:avLst/>
              <a:gdLst/>
              <a:ahLst/>
              <a:cxnLst/>
              <a:rect l="l" t="t" r="r" b="b"/>
              <a:pathLst>
                <a:path w="1668" h="966" fill="none" extrusionOk="0">
                  <a:moveTo>
                    <a:pt x="1644" y="370"/>
                  </a:moveTo>
                  <a:cubicBezTo>
                    <a:pt x="1667" y="608"/>
                    <a:pt x="1346" y="846"/>
                    <a:pt x="893" y="906"/>
                  </a:cubicBezTo>
                  <a:cubicBezTo>
                    <a:pt x="453" y="965"/>
                    <a:pt x="60" y="822"/>
                    <a:pt x="36" y="596"/>
                  </a:cubicBezTo>
                  <a:cubicBezTo>
                    <a:pt x="0" y="358"/>
                    <a:pt x="334" y="120"/>
                    <a:pt x="774" y="60"/>
                  </a:cubicBezTo>
                  <a:cubicBezTo>
                    <a:pt x="1227" y="1"/>
                    <a:pt x="1608" y="132"/>
                    <a:pt x="1644" y="370"/>
                  </a:cubicBezTo>
                  <a:close/>
                </a:path>
              </a:pathLst>
            </a:custGeom>
            <a:noFill/>
            <a:ln w="4175" cap="flat" cmpd="sng">
              <a:solidFill>
                <a:srgbClr val="D4C599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125" name="Google Shape;3125;p17"/>
            <p:cNvSpPr/>
            <p:nvPr/>
          </p:nvSpPr>
          <p:spPr>
            <a:xfrm>
              <a:off x="939012" y="948064"/>
              <a:ext cx="61935" cy="34676"/>
            </a:xfrm>
            <a:custGeom>
              <a:avLst/>
              <a:gdLst/>
              <a:ahLst/>
              <a:cxnLst/>
              <a:rect l="l" t="t" r="r" b="b"/>
              <a:pathLst>
                <a:path w="1906" h="1109" fill="none" extrusionOk="0">
                  <a:moveTo>
                    <a:pt x="1870" y="441"/>
                  </a:moveTo>
                  <a:cubicBezTo>
                    <a:pt x="1906" y="715"/>
                    <a:pt x="1536" y="1001"/>
                    <a:pt x="1013" y="1049"/>
                  </a:cubicBezTo>
                  <a:cubicBezTo>
                    <a:pt x="489" y="1108"/>
                    <a:pt x="60" y="965"/>
                    <a:pt x="24" y="679"/>
                  </a:cubicBezTo>
                  <a:cubicBezTo>
                    <a:pt x="1" y="418"/>
                    <a:pt x="370" y="132"/>
                    <a:pt x="894" y="72"/>
                  </a:cubicBezTo>
                  <a:cubicBezTo>
                    <a:pt x="1394" y="1"/>
                    <a:pt x="1846" y="168"/>
                    <a:pt x="1870" y="441"/>
                  </a:cubicBezTo>
                  <a:close/>
                </a:path>
              </a:pathLst>
            </a:custGeom>
            <a:noFill/>
            <a:ln w="3575" cap="flat" cmpd="sng">
              <a:solidFill>
                <a:srgbClr val="D4C599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126" name="Google Shape;3126;p17"/>
            <p:cNvSpPr/>
            <p:nvPr/>
          </p:nvSpPr>
          <p:spPr>
            <a:xfrm>
              <a:off x="168718" y="1452878"/>
              <a:ext cx="74316" cy="41367"/>
            </a:xfrm>
            <a:custGeom>
              <a:avLst/>
              <a:gdLst/>
              <a:ahLst/>
              <a:cxnLst/>
              <a:rect l="l" t="t" r="r" b="b"/>
              <a:pathLst>
                <a:path w="2287" h="1323" fill="none" extrusionOk="0">
                  <a:moveTo>
                    <a:pt x="2239" y="525"/>
                  </a:moveTo>
                  <a:cubicBezTo>
                    <a:pt x="2286" y="846"/>
                    <a:pt x="1822" y="1179"/>
                    <a:pt x="1215" y="1251"/>
                  </a:cubicBezTo>
                  <a:cubicBezTo>
                    <a:pt x="607" y="1322"/>
                    <a:pt x="84" y="1132"/>
                    <a:pt x="36" y="822"/>
                  </a:cubicBezTo>
                  <a:cubicBezTo>
                    <a:pt x="0" y="489"/>
                    <a:pt x="453" y="167"/>
                    <a:pt x="1072" y="84"/>
                  </a:cubicBezTo>
                  <a:cubicBezTo>
                    <a:pt x="1679" y="1"/>
                    <a:pt x="2203" y="191"/>
                    <a:pt x="2239" y="525"/>
                  </a:cubicBezTo>
                  <a:close/>
                </a:path>
              </a:pathLst>
            </a:custGeom>
            <a:noFill/>
            <a:ln w="4175" cap="flat" cmpd="sng">
              <a:solidFill>
                <a:srgbClr val="D4C599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127" name="Google Shape;3127;p17"/>
            <p:cNvSpPr/>
            <p:nvPr/>
          </p:nvSpPr>
          <p:spPr>
            <a:xfrm>
              <a:off x="1073639" y="645426"/>
              <a:ext cx="74706" cy="40960"/>
            </a:xfrm>
            <a:custGeom>
              <a:avLst/>
              <a:gdLst/>
              <a:ahLst/>
              <a:cxnLst/>
              <a:rect l="l" t="t" r="r" b="b"/>
              <a:pathLst>
                <a:path w="2299" h="1310" fill="none" extrusionOk="0">
                  <a:moveTo>
                    <a:pt x="2251" y="512"/>
                  </a:moveTo>
                  <a:cubicBezTo>
                    <a:pt x="2299" y="834"/>
                    <a:pt x="1835" y="1167"/>
                    <a:pt x="1227" y="1238"/>
                  </a:cubicBezTo>
                  <a:cubicBezTo>
                    <a:pt x="620" y="1310"/>
                    <a:pt x="96" y="1119"/>
                    <a:pt x="49" y="810"/>
                  </a:cubicBezTo>
                  <a:cubicBezTo>
                    <a:pt x="1" y="476"/>
                    <a:pt x="465" y="155"/>
                    <a:pt x="1073" y="72"/>
                  </a:cubicBezTo>
                  <a:cubicBezTo>
                    <a:pt x="1692" y="0"/>
                    <a:pt x="2227" y="202"/>
                    <a:pt x="2251" y="512"/>
                  </a:cubicBezTo>
                  <a:close/>
                </a:path>
              </a:pathLst>
            </a:custGeom>
            <a:noFill/>
            <a:ln w="4175" cap="flat" cmpd="sng">
              <a:solidFill>
                <a:srgbClr val="D4C599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128" name="Google Shape;3128;p17"/>
            <p:cNvSpPr/>
            <p:nvPr/>
          </p:nvSpPr>
          <p:spPr>
            <a:xfrm>
              <a:off x="686753" y="1263022"/>
              <a:ext cx="74706" cy="41367"/>
            </a:xfrm>
            <a:custGeom>
              <a:avLst/>
              <a:gdLst/>
              <a:ahLst/>
              <a:cxnLst/>
              <a:rect l="l" t="t" r="r" b="b"/>
              <a:pathLst>
                <a:path w="2299" h="1323" fill="none" extrusionOk="0">
                  <a:moveTo>
                    <a:pt x="2251" y="524"/>
                  </a:moveTo>
                  <a:cubicBezTo>
                    <a:pt x="2299" y="846"/>
                    <a:pt x="1834" y="1179"/>
                    <a:pt x="1227" y="1251"/>
                  </a:cubicBezTo>
                  <a:cubicBezTo>
                    <a:pt x="620" y="1322"/>
                    <a:pt x="96" y="1132"/>
                    <a:pt x="48" y="822"/>
                  </a:cubicBezTo>
                  <a:cubicBezTo>
                    <a:pt x="1" y="489"/>
                    <a:pt x="465" y="167"/>
                    <a:pt x="1072" y="84"/>
                  </a:cubicBezTo>
                  <a:cubicBezTo>
                    <a:pt x="1691" y="1"/>
                    <a:pt x="2215" y="191"/>
                    <a:pt x="2251" y="524"/>
                  </a:cubicBezTo>
                  <a:close/>
                </a:path>
              </a:pathLst>
            </a:custGeom>
            <a:noFill/>
            <a:ln w="4175" cap="flat" cmpd="sng">
              <a:solidFill>
                <a:srgbClr val="D4C599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129" name="Google Shape;3129;p17"/>
            <p:cNvSpPr/>
            <p:nvPr/>
          </p:nvSpPr>
          <p:spPr>
            <a:xfrm>
              <a:off x="428321" y="928334"/>
              <a:ext cx="66582" cy="37271"/>
            </a:xfrm>
            <a:custGeom>
              <a:avLst/>
              <a:gdLst/>
              <a:ahLst/>
              <a:cxnLst/>
              <a:rect l="l" t="t" r="r" b="b"/>
              <a:pathLst>
                <a:path w="2049" h="1192" fill="none" extrusionOk="0">
                  <a:moveTo>
                    <a:pt x="2012" y="465"/>
                  </a:moveTo>
                  <a:cubicBezTo>
                    <a:pt x="2048" y="751"/>
                    <a:pt x="1631" y="1049"/>
                    <a:pt x="1096" y="1120"/>
                  </a:cubicBezTo>
                  <a:cubicBezTo>
                    <a:pt x="560" y="1191"/>
                    <a:pt x="84" y="1013"/>
                    <a:pt x="48" y="739"/>
                  </a:cubicBezTo>
                  <a:cubicBezTo>
                    <a:pt x="0" y="453"/>
                    <a:pt x="417" y="156"/>
                    <a:pt x="953" y="84"/>
                  </a:cubicBezTo>
                  <a:cubicBezTo>
                    <a:pt x="1501" y="1"/>
                    <a:pt x="1965" y="179"/>
                    <a:pt x="2012" y="465"/>
                  </a:cubicBezTo>
                  <a:close/>
                </a:path>
              </a:pathLst>
            </a:custGeom>
            <a:noFill/>
            <a:ln w="3875" cap="flat" cmpd="sng">
              <a:solidFill>
                <a:srgbClr val="D4C599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130" name="Google Shape;3130;p17"/>
            <p:cNvSpPr/>
            <p:nvPr/>
          </p:nvSpPr>
          <p:spPr>
            <a:xfrm>
              <a:off x="1475244" y="1251484"/>
              <a:ext cx="88646" cy="50278"/>
            </a:xfrm>
            <a:custGeom>
              <a:avLst/>
              <a:gdLst/>
              <a:ahLst/>
              <a:cxnLst/>
              <a:rect l="l" t="t" r="r" b="b"/>
              <a:pathLst>
                <a:path w="2728" h="1608" fill="none" extrusionOk="0">
                  <a:moveTo>
                    <a:pt x="2680" y="620"/>
                  </a:moveTo>
                  <a:cubicBezTo>
                    <a:pt x="2727" y="1012"/>
                    <a:pt x="2191" y="1393"/>
                    <a:pt x="1465" y="1501"/>
                  </a:cubicBezTo>
                  <a:cubicBezTo>
                    <a:pt x="727" y="1608"/>
                    <a:pt x="108" y="1370"/>
                    <a:pt x="48" y="977"/>
                  </a:cubicBezTo>
                  <a:cubicBezTo>
                    <a:pt x="1" y="596"/>
                    <a:pt x="536" y="203"/>
                    <a:pt x="1263" y="108"/>
                  </a:cubicBezTo>
                  <a:cubicBezTo>
                    <a:pt x="2001" y="0"/>
                    <a:pt x="2620" y="239"/>
                    <a:pt x="2680" y="620"/>
                  </a:cubicBezTo>
                  <a:close/>
                </a:path>
              </a:pathLst>
            </a:custGeom>
            <a:noFill/>
            <a:ln w="2975" cap="flat" cmpd="sng">
              <a:solidFill>
                <a:srgbClr val="D4C599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131" name="Google Shape;3131;p17"/>
            <p:cNvSpPr/>
            <p:nvPr/>
          </p:nvSpPr>
          <p:spPr>
            <a:xfrm>
              <a:off x="511118" y="1442028"/>
              <a:ext cx="29830" cy="27328"/>
            </a:xfrm>
            <a:custGeom>
              <a:avLst/>
              <a:gdLst/>
              <a:ahLst/>
              <a:cxnLst/>
              <a:rect l="l" t="t" r="r" b="b"/>
              <a:pathLst>
                <a:path w="918" h="874" extrusionOk="0">
                  <a:moveTo>
                    <a:pt x="439" y="0"/>
                  </a:moveTo>
                  <a:cubicBezTo>
                    <a:pt x="423" y="0"/>
                    <a:pt x="408" y="1"/>
                    <a:pt x="393" y="2"/>
                  </a:cubicBezTo>
                  <a:cubicBezTo>
                    <a:pt x="155" y="38"/>
                    <a:pt x="0" y="264"/>
                    <a:pt x="24" y="491"/>
                  </a:cubicBezTo>
                  <a:cubicBezTo>
                    <a:pt x="58" y="713"/>
                    <a:pt x="248" y="874"/>
                    <a:pt x="467" y="874"/>
                  </a:cubicBezTo>
                  <a:cubicBezTo>
                    <a:pt x="482" y="874"/>
                    <a:pt x="497" y="873"/>
                    <a:pt x="512" y="872"/>
                  </a:cubicBezTo>
                  <a:cubicBezTo>
                    <a:pt x="750" y="836"/>
                    <a:pt x="917" y="610"/>
                    <a:pt x="893" y="383"/>
                  </a:cubicBezTo>
                  <a:cubicBezTo>
                    <a:pt x="860" y="160"/>
                    <a:pt x="659" y="0"/>
                    <a:pt x="43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132" name="Google Shape;3132;p17"/>
            <p:cNvSpPr/>
            <p:nvPr/>
          </p:nvSpPr>
          <p:spPr>
            <a:xfrm>
              <a:off x="1169986" y="701176"/>
              <a:ext cx="27881" cy="25139"/>
            </a:xfrm>
            <a:custGeom>
              <a:avLst/>
              <a:gdLst/>
              <a:ahLst/>
              <a:cxnLst/>
              <a:rect l="l" t="t" r="r" b="b"/>
              <a:pathLst>
                <a:path w="858" h="804" extrusionOk="0">
                  <a:moveTo>
                    <a:pt x="428" y="0"/>
                  </a:moveTo>
                  <a:cubicBezTo>
                    <a:pt x="413" y="0"/>
                    <a:pt x="397" y="1"/>
                    <a:pt x="382" y="3"/>
                  </a:cubicBezTo>
                  <a:cubicBezTo>
                    <a:pt x="155" y="39"/>
                    <a:pt x="1" y="229"/>
                    <a:pt x="36" y="455"/>
                  </a:cubicBezTo>
                  <a:cubicBezTo>
                    <a:pt x="58" y="665"/>
                    <a:pt x="234" y="803"/>
                    <a:pt x="430" y="803"/>
                  </a:cubicBezTo>
                  <a:cubicBezTo>
                    <a:pt x="446" y="803"/>
                    <a:pt x="461" y="802"/>
                    <a:pt x="477" y="801"/>
                  </a:cubicBezTo>
                  <a:cubicBezTo>
                    <a:pt x="703" y="765"/>
                    <a:pt x="858" y="575"/>
                    <a:pt x="822" y="348"/>
                  </a:cubicBezTo>
                  <a:cubicBezTo>
                    <a:pt x="800" y="139"/>
                    <a:pt x="624" y="0"/>
                    <a:pt x="42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133" name="Google Shape;3133;p17"/>
            <p:cNvSpPr/>
            <p:nvPr/>
          </p:nvSpPr>
          <p:spPr>
            <a:xfrm>
              <a:off x="210507" y="1110186"/>
              <a:ext cx="43348" cy="39053"/>
            </a:xfrm>
            <a:custGeom>
              <a:avLst/>
              <a:gdLst/>
              <a:ahLst/>
              <a:cxnLst/>
              <a:rect l="l" t="t" r="r" b="b"/>
              <a:pathLst>
                <a:path w="1334" h="1249" extrusionOk="0">
                  <a:moveTo>
                    <a:pt x="671" y="1"/>
                  </a:moveTo>
                  <a:cubicBezTo>
                    <a:pt x="642" y="1"/>
                    <a:pt x="613" y="3"/>
                    <a:pt x="584" y="7"/>
                  </a:cubicBezTo>
                  <a:cubicBezTo>
                    <a:pt x="238" y="55"/>
                    <a:pt x="0" y="364"/>
                    <a:pt x="48" y="709"/>
                  </a:cubicBezTo>
                  <a:cubicBezTo>
                    <a:pt x="92" y="1031"/>
                    <a:pt x="363" y="1249"/>
                    <a:pt x="679" y="1249"/>
                  </a:cubicBezTo>
                  <a:cubicBezTo>
                    <a:pt x="702" y="1249"/>
                    <a:pt x="726" y="1248"/>
                    <a:pt x="750" y="1245"/>
                  </a:cubicBezTo>
                  <a:cubicBezTo>
                    <a:pt x="1095" y="1198"/>
                    <a:pt x="1334" y="888"/>
                    <a:pt x="1286" y="543"/>
                  </a:cubicBezTo>
                  <a:cubicBezTo>
                    <a:pt x="1242" y="227"/>
                    <a:pt x="980" y="1"/>
                    <a:pt x="67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134" name="Google Shape;3134;p17"/>
            <p:cNvSpPr/>
            <p:nvPr/>
          </p:nvSpPr>
          <p:spPr>
            <a:xfrm>
              <a:off x="1099180" y="1273934"/>
              <a:ext cx="29830" cy="27547"/>
            </a:xfrm>
            <a:custGeom>
              <a:avLst/>
              <a:gdLst/>
              <a:ahLst/>
              <a:cxnLst/>
              <a:rect l="l" t="t" r="r" b="b"/>
              <a:pathLst>
                <a:path w="918" h="881" extrusionOk="0">
                  <a:moveTo>
                    <a:pt x="471" y="1"/>
                  </a:moveTo>
                  <a:cubicBezTo>
                    <a:pt x="446" y="1"/>
                    <a:pt x="420" y="3"/>
                    <a:pt x="394" y="9"/>
                  </a:cubicBezTo>
                  <a:cubicBezTo>
                    <a:pt x="156" y="44"/>
                    <a:pt x="1" y="259"/>
                    <a:pt x="25" y="497"/>
                  </a:cubicBezTo>
                  <a:cubicBezTo>
                    <a:pt x="58" y="720"/>
                    <a:pt x="248" y="880"/>
                    <a:pt x="468" y="880"/>
                  </a:cubicBezTo>
                  <a:cubicBezTo>
                    <a:pt x="482" y="880"/>
                    <a:pt x="498" y="879"/>
                    <a:pt x="513" y="878"/>
                  </a:cubicBezTo>
                  <a:cubicBezTo>
                    <a:pt x="751" y="842"/>
                    <a:pt x="918" y="616"/>
                    <a:pt x="894" y="378"/>
                  </a:cubicBezTo>
                  <a:cubicBezTo>
                    <a:pt x="862" y="166"/>
                    <a:pt x="679" y="1"/>
                    <a:pt x="47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135" name="Google Shape;3135;p17"/>
            <p:cNvSpPr/>
            <p:nvPr/>
          </p:nvSpPr>
          <p:spPr>
            <a:xfrm>
              <a:off x="1632325" y="761366"/>
              <a:ext cx="43381" cy="38772"/>
            </a:xfrm>
            <a:custGeom>
              <a:avLst/>
              <a:gdLst/>
              <a:ahLst/>
              <a:cxnLst/>
              <a:rect l="l" t="t" r="r" b="b"/>
              <a:pathLst>
                <a:path w="1335" h="1240" extrusionOk="0">
                  <a:moveTo>
                    <a:pt x="672" y="1"/>
                  </a:moveTo>
                  <a:cubicBezTo>
                    <a:pt x="643" y="1"/>
                    <a:pt x="614" y="3"/>
                    <a:pt x="584" y="7"/>
                  </a:cubicBezTo>
                  <a:cubicBezTo>
                    <a:pt x="239" y="43"/>
                    <a:pt x="1" y="364"/>
                    <a:pt x="48" y="697"/>
                  </a:cubicBezTo>
                  <a:cubicBezTo>
                    <a:pt x="92" y="1013"/>
                    <a:pt x="354" y="1239"/>
                    <a:pt x="663" y="1239"/>
                  </a:cubicBezTo>
                  <a:cubicBezTo>
                    <a:pt x="692" y="1239"/>
                    <a:pt x="721" y="1237"/>
                    <a:pt x="751" y="1233"/>
                  </a:cubicBezTo>
                  <a:cubicBezTo>
                    <a:pt x="1096" y="1197"/>
                    <a:pt x="1334" y="876"/>
                    <a:pt x="1286" y="531"/>
                  </a:cubicBezTo>
                  <a:cubicBezTo>
                    <a:pt x="1243" y="226"/>
                    <a:pt x="980" y="1"/>
                    <a:pt x="67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136" name="Google Shape;3136;p17"/>
            <p:cNvSpPr/>
            <p:nvPr/>
          </p:nvSpPr>
          <p:spPr>
            <a:xfrm>
              <a:off x="1353778" y="508224"/>
              <a:ext cx="43348" cy="38740"/>
            </a:xfrm>
            <a:custGeom>
              <a:avLst/>
              <a:gdLst/>
              <a:ahLst/>
              <a:cxnLst/>
              <a:rect l="l" t="t" r="r" b="b"/>
              <a:pathLst>
                <a:path w="1334" h="1239" extrusionOk="0">
                  <a:moveTo>
                    <a:pt x="671" y="1"/>
                  </a:moveTo>
                  <a:cubicBezTo>
                    <a:pt x="642" y="1"/>
                    <a:pt x="613" y="3"/>
                    <a:pt x="583" y="7"/>
                  </a:cubicBezTo>
                  <a:cubicBezTo>
                    <a:pt x="238" y="42"/>
                    <a:pt x="0" y="364"/>
                    <a:pt x="48" y="697"/>
                  </a:cubicBezTo>
                  <a:cubicBezTo>
                    <a:pt x="91" y="1013"/>
                    <a:pt x="354" y="1239"/>
                    <a:pt x="662" y="1239"/>
                  </a:cubicBezTo>
                  <a:cubicBezTo>
                    <a:pt x="691" y="1239"/>
                    <a:pt x="721" y="1237"/>
                    <a:pt x="750" y="1233"/>
                  </a:cubicBezTo>
                  <a:cubicBezTo>
                    <a:pt x="1095" y="1197"/>
                    <a:pt x="1334" y="876"/>
                    <a:pt x="1286" y="542"/>
                  </a:cubicBezTo>
                  <a:cubicBezTo>
                    <a:pt x="1242" y="227"/>
                    <a:pt x="980" y="1"/>
                    <a:pt x="67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137" name="Google Shape;3137;p17"/>
            <p:cNvSpPr/>
            <p:nvPr/>
          </p:nvSpPr>
          <p:spPr>
            <a:xfrm>
              <a:off x="1620335" y="1074072"/>
              <a:ext cx="42991" cy="38772"/>
            </a:xfrm>
            <a:custGeom>
              <a:avLst/>
              <a:gdLst/>
              <a:ahLst/>
              <a:cxnLst/>
              <a:rect l="l" t="t" r="r" b="b"/>
              <a:pathLst>
                <a:path w="1323" h="1240" extrusionOk="0">
                  <a:moveTo>
                    <a:pt x="672" y="1"/>
                  </a:moveTo>
                  <a:cubicBezTo>
                    <a:pt x="643" y="1"/>
                    <a:pt x="613" y="3"/>
                    <a:pt x="584" y="7"/>
                  </a:cubicBezTo>
                  <a:cubicBezTo>
                    <a:pt x="239" y="43"/>
                    <a:pt x="0" y="364"/>
                    <a:pt x="48" y="698"/>
                  </a:cubicBezTo>
                  <a:cubicBezTo>
                    <a:pt x="92" y="1013"/>
                    <a:pt x="354" y="1239"/>
                    <a:pt x="663" y="1239"/>
                  </a:cubicBezTo>
                  <a:cubicBezTo>
                    <a:pt x="692" y="1239"/>
                    <a:pt x="721" y="1237"/>
                    <a:pt x="751" y="1233"/>
                  </a:cubicBezTo>
                  <a:cubicBezTo>
                    <a:pt x="1084" y="1198"/>
                    <a:pt x="1322" y="876"/>
                    <a:pt x="1286" y="543"/>
                  </a:cubicBezTo>
                  <a:cubicBezTo>
                    <a:pt x="1243" y="227"/>
                    <a:pt x="980" y="1"/>
                    <a:pt x="67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138" name="Google Shape;3138;p17"/>
            <p:cNvSpPr/>
            <p:nvPr/>
          </p:nvSpPr>
          <p:spPr>
            <a:xfrm>
              <a:off x="607076" y="751423"/>
              <a:ext cx="26711" cy="24107"/>
            </a:xfrm>
            <a:custGeom>
              <a:avLst/>
              <a:gdLst/>
              <a:ahLst/>
              <a:cxnLst/>
              <a:rect l="l" t="t" r="r" b="b"/>
              <a:pathLst>
                <a:path w="822" h="771" extrusionOk="0">
                  <a:moveTo>
                    <a:pt x="404" y="1"/>
                  </a:moveTo>
                  <a:cubicBezTo>
                    <a:pt x="388" y="1"/>
                    <a:pt x="373" y="2"/>
                    <a:pt x="357" y="3"/>
                  </a:cubicBezTo>
                  <a:cubicBezTo>
                    <a:pt x="155" y="39"/>
                    <a:pt x="0" y="230"/>
                    <a:pt x="36" y="444"/>
                  </a:cubicBezTo>
                  <a:cubicBezTo>
                    <a:pt x="57" y="627"/>
                    <a:pt x="215" y="770"/>
                    <a:pt x="403" y="770"/>
                  </a:cubicBezTo>
                  <a:cubicBezTo>
                    <a:pt x="423" y="770"/>
                    <a:pt x="444" y="769"/>
                    <a:pt x="464" y="765"/>
                  </a:cubicBezTo>
                  <a:cubicBezTo>
                    <a:pt x="679" y="742"/>
                    <a:pt x="822" y="539"/>
                    <a:pt x="798" y="337"/>
                  </a:cubicBezTo>
                  <a:cubicBezTo>
                    <a:pt x="765" y="138"/>
                    <a:pt x="598" y="1"/>
                    <a:pt x="4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139" name="Google Shape;3139;p17"/>
            <p:cNvSpPr/>
            <p:nvPr/>
          </p:nvSpPr>
          <p:spPr>
            <a:xfrm>
              <a:off x="395046" y="665312"/>
              <a:ext cx="42958" cy="39147"/>
            </a:xfrm>
            <a:custGeom>
              <a:avLst/>
              <a:gdLst/>
              <a:ahLst/>
              <a:cxnLst/>
              <a:rect l="l" t="t" r="r" b="b"/>
              <a:pathLst>
                <a:path w="1322" h="1252" extrusionOk="0">
                  <a:moveTo>
                    <a:pt x="660" y="1"/>
                  </a:moveTo>
                  <a:cubicBezTo>
                    <a:pt x="631" y="1"/>
                    <a:pt x="601" y="3"/>
                    <a:pt x="572" y="7"/>
                  </a:cubicBezTo>
                  <a:cubicBezTo>
                    <a:pt x="239" y="55"/>
                    <a:pt x="0" y="364"/>
                    <a:pt x="36" y="709"/>
                  </a:cubicBezTo>
                  <a:cubicBezTo>
                    <a:pt x="80" y="1025"/>
                    <a:pt x="342" y="1251"/>
                    <a:pt x="651" y="1251"/>
                  </a:cubicBezTo>
                  <a:cubicBezTo>
                    <a:pt x="680" y="1251"/>
                    <a:pt x="709" y="1249"/>
                    <a:pt x="739" y="1245"/>
                  </a:cubicBezTo>
                  <a:cubicBezTo>
                    <a:pt x="1084" y="1198"/>
                    <a:pt x="1322" y="888"/>
                    <a:pt x="1274" y="543"/>
                  </a:cubicBezTo>
                  <a:cubicBezTo>
                    <a:pt x="1231" y="227"/>
                    <a:pt x="968" y="1"/>
                    <a:pt x="66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140" name="Google Shape;3140;p17"/>
            <p:cNvSpPr/>
            <p:nvPr/>
          </p:nvSpPr>
          <p:spPr>
            <a:xfrm>
              <a:off x="-31744" y="436803"/>
              <a:ext cx="74316" cy="41367"/>
            </a:xfrm>
            <a:custGeom>
              <a:avLst/>
              <a:gdLst/>
              <a:ahLst/>
              <a:cxnLst/>
              <a:rect l="l" t="t" r="r" b="b"/>
              <a:pathLst>
                <a:path w="2287" h="1323" fill="none" extrusionOk="0">
                  <a:moveTo>
                    <a:pt x="2239" y="525"/>
                  </a:moveTo>
                  <a:cubicBezTo>
                    <a:pt x="2286" y="846"/>
                    <a:pt x="1822" y="1179"/>
                    <a:pt x="1215" y="1251"/>
                  </a:cubicBezTo>
                  <a:cubicBezTo>
                    <a:pt x="607" y="1322"/>
                    <a:pt x="84" y="1132"/>
                    <a:pt x="36" y="822"/>
                  </a:cubicBezTo>
                  <a:cubicBezTo>
                    <a:pt x="0" y="489"/>
                    <a:pt x="453" y="167"/>
                    <a:pt x="1072" y="84"/>
                  </a:cubicBezTo>
                  <a:cubicBezTo>
                    <a:pt x="1679" y="1"/>
                    <a:pt x="2203" y="191"/>
                    <a:pt x="2239" y="525"/>
                  </a:cubicBezTo>
                  <a:close/>
                </a:path>
              </a:pathLst>
            </a:custGeom>
            <a:noFill/>
            <a:ln w="4175" cap="flat" cmpd="sng">
              <a:solidFill>
                <a:srgbClr val="D4C599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141" name="Google Shape;3141;p17"/>
            <p:cNvSpPr/>
            <p:nvPr/>
          </p:nvSpPr>
          <p:spPr>
            <a:xfrm>
              <a:off x="486291" y="246947"/>
              <a:ext cx="74706" cy="41367"/>
            </a:xfrm>
            <a:custGeom>
              <a:avLst/>
              <a:gdLst/>
              <a:ahLst/>
              <a:cxnLst/>
              <a:rect l="l" t="t" r="r" b="b"/>
              <a:pathLst>
                <a:path w="2299" h="1323" fill="none" extrusionOk="0">
                  <a:moveTo>
                    <a:pt x="2251" y="524"/>
                  </a:moveTo>
                  <a:cubicBezTo>
                    <a:pt x="2299" y="846"/>
                    <a:pt x="1834" y="1179"/>
                    <a:pt x="1227" y="1251"/>
                  </a:cubicBezTo>
                  <a:cubicBezTo>
                    <a:pt x="620" y="1322"/>
                    <a:pt x="96" y="1132"/>
                    <a:pt x="48" y="822"/>
                  </a:cubicBezTo>
                  <a:cubicBezTo>
                    <a:pt x="1" y="489"/>
                    <a:pt x="465" y="167"/>
                    <a:pt x="1072" y="84"/>
                  </a:cubicBezTo>
                  <a:cubicBezTo>
                    <a:pt x="1691" y="1"/>
                    <a:pt x="2215" y="191"/>
                    <a:pt x="2251" y="524"/>
                  </a:cubicBezTo>
                  <a:close/>
                </a:path>
              </a:pathLst>
            </a:custGeom>
            <a:noFill/>
            <a:ln w="4175" cap="flat" cmpd="sng">
              <a:solidFill>
                <a:srgbClr val="D4C599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142" name="Google Shape;3142;p17"/>
            <p:cNvSpPr/>
            <p:nvPr/>
          </p:nvSpPr>
          <p:spPr>
            <a:xfrm>
              <a:off x="1274782" y="235409"/>
              <a:ext cx="88646" cy="50278"/>
            </a:xfrm>
            <a:custGeom>
              <a:avLst/>
              <a:gdLst/>
              <a:ahLst/>
              <a:cxnLst/>
              <a:rect l="l" t="t" r="r" b="b"/>
              <a:pathLst>
                <a:path w="2728" h="1608" fill="none" extrusionOk="0">
                  <a:moveTo>
                    <a:pt x="2680" y="620"/>
                  </a:moveTo>
                  <a:cubicBezTo>
                    <a:pt x="2727" y="1012"/>
                    <a:pt x="2191" y="1393"/>
                    <a:pt x="1465" y="1501"/>
                  </a:cubicBezTo>
                  <a:cubicBezTo>
                    <a:pt x="727" y="1608"/>
                    <a:pt x="108" y="1370"/>
                    <a:pt x="48" y="977"/>
                  </a:cubicBezTo>
                  <a:cubicBezTo>
                    <a:pt x="1" y="596"/>
                    <a:pt x="536" y="203"/>
                    <a:pt x="1263" y="108"/>
                  </a:cubicBezTo>
                  <a:cubicBezTo>
                    <a:pt x="2001" y="0"/>
                    <a:pt x="2620" y="239"/>
                    <a:pt x="2680" y="620"/>
                  </a:cubicBezTo>
                  <a:close/>
                </a:path>
              </a:pathLst>
            </a:custGeom>
            <a:noFill/>
            <a:ln w="2975" cap="flat" cmpd="sng">
              <a:solidFill>
                <a:srgbClr val="D4C599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143" name="Google Shape;3143;p17"/>
            <p:cNvSpPr/>
            <p:nvPr/>
          </p:nvSpPr>
          <p:spPr>
            <a:xfrm>
              <a:off x="310655" y="425953"/>
              <a:ext cx="29830" cy="27328"/>
            </a:xfrm>
            <a:custGeom>
              <a:avLst/>
              <a:gdLst/>
              <a:ahLst/>
              <a:cxnLst/>
              <a:rect l="l" t="t" r="r" b="b"/>
              <a:pathLst>
                <a:path w="918" h="874" extrusionOk="0">
                  <a:moveTo>
                    <a:pt x="439" y="0"/>
                  </a:moveTo>
                  <a:cubicBezTo>
                    <a:pt x="423" y="0"/>
                    <a:pt x="408" y="1"/>
                    <a:pt x="393" y="2"/>
                  </a:cubicBezTo>
                  <a:cubicBezTo>
                    <a:pt x="155" y="38"/>
                    <a:pt x="0" y="264"/>
                    <a:pt x="24" y="491"/>
                  </a:cubicBezTo>
                  <a:cubicBezTo>
                    <a:pt x="58" y="713"/>
                    <a:pt x="248" y="874"/>
                    <a:pt x="467" y="874"/>
                  </a:cubicBezTo>
                  <a:cubicBezTo>
                    <a:pt x="482" y="874"/>
                    <a:pt x="497" y="873"/>
                    <a:pt x="512" y="872"/>
                  </a:cubicBezTo>
                  <a:cubicBezTo>
                    <a:pt x="750" y="836"/>
                    <a:pt x="917" y="610"/>
                    <a:pt x="893" y="383"/>
                  </a:cubicBezTo>
                  <a:cubicBezTo>
                    <a:pt x="860" y="160"/>
                    <a:pt x="659" y="0"/>
                    <a:pt x="43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144" name="Google Shape;3144;p17"/>
            <p:cNvSpPr/>
            <p:nvPr/>
          </p:nvSpPr>
          <p:spPr>
            <a:xfrm>
              <a:off x="898717" y="257859"/>
              <a:ext cx="29830" cy="27547"/>
            </a:xfrm>
            <a:custGeom>
              <a:avLst/>
              <a:gdLst/>
              <a:ahLst/>
              <a:cxnLst/>
              <a:rect l="l" t="t" r="r" b="b"/>
              <a:pathLst>
                <a:path w="918" h="881" extrusionOk="0">
                  <a:moveTo>
                    <a:pt x="471" y="1"/>
                  </a:moveTo>
                  <a:cubicBezTo>
                    <a:pt x="446" y="1"/>
                    <a:pt x="420" y="3"/>
                    <a:pt x="394" y="9"/>
                  </a:cubicBezTo>
                  <a:cubicBezTo>
                    <a:pt x="156" y="44"/>
                    <a:pt x="1" y="259"/>
                    <a:pt x="25" y="497"/>
                  </a:cubicBezTo>
                  <a:cubicBezTo>
                    <a:pt x="58" y="720"/>
                    <a:pt x="248" y="880"/>
                    <a:pt x="468" y="880"/>
                  </a:cubicBezTo>
                  <a:cubicBezTo>
                    <a:pt x="482" y="880"/>
                    <a:pt x="498" y="879"/>
                    <a:pt x="513" y="878"/>
                  </a:cubicBezTo>
                  <a:cubicBezTo>
                    <a:pt x="751" y="842"/>
                    <a:pt x="918" y="616"/>
                    <a:pt x="894" y="378"/>
                  </a:cubicBezTo>
                  <a:cubicBezTo>
                    <a:pt x="862" y="166"/>
                    <a:pt x="679" y="1"/>
                    <a:pt x="47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3145" name="Google Shape;3145;p17"/>
          <p:cNvSpPr/>
          <p:nvPr/>
        </p:nvSpPr>
        <p:spPr>
          <a:xfrm>
            <a:off x="-33733" y="5325400"/>
            <a:ext cx="12229567" cy="1630067"/>
          </a:xfrm>
          <a:custGeom>
            <a:avLst/>
            <a:gdLst/>
            <a:ahLst/>
            <a:cxnLst/>
            <a:rect l="l" t="t" r="r" b="b"/>
            <a:pathLst>
              <a:path w="366887" h="48902" extrusionOk="0">
                <a:moveTo>
                  <a:pt x="1521" y="28125"/>
                </a:moveTo>
                <a:lnTo>
                  <a:pt x="21791" y="26858"/>
                </a:lnTo>
                <a:lnTo>
                  <a:pt x="36486" y="26858"/>
                </a:lnTo>
                <a:lnTo>
                  <a:pt x="44848" y="22804"/>
                </a:lnTo>
                <a:lnTo>
                  <a:pt x="52956" y="18243"/>
                </a:lnTo>
                <a:lnTo>
                  <a:pt x="70439" y="21284"/>
                </a:lnTo>
                <a:lnTo>
                  <a:pt x="87415" y="22044"/>
                </a:lnTo>
                <a:lnTo>
                  <a:pt x="108698" y="12162"/>
                </a:lnTo>
                <a:lnTo>
                  <a:pt x="126941" y="14443"/>
                </a:lnTo>
                <a:lnTo>
                  <a:pt x="138343" y="15456"/>
                </a:lnTo>
                <a:lnTo>
                  <a:pt x="177616" y="11402"/>
                </a:lnTo>
                <a:lnTo>
                  <a:pt x="190791" y="7855"/>
                </a:lnTo>
                <a:lnTo>
                  <a:pt x="208274" y="0"/>
                </a:lnTo>
                <a:lnTo>
                  <a:pt x="218156" y="254"/>
                </a:lnTo>
                <a:lnTo>
                  <a:pt x="234879" y="7095"/>
                </a:lnTo>
                <a:lnTo>
                  <a:pt x="246027" y="9882"/>
                </a:lnTo>
                <a:lnTo>
                  <a:pt x="260469" y="5321"/>
                </a:lnTo>
                <a:lnTo>
                  <a:pt x="274152" y="10135"/>
                </a:lnTo>
                <a:lnTo>
                  <a:pt x="294675" y="20777"/>
                </a:lnTo>
                <a:lnTo>
                  <a:pt x="309371" y="17737"/>
                </a:lnTo>
                <a:lnTo>
                  <a:pt x="328374" y="21537"/>
                </a:lnTo>
                <a:lnTo>
                  <a:pt x="350164" y="26605"/>
                </a:lnTo>
                <a:lnTo>
                  <a:pt x="366887" y="25338"/>
                </a:lnTo>
                <a:lnTo>
                  <a:pt x="366887" y="48902"/>
                </a:lnTo>
                <a:lnTo>
                  <a:pt x="0" y="4738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3146" name="Google Shape;3146;p17"/>
          <p:cNvSpPr txBox="1">
            <a:spLocks noGrp="1"/>
          </p:cNvSpPr>
          <p:nvPr>
            <p:ph type="title"/>
          </p:nvPr>
        </p:nvSpPr>
        <p:spPr>
          <a:xfrm>
            <a:off x="960000" y="2189567"/>
            <a:ext cx="4785600" cy="7036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500"/>
              <a:buNone/>
              <a:defRPr sz="2667" b="1">
                <a:solidFill>
                  <a:schemeClr val="accen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500"/>
              <a:buNone/>
              <a:defRPr sz="3333">
                <a:solidFill>
                  <a:schemeClr val="accent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500"/>
              <a:buNone/>
              <a:defRPr sz="3333">
                <a:solidFill>
                  <a:schemeClr val="accent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500"/>
              <a:buNone/>
              <a:defRPr sz="3333">
                <a:solidFill>
                  <a:schemeClr val="accent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500"/>
              <a:buNone/>
              <a:defRPr sz="3333">
                <a:solidFill>
                  <a:schemeClr val="accent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500"/>
              <a:buNone/>
              <a:defRPr sz="3333">
                <a:solidFill>
                  <a:schemeClr val="accent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500"/>
              <a:buNone/>
              <a:defRPr sz="3333">
                <a:solidFill>
                  <a:schemeClr val="accent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500"/>
              <a:buNone/>
              <a:defRPr sz="3333">
                <a:solidFill>
                  <a:schemeClr val="accent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500"/>
              <a:buNone/>
              <a:defRPr sz="3333"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  <p:sp>
        <p:nvSpPr>
          <p:cNvPr id="3147" name="Google Shape;3147;p17"/>
          <p:cNvSpPr txBox="1">
            <a:spLocks noGrp="1"/>
          </p:cNvSpPr>
          <p:nvPr>
            <p:ph type="subTitle" idx="1"/>
          </p:nvPr>
        </p:nvSpPr>
        <p:spPr>
          <a:xfrm>
            <a:off x="1436600" y="2971600"/>
            <a:ext cx="3832400" cy="64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48" name="Google Shape;3148;p17"/>
          <p:cNvSpPr txBox="1">
            <a:spLocks noGrp="1"/>
          </p:cNvSpPr>
          <p:nvPr>
            <p:ph type="title" idx="2"/>
          </p:nvPr>
        </p:nvSpPr>
        <p:spPr>
          <a:xfrm>
            <a:off x="6412535" y="2189567"/>
            <a:ext cx="4819600" cy="7036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500"/>
              <a:buNone/>
              <a:defRPr sz="2667" b="1">
                <a:solidFill>
                  <a:schemeClr val="accen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500"/>
              <a:buNone/>
              <a:defRPr sz="3333">
                <a:solidFill>
                  <a:schemeClr val="accent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500"/>
              <a:buNone/>
              <a:defRPr sz="3333">
                <a:solidFill>
                  <a:schemeClr val="accent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500"/>
              <a:buNone/>
              <a:defRPr sz="3333">
                <a:solidFill>
                  <a:schemeClr val="accent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500"/>
              <a:buNone/>
              <a:defRPr sz="3333">
                <a:solidFill>
                  <a:schemeClr val="accent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500"/>
              <a:buNone/>
              <a:defRPr sz="3333">
                <a:solidFill>
                  <a:schemeClr val="accent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500"/>
              <a:buNone/>
              <a:defRPr sz="3333">
                <a:solidFill>
                  <a:schemeClr val="accent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500"/>
              <a:buNone/>
              <a:defRPr sz="3333">
                <a:solidFill>
                  <a:schemeClr val="accent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500"/>
              <a:buNone/>
              <a:defRPr sz="3333"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  <p:sp>
        <p:nvSpPr>
          <p:cNvPr id="3149" name="Google Shape;3149;p17"/>
          <p:cNvSpPr txBox="1">
            <a:spLocks noGrp="1"/>
          </p:cNvSpPr>
          <p:nvPr>
            <p:ph type="subTitle" idx="3"/>
          </p:nvPr>
        </p:nvSpPr>
        <p:spPr>
          <a:xfrm>
            <a:off x="6906135" y="2971600"/>
            <a:ext cx="3832400" cy="64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50" name="Google Shape;3150;p17"/>
          <p:cNvSpPr txBox="1">
            <a:spLocks noGrp="1"/>
          </p:cNvSpPr>
          <p:nvPr>
            <p:ph type="title" idx="4"/>
          </p:nvPr>
        </p:nvSpPr>
        <p:spPr>
          <a:xfrm>
            <a:off x="960000" y="4009916"/>
            <a:ext cx="4785600" cy="7036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500"/>
              <a:buNone/>
              <a:defRPr sz="2667" b="1">
                <a:solidFill>
                  <a:schemeClr val="accen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500"/>
              <a:buNone/>
              <a:defRPr sz="3333">
                <a:solidFill>
                  <a:schemeClr val="accent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500"/>
              <a:buNone/>
              <a:defRPr sz="3333">
                <a:solidFill>
                  <a:schemeClr val="accent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500"/>
              <a:buNone/>
              <a:defRPr sz="3333">
                <a:solidFill>
                  <a:schemeClr val="accent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500"/>
              <a:buNone/>
              <a:defRPr sz="3333">
                <a:solidFill>
                  <a:schemeClr val="accent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500"/>
              <a:buNone/>
              <a:defRPr sz="3333">
                <a:solidFill>
                  <a:schemeClr val="accent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500"/>
              <a:buNone/>
              <a:defRPr sz="3333">
                <a:solidFill>
                  <a:schemeClr val="accent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500"/>
              <a:buNone/>
              <a:defRPr sz="3333">
                <a:solidFill>
                  <a:schemeClr val="accent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500"/>
              <a:buNone/>
              <a:defRPr sz="3333"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  <p:sp>
        <p:nvSpPr>
          <p:cNvPr id="3151" name="Google Shape;3151;p17"/>
          <p:cNvSpPr txBox="1">
            <a:spLocks noGrp="1"/>
          </p:cNvSpPr>
          <p:nvPr>
            <p:ph type="subTitle" idx="5"/>
          </p:nvPr>
        </p:nvSpPr>
        <p:spPr>
          <a:xfrm>
            <a:off x="1436600" y="4791949"/>
            <a:ext cx="3832400" cy="64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52" name="Google Shape;3152;p17"/>
          <p:cNvSpPr txBox="1">
            <a:spLocks noGrp="1"/>
          </p:cNvSpPr>
          <p:nvPr>
            <p:ph type="title" idx="6"/>
          </p:nvPr>
        </p:nvSpPr>
        <p:spPr>
          <a:xfrm>
            <a:off x="6429535" y="4009916"/>
            <a:ext cx="4785600" cy="7036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500"/>
              <a:buNone/>
              <a:defRPr sz="2667" b="1">
                <a:solidFill>
                  <a:schemeClr val="accen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500"/>
              <a:buNone/>
              <a:defRPr sz="3333">
                <a:solidFill>
                  <a:schemeClr val="accent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500"/>
              <a:buNone/>
              <a:defRPr sz="3333">
                <a:solidFill>
                  <a:schemeClr val="accent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500"/>
              <a:buNone/>
              <a:defRPr sz="3333">
                <a:solidFill>
                  <a:schemeClr val="accent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500"/>
              <a:buNone/>
              <a:defRPr sz="3333">
                <a:solidFill>
                  <a:schemeClr val="accent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500"/>
              <a:buNone/>
              <a:defRPr sz="3333">
                <a:solidFill>
                  <a:schemeClr val="accent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500"/>
              <a:buNone/>
              <a:defRPr sz="3333">
                <a:solidFill>
                  <a:schemeClr val="accent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500"/>
              <a:buNone/>
              <a:defRPr sz="3333">
                <a:solidFill>
                  <a:schemeClr val="accent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500"/>
              <a:buNone/>
              <a:defRPr sz="3333"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  <p:sp>
        <p:nvSpPr>
          <p:cNvPr id="3153" name="Google Shape;3153;p17"/>
          <p:cNvSpPr txBox="1">
            <a:spLocks noGrp="1"/>
          </p:cNvSpPr>
          <p:nvPr>
            <p:ph type="subTitle" idx="7"/>
          </p:nvPr>
        </p:nvSpPr>
        <p:spPr>
          <a:xfrm>
            <a:off x="6906135" y="4791949"/>
            <a:ext cx="3832400" cy="64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54" name="Google Shape;3154;p17"/>
          <p:cNvSpPr txBox="1">
            <a:spLocks noGrp="1"/>
          </p:cNvSpPr>
          <p:nvPr>
            <p:ph type="title" idx="8"/>
          </p:nvPr>
        </p:nvSpPr>
        <p:spPr>
          <a:xfrm>
            <a:off x="960000" y="593367"/>
            <a:ext cx="10272000" cy="7636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300"/>
              <a:buNone/>
              <a:defRPr b="1"/>
            </a:lvl1pPr>
            <a:lvl2pPr lvl="1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9pPr>
          </a:lstStyle>
          <a:p>
            <a:endParaRPr/>
          </a:p>
        </p:txBody>
      </p:sp>
      <p:sp>
        <p:nvSpPr>
          <p:cNvPr id="3155" name="Google Shape;3155;p17"/>
          <p:cNvSpPr/>
          <p:nvPr/>
        </p:nvSpPr>
        <p:spPr>
          <a:xfrm rot="10800000" flipH="1">
            <a:off x="-67499" y="5232637"/>
            <a:ext cx="12516212" cy="1886764"/>
          </a:xfrm>
          <a:custGeom>
            <a:avLst/>
            <a:gdLst/>
            <a:ahLst/>
            <a:cxnLst/>
            <a:rect l="l" t="t" r="r" b="b"/>
            <a:pathLst>
              <a:path w="331292" h="45257" extrusionOk="0">
                <a:moveTo>
                  <a:pt x="291881" y="3487"/>
                </a:moveTo>
                <a:cubicBezTo>
                  <a:pt x="292092" y="3487"/>
                  <a:pt x="292294" y="3546"/>
                  <a:pt x="292466" y="3690"/>
                </a:cubicBezTo>
                <a:cubicBezTo>
                  <a:pt x="292680" y="3869"/>
                  <a:pt x="292775" y="4142"/>
                  <a:pt x="292859" y="4428"/>
                </a:cubicBezTo>
                <a:cubicBezTo>
                  <a:pt x="293061" y="5035"/>
                  <a:pt x="293251" y="5786"/>
                  <a:pt x="292835" y="6286"/>
                </a:cubicBezTo>
                <a:cubicBezTo>
                  <a:pt x="292430" y="6786"/>
                  <a:pt x="291644" y="6845"/>
                  <a:pt x="291096" y="7143"/>
                </a:cubicBezTo>
                <a:cubicBezTo>
                  <a:pt x="290870" y="7262"/>
                  <a:pt x="290596" y="7452"/>
                  <a:pt x="290334" y="7452"/>
                </a:cubicBezTo>
                <a:cubicBezTo>
                  <a:pt x="290037" y="7452"/>
                  <a:pt x="289930" y="7202"/>
                  <a:pt x="289846" y="6940"/>
                </a:cubicBezTo>
                <a:cubicBezTo>
                  <a:pt x="289691" y="6512"/>
                  <a:pt x="289584" y="6071"/>
                  <a:pt x="289632" y="5631"/>
                </a:cubicBezTo>
                <a:cubicBezTo>
                  <a:pt x="289727" y="4893"/>
                  <a:pt x="290263" y="4262"/>
                  <a:pt x="290870" y="3845"/>
                </a:cubicBezTo>
                <a:cubicBezTo>
                  <a:pt x="291166" y="3645"/>
                  <a:pt x="291535" y="3487"/>
                  <a:pt x="291881" y="3487"/>
                </a:cubicBezTo>
                <a:close/>
                <a:moveTo>
                  <a:pt x="300322" y="2170"/>
                </a:moveTo>
                <a:cubicBezTo>
                  <a:pt x="302512" y="2170"/>
                  <a:pt x="302527" y="5243"/>
                  <a:pt x="301955" y="7024"/>
                </a:cubicBezTo>
                <a:cubicBezTo>
                  <a:pt x="301812" y="7512"/>
                  <a:pt x="301598" y="8000"/>
                  <a:pt x="301241" y="8369"/>
                </a:cubicBezTo>
                <a:cubicBezTo>
                  <a:pt x="300479" y="9191"/>
                  <a:pt x="299228" y="9298"/>
                  <a:pt x="298121" y="9346"/>
                </a:cubicBezTo>
                <a:cubicBezTo>
                  <a:pt x="298020" y="9348"/>
                  <a:pt x="297918" y="9351"/>
                  <a:pt x="297815" y="9351"/>
                </a:cubicBezTo>
                <a:cubicBezTo>
                  <a:pt x="297495" y="9351"/>
                  <a:pt x="297174" y="9323"/>
                  <a:pt x="296895" y="9179"/>
                </a:cubicBezTo>
                <a:cubicBezTo>
                  <a:pt x="296311" y="8881"/>
                  <a:pt x="296073" y="8131"/>
                  <a:pt x="296109" y="7476"/>
                </a:cubicBezTo>
                <a:cubicBezTo>
                  <a:pt x="296133" y="6821"/>
                  <a:pt x="296395" y="6202"/>
                  <a:pt x="296514" y="5547"/>
                </a:cubicBezTo>
                <a:cubicBezTo>
                  <a:pt x="296669" y="4702"/>
                  <a:pt x="296657" y="3726"/>
                  <a:pt x="297311" y="3154"/>
                </a:cubicBezTo>
                <a:cubicBezTo>
                  <a:pt x="297895" y="2630"/>
                  <a:pt x="298859" y="2452"/>
                  <a:pt x="299574" y="2273"/>
                </a:cubicBezTo>
                <a:cubicBezTo>
                  <a:pt x="299847" y="2203"/>
                  <a:pt x="300096" y="2170"/>
                  <a:pt x="300322" y="2170"/>
                </a:cubicBezTo>
                <a:close/>
                <a:moveTo>
                  <a:pt x="24603" y="6197"/>
                </a:moveTo>
                <a:cubicBezTo>
                  <a:pt x="24622" y="6197"/>
                  <a:pt x="24641" y="6199"/>
                  <a:pt x="24658" y="6202"/>
                </a:cubicBezTo>
                <a:cubicBezTo>
                  <a:pt x="24813" y="6250"/>
                  <a:pt x="24896" y="6428"/>
                  <a:pt x="24968" y="6548"/>
                </a:cubicBezTo>
                <a:cubicBezTo>
                  <a:pt x="25194" y="6905"/>
                  <a:pt x="25373" y="7286"/>
                  <a:pt x="25504" y="7702"/>
                </a:cubicBezTo>
                <a:cubicBezTo>
                  <a:pt x="25575" y="7929"/>
                  <a:pt x="25623" y="8167"/>
                  <a:pt x="25658" y="8405"/>
                </a:cubicBezTo>
                <a:cubicBezTo>
                  <a:pt x="25730" y="8893"/>
                  <a:pt x="25694" y="9417"/>
                  <a:pt x="25432" y="9834"/>
                </a:cubicBezTo>
                <a:cubicBezTo>
                  <a:pt x="25266" y="10084"/>
                  <a:pt x="25016" y="10274"/>
                  <a:pt x="24742" y="10441"/>
                </a:cubicBezTo>
                <a:cubicBezTo>
                  <a:pt x="24527" y="10655"/>
                  <a:pt x="24254" y="10810"/>
                  <a:pt x="24003" y="10977"/>
                </a:cubicBezTo>
                <a:cubicBezTo>
                  <a:pt x="23313" y="11429"/>
                  <a:pt x="22634" y="11977"/>
                  <a:pt x="21801" y="12024"/>
                </a:cubicBezTo>
                <a:cubicBezTo>
                  <a:pt x="21777" y="12025"/>
                  <a:pt x="21753" y="12026"/>
                  <a:pt x="21730" y="12026"/>
                </a:cubicBezTo>
                <a:cubicBezTo>
                  <a:pt x="21125" y="12026"/>
                  <a:pt x="20555" y="11739"/>
                  <a:pt x="20051" y="11441"/>
                </a:cubicBezTo>
                <a:cubicBezTo>
                  <a:pt x="19693" y="11215"/>
                  <a:pt x="19312" y="10965"/>
                  <a:pt x="19134" y="10572"/>
                </a:cubicBezTo>
                <a:cubicBezTo>
                  <a:pt x="19015" y="10250"/>
                  <a:pt x="19039" y="9881"/>
                  <a:pt x="19134" y="9524"/>
                </a:cubicBezTo>
                <a:cubicBezTo>
                  <a:pt x="19289" y="8988"/>
                  <a:pt x="19586" y="8476"/>
                  <a:pt x="20003" y="8107"/>
                </a:cubicBezTo>
                <a:cubicBezTo>
                  <a:pt x="20134" y="7988"/>
                  <a:pt x="20301" y="7869"/>
                  <a:pt x="20444" y="7774"/>
                </a:cubicBezTo>
                <a:lnTo>
                  <a:pt x="20491" y="7738"/>
                </a:lnTo>
                <a:cubicBezTo>
                  <a:pt x="20991" y="7274"/>
                  <a:pt x="21646" y="7000"/>
                  <a:pt x="22289" y="6750"/>
                </a:cubicBezTo>
                <a:cubicBezTo>
                  <a:pt x="22872" y="6512"/>
                  <a:pt x="23468" y="6286"/>
                  <a:pt x="24111" y="6250"/>
                </a:cubicBezTo>
                <a:cubicBezTo>
                  <a:pt x="24230" y="6250"/>
                  <a:pt x="24337" y="6226"/>
                  <a:pt x="24444" y="6214"/>
                </a:cubicBezTo>
                <a:cubicBezTo>
                  <a:pt x="24503" y="6206"/>
                  <a:pt x="24556" y="6197"/>
                  <a:pt x="24603" y="6197"/>
                </a:cubicBezTo>
                <a:close/>
                <a:moveTo>
                  <a:pt x="293545" y="8394"/>
                </a:moveTo>
                <a:cubicBezTo>
                  <a:pt x="294053" y="8394"/>
                  <a:pt x="294508" y="8695"/>
                  <a:pt x="294883" y="9107"/>
                </a:cubicBezTo>
                <a:cubicBezTo>
                  <a:pt x="295287" y="9548"/>
                  <a:pt x="295597" y="10096"/>
                  <a:pt x="295764" y="10679"/>
                </a:cubicBezTo>
                <a:cubicBezTo>
                  <a:pt x="295871" y="11060"/>
                  <a:pt x="295918" y="11512"/>
                  <a:pt x="295680" y="11834"/>
                </a:cubicBezTo>
                <a:cubicBezTo>
                  <a:pt x="295514" y="12060"/>
                  <a:pt x="295264" y="12179"/>
                  <a:pt x="294990" y="12251"/>
                </a:cubicBezTo>
                <a:cubicBezTo>
                  <a:pt x="294748" y="12325"/>
                  <a:pt x="294496" y="12360"/>
                  <a:pt x="294244" y="12360"/>
                </a:cubicBezTo>
                <a:cubicBezTo>
                  <a:pt x="293725" y="12360"/>
                  <a:pt x="293204" y="12209"/>
                  <a:pt x="292763" y="11929"/>
                </a:cubicBezTo>
                <a:cubicBezTo>
                  <a:pt x="292108" y="11512"/>
                  <a:pt x="291656" y="10798"/>
                  <a:pt x="291549" y="10024"/>
                </a:cubicBezTo>
                <a:cubicBezTo>
                  <a:pt x="291489" y="9607"/>
                  <a:pt x="291775" y="9357"/>
                  <a:pt x="292049" y="9084"/>
                </a:cubicBezTo>
                <a:cubicBezTo>
                  <a:pt x="292358" y="8738"/>
                  <a:pt x="292668" y="8584"/>
                  <a:pt x="293120" y="8464"/>
                </a:cubicBezTo>
                <a:cubicBezTo>
                  <a:pt x="293265" y="8416"/>
                  <a:pt x="293407" y="8394"/>
                  <a:pt x="293545" y="8394"/>
                </a:cubicBezTo>
                <a:close/>
                <a:moveTo>
                  <a:pt x="30076" y="8110"/>
                </a:moveTo>
                <a:cubicBezTo>
                  <a:pt x="30160" y="8110"/>
                  <a:pt x="30243" y="8113"/>
                  <a:pt x="30326" y="8119"/>
                </a:cubicBezTo>
                <a:cubicBezTo>
                  <a:pt x="31421" y="8214"/>
                  <a:pt x="32219" y="8905"/>
                  <a:pt x="32921" y="9679"/>
                </a:cubicBezTo>
                <a:cubicBezTo>
                  <a:pt x="33421" y="10250"/>
                  <a:pt x="33933" y="10977"/>
                  <a:pt x="33743" y="11727"/>
                </a:cubicBezTo>
                <a:cubicBezTo>
                  <a:pt x="33528" y="12513"/>
                  <a:pt x="32647" y="12882"/>
                  <a:pt x="31862" y="13060"/>
                </a:cubicBezTo>
                <a:cubicBezTo>
                  <a:pt x="31285" y="13196"/>
                  <a:pt x="30500" y="13385"/>
                  <a:pt x="29766" y="13385"/>
                </a:cubicBezTo>
                <a:cubicBezTo>
                  <a:pt x="29152" y="13385"/>
                  <a:pt x="28573" y="13253"/>
                  <a:pt x="28183" y="12846"/>
                </a:cubicBezTo>
                <a:cubicBezTo>
                  <a:pt x="27206" y="11798"/>
                  <a:pt x="26909" y="10000"/>
                  <a:pt x="27992" y="8893"/>
                </a:cubicBezTo>
                <a:cubicBezTo>
                  <a:pt x="28528" y="8357"/>
                  <a:pt x="29316" y="8110"/>
                  <a:pt x="30076" y="8110"/>
                </a:cubicBezTo>
                <a:close/>
                <a:moveTo>
                  <a:pt x="285133" y="7081"/>
                </a:moveTo>
                <a:cubicBezTo>
                  <a:pt x="285767" y="7081"/>
                  <a:pt x="286384" y="7207"/>
                  <a:pt x="286893" y="7571"/>
                </a:cubicBezTo>
                <a:cubicBezTo>
                  <a:pt x="287501" y="8000"/>
                  <a:pt x="287882" y="8726"/>
                  <a:pt x="288072" y="9453"/>
                </a:cubicBezTo>
                <a:cubicBezTo>
                  <a:pt x="288144" y="9738"/>
                  <a:pt x="288203" y="10048"/>
                  <a:pt x="288096" y="10334"/>
                </a:cubicBezTo>
                <a:cubicBezTo>
                  <a:pt x="287941" y="10798"/>
                  <a:pt x="287405" y="11000"/>
                  <a:pt x="286941" y="11179"/>
                </a:cubicBezTo>
                <a:cubicBezTo>
                  <a:pt x="285893" y="11584"/>
                  <a:pt x="284905" y="12096"/>
                  <a:pt x="283965" y="12703"/>
                </a:cubicBezTo>
                <a:cubicBezTo>
                  <a:pt x="283500" y="13001"/>
                  <a:pt x="283072" y="13346"/>
                  <a:pt x="282619" y="13667"/>
                </a:cubicBezTo>
                <a:cubicBezTo>
                  <a:pt x="282366" y="13855"/>
                  <a:pt x="282120" y="13998"/>
                  <a:pt x="281829" y="13998"/>
                </a:cubicBezTo>
                <a:cubicBezTo>
                  <a:pt x="281751" y="13998"/>
                  <a:pt x="281669" y="13988"/>
                  <a:pt x="281583" y="13965"/>
                </a:cubicBezTo>
                <a:cubicBezTo>
                  <a:pt x="281071" y="13834"/>
                  <a:pt x="280464" y="13477"/>
                  <a:pt x="280155" y="13048"/>
                </a:cubicBezTo>
                <a:cubicBezTo>
                  <a:pt x="279726" y="12513"/>
                  <a:pt x="279750" y="11751"/>
                  <a:pt x="279809" y="11084"/>
                </a:cubicBezTo>
                <a:cubicBezTo>
                  <a:pt x="279857" y="10608"/>
                  <a:pt x="279916" y="10119"/>
                  <a:pt x="280083" y="9667"/>
                </a:cubicBezTo>
                <a:cubicBezTo>
                  <a:pt x="280643" y="8238"/>
                  <a:pt x="282250" y="7560"/>
                  <a:pt x="283750" y="7238"/>
                </a:cubicBezTo>
                <a:cubicBezTo>
                  <a:pt x="284197" y="7148"/>
                  <a:pt x="284670" y="7081"/>
                  <a:pt x="285133" y="7081"/>
                </a:cubicBezTo>
                <a:close/>
                <a:moveTo>
                  <a:pt x="12965" y="6965"/>
                </a:moveTo>
                <a:cubicBezTo>
                  <a:pt x="14236" y="6965"/>
                  <a:pt x="15531" y="7327"/>
                  <a:pt x="16455" y="8179"/>
                </a:cubicBezTo>
                <a:cubicBezTo>
                  <a:pt x="16741" y="8429"/>
                  <a:pt x="16979" y="8750"/>
                  <a:pt x="17122" y="9084"/>
                </a:cubicBezTo>
                <a:cubicBezTo>
                  <a:pt x="17443" y="9774"/>
                  <a:pt x="17384" y="10572"/>
                  <a:pt x="17110" y="11274"/>
                </a:cubicBezTo>
                <a:cubicBezTo>
                  <a:pt x="16884" y="11822"/>
                  <a:pt x="16550" y="12322"/>
                  <a:pt x="16157" y="12763"/>
                </a:cubicBezTo>
                <a:cubicBezTo>
                  <a:pt x="15895" y="13251"/>
                  <a:pt x="15514" y="13691"/>
                  <a:pt x="15133" y="14084"/>
                </a:cubicBezTo>
                <a:cubicBezTo>
                  <a:pt x="14705" y="14537"/>
                  <a:pt x="14205" y="14953"/>
                  <a:pt x="13633" y="15191"/>
                </a:cubicBezTo>
                <a:cubicBezTo>
                  <a:pt x="13276" y="15358"/>
                  <a:pt x="12919" y="15418"/>
                  <a:pt x="12538" y="15442"/>
                </a:cubicBezTo>
                <a:cubicBezTo>
                  <a:pt x="12478" y="15444"/>
                  <a:pt x="12418" y="15446"/>
                  <a:pt x="12358" y="15446"/>
                </a:cubicBezTo>
                <a:cubicBezTo>
                  <a:pt x="10978" y="15446"/>
                  <a:pt x="9615" y="14662"/>
                  <a:pt x="8942" y="13429"/>
                </a:cubicBezTo>
                <a:cubicBezTo>
                  <a:pt x="8240" y="12155"/>
                  <a:pt x="8347" y="10489"/>
                  <a:pt x="9204" y="9310"/>
                </a:cubicBezTo>
                <a:cubicBezTo>
                  <a:pt x="9323" y="9143"/>
                  <a:pt x="9466" y="9012"/>
                  <a:pt x="9597" y="8881"/>
                </a:cubicBezTo>
                <a:cubicBezTo>
                  <a:pt x="9680" y="8691"/>
                  <a:pt x="9787" y="8512"/>
                  <a:pt x="9918" y="8333"/>
                </a:cubicBezTo>
                <a:cubicBezTo>
                  <a:pt x="10073" y="8131"/>
                  <a:pt x="10240" y="7952"/>
                  <a:pt x="10418" y="7810"/>
                </a:cubicBezTo>
                <a:cubicBezTo>
                  <a:pt x="10514" y="7714"/>
                  <a:pt x="10621" y="7619"/>
                  <a:pt x="10728" y="7524"/>
                </a:cubicBezTo>
                <a:cubicBezTo>
                  <a:pt x="10859" y="7417"/>
                  <a:pt x="11014" y="7345"/>
                  <a:pt x="11157" y="7274"/>
                </a:cubicBezTo>
                <a:cubicBezTo>
                  <a:pt x="11550" y="7095"/>
                  <a:pt x="11978" y="7024"/>
                  <a:pt x="12407" y="6988"/>
                </a:cubicBezTo>
                <a:cubicBezTo>
                  <a:pt x="12591" y="6973"/>
                  <a:pt x="12778" y="6965"/>
                  <a:pt x="12965" y="6965"/>
                </a:cubicBezTo>
                <a:close/>
                <a:moveTo>
                  <a:pt x="70165" y="9619"/>
                </a:moveTo>
                <a:cubicBezTo>
                  <a:pt x="70181" y="9619"/>
                  <a:pt x="70196" y="9619"/>
                  <a:pt x="70212" y="9619"/>
                </a:cubicBezTo>
                <a:cubicBezTo>
                  <a:pt x="72795" y="9667"/>
                  <a:pt x="74605" y="12477"/>
                  <a:pt x="73105" y="14739"/>
                </a:cubicBezTo>
                <a:cubicBezTo>
                  <a:pt x="72855" y="15132"/>
                  <a:pt x="72510" y="15477"/>
                  <a:pt x="72081" y="15608"/>
                </a:cubicBezTo>
                <a:cubicBezTo>
                  <a:pt x="71843" y="15692"/>
                  <a:pt x="71569" y="15715"/>
                  <a:pt x="71319" y="15715"/>
                </a:cubicBezTo>
                <a:cubicBezTo>
                  <a:pt x="69914" y="15715"/>
                  <a:pt x="68604" y="14894"/>
                  <a:pt x="67830" y="13763"/>
                </a:cubicBezTo>
                <a:cubicBezTo>
                  <a:pt x="67223" y="12894"/>
                  <a:pt x="66902" y="11762"/>
                  <a:pt x="67533" y="10834"/>
                </a:cubicBezTo>
                <a:cubicBezTo>
                  <a:pt x="68107" y="9990"/>
                  <a:pt x="69189" y="9619"/>
                  <a:pt x="70165" y="9619"/>
                </a:cubicBezTo>
                <a:close/>
                <a:moveTo>
                  <a:pt x="62208" y="9584"/>
                </a:moveTo>
                <a:cubicBezTo>
                  <a:pt x="62611" y="9584"/>
                  <a:pt x="63036" y="9734"/>
                  <a:pt x="63330" y="9953"/>
                </a:cubicBezTo>
                <a:cubicBezTo>
                  <a:pt x="63830" y="10322"/>
                  <a:pt x="64139" y="10905"/>
                  <a:pt x="64366" y="11489"/>
                </a:cubicBezTo>
                <a:cubicBezTo>
                  <a:pt x="64699" y="12322"/>
                  <a:pt x="64878" y="13227"/>
                  <a:pt x="64901" y="14120"/>
                </a:cubicBezTo>
                <a:cubicBezTo>
                  <a:pt x="64937" y="14846"/>
                  <a:pt x="64699" y="15751"/>
                  <a:pt x="63985" y="15882"/>
                </a:cubicBezTo>
                <a:cubicBezTo>
                  <a:pt x="63926" y="15893"/>
                  <a:pt x="63868" y="15898"/>
                  <a:pt x="63811" y="15898"/>
                </a:cubicBezTo>
                <a:cubicBezTo>
                  <a:pt x="63314" y="15898"/>
                  <a:pt x="62887" y="15503"/>
                  <a:pt x="62556" y="15108"/>
                </a:cubicBezTo>
                <a:cubicBezTo>
                  <a:pt x="61925" y="14394"/>
                  <a:pt x="61330" y="13608"/>
                  <a:pt x="61032" y="12703"/>
                </a:cubicBezTo>
                <a:cubicBezTo>
                  <a:pt x="60770" y="11870"/>
                  <a:pt x="60770" y="10750"/>
                  <a:pt x="61282" y="10012"/>
                </a:cubicBezTo>
                <a:cubicBezTo>
                  <a:pt x="61497" y="9707"/>
                  <a:pt x="61843" y="9584"/>
                  <a:pt x="62208" y="9584"/>
                </a:cubicBezTo>
                <a:close/>
                <a:moveTo>
                  <a:pt x="57027" y="10759"/>
                </a:moveTo>
                <a:cubicBezTo>
                  <a:pt x="57720" y="10759"/>
                  <a:pt x="58427" y="10947"/>
                  <a:pt x="58865" y="11453"/>
                </a:cubicBezTo>
                <a:cubicBezTo>
                  <a:pt x="59651" y="12358"/>
                  <a:pt x="59234" y="13834"/>
                  <a:pt x="58401" y="14703"/>
                </a:cubicBezTo>
                <a:cubicBezTo>
                  <a:pt x="57508" y="15620"/>
                  <a:pt x="56186" y="16334"/>
                  <a:pt x="55067" y="16942"/>
                </a:cubicBezTo>
                <a:cubicBezTo>
                  <a:pt x="54397" y="17306"/>
                  <a:pt x="53581" y="17630"/>
                  <a:pt x="52800" y="17630"/>
                </a:cubicBezTo>
                <a:cubicBezTo>
                  <a:pt x="52637" y="17630"/>
                  <a:pt x="52475" y="17616"/>
                  <a:pt x="52317" y="17585"/>
                </a:cubicBezTo>
                <a:cubicBezTo>
                  <a:pt x="49876" y="17144"/>
                  <a:pt x="52090" y="13417"/>
                  <a:pt x="53031" y="12501"/>
                </a:cubicBezTo>
                <a:cubicBezTo>
                  <a:pt x="53983" y="11560"/>
                  <a:pt x="55234" y="10929"/>
                  <a:pt x="56567" y="10786"/>
                </a:cubicBezTo>
                <a:cubicBezTo>
                  <a:pt x="56718" y="10769"/>
                  <a:pt x="56872" y="10759"/>
                  <a:pt x="57027" y="10759"/>
                </a:cubicBezTo>
                <a:close/>
                <a:moveTo>
                  <a:pt x="299416" y="11775"/>
                </a:moveTo>
                <a:cubicBezTo>
                  <a:pt x="300256" y="11775"/>
                  <a:pt x="301358" y="11951"/>
                  <a:pt x="301348" y="12941"/>
                </a:cubicBezTo>
                <a:cubicBezTo>
                  <a:pt x="301348" y="13572"/>
                  <a:pt x="300990" y="14191"/>
                  <a:pt x="300419" y="14477"/>
                </a:cubicBezTo>
                <a:cubicBezTo>
                  <a:pt x="299907" y="14739"/>
                  <a:pt x="299205" y="14775"/>
                  <a:pt x="298835" y="15275"/>
                </a:cubicBezTo>
                <a:cubicBezTo>
                  <a:pt x="298562" y="15656"/>
                  <a:pt x="298597" y="16156"/>
                  <a:pt x="298597" y="16620"/>
                </a:cubicBezTo>
                <a:cubicBezTo>
                  <a:pt x="298597" y="17085"/>
                  <a:pt x="298514" y="17597"/>
                  <a:pt x="298133" y="17858"/>
                </a:cubicBezTo>
                <a:cubicBezTo>
                  <a:pt x="297978" y="17942"/>
                  <a:pt x="297823" y="17989"/>
                  <a:pt x="297645" y="17989"/>
                </a:cubicBezTo>
                <a:cubicBezTo>
                  <a:pt x="297615" y="17991"/>
                  <a:pt x="297584" y="17992"/>
                  <a:pt x="297554" y="17992"/>
                </a:cubicBezTo>
                <a:cubicBezTo>
                  <a:pt x="296814" y="17992"/>
                  <a:pt x="296121" y="17438"/>
                  <a:pt x="295823" y="16751"/>
                </a:cubicBezTo>
                <a:cubicBezTo>
                  <a:pt x="295502" y="16037"/>
                  <a:pt x="295526" y="15215"/>
                  <a:pt x="295656" y="14465"/>
                </a:cubicBezTo>
                <a:cubicBezTo>
                  <a:pt x="295811" y="13691"/>
                  <a:pt x="296121" y="12882"/>
                  <a:pt x="296752" y="12405"/>
                </a:cubicBezTo>
                <a:cubicBezTo>
                  <a:pt x="297383" y="11917"/>
                  <a:pt x="298252" y="11810"/>
                  <a:pt x="299026" y="11786"/>
                </a:cubicBezTo>
                <a:cubicBezTo>
                  <a:pt x="299145" y="11780"/>
                  <a:pt x="299277" y="11775"/>
                  <a:pt x="299416" y="11775"/>
                </a:cubicBezTo>
                <a:close/>
                <a:moveTo>
                  <a:pt x="79817" y="11546"/>
                </a:moveTo>
                <a:cubicBezTo>
                  <a:pt x="80442" y="11546"/>
                  <a:pt x="81124" y="11865"/>
                  <a:pt x="81665" y="12167"/>
                </a:cubicBezTo>
                <a:cubicBezTo>
                  <a:pt x="83213" y="13036"/>
                  <a:pt x="84594" y="14287"/>
                  <a:pt x="85725" y="15632"/>
                </a:cubicBezTo>
                <a:cubicBezTo>
                  <a:pt x="85892" y="15834"/>
                  <a:pt x="86047" y="16037"/>
                  <a:pt x="86130" y="16287"/>
                </a:cubicBezTo>
                <a:cubicBezTo>
                  <a:pt x="86261" y="16763"/>
                  <a:pt x="86011" y="17275"/>
                  <a:pt x="85666" y="17608"/>
                </a:cubicBezTo>
                <a:cubicBezTo>
                  <a:pt x="85072" y="18207"/>
                  <a:pt x="84314" y="18444"/>
                  <a:pt x="83530" y="18444"/>
                </a:cubicBezTo>
                <a:cubicBezTo>
                  <a:pt x="82616" y="18444"/>
                  <a:pt x="81666" y="18122"/>
                  <a:pt x="80903" y="17680"/>
                </a:cubicBezTo>
                <a:cubicBezTo>
                  <a:pt x="79772" y="17001"/>
                  <a:pt x="78772" y="16204"/>
                  <a:pt x="78391" y="14894"/>
                </a:cubicBezTo>
                <a:cubicBezTo>
                  <a:pt x="78129" y="14013"/>
                  <a:pt x="78105" y="12882"/>
                  <a:pt x="78665" y="12120"/>
                </a:cubicBezTo>
                <a:cubicBezTo>
                  <a:pt x="78977" y="11700"/>
                  <a:pt x="79384" y="11546"/>
                  <a:pt x="79817" y="11546"/>
                </a:cubicBezTo>
                <a:close/>
                <a:moveTo>
                  <a:pt x="275057" y="11342"/>
                </a:moveTo>
                <a:cubicBezTo>
                  <a:pt x="275113" y="11342"/>
                  <a:pt x="275169" y="11343"/>
                  <a:pt x="275225" y="11346"/>
                </a:cubicBezTo>
                <a:cubicBezTo>
                  <a:pt x="276285" y="11405"/>
                  <a:pt x="277392" y="12096"/>
                  <a:pt x="277559" y="13132"/>
                </a:cubicBezTo>
                <a:cubicBezTo>
                  <a:pt x="277761" y="14322"/>
                  <a:pt x="276726" y="15334"/>
                  <a:pt x="275761" y="16061"/>
                </a:cubicBezTo>
                <a:cubicBezTo>
                  <a:pt x="275166" y="16513"/>
                  <a:pt x="274559" y="16930"/>
                  <a:pt x="273928" y="17335"/>
                </a:cubicBezTo>
                <a:cubicBezTo>
                  <a:pt x="272963" y="17954"/>
                  <a:pt x="271904" y="18537"/>
                  <a:pt x="270761" y="18549"/>
                </a:cubicBezTo>
                <a:cubicBezTo>
                  <a:pt x="270750" y="18549"/>
                  <a:pt x="270739" y="18549"/>
                  <a:pt x="270728" y="18549"/>
                </a:cubicBezTo>
                <a:cubicBezTo>
                  <a:pt x="269620" y="18549"/>
                  <a:pt x="268528" y="17957"/>
                  <a:pt x="267915" y="17037"/>
                </a:cubicBezTo>
                <a:cubicBezTo>
                  <a:pt x="267593" y="16525"/>
                  <a:pt x="267403" y="15918"/>
                  <a:pt x="267462" y="15322"/>
                </a:cubicBezTo>
                <a:cubicBezTo>
                  <a:pt x="267653" y="13691"/>
                  <a:pt x="269391" y="13310"/>
                  <a:pt x="270653" y="12775"/>
                </a:cubicBezTo>
                <a:cubicBezTo>
                  <a:pt x="271165" y="12572"/>
                  <a:pt x="271665" y="12346"/>
                  <a:pt x="272165" y="12132"/>
                </a:cubicBezTo>
                <a:cubicBezTo>
                  <a:pt x="273090" y="11737"/>
                  <a:pt x="274047" y="11342"/>
                  <a:pt x="275057" y="11342"/>
                </a:cubicBezTo>
                <a:close/>
                <a:moveTo>
                  <a:pt x="288810" y="12417"/>
                </a:moveTo>
                <a:cubicBezTo>
                  <a:pt x="290156" y="12429"/>
                  <a:pt x="291537" y="12786"/>
                  <a:pt x="292525" y="13679"/>
                </a:cubicBezTo>
                <a:cubicBezTo>
                  <a:pt x="293513" y="14572"/>
                  <a:pt x="294025" y="16061"/>
                  <a:pt x="293537" y="17311"/>
                </a:cubicBezTo>
                <a:cubicBezTo>
                  <a:pt x="293233" y="18101"/>
                  <a:pt x="292437" y="18728"/>
                  <a:pt x="291620" y="18728"/>
                </a:cubicBezTo>
                <a:cubicBezTo>
                  <a:pt x="291477" y="18728"/>
                  <a:pt x="291333" y="18709"/>
                  <a:pt x="291192" y="18668"/>
                </a:cubicBezTo>
                <a:cubicBezTo>
                  <a:pt x="290644" y="18501"/>
                  <a:pt x="290227" y="18073"/>
                  <a:pt x="289787" y="17728"/>
                </a:cubicBezTo>
                <a:cubicBezTo>
                  <a:pt x="289049" y="17156"/>
                  <a:pt x="288144" y="16811"/>
                  <a:pt x="287203" y="16715"/>
                </a:cubicBezTo>
                <a:cubicBezTo>
                  <a:pt x="286524" y="16644"/>
                  <a:pt x="285822" y="16668"/>
                  <a:pt x="285155" y="16477"/>
                </a:cubicBezTo>
                <a:cubicBezTo>
                  <a:pt x="284703" y="16358"/>
                  <a:pt x="284155" y="16156"/>
                  <a:pt x="284036" y="15644"/>
                </a:cubicBezTo>
                <a:cubicBezTo>
                  <a:pt x="283869" y="14930"/>
                  <a:pt x="284488" y="14263"/>
                  <a:pt x="284988" y="13882"/>
                </a:cubicBezTo>
                <a:cubicBezTo>
                  <a:pt x="285679" y="13358"/>
                  <a:pt x="286453" y="12846"/>
                  <a:pt x="287263" y="12608"/>
                </a:cubicBezTo>
                <a:cubicBezTo>
                  <a:pt x="287775" y="12465"/>
                  <a:pt x="288298" y="12417"/>
                  <a:pt x="288810" y="12417"/>
                </a:cubicBezTo>
                <a:close/>
                <a:moveTo>
                  <a:pt x="114324" y="10935"/>
                </a:moveTo>
                <a:cubicBezTo>
                  <a:pt x="115102" y="10935"/>
                  <a:pt x="115875" y="11010"/>
                  <a:pt x="116634" y="11203"/>
                </a:cubicBezTo>
                <a:cubicBezTo>
                  <a:pt x="118170" y="11584"/>
                  <a:pt x="119623" y="12524"/>
                  <a:pt x="120337" y="13953"/>
                </a:cubicBezTo>
                <a:cubicBezTo>
                  <a:pt x="120861" y="15001"/>
                  <a:pt x="121028" y="16727"/>
                  <a:pt x="120158" y="17644"/>
                </a:cubicBezTo>
                <a:cubicBezTo>
                  <a:pt x="119781" y="18059"/>
                  <a:pt x="119209" y="18137"/>
                  <a:pt x="118642" y="18137"/>
                </a:cubicBezTo>
                <a:cubicBezTo>
                  <a:pt x="118298" y="18137"/>
                  <a:pt x="117955" y="18109"/>
                  <a:pt x="117658" y="18109"/>
                </a:cubicBezTo>
                <a:cubicBezTo>
                  <a:pt x="117608" y="18108"/>
                  <a:pt x="117558" y="18107"/>
                  <a:pt x="117507" y="18107"/>
                </a:cubicBezTo>
                <a:cubicBezTo>
                  <a:pt x="116678" y="18107"/>
                  <a:pt x="115858" y="18198"/>
                  <a:pt x="115027" y="18299"/>
                </a:cubicBezTo>
                <a:cubicBezTo>
                  <a:pt x="113110" y="18525"/>
                  <a:pt x="111169" y="18692"/>
                  <a:pt x="109240" y="18775"/>
                </a:cubicBezTo>
                <a:cubicBezTo>
                  <a:pt x="109042" y="18787"/>
                  <a:pt x="108839" y="18796"/>
                  <a:pt x="108637" y="18796"/>
                </a:cubicBezTo>
                <a:cubicBezTo>
                  <a:pt x="108232" y="18796"/>
                  <a:pt x="107827" y="18759"/>
                  <a:pt x="107454" y="18632"/>
                </a:cubicBezTo>
                <a:cubicBezTo>
                  <a:pt x="106180" y="18192"/>
                  <a:pt x="105478" y="16692"/>
                  <a:pt x="105692" y="15370"/>
                </a:cubicBezTo>
                <a:cubicBezTo>
                  <a:pt x="105907" y="14048"/>
                  <a:pt x="106883" y="12929"/>
                  <a:pt x="108050" y="12263"/>
                </a:cubicBezTo>
                <a:cubicBezTo>
                  <a:pt x="109205" y="11584"/>
                  <a:pt x="110562" y="11310"/>
                  <a:pt x="111895" y="11131"/>
                </a:cubicBezTo>
                <a:cubicBezTo>
                  <a:pt x="112702" y="11016"/>
                  <a:pt x="113515" y="10935"/>
                  <a:pt x="114324" y="10935"/>
                </a:cubicBezTo>
                <a:close/>
                <a:moveTo>
                  <a:pt x="263069" y="13810"/>
                </a:moveTo>
                <a:cubicBezTo>
                  <a:pt x="263343" y="13810"/>
                  <a:pt x="263605" y="13989"/>
                  <a:pt x="263807" y="14168"/>
                </a:cubicBezTo>
                <a:cubicBezTo>
                  <a:pt x="264712" y="14941"/>
                  <a:pt x="265248" y="16144"/>
                  <a:pt x="265224" y="17347"/>
                </a:cubicBezTo>
                <a:cubicBezTo>
                  <a:pt x="265224" y="17525"/>
                  <a:pt x="265188" y="17704"/>
                  <a:pt x="265117" y="17858"/>
                </a:cubicBezTo>
                <a:cubicBezTo>
                  <a:pt x="265057" y="17954"/>
                  <a:pt x="264974" y="18049"/>
                  <a:pt x="264879" y="18132"/>
                </a:cubicBezTo>
                <a:cubicBezTo>
                  <a:pt x="264418" y="18571"/>
                  <a:pt x="263827" y="18999"/>
                  <a:pt x="263187" y="18999"/>
                </a:cubicBezTo>
                <a:cubicBezTo>
                  <a:pt x="263132" y="18999"/>
                  <a:pt x="263077" y="18996"/>
                  <a:pt x="263021" y="18990"/>
                </a:cubicBezTo>
                <a:cubicBezTo>
                  <a:pt x="262545" y="18930"/>
                  <a:pt x="262128" y="18609"/>
                  <a:pt x="261771" y="18287"/>
                </a:cubicBezTo>
                <a:cubicBezTo>
                  <a:pt x="261343" y="17882"/>
                  <a:pt x="260938" y="17406"/>
                  <a:pt x="260747" y="16846"/>
                </a:cubicBezTo>
                <a:cubicBezTo>
                  <a:pt x="260485" y="16132"/>
                  <a:pt x="260604" y="15025"/>
                  <a:pt x="261283" y="14549"/>
                </a:cubicBezTo>
                <a:cubicBezTo>
                  <a:pt x="261581" y="14346"/>
                  <a:pt x="261938" y="14227"/>
                  <a:pt x="262259" y="14072"/>
                </a:cubicBezTo>
                <a:cubicBezTo>
                  <a:pt x="262509" y="13965"/>
                  <a:pt x="262783" y="13810"/>
                  <a:pt x="263069" y="13810"/>
                </a:cubicBezTo>
                <a:close/>
                <a:moveTo>
                  <a:pt x="40068" y="9732"/>
                </a:moveTo>
                <a:cubicBezTo>
                  <a:pt x="41151" y="9732"/>
                  <a:pt x="42166" y="10284"/>
                  <a:pt x="43065" y="10846"/>
                </a:cubicBezTo>
                <a:cubicBezTo>
                  <a:pt x="43982" y="11405"/>
                  <a:pt x="44875" y="12048"/>
                  <a:pt x="45697" y="12715"/>
                </a:cubicBezTo>
                <a:cubicBezTo>
                  <a:pt x="46685" y="13513"/>
                  <a:pt x="47625" y="14382"/>
                  <a:pt x="48185" y="15513"/>
                </a:cubicBezTo>
                <a:cubicBezTo>
                  <a:pt x="48757" y="16680"/>
                  <a:pt x="48768" y="18287"/>
                  <a:pt x="47756" y="19085"/>
                </a:cubicBezTo>
                <a:cubicBezTo>
                  <a:pt x="47350" y="19410"/>
                  <a:pt x="46862" y="19545"/>
                  <a:pt x="46354" y="19545"/>
                </a:cubicBezTo>
                <a:cubicBezTo>
                  <a:pt x="45595" y="19545"/>
                  <a:pt x="44791" y="19244"/>
                  <a:pt x="44149" y="18823"/>
                </a:cubicBezTo>
                <a:cubicBezTo>
                  <a:pt x="43125" y="18168"/>
                  <a:pt x="42291" y="17275"/>
                  <a:pt x="41494" y="16370"/>
                </a:cubicBezTo>
                <a:cubicBezTo>
                  <a:pt x="40767" y="15572"/>
                  <a:pt x="40053" y="14787"/>
                  <a:pt x="39243" y="14060"/>
                </a:cubicBezTo>
                <a:cubicBezTo>
                  <a:pt x="38589" y="13441"/>
                  <a:pt x="37612" y="12596"/>
                  <a:pt x="37684" y="11608"/>
                </a:cubicBezTo>
                <a:cubicBezTo>
                  <a:pt x="37767" y="10572"/>
                  <a:pt x="38922" y="9798"/>
                  <a:pt x="39875" y="9738"/>
                </a:cubicBezTo>
                <a:cubicBezTo>
                  <a:pt x="39939" y="9734"/>
                  <a:pt x="40004" y="9732"/>
                  <a:pt x="40068" y="9732"/>
                </a:cubicBezTo>
                <a:close/>
                <a:moveTo>
                  <a:pt x="90357" y="15703"/>
                </a:moveTo>
                <a:cubicBezTo>
                  <a:pt x="90559" y="15703"/>
                  <a:pt x="90786" y="15703"/>
                  <a:pt x="90976" y="15763"/>
                </a:cubicBezTo>
                <a:cubicBezTo>
                  <a:pt x="91143" y="15811"/>
                  <a:pt x="91286" y="15906"/>
                  <a:pt x="91429" y="15989"/>
                </a:cubicBezTo>
                <a:cubicBezTo>
                  <a:pt x="91845" y="16275"/>
                  <a:pt x="92214" y="16680"/>
                  <a:pt x="92333" y="17168"/>
                </a:cubicBezTo>
                <a:cubicBezTo>
                  <a:pt x="92417" y="17608"/>
                  <a:pt x="92333" y="18073"/>
                  <a:pt x="92238" y="18501"/>
                </a:cubicBezTo>
                <a:cubicBezTo>
                  <a:pt x="92202" y="18716"/>
                  <a:pt x="92155" y="18942"/>
                  <a:pt x="92024" y="19121"/>
                </a:cubicBezTo>
                <a:cubicBezTo>
                  <a:pt x="91881" y="19311"/>
                  <a:pt x="91667" y="19430"/>
                  <a:pt x="91440" y="19525"/>
                </a:cubicBezTo>
                <a:cubicBezTo>
                  <a:pt x="91050" y="19678"/>
                  <a:pt x="90637" y="19754"/>
                  <a:pt x="90219" y="19754"/>
                </a:cubicBezTo>
                <a:cubicBezTo>
                  <a:pt x="90114" y="19754"/>
                  <a:pt x="90009" y="19749"/>
                  <a:pt x="89905" y="19740"/>
                </a:cubicBezTo>
                <a:cubicBezTo>
                  <a:pt x="89416" y="19692"/>
                  <a:pt x="88928" y="19525"/>
                  <a:pt x="88583" y="19144"/>
                </a:cubicBezTo>
                <a:cubicBezTo>
                  <a:pt x="88357" y="18894"/>
                  <a:pt x="88226" y="18573"/>
                  <a:pt x="88107" y="18239"/>
                </a:cubicBezTo>
                <a:cubicBezTo>
                  <a:pt x="87988" y="17894"/>
                  <a:pt x="87892" y="17537"/>
                  <a:pt x="87976" y="17192"/>
                </a:cubicBezTo>
                <a:cubicBezTo>
                  <a:pt x="88011" y="16954"/>
                  <a:pt x="88154" y="16751"/>
                  <a:pt x="88285" y="16561"/>
                </a:cubicBezTo>
                <a:cubicBezTo>
                  <a:pt x="88392" y="16394"/>
                  <a:pt x="88512" y="16227"/>
                  <a:pt x="88654" y="16084"/>
                </a:cubicBezTo>
                <a:cubicBezTo>
                  <a:pt x="88821" y="15906"/>
                  <a:pt x="89024" y="15739"/>
                  <a:pt x="89285" y="15727"/>
                </a:cubicBezTo>
                <a:cubicBezTo>
                  <a:pt x="89464" y="15715"/>
                  <a:pt x="89643" y="15715"/>
                  <a:pt x="89821" y="15715"/>
                </a:cubicBezTo>
                <a:cubicBezTo>
                  <a:pt x="90000" y="15715"/>
                  <a:pt x="90178" y="15715"/>
                  <a:pt x="90357" y="15703"/>
                </a:cubicBezTo>
                <a:close/>
                <a:moveTo>
                  <a:pt x="140568" y="14804"/>
                </a:moveTo>
                <a:cubicBezTo>
                  <a:pt x="141270" y="14804"/>
                  <a:pt x="142044" y="14886"/>
                  <a:pt x="142602" y="15322"/>
                </a:cubicBezTo>
                <a:cubicBezTo>
                  <a:pt x="143495" y="15953"/>
                  <a:pt x="143245" y="16977"/>
                  <a:pt x="142864" y="17835"/>
                </a:cubicBezTo>
                <a:cubicBezTo>
                  <a:pt x="142233" y="19228"/>
                  <a:pt x="140994" y="19490"/>
                  <a:pt x="139613" y="19752"/>
                </a:cubicBezTo>
                <a:cubicBezTo>
                  <a:pt x="138232" y="20025"/>
                  <a:pt x="136815" y="20204"/>
                  <a:pt x="135422" y="20430"/>
                </a:cubicBezTo>
                <a:cubicBezTo>
                  <a:pt x="135041" y="20487"/>
                  <a:pt x="134637" y="20539"/>
                  <a:pt x="134244" y="20539"/>
                </a:cubicBezTo>
                <a:cubicBezTo>
                  <a:pt x="133654" y="20539"/>
                  <a:pt x="133089" y="20423"/>
                  <a:pt x="132660" y="20037"/>
                </a:cubicBezTo>
                <a:cubicBezTo>
                  <a:pt x="131981" y="19418"/>
                  <a:pt x="131969" y="18287"/>
                  <a:pt x="132422" y="17489"/>
                </a:cubicBezTo>
                <a:cubicBezTo>
                  <a:pt x="132886" y="16704"/>
                  <a:pt x="133720" y="16180"/>
                  <a:pt x="134565" y="15823"/>
                </a:cubicBezTo>
                <a:cubicBezTo>
                  <a:pt x="136339" y="15084"/>
                  <a:pt x="138292" y="14870"/>
                  <a:pt x="140208" y="14810"/>
                </a:cubicBezTo>
                <a:cubicBezTo>
                  <a:pt x="140325" y="14807"/>
                  <a:pt x="140445" y="14804"/>
                  <a:pt x="140568" y="14804"/>
                </a:cubicBezTo>
                <a:close/>
                <a:moveTo>
                  <a:pt x="99594" y="14613"/>
                </a:moveTo>
                <a:cubicBezTo>
                  <a:pt x="100584" y="14613"/>
                  <a:pt x="101570" y="14969"/>
                  <a:pt x="102144" y="15763"/>
                </a:cubicBezTo>
                <a:cubicBezTo>
                  <a:pt x="103073" y="17073"/>
                  <a:pt x="102418" y="19073"/>
                  <a:pt x="101096" y="19990"/>
                </a:cubicBezTo>
                <a:cubicBezTo>
                  <a:pt x="100246" y="20581"/>
                  <a:pt x="99215" y="20801"/>
                  <a:pt x="98201" y="20801"/>
                </a:cubicBezTo>
                <a:cubicBezTo>
                  <a:pt x="98050" y="20801"/>
                  <a:pt x="97900" y="20797"/>
                  <a:pt x="97751" y="20787"/>
                </a:cubicBezTo>
                <a:cubicBezTo>
                  <a:pt x="97120" y="20752"/>
                  <a:pt x="96524" y="20609"/>
                  <a:pt x="95917" y="20502"/>
                </a:cubicBezTo>
                <a:cubicBezTo>
                  <a:pt x="95800" y="20479"/>
                  <a:pt x="95679" y="20472"/>
                  <a:pt x="95556" y="20472"/>
                </a:cubicBezTo>
                <a:cubicBezTo>
                  <a:pt x="95332" y="20472"/>
                  <a:pt x="95103" y="20496"/>
                  <a:pt x="94880" y="20496"/>
                </a:cubicBezTo>
                <a:cubicBezTo>
                  <a:pt x="94708" y="20496"/>
                  <a:pt x="94540" y="20482"/>
                  <a:pt x="94381" y="20430"/>
                </a:cubicBezTo>
                <a:cubicBezTo>
                  <a:pt x="92810" y="19942"/>
                  <a:pt x="94500" y="17394"/>
                  <a:pt x="95120" y="16799"/>
                </a:cubicBezTo>
                <a:cubicBezTo>
                  <a:pt x="96036" y="15906"/>
                  <a:pt x="97310" y="15072"/>
                  <a:pt x="98572" y="14739"/>
                </a:cubicBezTo>
                <a:cubicBezTo>
                  <a:pt x="98902" y="14656"/>
                  <a:pt x="99248" y="14613"/>
                  <a:pt x="99594" y="14613"/>
                </a:cubicBezTo>
                <a:close/>
                <a:moveTo>
                  <a:pt x="21960" y="13285"/>
                </a:moveTo>
                <a:cubicBezTo>
                  <a:pt x="22022" y="13285"/>
                  <a:pt x="22084" y="13285"/>
                  <a:pt x="22146" y="13286"/>
                </a:cubicBezTo>
                <a:cubicBezTo>
                  <a:pt x="23920" y="13310"/>
                  <a:pt x="25718" y="13870"/>
                  <a:pt x="27087" y="15013"/>
                </a:cubicBezTo>
                <a:cubicBezTo>
                  <a:pt x="27754" y="15572"/>
                  <a:pt x="28325" y="16370"/>
                  <a:pt x="28397" y="17204"/>
                </a:cubicBezTo>
                <a:cubicBezTo>
                  <a:pt x="28647" y="17692"/>
                  <a:pt x="28766" y="18228"/>
                  <a:pt x="28635" y="18763"/>
                </a:cubicBezTo>
                <a:cubicBezTo>
                  <a:pt x="28409" y="19716"/>
                  <a:pt x="27492" y="20359"/>
                  <a:pt x="26540" y="20597"/>
                </a:cubicBezTo>
                <a:cubicBezTo>
                  <a:pt x="26045" y="20719"/>
                  <a:pt x="25537" y="20750"/>
                  <a:pt x="25025" y="20750"/>
                </a:cubicBezTo>
                <a:cubicBezTo>
                  <a:pt x="24489" y="20750"/>
                  <a:pt x="23950" y="20716"/>
                  <a:pt x="23420" y="20716"/>
                </a:cubicBezTo>
                <a:cubicBezTo>
                  <a:pt x="23317" y="20714"/>
                  <a:pt x="23213" y="20713"/>
                  <a:pt x="23110" y="20713"/>
                </a:cubicBezTo>
                <a:cubicBezTo>
                  <a:pt x="22132" y="20713"/>
                  <a:pt x="21162" y="20810"/>
                  <a:pt x="20182" y="20906"/>
                </a:cubicBezTo>
                <a:cubicBezTo>
                  <a:pt x="20053" y="20920"/>
                  <a:pt x="19921" y="20926"/>
                  <a:pt x="19785" y="20926"/>
                </a:cubicBezTo>
                <a:cubicBezTo>
                  <a:pt x="17835" y="20926"/>
                  <a:pt x="15247" y="19585"/>
                  <a:pt x="14990" y="17525"/>
                </a:cubicBezTo>
                <a:lnTo>
                  <a:pt x="14990" y="17501"/>
                </a:lnTo>
                <a:cubicBezTo>
                  <a:pt x="14848" y="17227"/>
                  <a:pt x="14764" y="16930"/>
                  <a:pt x="14717" y="16632"/>
                </a:cubicBezTo>
                <a:cubicBezTo>
                  <a:pt x="14550" y="15358"/>
                  <a:pt x="15776" y="14846"/>
                  <a:pt x="16753" y="14441"/>
                </a:cubicBezTo>
                <a:cubicBezTo>
                  <a:pt x="18409" y="13774"/>
                  <a:pt x="20177" y="13285"/>
                  <a:pt x="21960" y="13285"/>
                </a:cubicBezTo>
                <a:close/>
                <a:moveTo>
                  <a:pt x="278550" y="17000"/>
                </a:moveTo>
                <a:cubicBezTo>
                  <a:pt x="278985" y="17000"/>
                  <a:pt x="279421" y="17057"/>
                  <a:pt x="279857" y="17144"/>
                </a:cubicBezTo>
                <a:cubicBezTo>
                  <a:pt x="280178" y="17192"/>
                  <a:pt x="280559" y="17239"/>
                  <a:pt x="280797" y="17489"/>
                </a:cubicBezTo>
                <a:cubicBezTo>
                  <a:pt x="281250" y="18013"/>
                  <a:pt x="280988" y="19121"/>
                  <a:pt x="280631" y="19609"/>
                </a:cubicBezTo>
                <a:cubicBezTo>
                  <a:pt x="280238" y="20133"/>
                  <a:pt x="279666" y="20478"/>
                  <a:pt x="279047" y="20692"/>
                </a:cubicBezTo>
                <a:cubicBezTo>
                  <a:pt x="278510" y="20894"/>
                  <a:pt x="277927" y="21031"/>
                  <a:pt x="277354" y="21031"/>
                </a:cubicBezTo>
                <a:cubicBezTo>
                  <a:pt x="276912" y="21031"/>
                  <a:pt x="276475" y="20949"/>
                  <a:pt x="276071" y="20752"/>
                </a:cubicBezTo>
                <a:cubicBezTo>
                  <a:pt x="275773" y="20621"/>
                  <a:pt x="275499" y="20394"/>
                  <a:pt x="275356" y="20085"/>
                </a:cubicBezTo>
                <a:cubicBezTo>
                  <a:pt x="275154" y="19585"/>
                  <a:pt x="275452" y="19013"/>
                  <a:pt x="275761" y="18549"/>
                </a:cubicBezTo>
                <a:cubicBezTo>
                  <a:pt x="276095" y="18085"/>
                  <a:pt x="276452" y="17656"/>
                  <a:pt x="276940" y="17382"/>
                </a:cubicBezTo>
                <a:cubicBezTo>
                  <a:pt x="277380" y="17108"/>
                  <a:pt x="277904" y="17001"/>
                  <a:pt x="278428" y="17001"/>
                </a:cubicBezTo>
                <a:cubicBezTo>
                  <a:pt x="278469" y="17000"/>
                  <a:pt x="278509" y="17000"/>
                  <a:pt x="278550" y="17000"/>
                </a:cubicBezTo>
                <a:close/>
                <a:moveTo>
                  <a:pt x="35318" y="15450"/>
                </a:moveTo>
                <a:cubicBezTo>
                  <a:pt x="36922" y="15450"/>
                  <a:pt x="38283" y="17341"/>
                  <a:pt x="38779" y="18918"/>
                </a:cubicBezTo>
                <a:cubicBezTo>
                  <a:pt x="38934" y="19418"/>
                  <a:pt x="39041" y="19954"/>
                  <a:pt x="38862" y="20418"/>
                </a:cubicBezTo>
                <a:cubicBezTo>
                  <a:pt x="38571" y="21186"/>
                  <a:pt x="37821" y="21427"/>
                  <a:pt x="37027" y="21427"/>
                </a:cubicBezTo>
                <a:cubicBezTo>
                  <a:pt x="36393" y="21427"/>
                  <a:pt x="35731" y="21273"/>
                  <a:pt x="35255" y="21109"/>
                </a:cubicBezTo>
                <a:cubicBezTo>
                  <a:pt x="34136" y="20728"/>
                  <a:pt x="32802" y="19942"/>
                  <a:pt x="32624" y="18656"/>
                </a:cubicBezTo>
                <a:cubicBezTo>
                  <a:pt x="32493" y="17704"/>
                  <a:pt x="33005" y="16715"/>
                  <a:pt x="33719" y="16108"/>
                </a:cubicBezTo>
                <a:cubicBezTo>
                  <a:pt x="34263" y="15645"/>
                  <a:pt x="34803" y="15450"/>
                  <a:pt x="35318" y="15450"/>
                </a:cubicBezTo>
                <a:close/>
                <a:moveTo>
                  <a:pt x="125180" y="13496"/>
                </a:moveTo>
                <a:cubicBezTo>
                  <a:pt x="125344" y="13496"/>
                  <a:pt x="125509" y="13510"/>
                  <a:pt x="125671" y="13537"/>
                </a:cubicBezTo>
                <a:cubicBezTo>
                  <a:pt x="126111" y="13608"/>
                  <a:pt x="126564" y="13763"/>
                  <a:pt x="126981" y="13953"/>
                </a:cubicBezTo>
                <a:cubicBezTo>
                  <a:pt x="127100" y="14013"/>
                  <a:pt x="127219" y="14084"/>
                  <a:pt x="127338" y="14144"/>
                </a:cubicBezTo>
                <a:cubicBezTo>
                  <a:pt x="127469" y="14215"/>
                  <a:pt x="127612" y="14239"/>
                  <a:pt x="127766" y="14275"/>
                </a:cubicBezTo>
                <a:cubicBezTo>
                  <a:pt x="128076" y="14370"/>
                  <a:pt x="128362" y="14537"/>
                  <a:pt x="128612" y="14727"/>
                </a:cubicBezTo>
                <a:cubicBezTo>
                  <a:pt x="129148" y="15144"/>
                  <a:pt x="129552" y="15703"/>
                  <a:pt x="129921" y="16263"/>
                </a:cubicBezTo>
                <a:cubicBezTo>
                  <a:pt x="130076" y="16477"/>
                  <a:pt x="130219" y="16715"/>
                  <a:pt x="130279" y="16977"/>
                </a:cubicBezTo>
                <a:cubicBezTo>
                  <a:pt x="130410" y="17585"/>
                  <a:pt x="129993" y="18180"/>
                  <a:pt x="129612" y="18668"/>
                </a:cubicBezTo>
                <a:cubicBezTo>
                  <a:pt x="129267" y="19097"/>
                  <a:pt x="128945" y="19513"/>
                  <a:pt x="128600" y="19954"/>
                </a:cubicBezTo>
                <a:cubicBezTo>
                  <a:pt x="128386" y="20216"/>
                  <a:pt x="128183" y="20490"/>
                  <a:pt x="127909" y="20692"/>
                </a:cubicBezTo>
                <a:cubicBezTo>
                  <a:pt x="127195" y="21276"/>
                  <a:pt x="126219" y="21359"/>
                  <a:pt x="125314" y="21418"/>
                </a:cubicBezTo>
                <a:cubicBezTo>
                  <a:pt x="125191" y="21429"/>
                  <a:pt x="125069" y="21440"/>
                  <a:pt x="124946" y="21440"/>
                </a:cubicBezTo>
                <a:cubicBezTo>
                  <a:pt x="124795" y="21440"/>
                  <a:pt x="124644" y="21423"/>
                  <a:pt x="124492" y="21371"/>
                </a:cubicBezTo>
                <a:cubicBezTo>
                  <a:pt x="124195" y="21252"/>
                  <a:pt x="123956" y="20990"/>
                  <a:pt x="123754" y="20752"/>
                </a:cubicBezTo>
                <a:cubicBezTo>
                  <a:pt x="123159" y="20085"/>
                  <a:pt x="122575" y="19394"/>
                  <a:pt x="121980" y="18728"/>
                </a:cubicBezTo>
                <a:cubicBezTo>
                  <a:pt x="121849" y="18561"/>
                  <a:pt x="121694" y="18406"/>
                  <a:pt x="121635" y="18192"/>
                </a:cubicBezTo>
                <a:cubicBezTo>
                  <a:pt x="121551" y="17882"/>
                  <a:pt x="121694" y="17537"/>
                  <a:pt x="121849" y="17239"/>
                </a:cubicBezTo>
                <a:cubicBezTo>
                  <a:pt x="122218" y="16501"/>
                  <a:pt x="122599" y="15751"/>
                  <a:pt x="123016" y="15037"/>
                </a:cubicBezTo>
                <a:cubicBezTo>
                  <a:pt x="123278" y="14596"/>
                  <a:pt x="123552" y="14132"/>
                  <a:pt x="123992" y="13834"/>
                </a:cubicBezTo>
                <a:cubicBezTo>
                  <a:pt x="124336" y="13593"/>
                  <a:pt x="124754" y="13496"/>
                  <a:pt x="125180" y="13496"/>
                </a:cubicBezTo>
                <a:close/>
                <a:moveTo>
                  <a:pt x="245358" y="12278"/>
                </a:moveTo>
                <a:cubicBezTo>
                  <a:pt x="246033" y="12278"/>
                  <a:pt x="246705" y="12364"/>
                  <a:pt x="247365" y="12560"/>
                </a:cubicBezTo>
                <a:cubicBezTo>
                  <a:pt x="248270" y="12822"/>
                  <a:pt x="249163" y="13334"/>
                  <a:pt x="249663" y="14132"/>
                </a:cubicBezTo>
                <a:cubicBezTo>
                  <a:pt x="250151" y="14930"/>
                  <a:pt x="250175" y="16084"/>
                  <a:pt x="249544" y="16787"/>
                </a:cubicBezTo>
                <a:cubicBezTo>
                  <a:pt x="249317" y="17037"/>
                  <a:pt x="249032" y="17216"/>
                  <a:pt x="248746" y="17382"/>
                </a:cubicBezTo>
                <a:cubicBezTo>
                  <a:pt x="246984" y="18478"/>
                  <a:pt x="245198" y="19585"/>
                  <a:pt x="243424" y="20680"/>
                </a:cubicBezTo>
                <a:cubicBezTo>
                  <a:pt x="242412" y="21311"/>
                  <a:pt x="241364" y="21942"/>
                  <a:pt x="240197" y="22145"/>
                </a:cubicBezTo>
                <a:cubicBezTo>
                  <a:pt x="239930" y="22189"/>
                  <a:pt x="239659" y="22209"/>
                  <a:pt x="239386" y="22209"/>
                </a:cubicBezTo>
                <a:cubicBezTo>
                  <a:pt x="238180" y="22209"/>
                  <a:pt x="236950" y="21808"/>
                  <a:pt x="235911" y="21264"/>
                </a:cubicBezTo>
                <a:cubicBezTo>
                  <a:pt x="235351" y="20966"/>
                  <a:pt x="234935" y="20514"/>
                  <a:pt x="234696" y="19942"/>
                </a:cubicBezTo>
                <a:cubicBezTo>
                  <a:pt x="234542" y="19537"/>
                  <a:pt x="234518" y="19085"/>
                  <a:pt x="234399" y="18668"/>
                </a:cubicBezTo>
                <a:cubicBezTo>
                  <a:pt x="234280" y="18287"/>
                  <a:pt x="234077" y="17918"/>
                  <a:pt x="234006" y="17525"/>
                </a:cubicBezTo>
                <a:cubicBezTo>
                  <a:pt x="233923" y="17108"/>
                  <a:pt x="234161" y="16858"/>
                  <a:pt x="234494" y="16632"/>
                </a:cubicBezTo>
                <a:cubicBezTo>
                  <a:pt x="236113" y="15537"/>
                  <a:pt x="237840" y="14608"/>
                  <a:pt x="239626" y="13810"/>
                </a:cubicBezTo>
                <a:cubicBezTo>
                  <a:pt x="241437" y="12988"/>
                  <a:pt x="243413" y="12278"/>
                  <a:pt x="245358" y="12278"/>
                </a:cubicBezTo>
                <a:close/>
                <a:moveTo>
                  <a:pt x="299629" y="19452"/>
                </a:moveTo>
                <a:cubicBezTo>
                  <a:pt x="299861" y="19452"/>
                  <a:pt x="300090" y="19477"/>
                  <a:pt x="300300" y="19549"/>
                </a:cubicBezTo>
                <a:cubicBezTo>
                  <a:pt x="300693" y="19680"/>
                  <a:pt x="301050" y="20025"/>
                  <a:pt x="301074" y="20442"/>
                </a:cubicBezTo>
                <a:cubicBezTo>
                  <a:pt x="301110" y="21085"/>
                  <a:pt x="300419" y="21502"/>
                  <a:pt x="299812" y="21692"/>
                </a:cubicBezTo>
                <a:cubicBezTo>
                  <a:pt x="298026" y="22288"/>
                  <a:pt x="296109" y="22383"/>
                  <a:pt x="294383" y="23097"/>
                </a:cubicBezTo>
                <a:cubicBezTo>
                  <a:pt x="293700" y="23363"/>
                  <a:pt x="293017" y="23753"/>
                  <a:pt x="292291" y="23753"/>
                </a:cubicBezTo>
                <a:cubicBezTo>
                  <a:pt x="292270" y="23753"/>
                  <a:pt x="292249" y="23753"/>
                  <a:pt x="292227" y="23752"/>
                </a:cubicBezTo>
                <a:cubicBezTo>
                  <a:pt x="291596" y="23716"/>
                  <a:pt x="290858" y="23228"/>
                  <a:pt x="290858" y="22561"/>
                </a:cubicBezTo>
                <a:cubicBezTo>
                  <a:pt x="290858" y="21954"/>
                  <a:pt x="291537" y="21442"/>
                  <a:pt x="292049" y="21240"/>
                </a:cubicBezTo>
                <a:cubicBezTo>
                  <a:pt x="292525" y="21061"/>
                  <a:pt x="293061" y="21049"/>
                  <a:pt x="293549" y="20883"/>
                </a:cubicBezTo>
                <a:cubicBezTo>
                  <a:pt x="294394" y="20609"/>
                  <a:pt x="295216" y="20275"/>
                  <a:pt x="296073" y="20049"/>
                </a:cubicBezTo>
                <a:cubicBezTo>
                  <a:pt x="297061" y="19799"/>
                  <a:pt x="298050" y="19609"/>
                  <a:pt x="299062" y="19490"/>
                </a:cubicBezTo>
                <a:cubicBezTo>
                  <a:pt x="299248" y="19468"/>
                  <a:pt x="299440" y="19452"/>
                  <a:pt x="299629" y="19452"/>
                </a:cubicBezTo>
                <a:close/>
                <a:moveTo>
                  <a:pt x="73698" y="18049"/>
                </a:moveTo>
                <a:cubicBezTo>
                  <a:pt x="74560" y="18049"/>
                  <a:pt x="75442" y="18210"/>
                  <a:pt x="76272" y="18359"/>
                </a:cubicBezTo>
                <a:cubicBezTo>
                  <a:pt x="77391" y="18549"/>
                  <a:pt x="78522" y="18847"/>
                  <a:pt x="79487" y="19466"/>
                </a:cubicBezTo>
                <a:cubicBezTo>
                  <a:pt x="80903" y="20323"/>
                  <a:pt x="81939" y="21990"/>
                  <a:pt x="81582" y="23597"/>
                </a:cubicBezTo>
                <a:cubicBezTo>
                  <a:pt x="81511" y="23931"/>
                  <a:pt x="81380" y="24252"/>
                  <a:pt x="81130" y="24490"/>
                </a:cubicBezTo>
                <a:cubicBezTo>
                  <a:pt x="80927" y="24669"/>
                  <a:pt x="80677" y="24776"/>
                  <a:pt x="80415" y="24847"/>
                </a:cubicBezTo>
                <a:cubicBezTo>
                  <a:pt x="79746" y="25061"/>
                  <a:pt x="79062" y="25152"/>
                  <a:pt x="78373" y="25152"/>
                </a:cubicBezTo>
                <a:cubicBezTo>
                  <a:pt x="76563" y="25152"/>
                  <a:pt x="74721" y="24522"/>
                  <a:pt x="73022" y="23823"/>
                </a:cubicBezTo>
                <a:cubicBezTo>
                  <a:pt x="71926" y="23359"/>
                  <a:pt x="70866" y="22811"/>
                  <a:pt x="70390" y="21645"/>
                </a:cubicBezTo>
                <a:cubicBezTo>
                  <a:pt x="69664" y="19859"/>
                  <a:pt x="71057" y="18418"/>
                  <a:pt x="72771" y="18120"/>
                </a:cubicBezTo>
                <a:cubicBezTo>
                  <a:pt x="73075" y="18070"/>
                  <a:pt x="73385" y="18049"/>
                  <a:pt x="73698" y="18049"/>
                </a:cubicBezTo>
                <a:close/>
                <a:moveTo>
                  <a:pt x="256102" y="17269"/>
                </a:moveTo>
                <a:cubicBezTo>
                  <a:pt x="256778" y="17269"/>
                  <a:pt x="257382" y="17414"/>
                  <a:pt x="257961" y="17942"/>
                </a:cubicBezTo>
                <a:cubicBezTo>
                  <a:pt x="259009" y="18906"/>
                  <a:pt x="260081" y="20442"/>
                  <a:pt x="260057" y="21918"/>
                </a:cubicBezTo>
                <a:cubicBezTo>
                  <a:pt x="260045" y="23585"/>
                  <a:pt x="258497" y="24919"/>
                  <a:pt x="256878" y="25145"/>
                </a:cubicBezTo>
                <a:cubicBezTo>
                  <a:pt x="256663" y="25175"/>
                  <a:pt x="256447" y="25189"/>
                  <a:pt x="256232" y="25189"/>
                </a:cubicBezTo>
                <a:cubicBezTo>
                  <a:pt x="254827" y="25189"/>
                  <a:pt x="253434" y="24581"/>
                  <a:pt x="252246" y="23776"/>
                </a:cubicBezTo>
                <a:cubicBezTo>
                  <a:pt x="251627" y="23359"/>
                  <a:pt x="250984" y="22823"/>
                  <a:pt x="250770" y="22097"/>
                </a:cubicBezTo>
                <a:cubicBezTo>
                  <a:pt x="250508" y="21156"/>
                  <a:pt x="250996" y="20180"/>
                  <a:pt x="251532" y="19359"/>
                </a:cubicBezTo>
                <a:cubicBezTo>
                  <a:pt x="251865" y="18835"/>
                  <a:pt x="252211" y="18311"/>
                  <a:pt x="252734" y="17978"/>
                </a:cubicBezTo>
                <a:cubicBezTo>
                  <a:pt x="253473" y="17477"/>
                  <a:pt x="254401" y="17406"/>
                  <a:pt x="255259" y="17323"/>
                </a:cubicBezTo>
                <a:cubicBezTo>
                  <a:pt x="255553" y="17292"/>
                  <a:pt x="255833" y="17269"/>
                  <a:pt x="256102" y="17269"/>
                </a:cubicBezTo>
                <a:close/>
                <a:moveTo>
                  <a:pt x="287083" y="20007"/>
                </a:moveTo>
                <a:cubicBezTo>
                  <a:pt x="287139" y="20007"/>
                  <a:pt x="287195" y="20009"/>
                  <a:pt x="287251" y="20013"/>
                </a:cubicBezTo>
                <a:cubicBezTo>
                  <a:pt x="288203" y="20085"/>
                  <a:pt x="289037" y="20847"/>
                  <a:pt x="289287" y="21764"/>
                </a:cubicBezTo>
                <a:cubicBezTo>
                  <a:pt x="289525" y="22692"/>
                  <a:pt x="289227" y="23716"/>
                  <a:pt x="288608" y="24443"/>
                </a:cubicBezTo>
                <a:cubicBezTo>
                  <a:pt x="287977" y="25181"/>
                  <a:pt x="287072" y="25609"/>
                  <a:pt x="286120" y="25740"/>
                </a:cubicBezTo>
                <a:cubicBezTo>
                  <a:pt x="285820" y="25787"/>
                  <a:pt x="285520" y="25804"/>
                  <a:pt x="285220" y="25804"/>
                </a:cubicBezTo>
                <a:cubicBezTo>
                  <a:pt x="284746" y="25804"/>
                  <a:pt x="284272" y="25760"/>
                  <a:pt x="283798" y="25717"/>
                </a:cubicBezTo>
                <a:cubicBezTo>
                  <a:pt x="282905" y="25621"/>
                  <a:pt x="281952" y="25490"/>
                  <a:pt x="281250" y="24943"/>
                </a:cubicBezTo>
                <a:cubicBezTo>
                  <a:pt x="280821" y="24597"/>
                  <a:pt x="280595" y="24085"/>
                  <a:pt x="280536" y="23550"/>
                </a:cubicBezTo>
                <a:cubicBezTo>
                  <a:pt x="280464" y="22954"/>
                  <a:pt x="280393" y="22145"/>
                  <a:pt x="280928" y="21704"/>
                </a:cubicBezTo>
                <a:cubicBezTo>
                  <a:pt x="281226" y="21466"/>
                  <a:pt x="281643" y="21430"/>
                  <a:pt x="282012" y="21430"/>
                </a:cubicBezTo>
                <a:cubicBezTo>
                  <a:pt x="282619" y="21430"/>
                  <a:pt x="283095" y="21371"/>
                  <a:pt x="283667" y="21145"/>
                </a:cubicBezTo>
                <a:cubicBezTo>
                  <a:pt x="284250" y="20906"/>
                  <a:pt x="284822" y="20680"/>
                  <a:pt x="285405" y="20442"/>
                </a:cubicBezTo>
                <a:cubicBezTo>
                  <a:pt x="285949" y="20225"/>
                  <a:pt x="286502" y="20007"/>
                  <a:pt x="287083" y="20007"/>
                </a:cubicBezTo>
                <a:close/>
                <a:moveTo>
                  <a:pt x="212656" y="18856"/>
                </a:moveTo>
                <a:cubicBezTo>
                  <a:pt x="213751" y="18856"/>
                  <a:pt x="214839" y="19180"/>
                  <a:pt x="215920" y="19430"/>
                </a:cubicBezTo>
                <a:cubicBezTo>
                  <a:pt x="217004" y="19668"/>
                  <a:pt x="218123" y="19823"/>
                  <a:pt x="219242" y="19871"/>
                </a:cubicBezTo>
                <a:cubicBezTo>
                  <a:pt x="220052" y="19918"/>
                  <a:pt x="220885" y="19906"/>
                  <a:pt x="221683" y="20121"/>
                </a:cubicBezTo>
                <a:cubicBezTo>
                  <a:pt x="222469" y="20335"/>
                  <a:pt x="223243" y="20835"/>
                  <a:pt x="223540" y="21585"/>
                </a:cubicBezTo>
                <a:cubicBezTo>
                  <a:pt x="223850" y="22383"/>
                  <a:pt x="223612" y="23276"/>
                  <a:pt x="223266" y="24050"/>
                </a:cubicBezTo>
                <a:cubicBezTo>
                  <a:pt x="223028" y="24562"/>
                  <a:pt x="222731" y="25074"/>
                  <a:pt x="222314" y="25455"/>
                </a:cubicBezTo>
                <a:cubicBezTo>
                  <a:pt x="221707" y="26002"/>
                  <a:pt x="220909" y="26264"/>
                  <a:pt x="220099" y="26431"/>
                </a:cubicBezTo>
                <a:cubicBezTo>
                  <a:pt x="219426" y="26556"/>
                  <a:pt x="218742" y="26618"/>
                  <a:pt x="218057" y="26618"/>
                </a:cubicBezTo>
                <a:cubicBezTo>
                  <a:pt x="216137" y="26618"/>
                  <a:pt x="214215" y="26132"/>
                  <a:pt x="212539" y="25193"/>
                </a:cubicBezTo>
                <a:cubicBezTo>
                  <a:pt x="211682" y="24716"/>
                  <a:pt x="210848" y="24074"/>
                  <a:pt x="210432" y="23181"/>
                </a:cubicBezTo>
                <a:cubicBezTo>
                  <a:pt x="210098" y="22454"/>
                  <a:pt x="210074" y="21645"/>
                  <a:pt x="210170" y="20871"/>
                </a:cubicBezTo>
                <a:cubicBezTo>
                  <a:pt x="210229" y="20430"/>
                  <a:pt x="210312" y="19894"/>
                  <a:pt x="210574" y="19525"/>
                </a:cubicBezTo>
                <a:cubicBezTo>
                  <a:pt x="210813" y="19204"/>
                  <a:pt x="211182" y="19073"/>
                  <a:pt x="211563" y="18978"/>
                </a:cubicBezTo>
                <a:cubicBezTo>
                  <a:pt x="211928" y="18892"/>
                  <a:pt x="212292" y="18856"/>
                  <a:pt x="212656" y="18856"/>
                </a:cubicBezTo>
                <a:close/>
                <a:moveTo>
                  <a:pt x="60585" y="18583"/>
                </a:moveTo>
                <a:cubicBezTo>
                  <a:pt x="62544" y="18583"/>
                  <a:pt x="64520" y="19430"/>
                  <a:pt x="65556" y="21073"/>
                </a:cubicBezTo>
                <a:cubicBezTo>
                  <a:pt x="66128" y="21942"/>
                  <a:pt x="66330" y="23240"/>
                  <a:pt x="65556" y="23966"/>
                </a:cubicBezTo>
                <a:cubicBezTo>
                  <a:pt x="65247" y="24264"/>
                  <a:pt x="64830" y="24407"/>
                  <a:pt x="64425" y="24538"/>
                </a:cubicBezTo>
                <a:cubicBezTo>
                  <a:pt x="62735" y="25097"/>
                  <a:pt x="61044" y="25657"/>
                  <a:pt x="59353" y="26217"/>
                </a:cubicBezTo>
                <a:cubicBezTo>
                  <a:pt x="58346" y="26555"/>
                  <a:pt x="57279" y="26900"/>
                  <a:pt x="56216" y="26900"/>
                </a:cubicBezTo>
                <a:cubicBezTo>
                  <a:pt x="55783" y="26900"/>
                  <a:pt x="55351" y="26843"/>
                  <a:pt x="54924" y="26705"/>
                </a:cubicBezTo>
                <a:cubicBezTo>
                  <a:pt x="52995" y="26098"/>
                  <a:pt x="52162" y="24133"/>
                  <a:pt x="53400" y="22419"/>
                </a:cubicBezTo>
                <a:cubicBezTo>
                  <a:pt x="54722" y="20597"/>
                  <a:pt x="57115" y="19121"/>
                  <a:pt x="59317" y="18704"/>
                </a:cubicBezTo>
                <a:cubicBezTo>
                  <a:pt x="59732" y="18623"/>
                  <a:pt x="60158" y="18583"/>
                  <a:pt x="60585" y="18583"/>
                </a:cubicBezTo>
                <a:close/>
                <a:moveTo>
                  <a:pt x="230370" y="20313"/>
                </a:moveTo>
                <a:cubicBezTo>
                  <a:pt x="230575" y="20313"/>
                  <a:pt x="230781" y="20346"/>
                  <a:pt x="230982" y="20430"/>
                </a:cubicBezTo>
                <a:cubicBezTo>
                  <a:pt x="232434" y="21037"/>
                  <a:pt x="232791" y="22776"/>
                  <a:pt x="232470" y="24169"/>
                </a:cubicBezTo>
                <a:cubicBezTo>
                  <a:pt x="232184" y="25395"/>
                  <a:pt x="231387" y="26610"/>
                  <a:pt x="230160" y="26943"/>
                </a:cubicBezTo>
                <a:cubicBezTo>
                  <a:pt x="229870" y="27028"/>
                  <a:pt x="229572" y="27059"/>
                  <a:pt x="229272" y="27059"/>
                </a:cubicBezTo>
                <a:cubicBezTo>
                  <a:pt x="228944" y="27059"/>
                  <a:pt x="228614" y="27022"/>
                  <a:pt x="228291" y="26979"/>
                </a:cubicBezTo>
                <a:cubicBezTo>
                  <a:pt x="227577" y="26871"/>
                  <a:pt x="226803" y="26669"/>
                  <a:pt x="226445" y="26038"/>
                </a:cubicBezTo>
                <a:cubicBezTo>
                  <a:pt x="226267" y="25728"/>
                  <a:pt x="226219" y="25336"/>
                  <a:pt x="226207" y="24978"/>
                </a:cubicBezTo>
                <a:cubicBezTo>
                  <a:pt x="226172" y="24288"/>
                  <a:pt x="226207" y="23609"/>
                  <a:pt x="226326" y="22942"/>
                </a:cubicBezTo>
                <a:cubicBezTo>
                  <a:pt x="226469" y="22038"/>
                  <a:pt x="226838" y="21335"/>
                  <a:pt x="227755" y="21026"/>
                </a:cubicBezTo>
                <a:cubicBezTo>
                  <a:pt x="228362" y="20811"/>
                  <a:pt x="228981" y="20597"/>
                  <a:pt x="229613" y="20430"/>
                </a:cubicBezTo>
                <a:cubicBezTo>
                  <a:pt x="229857" y="20364"/>
                  <a:pt x="230113" y="20313"/>
                  <a:pt x="230370" y="20313"/>
                </a:cubicBezTo>
                <a:close/>
                <a:moveTo>
                  <a:pt x="42632" y="21805"/>
                </a:moveTo>
                <a:cubicBezTo>
                  <a:pt x="43744" y="21805"/>
                  <a:pt x="44752" y="22505"/>
                  <a:pt x="45709" y="23014"/>
                </a:cubicBezTo>
                <a:cubicBezTo>
                  <a:pt x="46780" y="23585"/>
                  <a:pt x="47935" y="23954"/>
                  <a:pt x="49042" y="24443"/>
                </a:cubicBezTo>
                <a:cubicBezTo>
                  <a:pt x="49376" y="24597"/>
                  <a:pt x="49721" y="24764"/>
                  <a:pt x="49947" y="25062"/>
                </a:cubicBezTo>
                <a:cubicBezTo>
                  <a:pt x="50447" y="25681"/>
                  <a:pt x="50126" y="26705"/>
                  <a:pt x="49459" y="27169"/>
                </a:cubicBezTo>
                <a:cubicBezTo>
                  <a:pt x="48961" y="27516"/>
                  <a:pt x="48357" y="27644"/>
                  <a:pt x="47731" y="27644"/>
                </a:cubicBezTo>
                <a:cubicBezTo>
                  <a:pt x="46875" y="27644"/>
                  <a:pt x="45978" y="27405"/>
                  <a:pt x="45256" y="27157"/>
                </a:cubicBezTo>
                <a:cubicBezTo>
                  <a:pt x="43589" y="26574"/>
                  <a:pt x="41446" y="25157"/>
                  <a:pt x="41077" y="23288"/>
                </a:cubicBezTo>
                <a:cubicBezTo>
                  <a:pt x="40922" y="22538"/>
                  <a:pt x="41327" y="22038"/>
                  <a:pt x="42053" y="21871"/>
                </a:cubicBezTo>
                <a:cubicBezTo>
                  <a:pt x="42249" y="21826"/>
                  <a:pt x="42442" y="21805"/>
                  <a:pt x="42632" y="21805"/>
                </a:cubicBezTo>
                <a:close/>
                <a:moveTo>
                  <a:pt x="202511" y="20103"/>
                </a:moveTo>
                <a:cubicBezTo>
                  <a:pt x="202668" y="20103"/>
                  <a:pt x="202824" y="20119"/>
                  <a:pt x="202978" y="20156"/>
                </a:cubicBezTo>
                <a:cubicBezTo>
                  <a:pt x="203371" y="20252"/>
                  <a:pt x="203693" y="20490"/>
                  <a:pt x="204026" y="20716"/>
                </a:cubicBezTo>
                <a:cubicBezTo>
                  <a:pt x="204467" y="21026"/>
                  <a:pt x="204907" y="21323"/>
                  <a:pt x="205348" y="21633"/>
                </a:cubicBezTo>
                <a:cubicBezTo>
                  <a:pt x="206062" y="22121"/>
                  <a:pt x="206824" y="22704"/>
                  <a:pt x="207026" y="23538"/>
                </a:cubicBezTo>
                <a:cubicBezTo>
                  <a:pt x="207288" y="24764"/>
                  <a:pt x="206288" y="25907"/>
                  <a:pt x="205205" y="26490"/>
                </a:cubicBezTo>
                <a:cubicBezTo>
                  <a:pt x="204431" y="26883"/>
                  <a:pt x="203597" y="27145"/>
                  <a:pt x="202764" y="27383"/>
                </a:cubicBezTo>
                <a:cubicBezTo>
                  <a:pt x="201954" y="27622"/>
                  <a:pt x="201133" y="27836"/>
                  <a:pt x="200299" y="27860"/>
                </a:cubicBezTo>
                <a:cubicBezTo>
                  <a:pt x="200290" y="27860"/>
                  <a:pt x="200280" y="27860"/>
                  <a:pt x="200270" y="27860"/>
                </a:cubicBezTo>
                <a:cubicBezTo>
                  <a:pt x="198819" y="27860"/>
                  <a:pt x="197614" y="26972"/>
                  <a:pt x="196608" y="25990"/>
                </a:cubicBezTo>
                <a:cubicBezTo>
                  <a:pt x="196335" y="25717"/>
                  <a:pt x="196061" y="25395"/>
                  <a:pt x="195942" y="25002"/>
                </a:cubicBezTo>
                <a:cubicBezTo>
                  <a:pt x="195763" y="24407"/>
                  <a:pt x="195942" y="23752"/>
                  <a:pt x="196275" y="23192"/>
                </a:cubicBezTo>
                <a:cubicBezTo>
                  <a:pt x="197287" y="21478"/>
                  <a:pt x="199406" y="20835"/>
                  <a:pt x="201347" y="20311"/>
                </a:cubicBezTo>
                <a:cubicBezTo>
                  <a:pt x="201729" y="20201"/>
                  <a:pt x="202123" y="20103"/>
                  <a:pt x="202511" y="20103"/>
                </a:cubicBezTo>
                <a:close/>
                <a:moveTo>
                  <a:pt x="267276" y="21505"/>
                </a:moveTo>
                <a:cubicBezTo>
                  <a:pt x="267754" y="21505"/>
                  <a:pt x="268237" y="21575"/>
                  <a:pt x="268713" y="21645"/>
                </a:cubicBezTo>
                <a:cubicBezTo>
                  <a:pt x="269939" y="21823"/>
                  <a:pt x="271189" y="22026"/>
                  <a:pt x="272427" y="22204"/>
                </a:cubicBezTo>
                <a:cubicBezTo>
                  <a:pt x="273535" y="22359"/>
                  <a:pt x="274618" y="22526"/>
                  <a:pt x="275714" y="22692"/>
                </a:cubicBezTo>
                <a:cubicBezTo>
                  <a:pt x="276118" y="22752"/>
                  <a:pt x="276773" y="22716"/>
                  <a:pt x="277118" y="22990"/>
                </a:cubicBezTo>
                <a:cubicBezTo>
                  <a:pt x="277345" y="23169"/>
                  <a:pt x="277297" y="23454"/>
                  <a:pt x="277261" y="23693"/>
                </a:cubicBezTo>
                <a:cubicBezTo>
                  <a:pt x="277226" y="24062"/>
                  <a:pt x="277285" y="24419"/>
                  <a:pt x="277261" y="24788"/>
                </a:cubicBezTo>
                <a:cubicBezTo>
                  <a:pt x="277249" y="25181"/>
                  <a:pt x="277142" y="25574"/>
                  <a:pt x="276999" y="25931"/>
                </a:cubicBezTo>
                <a:cubicBezTo>
                  <a:pt x="276690" y="26645"/>
                  <a:pt x="276118" y="27241"/>
                  <a:pt x="275404" y="27538"/>
                </a:cubicBezTo>
                <a:cubicBezTo>
                  <a:pt x="274749" y="27812"/>
                  <a:pt x="274035" y="27824"/>
                  <a:pt x="273356" y="27860"/>
                </a:cubicBezTo>
                <a:cubicBezTo>
                  <a:pt x="272841" y="27881"/>
                  <a:pt x="272322" y="27899"/>
                  <a:pt x="271805" y="27899"/>
                </a:cubicBezTo>
                <a:cubicBezTo>
                  <a:pt x="270853" y="27899"/>
                  <a:pt x="269905" y="27838"/>
                  <a:pt x="268986" y="27622"/>
                </a:cubicBezTo>
                <a:cubicBezTo>
                  <a:pt x="267605" y="27288"/>
                  <a:pt x="266343" y="26610"/>
                  <a:pt x="265117" y="25895"/>
                </a:cubicBezTo>
                <a:cubicBezTo>
                  <a:pt x="264915" y="25752"/>
                  <a:pt x="264688" y="25633"/>
                  <a:pt x="264522" y="25443"/>
                </a:cubicBezTo>
                <a:cubicBezTo>
                  <a:pt x="264272" y="25133"/>
                  <a:pt x="264188" y="24716"/>
                  <a:pt x="264200" y="24312"/>
                </a:cubicBezTo>
                <a:cubicBezTo>
                  <a:pt x="264248" y="23109"/>
                  <a:pt x="265117" y="21954"/>
                  <a:pt x="266284" y="21633"/>
                </a:cubicBezTo>
                <a:cubicBezTo>
                  <a:pt x="266608" y="21539"/>
                  <a:pt x="266941" y="21505"/>
                  <a:pt x="267276" y="21505"/>
                </a:cubicBezTo>
                <a:close/>
                <a:moveTo>
                  <a:pt x="118993" y="19716"/>
                </a:moveTo>
                <a:cubicBezTo>
                  <a:pt x="119132" y="19716"/>
                  <a:pt x="119257" y="19759"/>
                  <a:pt x="119325" y="19883"/>
                </a:cubicBezTo>
                <a:cubicBezTo>
                  <a:pt x="119373" y="19966"/>
                  <a:pt x="119373" y="20085"/>
                  <a:pt x="119361" y="20192"/>
                </a:cubicBezTo>
                <a:cubicBezTo>
                  <a:pt x="119253" y="20966"/>
                  <a:pt x="118884" y="21918"/>
                  <a:pt x="118241" y="22407"/>
                </a:cubicBezTo>
                <a:cubicBezTo>
                  <a:pt x="117920" y="22657"/>
                  <a:pt x="117825" y="23061"/>
                  <a:pt x="117694" y="23431"/>
                </a:cubicBezTo>
                <a:cubicBezTo>
                  <a:pt x="117479" y="23907"/>
                  <a:pt x="117301" y="24407"/>
                  <a:pt x="117110" y="24883"/>
                </a:cubicBezTo>
                <a:cubicBezTo>
                  <a:pt x="116908" y="25419"/>
                  <a:pt x="116682" y="25967"/>
                  <a:pt x="116467" y="26502"/>
                </a:cubicBezTo>
                <a:cubicBezTo>
                  <a:pt x="116253" y="27062"/>
                  <a:pt x="115979" y="27669"/>
                  <a:pt x="115420" y="27919"/>
                </a:cubicBezTo>
                <a:cubicBezTo>
                  <a:pt x="115315" y="27961"/>
                  <a:pt x="115199" y="27985"/>
                  <a:pt x="115086" y="27985"/>
                </a:cubicBezTo>
                <a:cubicBezTo>
                  <a:pt x="114943" y="27985"/>
                  <a:pt x="114805" y="27946"/>
                  <a:pt x="114705" y="27860"/>
                </a:cubicBezTo>
                <a:cubicBezTo>
                  <a:pt x="114551" y="27717"/>
                  <a:pt x="114503" y="27526"/>
                  <a:pt x="114467" y="27348"/>
                </a:cubicBezTo>
                <a:cubicBezTo>
                  <a:pt x="114289" y="26562"/>
                  <a:pt x="114146" y="25740"/>
                  <a:pt x="114074" y="24943"/>
                </a:cubicBezTo>
                <a:cubicBezTo>
                  <a:pt x="114015" y="24324"/>
                  <a:pt x="114003" y="23693"/>
                  <a:pt x="114241" y="23121"/>
                </a:cubicBezTo>
                <a:cubicBezTo>
                  <a:pt x="114491" y="22478"/>
                  <a:pt x="115015" y="21990"/>
                  <a:pt x="115563" y="21561"/>
                </a:cubicBezTo>
                <a:cubicBezTo>
                  <a:pt x="116503" y="20847"/>
                  <a:pt x="117527" y="20252"/>
                  <a:pt x="118611" y="19799"/>
                </a:cubicBezTo>
                <a:cubicBezTo>
                  <a:pt x="118725" y="19753"/>
                  <a:pt x="118865" y="19716"/>
                  <a:pt x="118993" y="19716"/>
                </a:cubicBezTo>
                <a:close/>
                <a:moveTo>
                  <a:pt x="172626" y="21497"/>
                </a:moveTo>
                <a:cubicBezTo>
                  <a:pt x="173088" y="21497"/>
                  <a:pt x="173564" y="21650"/>
                  <a:pt x="173998" y="21823"/>
                </a:cubicBezTo>
                <a:cubicBezTo>
                  <a:pt x="174951" y="22216"/>
                  <a:pt x="175868" y="22740"/>
                  <a:pt x="176511" y="23526"/>
                </a:cubicBezTo>
                <a:cubicBezTo>
                  <a:pt x="176677" y="23728"/>
                  <a:pt x="176820" y="23954"/>
                  <a:pt x="176880" y="24204"/>
                </a:cubicBezTo>
                <a:cubicBezTo>
                  <a:pt x="176927" y="24419"/>
                  <a:pt x="176915" y="24621"/>
                  <a:pt x="176880" y="24836"/>
                </a:cubicBezTo>
                <a:cubicBezTo>
                  <a:pt x="176761" y="25776"/>
                  <a:pt x="176499" y="26752"/>
                  <a:pt x="175820" y="27419"/>
                </a:cubicBezTo>
                <a:cubicBezTo>
                  <a:pt x="175201" y="28038"/>
                  <a:pt x="174356" y="28193"/>
                  <a:pt x="173582" y="28550"/>
                </a:cubicBezTo>
                <a:cubicBezTo>
                  <a:pt x="173366" y="28651"/>
                  <a:pt x="173152" y="28693"/>
                  <a:pt x="172940" y="28693"/>
                </a:cubicBezTo>
                <a:cubicBezTo>
                  <a:pt x="172453" y="28693"/>
                  <a:pt x="171979" y="28470"/>
                  <a:pt x="171522" y="28229"/>
                </a:cubicBezTo>
                <a:cubicBezTo>
                  <a:pt x="171141" y="28003"/>
                  <a:pt x="170748" y="27717"/>
                  <a:pt x="170546" y="27324"/>
                </a:cubicBezTo>
                <a:cubicBezTo>
                  <a:pt x="170260" y="26800"/>
                  <a:pt x="170307" y="26157"/>
                  <a:pt x="170379" y="25562"/>
                </a:cubicBezTo>
                <a:cubicBezTo>
                  <a:pt x="170450" y="24966"/>
                  <a:pt x="170546" y="24383"/>
                  <a:pt x="170665" y="23812"/>
                </a:cubicBezTo>
                <a:cubicBezTo>
                  <a:pt x="170843" y="22942"/>
                  <a:pt x="171153" y="21990"/>
                  <a:pt x="171939" y="21633"/>
                </a:cubicBezTo>
                <a:cubicBezTo>
                  <a:pt x="172159" y="21536"/>
                  <a:pt x="172391" y="21497"/>
                  <a:pt x="172626" y="21497"/>
                </a:cubicBezTo>
                <a:close/>
                <a:moveTo>
                  <a:pt x="88294" y="20636"/>
                </a:moveTo>
                <a:cubicBezTo>
                  <a:pt x="89122" y="20636"/>
                  <a:pt x="89908" y="21026"/>
                  <a:pt x="90500" y="21645"/>
                </a:cubicBezTo>
                <a:cubicBezTo>
                  <a:pt x="91548" y="22776"/>
                  <a:pt x="91548" y="24324"/>
                  <a:pt x="91488" y="25776"/>
                </a:cubicBezTo>
                <a:cubicBezTo>
                  <a:pt x="91452" y="26431"/>
                  <a:pt x="91429" y="27098"/>
                  <a:pt x="91190" y="27705"/>
                </a:cubicBezTo>
                <a:cubicBezTo>
                  <a:pt x="90952" y="28312"/>
                  <a:pt x="90440" y="28872"/>
                  <a:pt x="89797" y="28991"/>
                </a:cubicBezTo>
                <a:cubicBezTo>
                  <a:pt x="89703" y="29008"/>
                  <a:pt x="89609" y="29016"/>
                  <a:pt x="89516" y="29016"/>
                </a:cubicBezTo>
                <a:cubicBezTo>
                  <a:pt x="88768" y="29016"/>
                  <a:pt x="88082" y="28500"/>
                  <a:pt x="87500" y="28098"/>
                </a:cubicBezTo>
                <a:cubicBezTo>
                  <a:pt x="86845" y="27633"/>
                  <a:pt x="86190" y="27145"/>
                  <a:pt x="85737" y="26467"/>
                </a:cubicBezTo>
                <a:cubicBezTo>
                  <a:pt x="84440" y="24550"/>
                  <a:pt x="85202" y="21490"/>
                  <a:pt x="87523" y="20752"/>
                </a:cubicBezTo>
                <a:cubicBezTo>
                  <a:pt x="87781" y="20673"/>
                  <a:pt x="88040" y="20636"/>
                  <a:pt x="88294" y="20636"/>
                </a:cubicBezTo>
                <a:close/>
                <a:moveTo>
                  <a:pt x="121643" y="23688"/>
                </a:moveTo>
                <a:cubicBezTo>
                  <a:pt x="122335" y="23688"/>
                  <a:pt x="123254" y="23903"/>
                  <a:pt x="123552" y="24585"/>
                </a:cubicBezTo>
                <a:cubicBezTo>
                  <a:pt x="123671" y="24859"/>
                  <a:pt x="123706" y="25193"/>
                  <a:pt x="123742" y="25502"/>
                </a:cubicBezTo>
                <a:cubicBezTo>
                  <a:pt x="123814" y="25955"/>
                  <a:pt x="123837" y="26395"/>
                  <a:pt x="123754" y="26871"/>
                </a:cubicBezTo>
                <a:cubicBezTo>
                  <a:pt x="123647" y="27395"/>
                  <a:pt x="123409" y="27884"/>
                  <a:pt x="123052" y="28288"/>
                </a:cubicBezTo>
                <a:cubicBezTo>
                  <a:pt x="122476" y="28931"/>
                  <a:pt x="121602" y="29287"/>
                  <a:pt x="120738" y="29287"/>
                </a:cubicBezTo>
                <a:cubicBezTo>
                  <a:pt x="120368" y="29287"/>
                  <a:pt x="120001" y="29222"/>
                  <a:pt x="119658" y="29086"/>
                </a:cubicBezTo>
                <a:cubicBezTo>
                  <a:pt x="118944" y="28812"/>
                  <a:pt x="118337" y="28229"/>
                  <a:pt x="118099" y="27503"/>
                </a:cubicBezTo>
                <a:cubicBezTo>
                  <a:pt x="117777" y="26562"/>
                  <a:pt x="118110" y="25478"/>
                  <a:pt x="118801" y="24776"/>
                </a:cubicBezTo>
                <a:cubicBezTo>
                  <a:pt x="119492" y="24074"/>
                  <a:pt x="120504" y="23716"/>
                  <a:pt x="121480" y="23693"/>
                </a:cubicBezTo>
                <a:cubicBezTo>
                  <a:pt x="121533" y="23690"/>
                  <a:pt x="121587" y="23688"/>
                  <a:pt x="121643" y="23688"/>
                </a:cubicBezTo>
                <a:close/>
                <a:moveTo>
                  <a:pt x="110209" y="20660"/>
                </a:moveTo>
                <a:cubicBezTo>
                  <a:pt x="110683" y="20660"/>
                  <a:pt x="111143" y="20786"/>
                  <a:pt x="111538" y="21073"/>
                </a:cubicBezTo>
                <a:cubicBezTo>
                  <a:pt x="112122" y="21490"/>
                  <a:pt x="112467" y="22180"/>
                  <a:pt x="112598" y="22883"/>
                </a:cubicBezTo>
                <a:cubicBezTo>
                  <a:pt x="112753" y="23597"/>
                  <a:pt x="112705" y="24312"/>
                  <a:pt x="112657" y="25038"/>
                </a:cubicBezTo>
                <a:cubicBezTo>
                  <a:pt x="112622" y="25836"/>
                  <a:pt x="112574" y="26633"/>
                  <a:pt x="112515" y="27419"/>
                </a:cubicBezTo>
                <a:cubicBezTo>
                  <a:pt x="112479" y="28014"/>
                  <a:pt x="112443" y="28634"/>
                  <a:pt x="112181" y="29181"/>
                </a:cubicBezTo>
                <a:cubicBezTo>
                  <a:pt x="111816" y="29949"/>
                  <a:pt x="111100" y="30247"/>
                  <a:pt x="110339" y="30247"/>
                </a:cubicBezTo>
                <a:cubicBezTo>
                  <a:pt x="109636" y="30247"/>
                  <a:pt x="108896" y="29993"/>
                  <a:pt x="108359" y="29622"/>
                </a:cubicBezTo>
                <a:cubicBezTo>
                  <a:pt x="107097" y="28765"/>
                  <a:pt x="106264" y="27288"/>
                  <a:pt x="106157" y="25752"/>
                </a:cubicBezTo>
                <a:cubicBezTo>
                  <a:pt x="106049" y="24228"/>
                  <a:pt x="106692" y="22657"/>
                  <a:pt x="107835" y="21633"/>
                </a:cubicBezTo>
                <a:cubicBezTo>
                  <a:pt x="108483" y="21054"/>
                  <a:pt x="109368" y="20660"/>
                  <a:pt x="110209" y="20660"/>
                </a:cubicBezTo>
                <a:close/>
                <a:moveTo>
                  <a:pt x="131140" y="23027"/>
                </a:moveTo>
                <a:cubicBezTo>
                  <a:pt x="132105" y="23027"/>
                  <a:pt x="133065" y="23267"/>
                  <a:pt x="133874" y="23776"/>
                </a:cubicBezTo>
                <a:cubicBezTo>
                  <a:pt x="134803" y="24371"/>
                  <a:pt x="135494" y="25276"/>
                  <a:pt x="136101" y="26205"/>
                </a:cubicBezTo>
                <a:cubicBezTo>
                  <a:pt x="136708" y="27086"/>
                  <a:pt x="136970" y="27860"/>
                  <a:pt x="136470" y="28836"/>
                </a:cubicBezTo>
                <a:cubicBezTo>
                  <a:pt x="136208" y="29372"/>
                  <a:pt x="135863" y="29919"/>
                  <a:pt x="135327" y="30253"/>
                </a:cubicBezTo>
                <a:cubicBezTo>
                  <a:pt x="134856" y="30546"/>
                  <a:pt x="134293" y="30640"/>
                  <a:pt x="133710" y="30640"/>
                </a:cubicBezTo>
                <a:cubicBezTo>
                  <a:pt x="132893" y="30640"/>
                  <a:pt x="132035" y="30455"/>
                  <a:pt x="131326" y="30372"/>
                </a:cubicBezTo>
                <a:cubicBezTo>
                  <a:pt x="130148" y="30241"/>
                  <a:pt x="128945" y="30122"/>
                  <a:pt x="127826" y="29646"/>
                </a:cubicBezTo>
                <a:cubicBezTo>
                  <a:pt x="126814" y="29205"/>
                  <a:pt x="125873" y="28455"/>
                  <a:pt x="125516" y="27407"/>
                </a:cubicBezTo>
                <a:cubicBezTo>
                  <a:pt x="125385" y="27026"/>
                  <a:pt x="125326" y="26586"/>
                  <a:pt x="125457" y="26193"/>
                </a:cubicBezTo>
                <a:cubicBezTo>
                  <a:pt x="125600" y="25728"/>
                  <a:pt x="125945" y="25371"/>
                  <a:pt x="126314" y="25062"/>
                </a:cubicBezTo>
                <a:cubicBezTo>
                  <a:pt x="127338" y="24145"/>
                  <a:pt x="128576" y="23431"/>
                  <a:pt x="129910" y="23157"/>
                </a:cubicBezTo>
                <a:cubicBezTo>
                  <a:pt x="130313" y="23071"/>
                  <a:pt x="130727" y="23027"/>
                  <a:pt x="131140" y="23027"/>
                </a:cubicBezTo>
                <a:close/>
                <a:moveTo>
                  <a:pt x="244676" y="23584"/>
                </a:moveTo>
                <a:cubicBezTo>
                  <a:pt x="245188" y="23584"/>
                  <a:pt x="245680" y="23691"/>
                  <a:pt x="246103" y="23978"/>
                </a:cubicBezTo>
                <a:cubicBezTo>
                  <a:pt x="246531" y="24276"/>
                  <a:pt x="246829" y="24728"/>
                  <a:pt x="247103" y="25169"/>
                </a:cubicBezTo>
                <a:cubicBezTo>
                  <a:pt x="247365" y="25609"/>
                  <a:pt x="247615" y="26086"/>
                  <a:pt x="247662" y="26586"/>
                </a:cubicBezTo>
                <a:cubicBezTo>
                  <a:pt x="247817" y="27872"/>
                  <a:pt x="246722" y="28884"/>
                  <a:pt x="245745" y="29669"/>
                </a:cubicBezTo>
                <a:cubicBezTo>
                  <a:pt x="245341" y="30003"/>
                  <a:pt x="244936" y="30324"/>
                  <a:pt x="244543" y="30634"/>
                </a:cubicBezTo>
                <a:cubicBezTo>
                  <a:pt x="244221" y="30896"/>
                  <a:pt x="243900" y="31146"/>
                  <a:pt x="243531" y="31253"/>
                </a:cubicBezTo>
                <a:cubicBezTo>
                  <a:pt x="243385" y="31294"/>
                  <a:pt x="243239" y="31312"/>
                  <a:pt x="243093" y="31312"/>
                </a:cubicBezTo>
                <a:cubicBezTo>
                  <a:pt x="242559" y="31312"/>
                  <a:pt x="242026" y="31073"/>
                  <a:pt x="241531" y="30848"/>
                </a:cubicBezTo>
                <a:cubicBezTo>
                  <a:pt x="240935" y="30574"/>
                  <a:pt x="240352" y="30300"/>
                  <a:pt x="239804" y="29943"/>
                </a:cubicBezTo>
                <a:cubicBezTo>
                  <a:pt x="239542" y="29765"/>
                  <a:pt x="239280" y="29562"/>
                  <a:pt x="239042" y="29348"/>
                </a:cubicBezTo>
                <a:cubicBezTo>
                  <a:pt x="238840" y="29146"/>
                  <a:pt x="238733" y="28991"/>
                  <a:pt x="238483" y="28872"/>
                </a:cubicBezTo>
                <a:cubicBezTo>
                  <a:pt x="238185" y="28717"/>
                  <a:pt x="237947" y="28467"/>
                  <a:pt x="237816" y="28157"/>
                </a:cubicBezTo>
                <a:cubicBezTo>
                  <a:pt x="237554" y="27526"/>
                  <a:pt x="237792" y="26800"/>
                  <a:pt x="238233" y="26276"/>
                </a:cubicBezTo>
                <a:cubicBezTo>
                  <a:pt x="238661" y="25752"/>
                  <a:pt x="239268" y="25431"/>
                  <a:pt x="239864" y="25133"/>
                </a:cubicBezTo>
                <a:cubicBezTo>
                  <a:pt x="240828" y="24657"/>
                  <a:pt x="241828" y="24252"/>
                  <a:pt x="242840" y="23919"/>
                </a:cubicBezTo>
                <a:cubicBezTo>
                  <a:pt x="243424" y="23737"/>
                  <a:pt x="244064" y="23584"/>
                  <a:pt x="244676" y="23584"/>
                </a:cubicBezTo>
                <a:close/>
                <a:moveTo>
                  <a:pt x="188290" y="24214"/>
                </a:moveTo>
                <a:cubicBezTo>
                  <a:pt x="189409" y="24214"/>
                  <a:pt x="190530" y="24489"/>
                  <a:pt x="191513" y="25026"/>
                </a:cubicBezTo>
                <a:cubicBezTo>
                  <a:pt x="192810" y="25728"/>
                  <a:pt x="193918" y="27157"/>
                  <a:pt x="193537" y="28574"/>
                </a:cubicBezTo>
                <a:cubicBezTo>
                  <a:pt x="193203" y="29765"/>
                  <a:pt x="191941" y="30431"/>
                  <a:pt x="190798" y="30860"/>
                </a:cubicBezTo>
                <a:cubicBezTo>
                  <a:pt x="189929" y="31193"/>
                  <a:pt x="189072" y="31467"/>
                  <a:pt x="188179" y="31705"/>
                </a:cubicBezTo>
                <a:cubicBezTo>
                  <a:pt x="187600" y="31869"/>
                  <a:pt x="186989" y="32002"/>
                  <a:pt x="186386" y="32002"/>
                </a:cubicBezTo>
                <a:cubicBezTo>
                  <a:pt x="186245" y="32002"/>
                  <a:pt x="186104" y="31995"/>
                  <a:pt x="185964" y="31979"/>
                </a:cubicBezTo>
                <a:cubicBezTo>
                  <a:pt x="185631" y="31932"/>
                  <a:pt x="185321" y="31848"/>
                  <a:pt x="185024" y="31705"/>
                </a:cubicBezTo>
                <a:cubicBezTo>
                  <a:pt x="184726" y="31563"/>
                  <a:pt x="184512" y="31336"/>
                  <a:pt x="184250" y="31158"/>
                </a:cubicBezTo>
                <a:cubicBezTo>
                  <a:pt x="184059" y="31039"/>
                  <a:pt x="183845" y="30967"/>
                  <a:pt x="183654" y="30848"/>
                </a:cubicBezTo>
                <a:cubicBezTo>
                  <a:pt x="183369" y="30681"/>
                  <a:pt x="183119" y="30455"/>
                  <a:pt x="182904" y="30205"/>
                </a:cubicBezTo>
                <a:cubicBezTo>
                  <a:pt x="182666" y="29931"/>
                  <a:pt x="182464" y="29622"/>
                  <a:pt x="182309" y="29277"/>
                </a:cubicBezTo>
                <a:cubicBezTo>
                  <a:pt x="182190" y="29015"/>
                  <a:pt x="182118" y="28717"/>
                  <a:pt x="182130" y="28431"/>
                </a:cubicBezTo>
                <a:cubicBezTo>
                  <a:pt x="182166" y="28122"/>
                  <a:pt x="182297" y="27836"/>
                  <a:pt x="182440" y="27574"/>
                </a:cubicBezTo>
                <a:cubicBezTo>
                  <a:pt x="183309" y="26062"/>
                  <a:pt x="184785" y="24919"/>
                  <a:pt x="186464" y="24466"/>
                </a:cubicBezTo>
                <a:cubicBezTo>
                  <a:pt x="187057" y="24297"/>
                  <a:pt x="187673" y="24214"/>
                  <a:pt x="188290" y="24214"/>
                </a:cubicBezTo>
                <a:close/>
                <a:moveTo>
                  <a:pt x="99972" y="25418"/>
                </a:moveTo>
                <a:cubicBezTo>
                  <a:pt x="100658" y="25418"/>
                  <a:pt x="101339" y="25494"/>
                  <a:pt x="101978" y="25752"/>
                </a:cubicBezTo>
                <a:cubicBezTo>
                  <a:pt x="103371" y="26312"/>
                  <a:pt x="104323" y="27836"/>
                  <a:pt x="104204" y="29348"/>
                </a:cubicBezTo>
                <a:cubicBezTo>
                  <a:pt x="104085" y="30848"/>
                  <a:pt x="102930" y="32229"/>
                  <a:pt x="101454" y="32586"/>
                </a:cubicBezTo>
                <a:cubicBezTo>
                  <a:pt x="101099" y="32673"/>
                  <a:pt x="100739" y="32705"/>
                  <a:pt x="100377" y="32705"/>
                </a:cubicBezTo>
                <a:cubicBezTo>
                  <a:pt x="99839" y="32705"/>
                  <a:pt x="99296" y="32634"/>
                  <a:pt x="98763" y="32563"/>
                </a:cubicBezTo>
                <a:lnTo>
                  <a:pt x="97108" y="32336"/>
                </a:lnTo>
                <a:cubicBezTo>
                  <a:pt x="96679" y="32277"/>
                  <a:pt x="96251" y="32217"/>
                  <a:pt x="95858" y="32027"/>
                </a:cubicBezTo>
                <a:cubicBezTo>
                  <a:pt x="94858" y="31527"/>
                  <a:pt x="94441" y="30372"/>
                  <a:pt x="94119" y="29384"/>
                </a:cubicBezTo>
                <a:cubicBezTo>
                  <a:pt x="93857" y="28634"/>
                  <a:pt x="93655" y="27776"/>
                  <a:pt x="94084" y="27050"/>
                </a:cubicBezTo>
                <a:cubicBezTo>
                  <a:pt x="94441" y="26455"/>
                  <a:pt x="95108" y="26133"/>
                  <a:pt x="95751" y="25919"/>
                </a:cubicBezTo>
                <a:cubicBezTo>
                  <a:pt x="96620" y="25657"/>
                  <a:pt x="97536" y="25562"/>
                  <a:pt x="98429" y="25502"/>
                </a:cubicBezTo>
                <a:cubicBezTo>
                  <a:pt x="98936" y="25461"/>
                  <a:pt x="99455" y="25418"/>
                  <a:pt x="99972" y="25418"/>
                </a:cubicBezTo>
                <a:close/>
                <a:moveTo>
                  <a:pt x="212873" y="28551"/>
                </a:moveTo>
                <a:cubicBezTo>
                  <a:pt x="213044" y="28551"/>
                  <a:pt x="213215" y="28558"/>
                  <a:pt x="213384" y="28574"/>
                </a:cubicBezTo>
                <a:cubicBezTo>
                  <a:pt x="214694" y="28693"/>
                  <a:pt x="216051" y="29384"/>
                  <a:pt x="216528" y="30610"/>
                </a:cubicBezTo>
                <a:cubicBezTo>
                  <a:pt x="216980" y="31813"/>
                  <a:pt x="216408" y="33241"/>
                  <a:pt x="215396" y="34063"/>
                </a:cubicBezTo>
                <a:cubicBezTo>
                  <a:pt x="214537" y="34745"/>
                  <a:pt x="213432" y="35045"/>
                  <a:pt x="212328" y="35045"/>
                </a:cubicBezTo>
                <a:cubicBezTo>
                  <a:pt x="211582" y="35045"/>
                  <a:pt x="210837" y="34908"/>
                  <a:pt x="210170" y="34658"/>
                </a:cubicBezTo>
                <a:cubicBezTo>
                  <a:pt x="209670" y="34468"/>
                  <a:pt x="209122" y="34253"/>
                  <a:pt x="208777" y="33813"/>
                </a:cubicBezTo>
                <a:cubicBezTo>
                  <a:pt x="208396" y="33337"/>
                  <a:pt x="208288" y="32622"/>
                  <a:pt x="208288" y="32039"/>
                </a:cubicBezTo>
                <a:cubicBezTo>
                  <a:pt x="208265" y="31027"/>
                  <a:pt x="208908" y="30146"/>
                  <a:pt x="209693" y="29562"/>
                </a:cubicBezTo>
                <a:cubicBezTo>
                  <a:pt x="210603" y="28890"/>
                  <a:pt x="211746" y="28551"/>
                  <a:pt x="212873" y="28551"/>
                </a:cubicBezTo>
                <a:close/>
                <a:moveTo>
                  <a:pt x="239401" y="32192"/>
                </a:moveTo>
                <a:cubicBezTo>
                  <a:pt x="239456" y="32192"/>
                  <a:pt x="239511" y="32196"/>
                  <a:pt x="239566" y="32205"/>
                </a:cubicBezTo>
                <a:cubicBezTo>
                  <a:pt x="239864" y="32229"/>
                  <a:pt x="240114" y="32408"/>
                  <a:pt x="240376" y="32575"/>
                </a:cubicBezTo>
                <a:cubicBezTo>
                  <a:pt x="240650" y="32753"/>
                  <a:pt x="240923" y="32944"/>
                  <a:pt x="241185" y="33134"/>
                </a:cubicBezTo>
                <a:cubicBezTo>
                  <a:pt x="241578" y="33372"/>
                  <a:pt x="241983" y="33765"/>
                  <a:pt x="241840" y="34194"/>
                </a:cubicBezTo>
                <a:cubicBezTo>
                  <a:pt x="241769" y="34432"/>
                  <a:pt x="241543" y="34587"/>
                  <a:pt x="241352" y="34730"/>
                </a:cubicBezTo>
                <a:cubicBezTo>
                  <a:pt x="240685" y="35218"/>
                  <a:pt x="240042" y="35801"/>
                  <a:pt x="239257" y="36027"/>
                </a:cubicBezTo>
                <a:cubicBezTo>
                  <a:pt x="239093" y="36075"/>
                  <a:pt x="238902" y="36100"/>
                  <a:pt x="238701" y="36100"/>
                </a:cubicBezTo>
                <a:cubicBezTo>
                  <a:pt x="238096" y="36100"/>
                  <a:pt x="237411" y="35870"/>
                  <a:pt x="237197" y="35325"/>
                </a:cubicBezTo>
                <a:cubicBezTo>
                  <a:pt x="237102" y="35063"/>
                  <a:pt x="237173" y="34741"/>
                  <a:pt x="237244" y="34480"/>
                </a:cubicBezTo>
                <a:cubicBezTo>
                  <a:pt x="237352" y="34075"/>
                  <a:pt x="237471" y="33694"/>
                  <a:pt x="237697" y="33337"/>
                </a:cubicBezTo>
                <a:cubicBezTo>
                  <a:pt x="237947" y="32932"/>
                  <a:pt x="238304" y="32586"/>
                  <a:pt x="238733" y="32384"/>
                </a:cubicBezTo>
                <a:cubicBezTo>
                  <a:pt x="238935" y="32269"/>
                  <a:pt x="239168" y="32192"/>
                  <a:pt x="239401" y="32192"/>
                </a:cubicBezTo>
                <a:close/>
                <a:moveTo>
                  <a:pt x="231848" y="29131"/>
                </a:moveTo>
                <a:cubicBezTo>
                  <a:pt x="233431" y="29131"/>
                  <a:pt x="235061" y="29664"/>
                  <a:pt x="235768" y="31027"/>
                </a:cubicBezTo>
                <a:cubicBezTo>
                  <a:pt x="236601" y="32622"/>
                  <a:pt x="235697" y="34706"/>
                  <a:pt x="234208" y="35742"/>
                </a:cubicBezTo>
                <a:cubicBezTo>
                  <a:pt x="232720" y="36789"/>
                  <a:pt x="230827" y="37004"/>
                  <a:pt x="229029" y="37111"/>
                </a:cubicBezTo>
                <a:cubicBezTo>
                  <a:pt x="228610" y="37133"/>
                  <a:pt x="228186" y="37150"/>
                  <a:pt x="227763" y="37150"/>
                </a:cubicBezTo>
                <a:cubicBezTo>
                  <a:pt x="226815" y="37150"/>
                  <a:pt x="225870" y="37063"/>
                  <a:pt x="224981" y="36742"/>
                </a:cubicBezTo>
                <a:cubicBezTo>
                  <a:pt x="224124" y="36420"/>
                  <a:pt x="223362" y="35896"/>
                  <a:pt x="222755" y="35218"/>
                </a:cubicBezTo>
                <a:cubicBezTo>
                  <a:pt x="222195" y="34622"/>
                  <a:pt x="221802" y="33908"/>
                  <a:pt x="221528" y="33158"/>
                </a:cubicBezTo>
                <a:cubicBezTo>
                  <a:pt x="221326" y="32586"/>
                  <a:pt x="220945" y="31908"/>
                  <a:pt x="221040" y="31277"/>
                </a:cubicBezTo>
                <a:cubicBezTo>
                  <a:pt x="221147" y="30551"/>
                  <a:pt x="221993" y="30098"/>
                  <a:pt x="222635" y="29955"/>
                </a:cubicBezTo>
                <a:cubicBezTo>
                  <a:pt x="222923" y="29886"/>
                  <a:pt x="223214" y="29861"/>
                  <a:pt x="223507" y="29861"/>
                </a:cubicBezTo>
                <a:cubicBezTo>
                  <a:pt x="224222" y="29861"/>
                  <a:pt x="224947" y="30010"/>
                  <a:pt x="225648" y="30027"/>
                </a:cubicBezTo>
                <a:cubicBezTo>
                  <a:pt x="225721" y="30029"/>
                  <a:pt x="225795" y="30030"/>
                  <a:pt x="225868" y="30030"/>
                </a:cubicBezTo>
                <a:cubicBezTo>
                  <a:pt x="227610" y="30030"/>
                  <a:pt x="229280" y="29376"/>
                  <a:pt x="231006" y="29181"/>
                </a:cubicBezTo>
                <a:cubicBezTo>
                  <a:pt x="231281" y="29149"/>
                  <a:pt x="231564" y="29131"/>
                  <a:pt x="231848" y="29131"/>
                </a:cubicBezTo>
                <a:close/>
                <a:moveTo>
                  <a:pt x="176047" y="31614"/>
                </a:moveTo>
                <a:cubicBezTo>
                  <a:pt x="176184" y="31614"/>
                  <a:pt x="176319" y="31621"/>
                  <a:pt x="176451" y="31634"/>
                </a:cubicBezTo>
                <a:cubicBezTo>
                  <a:pt x="177820" y="31765"/>
                  <a:pt x="179082" y="32467"/>
                  <a:pt x="180225" y="33218"/>
                </a:cubicBezTo>
                <a:cubicBezTo>
                  <a:pt x="181499" y="34027"/>
                  <a:pt x="182690" y="34944"/>
                  <a:pt x="183833" y="35920"/>
                </a:cubicBezTo>
                <a:cubicBezTo>
                  <a:pt x="184238" y="36265"/>
                  <a:pt x="184631" y="36646"/>
                  <a:pt x="184738" y="37170"/>
                </a:cubicBezTo>
                <a:cubicBezTo>
                  <a:pt x="184857" y="37813"/>
                  <a:pt x="184452" y="38432"/>
                  <a:pt x="183988" y="38909"/>
                </a:cubicBezTo>
                <a:cubicBezTo>
                  <a:pt x="183214" y="39728"/>
                  <a:pt x="182145" y="40341"/>
                  <a:pt x="181023" y="40341"/>
                </a:cubicBezTo>
                <a:cubicBezTo>
                  <a:pt x="180971" y="40341"/>
                  <a:pt x="180920" y="40340"/>
                  <a:pt x="180868" y="40337"/>
                </a:cubicBezTo>
                <a:cubicBezTo>
                  <a:pt x="179904" y="40302"/>
                  <a:pt x="179035" y="39790"/>
                  <a:pt x="178142" y="39421"/>
                </a:cubicBezTo>
                <a:cubicBezTo>
                  <a:pt x="176951" y="38932"/>
                  <a:pt x="175677" y="38659"/>
                  <a:pt x="174498" y="38123"/>
                </a:cubicBezTo>
                <a:cubicBezTo>
                  <a:pt x="173070" y="37468"/>
                  <a:pt x="170927" y="36146"/>
                  <a:pt x="171677" y="34253"/>
                </a:cubicBezTo>
                <a:cubicBezTo>
                  <a:pt x="172305" y="32633"/>
                  <a:pt x="174332" y="31614"/>
                  <a:pt x="176047" y="31614"/>
                </a:cubicBezTo>
                <a:close/>
                <a:moveTo>
                  <a:pt x="199680" y="30885"/>
                </a:moveTo>
                <a:cubicBezTo>
                  <a:pt x="200214" y="30885"/>
                  <a:pt x="200751" y="30926"/>
                  <a:pt x="201288" y="31015"/>
                </a:cubicBezTo>
                <a:cubicBezTo>
                  <a:pt x="202454" y="31205"/>
                  <a:pt x="203716" y="31741"/>
                  <a:pt x="204133" y="32837"/>
                </a:cubicBezTo>
                <a:cubicBezTo>
                  <a:pt x="204336" y="33372"/>
                  <a:pt x="204324" y="33944"/>
                  <a:pt x="204216" y="34468"/>
                </a:cubicBezTo>
                <a:cubicBezTo>
                  <a:pt x="203716" y="37051"/>
                  <a:pt x="201299" y="38813"/>
                  <a:pt x="198894" y="39885"/>
                </a:cubicBezTo>
                <a:cubicBezTo>
                  <a:pt x="196644" y="40873"/>
                  <a:pt x="194251" y="41504"/>
                  <a:pt x="191810" y="41742"/>
                </a:cubicBezTo>
                <a:cubicBezTo>
                  <a:pt x="191664" y="41753"/>
                  <a:pt x="191518" y="41765"/>
                  <a:pt x="191373" y="41765"/>
                </a:cubicBezTo>
                <a:cubicBezTo>
                  <a:pt x="191187" y="41765"/>
                  <a:pt x="191003" y="41745"/>
                  <a:pt x="190822" y="41671"/>
                </a:cubicBezTo>
                <a:cubicBezTo>
                  <a:pt x="190500" y="41528"/>
                  <a:pt x="190274" y="41230"/>
                  <a:pt x="190072" y="40957"/>
                </a:cubicBezTo>
                <a:cubicBezTo>
                  <a:pt x="189786" y="40540"/>
                  <a:pt x="189548" y="40099"/>
                  <a:pt x="189334" y="39647"/>
                </a:cubicBezTo>
                <a:cubicBezTo>
                  <a:pt x="189024" y="38944"/>
                  <a:pt x="188822" y="38206"/>
                  <a:pt x="188762" y="37456"/>
                </a:cubicBezTo>
                <a:cubicBezTo>
                  <a:pt x="188703" y="36682"/>
                  <a:pt x="188429" y="35968"/>
                  <a:pt x="188893" y="35242"/>
                </a:cubicBezTo>
                <a:cubicBezTo>
                  <a:pt x="189215" y="34718"/>
                  <a:pt x="189774" y="34384"/>
                  <a:pt x="190310" y="34075"/>
                </a:cubicBezTo>
                <a:cubicBezTo>
                  <a:pt x="193196" y="32427"/>
                  <a:pt x="196407" y="30885"/>
                  <a:pt x="199680" y="30885"/>
                </a:cubicBezTo>
                <a:close/>
                <a:moveTo>
                  <a:pt x="186109" y="39145"/>
                </a:moveTo>
                <a:cubicBezTo>
                  <a:pt x="186215" y="39145"/>
                  <a:pt x="186321" y="39188"/>
                  <a:pt x="186417" y="39230"/>
                </a:cubicBezTo>
                <a:cubicBezTo>
                  <a:pt x="186845" y="39373"/>
                  <a:pt x="187262" y="39564"/>
                  <a:pt x="187595" y="39897"/>
                </a:cubicBezTo>
                <a:cubicBezTo>
                  <a:pt x="187941" y="40206"/>
                  <a:pt x="188143" y="40671"/>
                  <a:pt x="188048" y="41111"/>
                </a:cubicBezTo>
                <a:cubicBezTo>
                  <a:pt x="187976" y="41397"/>
                  <a:pt x="187810" y="41647"/>
                  <a:pt x="187607" y="41850"/>
                </a:cubicBezTo>
                <a:cubicBezTo>
                  <a:pt x="187103" y="42354"/>
                  <a:pt x="186351" y="42653"/>
                  <a:pt x="185618" y="42653"/>
                </a:cubicBezTo>
                <a:cubicBezTo>
                  <a:pt x="185486" y="42653"/>
                  <a:pt x="185355" y="42643"/>
                  <a:pt x="185226" y="42623"/>
                </a:cubicBezTo>
                <a:cubicBezTo>
                  <a:pt x="184321" y="42469"/>
                  <a:pt x="184631" y="41397"/>
                  <a:pt x="184821" y="40778"/>
                </a:cubicBezTo>
                <a:cubicBezTo>
                  <a:pt x="184988" y="40266"/>
                  <a:pt x="185238" y="39802"/>
                  <a:pt x="185619" y="39421"/>
                </a:cubicBezTo>
                <a:cubicBezTo>
                  <a:pt x="185738" y="39290"/>
                  <a:pt x="185893" y="39171"/>
                  <a:pt x="186071" y="39147"/>
                </a:cubicBezTo>
                <a:cubicBezTo>
                  <a:pt x="186084" y="39146"/>
                  <a:pt x="186096" y="39145"/>
                  <a:pt x="186109" y="39145"/>
                </a:cubicBezTo>
                <a:close/>
                <a:moveTo>
                  <a:pt x="305682" y="0"/>
                </a:moveTo>
                <a:cubicBezTo>
                  <a:pt x="298579" y="0"/>
                  <a:pt x="291562" y="1175"/>
                  <a:pt x="285119" y="3892"/>
                </a:cubicBezTo>
                <a:cubicBezTo>
                  <a:pt x="277738" y="7000"/>
                  <a:pt x="270689" y="11608"/>
                  <a:pt x="262676" y="12060"/>
                </a:cubicBezTo>
                <a:cubicBezTo>
                  <a:pt x="262218" y="12086"/>
                  <a:pt x="261760" y="12098"/>
                  <a:pt x="261302" y="12098"/>
                </a:cubicBezTo>
                <a:cubicBezTo>
                  <a:pt x="255788" y="12098"/>
                  <a:pt x="250303" y="10354"/>
                  <a:pt x="244792" y="10354"/>
                </a:cubicBezTo>
                <a:cubicBezTo>
                  <a:pt x="244066" y="10354"/>
                  <a:pt x="243340" y="10384"/>
                  <a:pt x="242614" y="10453"/>
                </a:cubicBezTo>
                <a:cubicBezTo>
                  <a:pt x="234812" y="11203"/>
                  <a:pt x="227585" y="16366"/>
                  <a:pt x="219893" y="16366"/>
                </a:cubicBezTo>
                <a:cubicBezTo>
                  <a:pt x="219156" y="16366"/>
                  <a:pt x="218416" y="16318"/>
                  <a:pt x="217671" y="16215"/>
                </a:cubicBezTo>
                <a:cubicBezTo>
                  <a:pt x="215170" y="15870"/>
                  <a:pt x="212789" y="14906"/>
                  <a:pt x="210289" y="14608"/>
                </a:cubicBezTo>
                <a:cubicBezTo>
                  <a:pt x="209690" y="14536"/>
                  <a:pt x="209095" y="14503"/>
                  <a:pt x="208502" y="14503"/>
                </a:cubicBezTo>
                <a:cubicBezTo>
                  <a:pt x="199735" y="14503"/>
                  <a:pt x="191550" y="21852"/>
                  <a:pt x="182929" y="21852"/>
                </a:cubicBezTo>
                <a:cubicBezTo>
                  <a:pt x="181974" y="21852"/>
                  <a:pt x="181014" y="21762"/>
                  <a:pt x="180047" y="21561"/>
                </a:cubicBezTo>
                <a:cubicBezTo>
                  <a:pt x="175225" y="20561"/>
                  <a:pt x="171415" y="17013"/>
                  <a:pt x="167176" y="14537"/>
                </a:cubicBezTo>
                <a:cubicBezTo>
                  <a:pt x="162407" y="11745"/>
                  <a:pt x="156881" y="10291"/>
                  <a:pt x="151361" y="10291"/>
                </a:cubicBezTo>
                <a:cubicBezTo>
                  <a:pt x="148902" y="10291"/>
                  <a:pt x="146443" y="10580"/>
                  <a:pt x="144054" y="11167"/>
                </a:cubicBezTo>
                <a:cubicBezTo>
                  <a:pt x="140963" y="11923"/>
                  <a:pt x="137928" y="13174"/>
                  <a:pt x="134756" y="13174"/>
                </a:cubicBezTo>
                <a:cubicBezTo>
                  <a:pt x="134629" y="13174"/>
                  <a:pt x="134502" y="13172"/>
                  <a:pt x="134374" y="13167"/>
                </a:cubicBezTo>
                <a:cubicBezTo>
                  <a:pt x="129957" y="13036"/>
                  <a:pt x="126028" y="10429"/>
                  <a:pt x="121706" y="9429"/>
                </a:cubicBezTo>
                <a:cubicBezTo>
                  <a:pt x="120204" y="9082"/>
                  <a:pt x="118691" y="8935"/>
                  <a:pt x="117171" y="8935"/>
                </a:cubicBezTo>
                <a:cubicBezTo>
                  <a:pt x="108871" y="8935"/>
                  <a:pt x="100359" y="13311"/>
                  <a:pt x="92169" y="13311"/>
                </a:cubicBezTo>
                <a:cubicBezTo>
                  <a:pt x="90186" y="13311"/>
                  <a:pt x="88222" y="13054"/>
                  <a:pt x="86285" y="12417"/>
                </a:cubicBezTo>
                <a:cubicBezTo>
                  <a:pt x="80677" y="10572"/>
                  <a:pt x="76248" y="5726"/>
                  <a:pt x="70414" y="4774"/>
                </a:cubicBezTo>
                <a:cubicBezTo>
                  <a:pt x="69659" y="4648"/>
                  <a:pt x="68906" y="4592"/>
                  <a:pt x="68156" y="4592"/>
                </a:cubicBezTo>
                <a:cubicBezTo>
                  <a:pt x="61877" y="4592"/>
                  <a:pt x="55752" y="8517"/>
                  <a:pt x="49384" y="8517"/>
                </a:cubicBezTo>
                <a:cubicBezTo>
                  <a:pt x="49076" y="8517"/>
                  <a:pt x="48768" y="8507"/>
                  <a:pt x="48459" y="8488"/>
                </a:cubicBezTo>
                <a:cubicBezTo>
                  <a:pt x="42851" y="8155"/>
                  <a:pt x="37910" y="4547"/>
                  <a:pt x="32350" y="3619"/>
                </a:cubicBezTo>
                <a:cubicBezTo>
                  <a:pt x="31267" y="3438"/>
                  <a:pt x="30183" y="3361"/>
                  <a:pt x="29098" y="3361"/>
                </a:cubicBezTo>
                <a:cubicBezTo>
                  <a:pt x="24667" y="3361"/>
                  <a:pt x="20218" y="4647"/>
                  <a:pt x="15800" y="5440"/>
                </a:cubicBezTo>
                <a:cubicBezTo>
                  <a:pt x="13206" y="5902"/>
                  <a:pt x="10759" y="6395"/>
                  <a:pt x="8459" y="6395"/>
                </a:cubicBezTo>
                <a:cubicBezTo>
                  <a:pt x="5892" y="6395"/>
                  <a:pt x="3508" y="5780"/>
                  <a:pt x="1310" y="3821"/>
                </a:cubicBezTo>
                <a:cubicBezTo>
                  <a:pt x="120" y="10512"/>
                  <a:pt x="715" y="17966"/>
                  <a:pt x="0" y="24728"/>
                </a:cubicBezTo>
                <a:cubicBezTo>
                  <a:pt x="1965" y="24847"/>
                  <a:pt x="3763" y="24955"/>
                  <a:pt x="5704" y="25217"/>
                </a:cubicBezTo>
                <a:cubicBezTo>
                  <a:pt x="7037" y="25407"/>
                  <a:pt x="8394" y="25490"/>
                  <a:pt x="9752" y="25490"/>
                </a:cubicBezTo>
                <a:cubicBezTo>
                  <a:pt x="12431" y="25490"/>
                  <a:pt x="15086" y="25169"/>
                  <a:pt x="17741" y="24776"/>
                </a:cubicBezTo>
                <a:cubicBezTo>
                  <a:pt x="21409" y="24218"/>
                  <a:pt x="25167" y="23511"/>
                  <a:pt x="28850" y="23511"/>
                </a:cubicBezTo>
                <a:cubicBezTo>
                  <a:pt x="30977" y="23511"/>
                  <a:pt x="33079" y="23747"/>
                  <a:pt x="35124" y="24383"/>
                </a:cubicBezTo>
                <a:cubicBezTo>
                  <a:pt x="39398" y="25705"/>
                  <a:pt x="43006" y="28705"/>
                  <a:pt x="47340" y="29860"/>
                </a:cubicBezTo>
                <a:cubicBezTo>
                  <a:pt x="48851" y="30266"/>
                  <a:pt x="50375" y="30434"/>
                  <a:pt x="51909" y="30434"/>
                </a:cubicBezTo>
                <a:cubicBezTo>
                  <a:pt x="59321" y="30434"/>
                  <a:pt x="66950" y="26506"/>
                  <a:pt x="74345" y="26506"/>
                </a:cubicBezTo>
                <a:cubicBezTo>
                  <a:pt x="75969" y="26506"/>
                  <a:pt x="77581" y="26695"/>
                  <a:pt x="79177" y="27157"/>
                </a:cubicBezTo>
                <a:cubicBezTo>
                  <a:pt x="82999" y="28253"/>
                  <a:pt x="86214" y="30812"/>
                  <a:pt x="89797" y="32527"/>
                </a:cubicBezTo>
                <a:cubicBezTo>
                  <a:pt x="93274" y="34183"/>
                  <a:pt x="97131" y="35052"/>
                  <a:pt x="100978" y="35052"/>
                </a:cubicBezTo>
                <a:cubicBezTo>
                  <a:pt x="102137" y="35052"/>
                  <a:pt x="103295" y="34973"/>
                  <a:pt x="104442" y="34813"/>
                </a:cubicBezTo>
                <a:cubicBezTo>
                  <a:pt x="108074" y="34325"/>
                  <a:pt x="111550" y="33063"/>
                  <a:pt x="115134" y="32348"/>
                </a:cubicBezTo>
                <a:cubicBezTo>
                  <a:pt x="117373" y="31902"/>
                  <a:pt x="119658" y="31681"/>
                  <a:pt x="121946" y="31681"/>
                </a:cubicBezTo>
                <a:cubicBezTo>
                  <a:pt x="124171" y="31681"/>
                  <a:pt x="126398" y="31890"/>
                  <a:pt x="128588" y="32301"/>
                </a:cubicBezTo>
                <a:cubicBezTo>
                  <a:pt x="130719" y="32706"/>
                  <a:pt x="132958" y="33206"/>
                  <a:pt x="134910" y="34182"/>
                </a:cubicBezTo>
                <a:cubicBezTo>
                  <a:pt x="136137" y="34789"/>
                  <a:pt x="137041" y="35754"/>
                  <a:pt x="138196" y="36444"/>
                </a:cubicBezTo>
                <a:cubicBezTo>
                  <a:pt x="139125" y="36980"/>
                  <a:pt x="140161" y="37230"/>
                  <a:pt x="141209" y="37373"/>
                </a:cubicBezTo>
                <a:cubicBezTo>
                  <a:pt x="142746" y="37587"/>
                  <a:pt x="144285" y="37666"/>
                  <a:pt x="145826" y="37666"/>
                </a:cubicBezTo>
                <a:cubicBezTo>
                  <a:pt x="150063" y="37666"/>
                  <a:pt x="154310" y="37071"/>
                  <a:pt x="158548" y="37071"/>
                </a:cubicBezTo>
                <a:cubicBezTo>
                  <a:pt x="160291" y="37071"/>
                  <a:pt x="162033" y="37172"/>
                  <a:pt x="163771" y="37456"/>
                </a:cubicBezTo>
                <a:cubicBezTo>
                  <a:pt x="172833" y="38938"/>
                  <a:pt x="181273" y="45257"/>
                  <a:pt x="190148" y="45257"/>
                </a:cubicBezTo>
                <a:cubicBezTo>
                  <a:pt x="191325" y="45257"/>
                  <a:pt x="192509" y="45146"/>
                  <a:pt x="193703" y="44898"/>
                </a:cubicBezTo>
                <a:cubicBezTo>
                  <a:pt x="201153" y="43339"/>
                  <a:pt x="207277" y="36577"/>
                  <a:pt x="214733" y="36577"/>
                </a:cubicBezTo>
                <a:cubicBezTo>
                  <a:pt x="215082" y="36577"/>
                  <a:pt x="215434" y="36592"/>
                  <a:pt x="215789" y="36623"/>
                </a:cubicBezTo>
                <a:cubicBezTo>
                  <a:pt x="219421" y="36932"/>
                  <a:pt x="222707" y="38956"/>
                  <a:pt x="226279" y="39635"/>
                </a:cubicBezTo>
                <a:cubicBezTo>
                  <a:pt x="227291" y="39832"/>
                  <a:pt x="228291" y="39922"/>
                  <a:pt x="229279" y="39922"/>
                </a:cubicBezTo>
                <a:cubicBezTo>
                  <a:pt x="239469" y="39922"/>
                  <a:pt x="248495" y="30324"/>
                  <a:pt x="259045" y="28967"/>
                </a:cubicBezTo>
                <a:cubicBezTo>
                  <a:pt x="260065" y="28833"/>
                  <a:pt x="261088" y="28780"/>
                  <a:pt x="262112" y="28780"/>
                </a:cubicBezTo>
                <a:cubicBezTo>
                  <a:pt x="266370" y="28780"/>
                  <a:pt x="270655" y="29710"/>
                  <a:pt x="274921" y="29710"/>
                </a:cubicBezTo>
                <a:cubicBezTo>
                  <a:pt x="275483" y="29710"/>
                  <a:pt x="276045" y="29694"/>
                  <a:pt x="276606" y="29658"/>
                </a:cubicBezTo>
                <a:cubicBezTo>
                  <a:pt x="284203" y="29146"/>
                  <a:pt x="291227" y="24978"/>
                  <a:pt x="298835" y="24740"/>
                </a:cubicBezTo>
                <a:cubicBezTo>
                  <a:pt x="299069" y="24733"/>
                  <a:pt x="299302" y="24729"/>
                  <a:pt x="299536" y="24729"/>
                </a:cubicBezTo>
                <a:cubicBezTo>
                  <a:pt x="307340" y="24729"/>
                  <a:pt x="315144" y="28663"/>
                  <a:pt x="322702" y="28663"/>
                </a:cubicBezTo>
                <a:cubicBezTo>
                  <a:pt x="324570" y="28663"/>
                  <a:pt x="326422" y="28423"/>
                  <a:pt x="328256" y="27824"/>
                </a:cubicBezTo>
                <a:cubicBezTo>
                  <a:pt x="329673" y="27336"/>
                  <a:pt x="331292" y="26074"/>
                  <a:pt x="330720" y="24669"/>
                </a:cubicBezTo>
                <a:cubicBezTo>
                  <a:pt x="328315" y="18632"/>
                  <a:pt x="330863" y="10929"/>
                  <a:pt x="330768" y="4428"/>
                </a:cubicBezTo>
                <a:cubicBezTo>
                  <a:pt x="322841" y="1689"/>
                  <a:pt x="314199" y="0"/>
                  <a:pt x="305682" y="0"/>
                </a:cubicBezTo>
                <a:close/>
              </a:path>
            </a:pathLst>
          </a:custGeom>
          <a:solidFill>
            <a:srgbClr val="DBF6E9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pic>
        <p:nvPicPr>
          <p:cNvPr id="278" name="Picture 27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2992965" y="-930672"/>
            <a:ext cx="15631499" cy="104555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83971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Background">
    <p:bg>
      <p:bgPr>
        <a:solidFill>
          <a:schemeClr val="dk2"/>
        </a:solidFill>
        <a:effectLst/>
      </p:bgPr>
    </p:bg>
    <p:spTree>
      <p:nvGrpSpPr>
        <p:cNvPr id="1" name="Shape 36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79" name="Google Shape;3679;p22"/>
          <p:cNvSpPr/>
          <p:nvPr/>
        </p:nvSpPr>
        <p:spPr>
          <a:xfrm flipH="1">
            <a:off x="9131934" y="6661955"/>
            <a:ext cx="410525" cy="398836"/>
          </a:xfrm>
          <a:custGeom>
            <a:avLst/>
            <a:gdLst/>
            <a:ahLst/>
            <a:cxnLst/>
            <a:rect l="l" t="t" r="r" b="b"/>
            <a:pathLst>
              <a:path w="9276" h="8829" extrusionOk="0">
                <a:moveTo>
                  <a:pt x="2619" y="1"/>
                </a:moveTo>
                <a:cubicBezTo>
                  <a:pt x="2341" y="1"/>
                  <a:pt x="2078" y="239"/>
                  <a:pt x="2096" y="551"/>
                </a:cubicBezTo>
                <a:lnTo>
                  <a:pt x="2275" y="2790"/>
                </a:lnTo>
                <a:cubicBezTo>
                  <a:pt x="2299" y="2957"/>
                  <a:pt x="2215" y="3123"/>
                  <a:pt x="2084" y="3218"/>
                </a:cubicBezTo>
                <a:lnTo>
                  <a:pt x="334" y="4635"/>
                </a:lnTo>
                <a:cubicBezTo>
                  <a:pt x="1" y="4909"/>
                  <a:pt x="108" y="5421"/>
                  <a:pt x="525" y="5528"/>
                </a:cubicBezTo>
                <a:lnTo>
                  <a:pt x="2715" y="6064"/>
                </a:lnTo>
                <a:cubicBezTo>
                  <a:pt x="2882" y="6112"/>
                  <a:pt x="3013" y="6219"/>
                  <a:pt x="3073" y="6386"/>
                </a:cubicBezTo>
                <a:lnTo>
                  <a:pt x="3870" y="8493"/>
                </a:lnTo>
                <a:cubicBezTo>
                  <a:pt x="3955" y="8714"/>
                  <a:pt x="4153" y="8829"/>
                  <a:pt x="4353" y="8829"/>
                </a:cubicBezTo>
                <a:cubicBezTo>
                  <a:pt x="4518" y="8829"/>
                  <a:pt x="4685" y="8750"/>
                  <a:pt x="4787" y="8588"/>
                </a:cubicBezTo>
                <a:lnTo>
                  <a:pt x="5978" y="6659"/>
                </a:lnTo>
                <a:cubicBezTo>
                  <a:pt x="6049" y="6528"/>
                  <a:pt x="6216" y="6445"/>
                  <a:pt x="6371" y="6421"/>
                </a:cubicBezTo>
                <a:lnTo>
                  <a:pt x="8633" y="6326"/>
                </a:lnTo>
                <a:cubicBezTo>
                  <a:pt x="9073" y="6302"/>
                  <a:pt x="9276" y="5814"/>
                  <a:pt x="9014" y="5493"/>
                </a:cubicBezTo>
                <a:lnTo>
                  <a:pt x="7549" y="3754"/>
                </a:lnTo>
                <a:cubicBezTo>
                  <a:pt x="7442" y="3635"/>
                  <a:pt x="7406" y="3457"/>
                  <a:pt x="7442" y="3302"/>
                </a:cubicBezTo>
                <a:lnTo>
                  <a:pt x="8038" y="1123"/>
                </a:lnTo>
                <a:cubicBezTo>
                  <a:pt x="8126" y="778"/>
                  <a:pt x="7864" y="474"/>
                  <a:pt x="7555" y="474"/>
                </a:cubicBezTo>
                <a:cubicBezTo>
                  <a:pt x="7491" y="474"/>
                  <a:pt x="7424" y="487"/>
                  <a:pt x="7359" y="516"/>
                </a:cubicBezTo>
                <a:lnTo>
                  <a:pt x="5263" y="1361"/>
                </a:lnTo>
                <a:cubicBezTo>
                  <a:pt x="5194" y="1386"/>
                  <a:pt x="5122" y="1398"/>
                  <a:pt x="5053" y="1398"/>
                </a:cubicBezTo>
                <a:cubicBezTo>
                  <a:pt x="4956" y="1398"/>
                  <a:pt x="4863" y="1374"/>
                  <a:pt x="4787" y="1325"/>
                </a:cubicBezTo>
                <a:lnTo>
                  <a:pt x="2894" y="87"/>
                </a:lnTo>
                <a:cubicBezTo>
                  <a:pt x="2807" y="27"/>
                  <a:pt x="2713" y="1"/>
                  <a:pt x="2619" y="1"/>
                </a:cubicBezTo>
                <a:close/>
              </a:path>
            </a:pathLst>
          </a:custGeom>
          <a:solidFill>
            <a:srgbClr val="FFDA77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grpSp>
        <p:nvGrpSpPr>
          <p:cNvPr id="3680" name="Google Shape;3680;p22"/>
          <p:cNvGrpSpPr/>
          <p:nvPr/>
        </p:nvGrpSpPr>
        <p:grpSpPr>
          <a:xfrm>
            <a:off x="-517500" y="633367"/>
            <a:ext cx="12975992" cy="6746444"/>
            <a:chOff x="-388125" y="475025"/>
            <a:chExt cx="9731994" cy="5059833"/>
          </a:xfrm>
        </p:grpSpPr>
        <p:sp>
          <p:nvSpPr>
            <p:cNvPr id="3681" name="Google Shape;3681;p22"/>
            <p:cNvSpPr/>
            <p:nvPr/>
          </p:nvSpPr>
          <p:spPr>
            <a:xfrm flipH="1">
              <a:off x="-388125" y="3166825"/>
              <a:ext cx="9532125" cy="2368033"/>
            </a:xfrm>
            <a:custGeom>
              <a:avLst/>
              <a:gdLst/>
              <a:ahLst/>
              <a:cxnLst/>
              <a:rect l="l" t="t" r="r" b="b"/>
              <a:pathLst>
                <a:path w="294156" h="31981" extrusionOk="0">
                  <a:moveTo>
                    <a:pt x="0" y="0"/>
                  </a:moveTo>
                  <a:lnTo>
                    <a:pt x="0" y="31980"/>
                  </a:lnTo>
                  <a:lnTo>
                    <a:pt x="291977" y="31980"/>
                  </a:lnTo>
                  <a:cubicBezTo>
                    <a:pt x="294156" y="24896"/>
                    <a:pt x="293822" y="5692"/>
                    <a:pt x="285857" y="5311"/>
                  </a:cubicBezTo>
                  <a:cubicBezTo>
                    <a:pt x="263702" y="4234"/>
                    <a:pt x="241474" y="3900"/>
                    <a:pt x="219204" y="3900"/>
                  </a:cubicBezTo>
                  <a:cubicBezTo>
                    <a:pt x="204278" y="3900"/>
                    <a:pt x="189333" y="4050"/>
                    <a:pt x="174379" y="4227"/>
                  </a:cubicBezTo>
                  <a:lnTo>
                    <a:pt x="151662" y="4489"/>
                  </a:lnTo>
                  <a:cubicBezTo>
                    <a:pt x="138291" y="4641"/>
                    <a:pt x="124915" y="4761"/>
                    <a:pt x="111543" y="4761"/>
                  </a:cubicBezTo>
                  <a:cubicBezTo>
                    <a:pt x="74558" y="4761"/>
                    <a:pt x="37594" y="3838"/>
                    <a:pt x="798" y="96"/>
                  </a:cubicBezTo>
                  <a:cubicBezTo>
                    <a:pt x="524" y="72"/>
                    <a:pt x="250" y="36"/>
                    <a:pt x="0" y="0"/>
                  </a:cubicBezTo>
                  <a:close/>
                </a:path>
              </a:pathLst>
            </a:custGeom>
            <a:solidFill>
              <a:srgbClr val="FFE1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682" name="Google Shape;3682;p22"/>
            <p:cNvSpPr/>
            <p:nvPr/>
          </p:nvSpPr>
          <p:spPr>
            <a:xfrm flipH="1">
              <a:off x="7485251" y="2708635"/>
              <a:ext cx="1129873" cy="325587"/>
            </a:xfrm>
            <a:custGeom>
              <a:avLst/>
              <a:gdLst/>
              <a:ahLst/>
              <a:cxnLst/>
              <a:rect l="l" t="t" r="r" b="b"/>
              <a:pathLst>
                <a:path w="34040" h="9610" extrusionOk="0">
                  <a:moveTo>
                    <a:pt x="8906" y="1"/>
                  </a:moveTo>
                  <a:cubicBezTo>
                    <a:pt x="1345" y="1"/>
                    <a:pt x="0" y="9228"/>
                    <a:pt x="0" y="9228"/>
                  </a:cubicBezTo>
                  <a:lnTo>
                    <a:pt x="34040" y="9609"/>
                  </a:lnTo>
                  <a:cubicBezTo>
                    <a:pt x="34040" y="9609"/>
                    <a:pt x="31742" y="2584"/>
                    <a:pt x="26551" y="1953"/>
                  </a:cubicBezTo>
                  <a:cubicBezTo>
                    <a:pt x="26222" y="1914"/>
                    <a:pt x="25904" y="1896"/>
                    <a:pt x="25598" y="1896"/>
                  </a:cubicBezTo>
                  <a:cubicBezTo>
                    <a:pt x="21078" y="1896"/>
                    <a:pt x="19062" y="5906"/>
                    <a:pt x="19062" y="5906"/>
                  </a:cubicBezTo>
                  <a:cubicBezTo>
                    <a:pt x="19062" y="5906"/>
                    <a:pt x="16454" y="1"/>
                    <a:pt x="890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683" name="Google Shape;3683;p22"/>
            <p:cNvSpPr/>
            <p:nvPr/>
          </p:nvSpPr>
          <p:spPr>
            <a:xfrm flipH="1">
              <a:off x="1947074" y="475025"/>
              <a:ext cx="1021632" cy="294485"/>
            </a:xfrm>
            <a:custGeom>
              <a:avLst/>
              <a:gdLst/>
              <a:ahLst/>
              <a:cxnLst/>
              <a:rect l="l" t="t" r="r" b="b"/>
              <a:pathLst>
                <a:path w="30779" h="8692" extrusionOk="0">
                  <a:moveTo>
                    <a:pt x="22730" y="0"/>
                  </a:moveTo>
                  <a:cubicBezTo>
                    <a:pt x="15884" y="0"/>
                    <a:pt x="13550" y="5346"/>
                    <a:pt x="13550" y="5346"/>
                  </a:cubicBezTo>
                  <a:cubicBezTo>
                    <a:pt x="13550" y="5346"/>
                    <a:pt x="11742" y="1730"/>
                    <a:pt x="7669" y="1730"/>
                  </a:cubicBezTo>
                  <a:cubicBezTo>
                    <a:pt x="7383" y="1730"/>
                    <a:pt x="7085" y="1748"/>
                    <a:pt x="6775" y="1786"/>
                  </a:cubicBezTo>
                  <a:cubicBezTo>
                    <a:pt x="2072" y="2357"/>
                    <a:pt x="1" y="8692"/>
                    <a:pt x="1" y="8692"/>
                  </a:cubicBezTo>
                  <a:lnTo>
                    <a:pt x="30778" y="8334"/>
                  </a:lnTo>
                  <a:cubicBezTo>
                    <a:pt x="30778" y="8334"/>
                    <a:pt x="29576" y="0"/>
                    <a:pt x="2273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684" name="Google Shape;3684;p22"/>
            <p:cNvSpPr/>
            <p:nvPr/>
          </p:nvSpPr>
          <p:spPr>
            <a:xfrm flipH="1">
              <a:off x="670395" y="2571885"/>
              <a:ext cx="1021632" cy="294519"/>
            </a:xfrm>
            <a:custGeom>
              <a:avLst/>
              <a:gdLst/>
              <a:ahLst/>
              <a:cxnLst/>
              <a:rect l="l" t="t" r="r" b="b"/>
              <a:pathLst>
                <a:path w="30779" h="8693" extrusionOk="0">
                  <a:moveTo>
                    <a:pt x="22718" y="1"/>
                  </a:moveTo>
                  <a:cubicBezTo>
                    <a:pt x="15872" y="1"/>
                    <a:pt x="13538" y="5346"/>
                    <a:pt x="13538" y="5346"/>
                  </a:cubicBezTo>
                  <a:cubicBezTo>
                    <a:pt x="13538" y="5346"/>
                    <a:pt x="11730" y="1730"/>
                    <a:pt x="7657" y="1730"/>
                  </a:cubicBezTo>
                  <a:cubicBezTo>
                    <a:pt x="7371" y="1730"/>
                    <a:pt x="7073" y="1748"/>
                    <a:pt x="6763" y="1787"/>
                  </a:cubicBezTo>
                  <a:cubicBezTo>
                    <a:pt x="2060" y="2346"/>
                    <a:pt x="1" y="8692"/>
                    <a:pt x="1" y="8692"/>
                  </a:cubicBezTo>
                  <a:lnTo>
                    <a:pt x="30778" y="8335"/>
                  </a:lnTo>
                  <a:cubicBezTo>
                    <a:pt x="30778" y="8335"/>
                    <a:pt x="29564" y="1"/>
                    <a:pt x="2271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685" name="Google Shape;3685;p22"/>
            <p:cNvSpPr/>
            <p:nvPr/>
          </p:nvSpPr>
          <p:spPr>
            <a:xfrm flipH="1">
              <a:off x="7016542" y="1076889"/>
              <a:ext cx="819656" cy="236008"/>
            </a:xfrm>
            <a:custGeom>
              <a:avLst/>
              <a:gdLst/>
              <a:ahLst/>
              <a:cxnLst/>
              <a:rect l="l" t="t" r="r" b="b"/>
              <a:pathLst>
                <a:path w="24694" h="6966" extrusionOk="0">
                  <a:moveTo>
                    <a:pt x="6454" y="1"/>
                  </a:moveTo>
                  <a:cubicBezTo>
                    <a:pt x="965" y="1"/>
                    <a:pt x="0" y="6680"/>
                    <a:pt x="0" y="6680"/>
                  </a:cubicBezTo>
                  <a:lnTo>
                    <a:pt x="24694" y="6966"/>
                  </a:lnTo>
                  <a:cubicBezTo>
                    <a:pt x="24694" y="6966"/>
                    <a:pt x="23027" y="1894"/>
                    <a:pt x="19253" y="1430"/>
                  </a:cubicBezTo>
                  <a:cubicBezTo>
                    <a:pt x="19006" y="1399"/>
                    <a:pt x="18769" y="1385"/>
                    <a:pt x="18540" y="1385"/>
                  </a:cubicBezTo>
                  <a:cubicBezTo>
                    <a:pt x="15269" y="1385"/>
                    <a:pt x="13823" y="4287"/>
                    <a:pt x="13823" y="4287"/>
                  </a:cubicBezTo>
                  <a:cubicBezTo>
                    <a:pt x="13823" y="4287"/>
                    <a:pt x="11930" y="1"/>
                    <a:pt x="645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686" name="Google Shape;3686;p22"/>
            <p:cNvSpPr/>
            <p:nvPr/>
          </p:nvSpPr>
          <p:spPr>
            <a:xfrm flipH="1">
              <a:off x="7172614" y="4482147"/>
              <a:ext cx="96059" cy="56885"/>
            </a:xfrm>
            <a:custGeom>
              <a:avLst/>
              <a:gdLst/>
              <a:ahLst/>
              <a:cxnLst/>
              <a:rect l="l" t="t" r="r" b="b"/>
              <a:pathLst>
                <a:path w="2894" h="1679" fill="none" extrusionOk="0">
                  <a:moveTo>
                    <a:pt x="2834" y="1024"/>
                  </a:moveTo>
                  <a:cubicBezTo>
                    <a:pt x="2774" y="1429"/>
                    <a:pt x="2120" y="1679"/>
                    <a:pt x="1346" y="1572"/>
                  </a:cubicBezTo>
                  <a:cubicBezTo>
                    <a:pt x="572" y="1465"/>
                    <a:pt x="0" y="1048"/>
                    <a:pt x="48" y="655"/>
                  </a:cubicBezTo>
                  <a:cubicBezTo>
                    <a:pt x="107" y="250"/>
                    <a:pt x="762" y="0"/>
                    <a:pt x="1536" y="95"/>
                  </a:cubicBezTo>
                  <a:cubicBezTo>
                    <a:pt x="2310" y="203"/>
                    <a:pt x="2894" y="607"/>
                    <a:pt x="2834" y="1024"/>
                  </a:cubicBezTo>
                  <a:close/>
                </a:path>
              </a:pathLst>
            </a:custGeom>
            <a:noFill/>
            <a:ln w="3875" cap="flat" cmpd="sng">
              <a:solidFill>
                <a:srgbClr val="D4C599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687" name="Google Shape;3687;p22"/>
            <p:cNvSpPr/>
            <p:nvPr/>
          </p:nvSpPr>
          <p:spPr>
            <a:xfrm flipH="1">
              <a:off x="7329914" y="4529748"/>
              <a:ext cx="55365" cy="33101"/>
            </a:xfrm>
            <a:custGeom>
              <a:avLst/>
              <a:gdLst/>
              <a:ahLst/>
              <a:cxnLst/>
              <a:rect l="l" t="t" r="r" b="b"/>
              <a:pathLst>
                <a:path w="1668" h="977" fill="none" extrusionOk="0">
                  <a:moveTo>
                    <a:pt x="1644" y="595"/>
                  </a:moveTo>
                  <a:cubicBezTo>
                    <a:pt x="1608" y="834"/>
                    <a:pt x="1227" y="976"/>
                    <a:pt x="775" y="917"/>
                  </a:cubicBezTo>
                  <a:cubicBezTo>
                    <a:pt x="334" y="857"/>
                    <a:pt x="1" y="619"/>
                    <a:pt x="37" y="381"/>
                  </a:cubicBezTo>
                  <a:cubicBezTo>
                    <a:pt x="60" y="143"/>
                    <a:pt x="453" y="0"/>
                    <a:pt x="894" y="60"/>
                  </a:cubicBezTo>
                  <a:cubicBezTo>
                    <a:pt x="1346" y="119"/>
                    <a:pt x="1668" y="357"/>
                    <a:pt x="1644" y="595"/>
                  </a:cubicBezTo>
                  <a:close/>
                </a:path>
              </a:pathLst>
            </a:custGeom>
            <a:noFill/>
            <a:ln w="4175" cap="flat" cmpd="sng">
              <a:solidFill>
                <a:srgbClr val="D4C599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688" name="Google Shape;3688;p22"/>
            <p:cNvSpPr/>
            <p:nvPr/>
          </p:nvSpPr>
          <p:spPr>
            <a:xfrm flipH="1">
              <a:off x="6989259" y="4484857"/>
              <a:ext cx="27284" cy="26054"/>
            </a:xfrm>
            <a:custGeom>
              <a:avLst/>
              <a:gdLst/>
              <a:ahLst/>
              <a:cxnLst/>
              <a:rect l="l" t="t" r="r" b="b"/>
              <a:pathLst>
                <a:path w="822" h="769" extrusionOk="0">
                  <a:moveTo>
                    <a:pt x="418" y="1"/>
                  </a:moveTo>
                  <a:cubicBezTo>
                    <a:pt x="224" y="1"/>
                    <a:pt x="57" y="138"/>
                    <a:pt x="24" y="337"/>
                  </a:cubicBezTo>
                  <a:cubicBezTo>
                    <a:pt x="0" y="539"/>
                    <a:pt x="143" y="730"/>
                    <a:pt x="358" y="765"/>
                  </a:cubicBezTo>
                  <a:cubicBezTo>
                    <a:pt x="372" y="767"/>
                    <a:pt x="387" y="768"/>
                    <a:pt x="402" y="768"/>
                  </a:cubicBezTo>
                  <a:cubicBezTo>
                    <a:pt x="589" y="768"/>
                    <a:pt x="764" y="631"/>
                    <a:pt x="786" y="432"/>
                  </a:cubicBezTo>
                  <a:cubicBezTo>
                    <a:pt x="822" y="230"/>
                    <a:pt x="667" y="39"/>
                    <a:pt x="465" y="3"/>
                  </a:cubicBezTo>
                  <a:cubicBezTo>
                    <a:pt x="449" y="2"/>
                    <a:pt x="434" y="1"/>
                    <a:pt x="41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689" name="Google Shape;3689;p22"/>
            <p:cNvSpPr/>
            <p:nvPr/>
          </p:nvSpPr>
          <p:spPr>
            <a:xfrm flipH="1">
              <a:off x="7107391" y="4406086"/>
              <a:ext cx="43914" cy="42418"/>
            </a:xfrm>
            <a:custGeom>
              <a:avLst/>
              <a:gdLst/>
              <a:ahLst/>
              <a:cxnLst/>
              <a:rect l="l" t="t" r="r" b="b"/>
              <a:pathLst>
                <a:path w="1323" h="1252" extrusionOk="0">
                  <a:moveTo>
                    <a:pt x="651" y="1"/>
                  </a:moveTo>
                  <a:cubicBezTo>
                    <a:pt x="342" y="1"/>
                    <a:pt x="80" y="227"/>
                    <a:pt x="36" y="543"/>
                  </a:cubicBezTo>
                  <a:cubicBezTo>
                    <a:pt x="0" y="888"/>
                    <a:pt x="239" y="1197"/>
                    <a:pt x="572" y="1245"/>
                  </a:cubicBezTo>
                  <a:cubicBezTo>
                    <a:pt x="602" y="1249"/>
                    <a:pt x="631" y="1251"/>
                    <a:pt x="660" y="1251"/>
                  </a:cubicBezTo>
                  <a:cubicBezTo>
                    <a:pt x="968" y="1251"/>
                    <a:pt x="1231" y="1025"/>
                    <a:pt x="1274" y="709"/>
                  </a:cubicBezTo>
                  <a:cubicBezTo>
                    <a:pt x="1322" y="364"/>
                    <a:pt x="1084" y="42"/>
                    <a:pt x="739" y="7"/>
                  </a:cubicBezTo>
                  <a:cubicBezTo>
                    <a:pt x="709" y="3"/>
                    <a:pt x="680" y="1"/>
                    <a:pt x="65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690" name="Google Shape;3690;p22"/>
            <p:cNvSpPr/>
            <p:nvPr/>
          </p:nvSpPr>
          <p:spPr>
            <a:xfrm flipH="1">
              <a:off x="1712946" y="4549907"/>
              <a:ext cx="96059" cy="57325"/>
            </a:xfrm>
            <a:custGeom>
              <a:avLst/>
              <a:gdLst/>
              <a:ahLst/>
              <a:cxnLst/>
              <a:rect l="l" t="t" r="r" b="b"/>
              <a:pathLst>
                <a:path w="2894" h="1692" fill="none" extrusionOk="0">
                  <a:moveTo>
                    <a:pt x="2834" y="1036"/>
                  </a:moveTo>
                  <a:cubicBezTo>
                    <a:pt x="2774" y="1429"/>
                    <a:pt x="2119" y="1691"/>
                    <a:pt x="1346" y="1584"/>
                  </a:cubicBezTo>
                  <a:cubicBezTo>
                    <a:pt x="572" y="1477"/>
                    <a:pt x="0" y="1060"/>
                    <a:pt x="48" y="655"/>
                  </a:cubicBezTo>
                  <a:cubicBezTo>
                    <a:pt x="107" y="250"/>
                    <a:pt x="762" y="0"/>
                    <a:pt x="1536" y="108"/>
                  </a:cubicBezTo>
                  <a:cubicBezTo>
                    <a:pt x="2310" y="215"/>
                    <a:pt x="2893" y="631"/>
                    <a:pt x="2834" y="1036"/>
                  </a:cubicBezTo>
                  <a:close/>
                </a:path>
              </a:pathLst>
            </a:custGeom>
            <a:noFill/>
            <a:ln w="3875" cap="flat" cmpd="sng">
              <a:solidFill>
                <a:srgbClr val="D4C599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691" name="Google Shape;3691;p22"/>
            <p:cNvSpPr/>
            <p:nvPr/>
          </p:nvSpPr>
          <p:spPr>
            <a:xfrm flipH="1">
              <a:off x="1870245" y="4597915"/>
              <a:ext cx="55365" cy="32694"/>
            </a:xfrm>
            <a:custGeom>
              <a:avLst/>
              <a:gdLst/>
              <a:ahLst/>
              <a:cxnLst/>
              <a:rect l="l" t="t" r="r" b="b"/>
              <a:pathLst>
                <a:path w="1668" h="965" fill="none" extrusionOk="0">
                  <a:moveTo>
                    <a:pt x="1644" y="596"/>
                  </a:moveTo>
                  <a:cubicBezTo>
                    <a:pt x="1608" y="834"/>
                    <a:pt x="1227" y="965"/>
                    <a:pt x="775" y="905"/>
                  </a:cubicBezTo>
                  <a:cubicBezTo>
                    <a:pt x="334" y="846"/>
                    <a:pt x="1" y="607"/>
                    <a:pt x="37" y="369"/>
                  </a:cubicBezTo>
                  <a:cubicBezTo>
                    <a:pt x="60" y="131"/>
                    <a:pt x="453" y="0"/>
                    <a:pt x="894" y="60"/>
                  </a:cubicBezTo>
                  <a:cubicBezTo>
                    <a:pt x="1346" y="119"/>
                    <a:pt x="1668" y="357"/>
                    <a:pt x="1644" y="596"/>
                  </a:cubicBezTo>
                  <a:close/>
                </a:path>
              </a:pathLst>
            </a:custGeom>
            <a:noFill/>
            <a:ln w="4175" cap="flat" cmpd="sng">
              <a:solidFill>
                <a:srgbClr val="D4C599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692" name="Google Shape;3692;p22"/>
            <p:cNvSpPr/>
            <p:nvPr/>
          </p:nvSpPr>
          <p:spPr>
            <a:xfrm flipH="1">
              <a:off x="1529591" y="4552956"/>
              <a:ext cx="27284" cy="26121"/>
            </a:xfrm>
            <a:custGeom>
              <a:avLst/>
              <a:gdLst/>
              <a:ahLst/>
              <a:cxnLst/>
              <a:rect l="l" t="t" r="r" b="b"/>
              <a:pathLst>
                <a:path w="822" h="771" extrusionOk="0">
                  <a:moveTo>
                    <a:pt x="403" y="0"/>
                  </a:moveTo>
                  <a:cubicBezTo>
                    <a:pt x="215" y="0"/>
                    <a:pt x="56" y="144"/>
                    <a:pt x="24" y="327"/>
                  </a:cubicBezTo>
                  <a:cubicBezTo>
                    <a:pt x="0" y="541"/>
                    <a:pt x="143" y="732"/>
                    <a:pt x="358" y="768"/>
                  </a:cubicBezTo>
                  <a:cubicBezTo>
                    <a:pt x="372" y="769"/>
                    <a:pt x="387" y="770"/>
                    <a:pt x="402" y="770"/>
                  </a:cubicBezTo>
                  <a:cubicBezTo>
                    <a:pt x="588" y="770"/>
                    <a:pt x="764" y="633"/>
                    <a:pt x="786" y="434"/>
                  </a:cubicBezTo>
                  <a:cubicBezTo>
                    <a:pt x="822" y="232"/>
                    <a:pt x="667" y="29"/>
                    <a:pt x="465" y="6"/>
                  </a:cubicBezTo>
                  <a:cubicBezTo>
                    <a:pt x="444" y="2"/>
                    <a:pt x="423" y="0"/>
                    <a:pt x="40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693" name="Google Shape;3693;p22"/>
            <p:cNvSpPr/>
            <p:nvPr/>
          </p:nvSpPr>
          <p:spPr>
            <a:xfrm flipH="1">
              <a:off x="1647756" y="4474253"/>
              <a:ext cx="44279" cy="42316"/>
            </a:xfrm>
            <a:custGeom>
              <a:avLst/>
              <a:gdLst/>
              <a:ahLst/>
              <a:cxnLst/>
              <a:rect l="l" t="t" r="r" b="b"/>
              <a:pathLst>
                <a:path w="1334" h="1249" extrusionOk="0">
                  <a:moveTo>
                    <a:pt x="663" y="1"/>
                  </a:moveTo>
                  <a:cubicBezTo>
                    <a:pt x="354" y="1"/>
                    <a:pt x="92" y="227"/>
                    <a:pt x="48" y="543"/>
                  </a:cubicBezTo>
                  <a:cubicBezTo>
                    <a:pt x="0" y="888"/>
                    <a:pt x="250" y="1198"/>
                    <a:pt x="584" y="1245"/>
                  </a:cubicBezTo>
                  <a:cubicBezTo>
                    <a:pt x="607" y="1248"/>
                    <a:pt x="630" y="1249"/>
                    <a:pt x="652" y="1249"/>
                  </a:cubicBezTo>
                  <a:cubicBezTo>
                    <a:pt x="969" y="1249"/>
                    <a:pt x="1242" y="1021"/>
                    <a:pt x="1286" y="709"/>
                  </a:cubicBezTo>
                  <a:cubicBezTo>
                    <a:pt x="1334" y="364"/>
                    <a:pt x="1096" y="55"/>
                    <a:pt x="750" y="7"/>
                  </a:cubicBezTo>
                  <a:cubicBezTo>
                    <a:pt x="721" y="3"/>
                    <a:pt x="692" y="1"/>
                    <a:pt x="66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694" name="Google Shape;3694;p22"/>
            <p:cNvSpPr/>
            <p:nvPr/>
          </p:nvSpPr>
          <p:spPr>
            <a:xfrm flipH="1">
              <a:off x="8978286" y="4606385"/>
              <a:ext cx="55730" cy="34320"/>
            </a:xfrm>
            <a:custGeom>
              <a:avLst/>
              <a:gdLst/>
              <a:ahLst/>
              <a:cxnLst/>
              <a:rect l="l" t="t" r="r" b="b"/>
              <a:pathLst>
                <a:path w="1679" h="1013" fill="none" extrusionOk="0">
                  <a:moveTo>
                    <a:pt x="48" y="357"/>
                  </a:moveTo>
                  <a:cubicBezTo>
                    <a:pt x="83" y="119"/>
                    <a:pt x="476" y="0"/>
                    <a:pt x="917" y="96"/>
                  </a:cubicBezTo>
                  <a:cubicBezTo>
                    <a:pt x="1369" y="179"/>
                    <a:pt x="1679" y="441"/>
                    <a:pt x="1631" y="655"/>
                  </a:cubicBezTo>
                  <a:cubicBezTo>
                    <a:pt x="1596" y="893"/>
                    <a:pt x="1203" y="1012"/>
                    <a:pt x="762" y="929"/>
                  </a:cubicBezTo>
                  <a:cubicBezTo>
                    <a:pt x="310" y="858"/>
                    <a:pt x="0" y="584"/>
                    <a:pt x="48" y="357"/>
                  </a:cubicBezTo>
                  <a:close/>
                </a:path>
              </a:pathLst>
            </a:custGeom>
            <a:noFill/>
            <a:ln w="4175" cap="flat" cmpd="sng">
              <a:solidFill>
                <a:srgbClr val="D4C599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695" name="Google Shape;3695;p22"/>
            <p:cNvSpPr/>
            <p:nvPr/>
          </p:nvSpPr>
          <p:spPr>
            <a:xfrm flipH="1">
              <a:off x="7763441" y="4532560"/>
              <a:ext cx="76708" cy="47229"/>
            </a:xfrm>
            <a:custGeom>
              <a:avLst/>
              <a:gdLst/>
              <a:ahLst/>
              <a:cxnLst/>
              <a:rect l="l" t="t" r="r" b="b"/>
              <a:pathLst>
                <a:path w="2311" h="1394" fill="none" extrusionOk="0">
                  <a:moveTo>
                    <a:pt x="60" y="489"/>
                  </a:moveTo>
                  <a:cubicBezTo>
                    <a:pt x="120" y="179"/>
                    <a:pt x="656" y="0"/>
                    <a:pt x="1263" y="119"/>
                  </a:cubicBezTo>
                  <a:cubicBezTo>
                    <a:pt x="1858" y="239"/>
                    <a:pt x="2311" y="572"/>
                    <a:pt x="2251" y="905"/>
                  </a:cubicBezTo>
                  <a:cubicBezTo>
                    <a:pt x="2192" y="1215"/>
                    <a:pt x="1656" y="1393"/>
                    <a:pt x="1049" y="1274"/>
                  </a:cubicBezTo>
                  <a:cubicBezTo>
                    <a:pt x="453" y="1155"/>
                    <a:pt x="1" y="798"/>
                    <a:pt x="60" y="489"/>
                  </a:cubicBezTo>
                  <a:close/>
                </a:path>
              </a:pathLst>
            </a:custGeom>
            <a:noFill/>
            <a:ln w="4175" cap="flat" cmpd="sng">
              <a:solidFill>
                <a:srgbClr val="D4C599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696" name="Google Shape;3696;p22"/>
            <p:cNvSpPr/>
            <p:nvPr/>
          </p:nvSpPr>
          <p:spPr>
            <a:xfrm flipH="1">
              <a:off x="7852364" y="4412761"/>
              <a:ext cx="77073" cy="47635"/>
            </a:xfrm>
            <a:custGeom>
              <a:avLst/>
              <a:gdLst/>
              <a:ahLst/>
              <a:cxnLst/>
              <a:rect l="l" t="t" r="r" b="b"/>
              <a:pathLst>
                <a:path w="2322" h="1406" fill="none" extrusionOk="0">
                  <a:moveTo>
                    <a:pt x="71" y="500"/>
                  </a:moveTo>
                  <a:cubicBezTo>
                    <a:pt x="131" y="179"/>
                    <a:pt x="667" y="0"/>
                    <a:pt x="1274" y="119"/>
                  </a:cubicBezTo>
                  <a:cubicBezTo>
                    <a:pt x="1869" y="238"/>
                    <a:pt x="2322" y="584"/>
                    <a:pt x="2262" y="917"/>
                  </a:cubicBezTo>
                  <a:cubicBezTo>
                    <a:pt x="2203" y="1227"/>
                    <a:pt x="1667" y="1405"/>
                    <a:pt x="1060" y="1286"/>
                  </a:cubicBezTo>
                  <a:cubicBezTo>
                    <a:pt x="441" y="1167"/>
                    <a:pt x="0" y="822"/>
                    <a:pt x="71" y="500"/>
                  </a:cubicBezTo>
                  <a:close/>
                </a:path>
              </a:pathLst>
            </a:custGeom>
            <a:noFill/>
            <a:ln w="4175" cap="flat" cmpd="sng">
              <a:solidFill>
                <a:srgbClr val="D4C599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697" name="Google Shape;3697;p22"/>
            <p:cNvSpPr/>
            <p:nvPr/>
          </p:nvSpPr>
          <p:spPr>
            <a:xfrm flipH="1">
              <a:off x="9095257" y="4300618"/>
              <a:ext cx="92109" cy="55699"/>
            </a:xfrm>
            <a:custGeom>
              <a:avLst/>
              <a:gdLst/>
              <a:ahLst/>
              <a:cxnLst/>
              <a:rect l="l" t="t" r="r" b="b"/>
              <a:pathLst>
                <a:path w="2775" h="1644" fill="none" extrusionOk="0">
                  <a:moveTo>
                    <a:pt x="84" y="572"/>
                  </a:moveTo>
                  <a:cubicBezTo>
                    <a:pt x="155" y="191"/>
                    <a:pt x="798" y="0"/>
                    <a:pt x="1524" y="131"/>
                  </a:cubicBezTo>
                  <a:cubicBezTo>
                    <a:pt x="2251" y="262"/>
                    <a:pt x="2775" y="691"/>
                    <a:pt x="2691" y="1060"/>
                  </a:cubicBezTo>
                  <a:cubicBezTo>
                    <a:pt x="2620" y="1453"/>
                    <a:pt x="1989" y="1643"/>
                    <a:pt x="1251" y="1512"/>
                  </a:cubicBezTo>
                  <a:cubicBezTo>
                    <a:pt x="536" y="1381"/>
                    <a:pt x="0" y="965"/>
                    <a:pt x="84" y="572"/>
                  </a:cubicBezTo>
                  <a:close/>
                </a:path>
              </a:pathLst>
            </a:custGeom>
            <a:noFill/>
            <a:ln w="2975" cap="flat" cmpd="sng">
              <a:solidFill>
                <a:srgbClr val="D4C599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698" name="Google Shape;3698;p22"/>
            <p:cNvSpPr/>
            <p:nvPr/>
          </p:nvSpPr>
          <p:spPr>
            <a:xfrm flipH="1">
              <a:off x="9178238" y="4235263"/>
              <a:ext cx="64858" cy="40385"/>
            </a:xfrm>
            <a:custGeom>
              <a:avLst/>
              <a:gdLst/>
              <a:ahLst/>
              <a:cxnLst/>
              <a:rect l="l" t="t" r="r" b="b"/>
              <a:pathLst>
                <a:path w="1954" h="1192" fill="none" extrusionOk="0">
                  <a:moveTo>
                    <a:pt x="60" y="417"/>
                  </a:moveTo>
                  <a:cubicBezTo>
                    <a:pt x="108" y="155"/>
                    <a:pt x="572" y="1"/>
                    <a:pt x="1072" y="108"/>
                  </a:cubicBezTo>
                  <a:cubicBezTo>
                    <a:pt x="1572" y="215"/>
                    <a:pt x="1953" y="501"/>
                    <a:pt x="1906" y="774"/>
                  </a:cubicBezTo>
                  <a:cubicBezTo>
                    <a:pt x="1858" y="1048"/>
                    <a:pt x="1406" y="1191"/>
                    <a:pt x="894" y="1096"/>
                  </a:cubicBezTo>
                  <a:cubicBezTo>
                    <a:pt x="370" y="989"/>
                    <a:pt x="1" y="691"/>
                    <a:pt x="60" y="417"/>
                  </a:cubicBezTo>
                  <a:close/>
                </a:path>
              </a:pathLst>
            </a:custGeom>
            <a:noFill/>
            <a:ln w="2975" cap="flat" cmpd="sng">
              <a:solidFill>
                <a:srgbClr val="D4C599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699" name="Google Shape;3699;p22"/>
            <p:cNvSpPr/>
            <p:nvPr/>
          </p:nvSpPr>
          <p:spPr>
            <a:xfrm flipH="1">
              <a:off x="8102901" y="4454907"/>
              <a:ext cx="31267" cy="29476"/>
            </a:xfrm>
            <a:custGeom>
              <a:avLst/>
              <a:gdLst/>
              <a:ahLst/>
              <a:cxnLst/>
              <a:rect l="l" t="t" r="r" b="b"/>
              <a:pathLst>
                <a:path w="942" h="870" extrusionOk="0">
                  <a:moveTo>
                    <a:pt x="488" y="1"/>
                  </a:moveTo>
                  <a:cubicBezTo>
                    <a:pt x="278" y="1"/>
                    <a:pt x="91" y="138"/>
                    <a:pt x="48" y="352"/>
                  </a:cubicBezTo>
                  <a:cubicBezTo>
                    <a:pt x="1" y="590"/>
                    <a:pt x="167" y="816"/>
                    <a:pt x="394" y="864"/>
                  </a:cubicBezTo>
                  <a:cubicBezTo>
                    <a:pt x="418" y="867"/>
                    <a:pt x="442" y="869"/>
                    <a:pt x="466" y="869"/>
                  </a:cubicBezTo>
                  <a:cubicBezTo>
                    <a:pt x="676" y="869"/>
                    <a:pt x="862" y="732"/>
                    <a:pt x="894" y="518"/>
                  </a:cubicBezTo>
                  <a:cubicBezTo>
                    <a:pt x="941" y="280"/>
                    <a:pt x="798" y="54"/>
                    <a:pt x="560" y="6"/>
                  </a:cubicBezTo>
                  <a:cubicBezTo>
                    <a:pt x="536" y="3"/>
                    <a:pt x="512" y="1"/>
                    <a:pt x="48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700" name="Google Shape;3700;p22"/>
            <p:cNvSpPr/>
            <p:nvPr/>
          </p:nvSpPr>
          <p:spPr>
            <a:xfrm flipH="1">
              <a:off x="9298793" y="4455314"/>
              <a:ext cx="45075" cy="42248"/>
            </a:xfrm>
            <a:custGeom>
              <a:avLst/>
              <a:gdLst/>
              <a:ahLst/>
              <a:cxnLst/>
              <a:rect l="l" t="t" r="r" b="b"/>
              <a:pathLst>
                <a:path w="1358" h="1247" extrusionOk="0">
                  <a:moveTo>
                    <a:pt x="643" y="1"/>
                  </a:moveTo>
                  <a:cubicBezTo>
                    <a:pt x="356" y="1"/>
                    <a:pt x="111" y="210"/>
                    <a:pt x="60" y="506"/>
                  </a:cubicBezTo>
                  <a:cubicBezTo>
                    <a:pt x="1" y="852"/>
                    <a:pt x="227" y="1173"/>
                    <a:pt x="548" y="1233"/>
                  </a:cubicBezTo>
                  <a:cubicBezTo>
                    <a:pt x="593" y="1242"/>
                    <a:pt x="638" y="1246"/>
                    <a:pt x="681" y="1246"/>
                  </a:cubicBezTo>
                  <a:cubicBezTo>
                    <a:pt x="975" y="1246"/>
                    <a:pt x="1235" y="1045"/>
                    <a:pt x="1286" y="745"/>
                  </a:cubicBezTo>
                  <a:cubicBezTo>
                    <a:pt x="1358" y="399"/>
                    <a:pt x="1132" y="78"/>
                    <a:pt x="786" y="18"/>
                  </a:cubicBezTo>
                  <a:cubicBezTo>
                    <a:pt x="738" y="7"/>
                    <a:pt x="690" y="1"/>
                    <a:pt x="64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701" name="Google Shape;3701;p22"/>
            <p:cNvSpPr/>
            <p:nvPr/>
          </p:nvSpPr>
          <p:spPr>
            <a:xfrm flipH="1">
              <a:off x="4112996" y="4568067"/>
              <a:ext cx="74318" cy="41977"/>
            </a:xfrm>
            <a:custGeom>
              <a:avLst/>
              <a:gdLst/>
              <a:ahLst/>
              <a:cxnLst/>
              <a:rect l="l" t="t" r="r" b="b"/>
              <a:pathLst>
                <a:path w="2239" h="1239" fill="none" extrusionOk="0">
                  <a:moveTo>
                    <a:pt x="12" y="560"/>
                  </a:moveTo>
                  <a:cubicBezTo>
                    <a:pt x="24" y="226"/>
                    <a:pt x="548" y="0"/>
                    <a:pt x="1155" y="36"/>
                  </a:cubicBezTo>
                  <a:cubicBezTo>
                    <a:pt x="1762" y="84"/>
                    <a:pt x="2239" y="381"/>
                    <a:pt x="2227" y="691"/>
                  </a:cubicBezTo>
                  <a:cubicBezTo>
                    <a:pt x="2215" y="1012"/>
                    <a:pt x="1691" y="1238"/>
                    <a:pt x="1084" y="1215"/>
                  </a:cubicBezTo>
                  <a:cubicBezTo>
                    <a:pt x="477" y="1167"/>
                    <a:pt x="0" y="881"/>
                    <a:pt x="12" y="560"/>
                  </a:cubicBezTo>
                  <a:close/>
                </a:path>
              </a:pathLst>
            </a:custGeom>
            <a:noFill/>
            <a:ln w="4175" cap="flat" cmpd="sng">
              <a:solidFill>
                <a:srgbClr val="D4C599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702" name="Google Shape;3702;p22"/>
            <p:cNvSpPr/>
            <p:nvPr/>
          </p:nvSpPr>
          <p:spPr>
            <a:xfrm flipH="1">
              <a:off x="5462205" y="4505118"/>
              <a:ext cx="89354" cy="50481"/>
            </a:xfrm>
            <a:custGeom>
              <a:avLst/>
              <a:gdLst/>
              <a:ahLst/>
              <a:cxnLst/>
              <a:rect l="l" t="t" r="r" b="b"/>
              <a:pathLst>
                <a:path w="2692" h="1490" fill="none" extrusionOk="0">
                  <a:moveTo>
                    <a:pt x="1394" y="48"/>
                  </a:moveTo>
                  <a:cubicBezTo>
                    <a:pt x="2120" y="96"/>
                    <a:pt x="2692" y="441"/>
                    <a:pt x="2668" y="834"/>
                  </a:cubicBezTo>
                  <a:cubicBezTo>
                    <a:pt x="2644" y="1215"/>
                    <a:pt x="2025" y="1489"/>
                    <a:pt x="1299" y="1441"/>
                  </a:cubicBezTo>
                  <a:cubicBezTo>
                    <a:pt x="572" y="1394"/>
                    <a:pt x="1" y="1037"/>
                    <a:pt x="25" y="656"/>
                  </a:cubicBezTo>
                  <a:cubicBezTo>
                    <a:pt x="49" y="275"/>
                    <a:pt x="656" y="1"/>
                    <a:pt x="1394" y="48"/>
                  </a:cubicBezTo>
                  <a:close/>
                </a:path>
              </a:pathLst>
            </a:custGeom>
            <a:noFill/>
            <a:ln w="2975" cap="flat" cmpd="sng">
              <a:solidFill>
                <a:srgbClr val="D4C599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703" name="Google Shape;3703;p22"/>
            <p:cNvSpPr/>
            <p:nvPr/>
          </p:nvSpPr>
          <p:spPr>
            <a:xfrm flipH="1">
              <a:off x="5552688" y="4448267"/>
              <a:ext cx="63265" cy="36726"/>
            </a:xfrm>
            <a:custGeom>
              <a:avLst/>
              <a:gdLst/>
              <a:ahLst/>
              <a:cxnLst/>
              <a:rect l="l" t="t" r="r" b="b"/>
              <a:pathLst>
                <a:path w="1906" h="1084" fill="none" extrusionOk="0">
                  <a:moveTo>
                    <a:pt x="12" y="476"/>
                  </a:moveTo>
                  <a:cubicBezTo>
                    <a:pt x="24" y="202"/>
                    <a:pt x="453" y="0"/>
                    <a:pt x="977" y="48"/>
                  </a:cubicBezTo>
                  <a:cubicBezTo>
                    <a:pt x="1500" y="71"/>
                    <a:pt x="1905" y="321"/>
                    <a:pt x="1881" y="607"/>
                  </a:cubicBezTo>
                  <a:cubicBezTo>
                    <a:pt x="1870" y="869"/>
                    <a:pt x="1441" y="1083"/>
                    <a:pt x="917" y="1036"/>
                  </a:cubicBezTo>
                  <a:cubicBezTo>
                    <a:pt x="393" y="1000"/>
                    <a:pt x="0" y="738"/>
                    <a:pt x="12" y="476"/>
                  </a:cubicBezTo>
                  <a:close/>
                </a:path>
              </a:pathLst>
            </a:custGeom>
            <a:noFill/>
            <a:ln w="2975" cap="flat" cmpd="sng">
              <a:solidFill>
                <a:srgbClr val="D4C599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704" name="Google Shape;3704;p22"/>
            <p:cNvSpPr/>
            <p:nvPr/>
          </p:nvSpPr>
          <p:spPr>
            <a:xfrm flipH="1">
              <a:off x="4459991" y="4528088"/>
              <a:ext cx="29641" cy="29543"/>
            </a:xfrm>
            <a:custGeom>
              <a:avLst/>
              <a:gdLst/>
              <a:ahLst/>
              <a:cxnLst/>
              <a:rect l="l" t="t" r="r" b="b"/>
              <a:pathLst>
                <a:path w="893" h="872" extrusionOk="0">
                  <a:moveTo>
                    <a:pt x="454" y="1"/>
                  </a:moveTo>
                  <a:cubicBezTo>
                    <a:pt x="225" y="1"/>
                    <a:pt x="23" y="176"/>
                    <a:pt x="12" y="406"/>
                  </a:cubicBezTo>
                  <a:cubicBezTo>
                    <a:pt x="0" y="644"/>
                    <a:pt x="191" y="859"/>
                    <a:pt x="417" y="871"/>
                  </a:cubicBezTo>
                  <a:cubicBezTo>
                    <a:pt x="424" y="871"/>
                    <a:pt x="432" y="871"/>
                    <a:pt x="439" y="871"/>
                  </a:cubicBezTo>
                  <a:cubicBezTo>
                    <a:pt x="667" y="871"/>
                    <a:pt x="858" y="696"/>
                    <a:pt x="869" y="466"/>
                  </a:cubicBezTo>
                  <a:cubicBezTo>
                    <a:pt x="893" y="228"/>
                    <a:pt x="714" y="25"/>
                    <a:pt x="476" y="1"/>
                  </a:cubicBezTo>
                  <a:cubicBezTo>
                    <a:pt x="469" y="1"/>
                    <a:pt x="461" y="1"/>
                    <a:pt x="45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705" name="Google Shape;3705;p22"/>
            <p:cNvSpPr/>
            <p:nvPr/>
          </p:nvSpPr>
          <p:spPr>
            <a:xfrm flipH="1">
              <a:off x="5083976" y="4586938"/>
              <a:ext cx="29674" cy="29171"/>
            </a:xfrm>
            <a:custGeom>
              <a:avLst/>
              <a:gdLst/>
              <a:ahLst/>
              <a:cxnLst/>
              <a:rect l="l" t="t" r="r" b="b"/>
              <a:pathLst>
                <a:path w="894" h="861" extrusionOk="0">
                  <a:moveTo>
                    <a:pt x="434" y="1"/>
                  </a:moveTo>
                  <a:cubicBezTo>
                    <a:pt x="213" y="1"/>
                    <a:pt x="23" y="172"/>
                    <a:pt x="12" y="396"/>
                  </a:cubicBezTo>
                  <a:cubicBezTo>
                    <a:pt x="0" y="634"/>
                    <a:pt x="191" y="848"/>
                    <a:pt x="417" y="860"/>
                  </a:cubicBezTo>
                  <a:cubicBezTo>
                    <a:pt x="424" y="860"/>
                    <a:pt x="432" y="861"/>
                    <a:pt x="439" y="861"/>
                  </a:cubicBezTo>
                  <a:cubicBezTo>
                    <a:pt x="668" y="861"/>
                    <a:pt x="858" y="686"/>
                    <a:pt x="881" y="455"/>
                  </a:cubicBezTo>
                  <a:cubicBezTo>
                    <a:pt x="893" y="217"/>
                    <a:pt x="714" y="15"/>
                    <a:pt x="476" y="3"/>
                  </a:cubicBezTo>
                  <a:cubicBezTo>
                    <a:pt x="462" y="1"/>
                    <a:pt x="448" y="1"/>
                    <a:pt x="43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706" name="Google Shape;3706;p22"/>
            <p:cNvSpPr/>
            <p:nvPr/>
          </p:nvSpPr>
          <p:spPr>
            <a:xfrm flipH="1">
              <a:off x="504897" y="3929420"/>
              <a:ext cx="243002" cy="244885"/>
            </a:xfrm>
            <a:custGeom>
              <a:avLst/>
              <a:gdLst/>
              <a:ahLst/>
              <a:cxnLst/>
              <a:rect l="l" t="t" r="r" b="b"/>
              <a:pathLst>
                <a:path w="7321" h="7228" extrusionOk="0">
                  <a:moveTo>
                    <a:pt x="4802" y="0"/>
                  </a:moveTo>
                  <a:cubicBezTo>
                    <a:pt x="4723" y="0"/>
                    <a:pt x="4645" y="25"/>
                    <a:pt x="4582" y="78"/>
                  </a:cubicBezTo>
                  <a:lnTo>
                    <a:pt x="3189" y="1233"/>
                  </a:lnTo>
                  <a:cubicBezTo>
                    <a:pt x="3110" y="1285"/>
                    <a:pt x="3019" y="1319"/>
                    <a:pt x="2924" y="1319"/>
                  </a:cubicBezTo>
                  <a:cubicBezTo>
                    <a:pt x="2890" y="1319"/>
                    <a:pt x="2855" y="1314"/>
                    <a:pt x="2820" y="1305"/>
                  </a:cubicBezTo>
                  <a:lnTo>
                    <a:pt x="1057" y="816"/>
                  </a:lnTo>
                  <a:cubicBezTo>
                    <a:pt x="1022" y="807"/>
                    <a:pt x="988" y="803"/>
                    <a:pt x="954" y="803"/>
                  </a:cubicBezTo>
                  <a:cubicBezTo>
                    <a:pt x="679" y="803"/>
                    <a:pt x="463" y="1089"/>
                    <a:pt x="569" y="1376"/>
                  </a:cubicBezTo>
                  <a:lnTo>
                    <a:pt x="1236" y="3067"/>
                  </a:lnTo>
                  <a:cubicBezTo>
                    <a:pt x="1284" y="3198"/>
                    <a:pt x="1272" y="3340"/>
                    <a:pt x="1188" y="3460"/>
                  </a:cubicBezTo>
                  <a:lnTo>
                    <a:pt x="176" y="4972"/>
                  </a:lnTo>
                  <a:cubicBezTo>
                    <a:pt x="1" y="5253"/>
                    <a:pt x="205" y="5615"/>
                    <a:pt x="541" y="5615"/>
                  </a:cubicBezTo>
                  <a:cubicBezTo>
                    <a:pt x="547" y="5615"/>
                    <a:pt x="552" y="5615"/>
                    <a:pt x="557" y="5615"/>
                  </a:cubicBezTo>
                  <a:lnTo>
                    <a:pt x="2367" y="5496"/>
                  </a:lnTo>
                  <a:cubicBezTo>
                    <a:pt x="2378" y="5495"/>
                    <a:pt x="2389" y="5494"/>
                    <a:pt x="2400" y="5494"/>
                  </a:cubicBezTo>
                  <a:cubicBezTo>
                    <a:pt x="2518" y="5494"/>
                    <a:pt x="2625" y="5551"/>
                    <a:pt x="2712" y="5638"/>
                  </a:cubicBezTo>
                  <a:lnTo>
                    <a:pt x="3844" y="7067"/>
                  </a:lnTo>
                  <a:cubicBezTo>
                    <a:pt x="3925" y="7177"/>
                    <a:pt x="4041" y="7228"/>
                    <a:pt x="4157" y="7228"/>
                  </a:cubicBezTo>
                  <a:cubicBezTo>
                    <a:pt x="4329" y="7228"/>
                    <a:pt x="4501" y="7116"/>
                    <a:pt x="4558" y="6924"/>
                  </a:cubicBezTo>
                  <a:lnTo>
                    <a:pt x="4998" y="5150"/>
                  </a:lnTo>
                  <a:cubicBezTo>
                    <a:pt x="5034" y="5019"/>
                    <a:pt x="5117" y="4912"/>
                    <a:pt x="5260" y="4864"/>
                  </a:cubicBezTo>
                  <a:lnTo>
                    <a:pt x="6963" y="4245"/>
                  </a:lnTo>
                  <a:cubicBezTo>
                    <a:pt x="7284" y="4126"/>
                    <a:pt x="7320" y="3698"/>
                    <a:pt x="7046" y="3519"/>
                  </a:cubicBezTo>
                  <a:lnTo>
                    <a:pt x="5498" y="2543"/>
                  </a:lnTo>
                  <a:cubicBezTo>
                    <a:pt x="5379" y="2471"/>
                    <a:pt x="5296" y="2352"/>
                    <a:pt x="5296" y="2221"/>
                  </a:cubicBezTo>
                  <a:lnTo>
                    <a:pt x="5225" y="400"/>
                  </a:lnTo>
                  <a:cubicBezTo>
                    <a:pt x="5216" y="160"/>
                    <a:pt x="5004" y="0"/>
                    <a:pt x="4802" y="0"/>
                  </a:cubicBezTo>
                  <a:close/>
                </a:path>
              </a:pathLst>
            </a:custGeom>
            <a:solidFill>
              <a:srgbClr val="E861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707" name="Google Shape;3707;p22"/>
            <p:cNvSpPr/>
            <p:nvPr/>
          </p:nvSpPr>
          <p:spPr>
            <a:xfrm flipH="1">
              <a:off x="8418661" y="4614889"/>
              <a:ext cx="196466" cy="171636"/>
            </a:xfrm>
            <a:custGeom>
              <a:avLst/>
              <a:gdLst/>
              <a:ahLst/>
              <a:cxnLst/>
              <a:rect l="l" t="t" r="r" b="b"/>
              <a:pathLst>
                <a:path w="5919" h="5066" extrusionOk="0">
                  <a:moveTo>
                    <a:pt x="3012" y="1"/>
                  </a:moveTo>
                  <a:cubicBezTo>
                    <a:pt x="2853" y="1"/>
                    <a:pt x="2706" y="55"/>
                    <a:pt x="2608" y="142"/>
                  </a:cubicBezTo>
                  <a:cubicBezTo>
                    <a:pt x="2460" y="49"/>
                    <a:pt x="2318" y="5"/>
                    <a:pt x="2189" y="5"/>
                  </a:cubicBezTo>
                  <a:cubicBezTo>
                    <a:pt x="1987" y="5"/>
                    <a:pt x="1815" y="113"/>
                    <a:pt x="1691" y="309"/>
                  </a:cubicBezTo>
                  <a:cubicBezTo>
                    <a:pt x="1618" y="297"/>
                    <a:pt x="1547" y="289"/>
                    <a:pt x="1478" y="289"/>
                  </a:cubicBezTo>
                  <a:cubicBezTo>
                    <a:pt x="1213" y="289"/>
                    <a:pt x="990" y="397"/>
                    <a:pt x="858" y="737"/>
                  </a:cubicBezTo>
                  <a:cubicBezTo>
                    <a:pt x="775" y="761"/>
                    <a:pt x="703" y="797"/>
                    <a:pt x="620" y="821"/>
                  </a:cubicBezTo>
                  <a:cubicBezTo>
                    <a:pt x="179" y="1035"/>
                    <a:pt x="1" y="1571"/>
                    <a:pt x="239" y="2000"/>
                  </a:cubicBezTo>
                  <a:lnTo>
                    <a:pt x="1620" y="4619"/>
                  </a:lnTo>
                  <a:cubicBezTo>
                    <a:pt x="1777" y="4900"/>
                    <a:pt x="2066" y="5066"/>
                    <a:pt x="2363" y="5066"/>
                  </a:cubicBezTo>
                  <a:cubicBezTo>
                    <a:pt x="2494" y="5066"/>
                    <a:pt x="2627" y="5033"/>
                    <a:pt x="2751" y="4964"/>
                  </a:cubicBezTo>
                  <a:lnTo>
                    <a:pt x="5489" y="3524"/>
                  </a:lnTo>
                  <a:cubicBezTo>
                    <a:pt x="5740" y="3381"/>
                    <a:pt x="5918" y="3131"/>
                    <a:pt x="5918" y="2845"/>
                  </a:cubicBezTo>
                  <a:cubicBezTo>
                    <a:pt x="5906" y="2607"/>
                    <a:pt x="5787" y="2357"/>
                    <a:pt x="5537" y="2154"/>
                  </a:cubicBezTo>
                  <a:cubicBezTo>
                    <a:pt x="5620" y="1678"/>
                    <a:pt x="5442" y="1464"/>
                    <a:pt x="5108" y="1345"/>
                  </a:cubicBezTo>
                  <a:cubicBezTo>
                    <a:pt x="5073" y="988"/>
                    <a:pt x="4823" y="690"/>
                    <a:pt x="4418" y="690"/>
                  </a:cubicBezTo>
                  <a:cubicBezTo>
                    <a:pt x="4200" y="534"/>
                    <a:pt x="4010" y="253"/>
                    <a:pt x="3713" y="253"/>
                  </a:cubicBezTo>
                  <a:cubicBezTo>
                    <a:pt x="3669" y="253"/>
                    <a:pt x="3622" y="259"/>
                    <a:pt x="3573" y="273"/>
                  </a:cubicBezTo>
                  <a:cubicBezTo>
                    <a:pt x="3411" y="79"/>
                    <a:pt x="3203" y="1"/>
                    <a:pt x="3012" y="1"/>
                  </a:cubicBezTo>
                  <a:close/>
                </a:path>
              </a:pathLst>
            </a:custGeom>
            <a:solidFill>
              <a:srgbClr val="9DDF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708" name="Google Shape;3708;p22"/>
            <p:cNvSpPr/>
            <p:nvPr/>
          </p:nvSpPr>
          <p:spPr>
            <a:xfrm flipH="1">
              <a:off x="8547913" y="4565221"/>
              <a:ext cx="55763" cy="232383"/>
            </a:xfrm>
            <a:custGeom>
              <a:avLst/>
              <a:gdLst/>
              <a:ahLst/>
              <a:cxnLst/>
              <a:rect l="l" t="t" r="r" b="b"/>
              <a:pathLst>
                <a:path w="1680" h="6859" fill="none" extrusionOk="0">
                  <a:moveTo>
                    <a:pt x="1680" y="6859"/>
                  </a:moveTo>
                  <a:lnTo>
                    <a:pt x="1" y="1"/>
                  </a:lnTo>
                </a:path>
              </a:pathLst>
            </a:custGeom>
            <a:noFill/>
            <a:ln w="900" cap="flat" cmpd="sng">
              <a:solidFill>
                <a:srgbClr val="CFEEFF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709" name="Google Shape;3709;p22"/>
            <p:cNvSpPr/>
            <p:nvPr/>
          </p:nvSpPr>
          <p:spPr>
            <a:xfrm flipH="1">
              <a:off x="8548709" y="4558377"/>
              <a:ext cx="14240" cy="239227"/>
            </a:xfrm>
            <a:custGeom>
              <a:avLst/>
              <a:gdLst/>
              <a:ahLst/>
              <a:cxnLst/>
              <a:rect l="l" t="t" r="r" b="b"/>
              <a:pathLst>
                <a:path w="429" h="7061" fill="none" extrusionOk="0">
                  <a:moveTo>
                    <a:pt x="429" y="7061"/>
                  </a:moveTo>
                  <a:lnTo>
                    <a:pt x="0" y="0"/>
                  </a:lnTo>
                </a:path>
              </a:pathLst>
            </a:custGeom>
            <a:noFill/>
            <a:ln w="900" cap="flat" cmpd="sng">
              <a:solidFill>
                <a:srgbClr val="CFEEFF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710" name="Google Shape;3710;p22"/>
            <p:cNvSpPr/>
            <p:nvPr/>
          </p:nvSpPr>
          <p:spPr>
            <a:xfrm flipH="1">
              <a:off x="8521425" y="4560003"/>
              <a:ext cx="27683" cy="237600"/>
            </a:xfrm>
            <a:custGeom>
              <a:avLst/>
              <a:gdLst/>
              <a:ahLst/>
              <a:cxnLst/>
              <a:rect l="l" t="t" r="r" b="b"/>
              <a:pathLst>
                <a:path w="834" h="7013" fill="none" extrusionOk="0">
                  <a:moveTo>
                    <a:pt x="0" y="7013"/>
                  </a:moveTo>
                  <a:lnTo>
                    <a:pt x="833" y="0"/>
                  </a:lnTo>
                </a:path>
              </a:pathLst>
            </a:custGeom>
            <a:noFill/>
            <a:ln w="900" cap="flat" cmpd="sng">
              <a:solidFill>
                <a:srgbClr val="CFEEFF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711" name="Google Shape;3711;p22"/>
            <p:cNvSpPr/>
            <p:nvPr/>
          </p:nvSpPr>
          <p:spPr>
            <a:xfrm flipH="1">
              <a:off x="8480731" y="4568473"/>
              <a:ext cx="68775" cy="229130"/>
            </a:xfrm>
            <a:custGeom>
              <a:avLst/>
              <a:gdLst/>
              <a:ahLst/>
              <a:cxnLst/>
              <a:rect l="l" t="t" r="r" b="b"/>
              <a:pathLst>
                <a:path w="2072" h="6763" fill="none" extrusionOk="0">
                  <a:moveTo>
                    <a:pt x="0" y="6763"/>
                  </a:moveTo>
                  <a:lnTo>
                    <a:pt x="2072" y="0"/>
                  </a:lnTo>
                </a:path>
              </a:pathLst>
            </a:custGeom>
            <a:noFill/>
            <a:ln w="900" cap="flat" cmpd="sng">
              <a:solidFill>
                <a:srgbClr val="CFEEFF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712" name="Google Shape;3712;p22"/>
            <p:cNvSpPr/>
            <p:nvPr/>
          </p:nvSpPr>
          <p:spPr>
            <a:xfrm flipH="1">
              <a:off x="8442394" y="4584600"/>
              <a:ext cx="107112" cy="213004"/>
            </a:xfrm>
            <a:custGeom>
              <a:avLst/>
              <a:gdLst/>
              <a:ahLst/>
              <a:cxnLst/>
              <a:rect l="l" t="t" r="r" b="b"/>
              <a:pathLst>
                <a:path w="3227" h="6287" fill="none" extrusionOk="0">
                  <a:moveTo>
                    <a:pt x="0" y="6287"/>
                  </a:moveTo>
                  <a:lnTo>
                    <a:pt x="3227" y="0"/>
                  </a:lnTo>
                </a:path>
              </a:pathLst>
            </a:custGeom>
            <a:noFill/>
            <a:ln w="900" cap="flat" cmpd="sng">
              <a:solidFill>
                <a:srgbClr val="CFEEFF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713" name="Google Shape;3713;p22"/>
            <p:cNvSpPr/>
            <p:nvPr/>
          </p:nvSpPr>
          <p:spPr>
            <a:xfrm flipH="1">
              <a:off x="8424610" y="4605896"/>
              <a:ext cx="142695" cy="189626"/>
            </a:xfrm>
            <a:custGeom>
              <a:avLst/>
              <a:gdLst/>
              <a:ahLst/>
              <a:cxnLst/>
              <a:rect l="l" t="t" r="r" b="b"/>
              <a:pathLst>
                <a:path w="4299" h="5597" fill="none" extrusionOk="0">
                  <a:moveTo>
                    <a:pt x="0" y="5597"/>
                  </a:moveTo>
                  <a:lnTo>
                    <a:pt x="4298" y="1"/>
                  </a:lnTo>
                </a:path>
              </a:pathLst>
            </a:custGeom>
            <a:noFill/>
            <a:ln w="900" cap="flat" cmpd="sng">
              <a:solidFill>
                <a:srgbClr val="CFEEFF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714" name="Google Shape;3714;p22"/>
            <p:cNvSpPr/>
            <p:nvPr/>
          </p:nvSpPr>
          <p:spPr>
            <a:xfrm flipH="1">
              <a:off x="5365024" y="3655887"/>
              <a:ext cx="43117" cy="42418"/>
            </a:xfrm>
            <a:custGeom>
              <a:avLst/>
              <a:gdLst/>
              <a:ahLst/>
              <a:cxnLst/>
              <a:rect l="l" t="t" r="r" b="b"/>
              <a:pathLst>
                <a:path w="1299" h="1252" extrusionOk="0">
                  <a:moveTo>
                    <a:pt x="668" y="0"/>
                  </a:moveTo>
                  <a:cubicBezTo>
                    <a:pt x="333" y="0"/>
                    <a:pt x="48" y="258"/>
                    <a:pt x="36" y="596"/>
                  </a:cubicBezTo>
                  <a:cubicBezTo>
                    <a:pt x="0" y="953"/>
                    <a:pt x="286" y="1239"/>
                    <a:pt x="631" y="1251"/>
                  </a:cubicBezTo>
                  <a:cubicBezTo>
                    <a:pt x="639" y="1251"/>
                    <a:pt x="647" y="1251"/>
                    <a:pt x="654" y="1251"/>
                  </a:cubicBezTo>
                  <a:cubicBezTo>
                    <a:pt x="990" y="1251"/>
                    <a:pt x="1275" y="993"/>
                    <a:pt x="1286" y="655"/>
                  </a:cubicBezTo>
                  <a:cubicBezTo>
                    <a:pt x="1298" y="310"/>
                    <a:pt x="1036" y="12"/>
                    <a:pt x="691" y="1"/>
                  </a:cubicBezTo>
                  <a:cubicBezTo>
                    <a:pt x="683" y="0"/>
                    <a:pt x="676" y="0"/>
                    <a:pt x="66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715" name="Google Shape;3715;p22"/>
            <p:cNvSpPr/>
            <p:nvPr/>
          </p:nvSpPr>
          <p:spPr>
            <a:xfrm flipH="1">
              <a:off x="5741261" y="3881799"/>
              <a:ext cx="54568" cy="30661"/>
            </a:xfrm>
            <a:custGeom>
              <a:avLst/>
              <a:gdLst/>
              <a:ahLst/>
              <a:cxnLst/>
              <a:rect l="l" t="t" r="r" b="b"/>
              <a:pathLst>
                <a:path w="1644" h="905" fill="none" extrusionOk="0">
                  <a:moveTo>
                    <a:pt x="12" y="405"/>
                  </a:moveTo>
                  <a:cubicBezTo>
                    <a:pt x="36" y="167"/>
                    <a:pt x="405" y="0"/>
                    <a:pt x="846" y="36"/>
                  </a:cubicBezTo>
                  <a:cubicBezTo>
                    <a:pt x="1298" y="60"/>
                    <a:pt x="1643" y="274"/>
                    <a:pt x="1620" y="512"/>
                  </a:cubicBezTo>
                  <a:cubicBezTo>
                    <a:pt x="1608" y="750"/>
                    <a:pt x="1239" y="905"/>
                    <a:pt x="786" y="881"/>
                  </a:cubicBezTo>
                  <a:cubicBezTo>
                    <a:pt x="346" y="845"/>
                    <a:pt x="0" y="643"/>
                    <a:pt x="12" y="405"/>
                  </a:cubicBezTo>
                  <a:close/>
                </a:path>
              </a:pathLst>
            </a:custGeom>
            <a:noFill/>
            <a:ln w="4175" cap="flat" cmpd="sng">
              <a:solidFill>
                <a:srgbClr val="D4C599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716" name="Google Shape;3716;p22"/>
            <p:cNvSpPr/>
            <p:nvPr/>
          </p:nvSpPr>
          <p:spPr>
            <a:xfrm flipH="1">
              <a:off x="6593710" y="3951965"/>
              <a:ext cx="75115" cy="41977"/>
            </a:xfrm>
            <a:custGeom>
              <a:avLst/>
              <a:gdLst/>
              <a:ahLst/>
              <a:cxnLst/>
              <a:rect l="l" t="t" r="r" b="b"/>
              <a:pathLst>
                <a:path w="2263" h="1239" fill="none" extrusionOk="0">
                  <a:moveTo>
                    <a:pt x="36" y="548"/>
                  </a:moveTo>
                  <a:cubicBezTo>
                    <a:pt x="48" y="215"/>
                    <a:pt x="572" y="1"/>
                    <a:pt x="1179" y="25"/>
                  </a:cubicBezTo>
                  <a:cubicBezTo>
                    <a:pt x="1786" y="72"/>
                    <a:pt x="2263" y="370"/>
                    <a:pt x="2251" y="679"/>
                  </a:cubicBezTo>
                  <a:cubicBezTo>
                    <a:pt x="2239" y="1013"/>
                    <a:pt x="1715" y="1239"/>
                    <a:pt x="1108" y="1203"/>
                  </a:cubicBezTo>
                  <a:cubicBezTo>
                    <a:pt x="501" y="1179"/>
                    <a:pt x="1" y="882"/>
                    <a:pt x="36" y="548"/>
                  </a:cubicBezTo>
                  <a:close/>
                </a:path>
              </a:pathLst>
            </a:custGeom>
            <a:noFill/>
            <a:ln w="4175" cap="flat" cmpd="sng">
              <a:solidFill>
                <a:srgbClr val="D4C599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717" name="Google Shape;3717;p22"/>
            <p:cNvSpPr/>
            <p:nvPr/>
          </p:nvSpPr>
          <p:spPr>
            <a:xfrm flipH="1">
              <a:off x="5888270" y="3788595"/>
              <a:ext cx="67215" cy="37946"/>
            </a:xfrm>
            <a:custGeom>
              <a:avLst/>
              <a:gdLst/>
              <a:ahLst/>
              <a:cxnLst/>
              <a:rect l="l" t="t" r="r" b="b"/>
              <a:pathLst>
                <a:path w="2025" h="1120" fill="none" extrusionOk="0">
                  <a:moveTo>
                    <a:pt x="36" y="489"/>
                  </a:moveTo>
                  <a:cubicBezTo>
                    <a:pt x="48" y="203"/>
                    <a:pt x="512" y="1"/>
                    <a:pt x="1060" y="25"/>
                  </a:cubicBezTo>
                  <a:cubicBezTo>
                    <a:pt x="1608" y="60"/>
                    <a:pt x="2024" y="322"/>
                    <a:pt x="2012" y="620"/>
                  </a:cubicBezTo>
                  <a:cubicBezTo>
                    <a:pt x="2001" y="906"/>
                    <a:pt x="1536" y="1120"/>
                    <a:pt x="989" y="1084"/>
                  </a:cubicBezTo>
                  <a:cubicBezTo>
                    <a:pt x="441" y="1037"/>
                    <a:pt x="0" y="787"/>
                    <a:pt x="36" y="489"/>
                  </a:cubicBezTo>
                  <a:close/>
                </a:path>
              </a:pathLst>
            </a:custGeom>
            <a:noFill/>
            <a:ln w="3875" cap="flat" cmpd="sng">
              <a:solidFill>
                <a:srgbClr val="D4C599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718" name="Google Shape;3718;p22"/>
            <p:cNvSpPr/>
            <p:nvPr/>
          </p:nvSpPr>
          <p:spPr>
            <a:xfrm flipH="1">
              <a:off x="5631792" y="3639252"/>
              <a:ext cx="43515" cy="42553"/>
            </a:xfrm>
            <a:custGeom>
              <a:avLst/>
              <a:gdLst/>
              <a:ahLst/>
              <a:cxnLst/>
              <a:rect l="l" t="t" r="r" b="b"/>
              <a:pathLst>
                <a:path w="1311" h="1256" extrusionOk="0">
                  <a:moveTo>
                    <a:pt x="641" y="0"/>
                  </a:moveTo>
                  <a:cubicBezTo>
                    <a:pt x="313" y="0"/>
                    <a:pt x="58" y="262"/>
                    <a:pt x="25" y="587"/>
                  </a:cubicBezTo>
                  <a:cubicBezTo>
                    <a:pt x="1" y="920"/>
                    <a:pt x="275" y="1218"/>
                    <a:pt x="608" y="1254"/>
                  </a:cubicBezTo>
                  <a:cubicBezTo>
                    <a:pt x="623" y="1255"/>
                    <a:pt x="638" y="1255"/>
                    <a:pt x="653" y="1255"/>
                  </a:cubicBezTo>
                  <a:cubicBezTo>
                    <a:pt x="989" y="1255"/>
                    <a:pt x="1252" y="1001"/>
                    <a:pt x="1287" y="670"/>
                  </a:cubicBezTo>
                  <a:cubicBezTo>
                    <a:pt x="1311" y="313"/>
                    <a:pt x="1037" y="27"/>
                    <a:pt x="703" y="3"/>
                  </a:cubicBezTo>
                  <a:cubicBezTo>
                    <a:pt x="682" y="1"/>
                    <a:pt x="661" y="0"/>
                    <a:pt x="64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719" name="Google Shape;3719;p22"/>
            <p:cNvSpPr/>
            <p:nvPr/>
          </p:nvSpPr>
          <p:spPr>
            <a:xfrm flipH="1">
              <a:off x="5909215" y="4074136"/>
              <a:ext cx="43117" cy="42553"/>
            </a:xfrm>
            <a:custGeom>
              <a:avLst/>
              <a:gdLst/>
              <a:ahLst/>
              <a:cxnLst/>
              <a:rect l="l" t="t" r="r" b="b"/>
              <a:pathLst>
                <a:path w="1299" h="1256" extrusionOk="0">
                  <a:moveTo>
                    <a:pt x="636" y="1"/>
                  </a:moveTo>
                  <a:cubicBezTo>
                    <a:pt x="300" y="1"/>
                    <a:pt x="47" y="266"/>
                    <a:pt x="12" y="586"/>
                  </a:cubicBezTo>
                  <a:cubicBezTo>
                    <a:pt x="1" y="931"/>
                    <a:pt x="251" y="1229"/>
                    <a:pt x="596" y="1252"/>
                  </a:cubicBezTo>
                  <a:cubicBezTo>
                    <a:pt x="617" y="1255"/>
                    <a:pt x="638" y="1256"/>
                    <a:pt x="658" y="1256"/>
                  </a:cubicBezTo>
                  <a:cubicBezTo>
                    <a:pt x="985" y="1256"/>
                    <a:pt x="1229" y="995"/>
                    <a:pt x="1263" y="681"/>
                  </a:cubicBezTo>
                  <a:cubicBezTo>
                    <a:pt x="1298" y="324"/>
                    <a:pt x="1024" y="38"/>
                    <a:pt x="679" y="2"/>
                  </a:cubicBezTo>
                  <a:cubicBezTo>
                    <a:pt x="665" y="1"/>
                    <a:pt x="650" y="1"/>
                    <a:pt x="63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720" name="Google Shape;3720;p22"/>
            <p:cNvSpPr/>
            <p:nvPr/>
          </p:nvSpPr>
          <p:spPr>
            <a:xfrm flipH="1">
              <a:off x="3729035" y="4001260"/>
              <a:ext cx="90947" cy="54513"/>
            </a:xfrm>
            <a:custGeom>
              <a:avLst/>
              <a:gdLst/>
              <a:ahLst/>
              <a:cxnLst/>
              <a:rect l="l" t="t" r="r" b="b"/>
              <a:pathLst>
                <a:path w="2740" h="1609" fill="none" extrusionOk="0">
                  <a:moveTo>
                    <a:pt x="2692" y="977"/>
                  </a:moveTo>
                  <a:cubicBezTo>
                    <a:pt x="2644" y="1370"/>
                    <a:pt x="2001" y="1608"/>
                    <a:pt x="1275" y="1501"/>
                  </a:cubicBezTo>
                  <a:cubicBezTo>
                    <a:pt x="548" y="1394"/>
                    <a:pt x="1" y="1013"/>
                    <a:pt x="60" y="620"/>
                  </a:cubicBezTo>
                  <a:cubicBezTo>
                    <a:pt x="96" y="239"/>
                    <a:pt x="739" y="1"/>
                    <a:pt x="1465" y="108"/>
                  </a:cubicBezTo>
                  <a:cubicBezTo>
                    <a:pt x="2191" y="191"/>
                    <a:pt x="2739" y="596"/>
                    <a:pt x="2692" y="977"/>
                  </a:cubicBezTo>
                  <a:close/>
                </a:path>
              </a:pathLst>
            </a:custGeom>
            <a:noFill/>
            <a:ln w="2975" cap="flat" cmpd="sng">
              <a:solidFill>
                <a:srgbClr val="D4C599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721" name="Google Shape;3721;p22"/>
            <p:cNvSpPr/>
            <p:nvPr/>
          </p:nvSpPr>
          <p:spPr>
            <a:xfrm flipH="1">
              <a:off x="3669388" y="4078709"/>
              <a:ext cx="64427" cy="37979"/>
            </a:xfrm>
            <a:custGeom>
              <a:avLst/>
              <a:gdLst/>
              <a:ahLst/>
              <a:cxnLst/>
              <a:rect l="l" t="t" r="r" b="b"/>
              <a:pathLst>
                <a:path w="1941" h="1121" fill="none" extrusionOk="0">
                  <a:moveTo>
                    <a:pt x="1917" y="691"/>
                  </a:moveTo>
                  <a:cubicBezTo>
                    <a:pt x="1881" y="953"/>
                    <a:pt x="1441" y="1120"/>
                    <a:pt x="917" y="1061"/>
                  </a:cubicBezTo>
                  <a:cubicBezTo>
                    <a:pt x="393" y="989"/>
                    <a:pt x="0" y="715"/>
                    <a:pt x="48" y="430"/>
                  </a:cubicBezTo>
                  <a:cubicBezTo>
                    <a:pt x="84" y="168"/>
                    <a:pt x="524" y="1"/>
                    <a:pt x="1048" y="60"/>
                  </a:cubicBezTo>
                  <a:cubicBezTo>
                    <a:pt x="1560" y="132"/>
                    <a:pt x="1941" y="406"/>
                    <a:pt x="1917" y="691"/>
                  </a:cubicBezTo>
                  <a:close/>
                </a:path>
              </a:pathLst>
            </a:custGeom>
            <a:noFill/>
            <a:ln w="2975" cap="flat" cmpd="sng">
              <a:solidFill>
                <a:srgbClr val="D4C599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722" name="Google Shape;3722;p22"/>
            <p:cNvSpPr/>
            <p:nvPr/>
          </p:nvSpPr>
          <p:spPr>
            <a:xfrm flipH="1">
              <a:off x="3580465" y="3849816"/>
              <a:ext cx="43880" cy="41977"/>
            </a:xfrm>
            <a:custGeom>
              <a:avLst/>
              <a:gdLst/>
              <a:ahLst/>
              <a:cxnLst/>
              <a:rect l="l" t="t" r="r" b="b"/>
              <a:pathLst>
                <a:path w="1322" h="1239" extrusionOk="0">
                  <a:moveTo>
                    <a:pt x="651" y="0"/>
                  </a:moveTo>
                  <a:cubicBezTo>
                    <a:pt x="342" y="0"/>
                    <a:pt x="81" y="226"/>
                    <a:pt x="48" y="542"/>
                  </a:cubicBezTo>
                  <a:cubicBezTo>
                    <a:pt x="0" y="875"/>
                    <a:pt x="238" y="1197"/>
                    <a:pt x="584" y="1232"/>
                  </a:cubicBezTo>
                  <a:cubicBezTo>
                    <a:pt x="612" y="1237"/>
                    <a:pt x="641" y="1239"/>
                    <a:pt x="669" y="1239"/>
                  </a:cubicBezTo>
                  <a:cubicBezTo>
                    <a:pt x="970" y="1239"/>
                    <a:pt x="1242" y="1013"/>
                    <a:pt x="1274" y="709"/>
                  </a:cubicBezTo>
                  <a:cubicBezTo>
                    <a:pt x="1322" y="363"/>
                    <a:pt x="1084" y="30"/>
                    <a:pt x="739" y="6"/>
                  </a:cubicBezTo>
                  <a:cubicBezTo>
                    <a:pt x="709" y="2"/>
                    <a:pt x="680" y="0"/>
                    <a:pt x="65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723" name="Google Shape;3723;p22"/>
            <p:cNvSpPr/>
            <p:nvPr/>
          </p:nvSpPr>
          <p:spPr>
            <a:xfrm flipH="1">
              <a:off x="3237421" y="3756714"/>
              <a:ext cx="43515" cy="42553"/>
            </a:xfrm>
            <a:custGeom>
              <a:avLst/>
              <a:gdLst/>
              <a:ahLst/>
              <a:cxnLst/>
              <a:rect l="l" t="t" r="r" b="b"/>
              <a:pathLst>
                <a:path w="1311" h="1256" extrusionOk="0">
                  <a:moveTo>
                    <a:pt x="629" y="1"/>
                  </a:moveTo>
                  <a:cubicBezTo>
                    <a:pt x="303" y="1"/>
                    <a:pt x="58" y="262"/>
                    <a:pt x="25" y="575"/>
                  </a:cubicBezTo>
                  <a:cubicBezTo>
                    <a:pt x="1" y="932"/>
                    <a:pt x="263" y="1230"/>
                    <a:pt x="608" y="1254"/>
                  </a:cubicBezTo>
                  <a:cubicBezTo>
                    <a:pt x="623" y="1255"/>
                    <a:pt x="637" y="1255"/>
                    <a:pt x="651" y="1255"/>
                  </a:cubicBezTo>
                  <a:cubicBezTo>
                    <a:pt x="988" y="1255"/>
                    <a:pt x="1252" y="990"/>
                    <a:pt x="1275" y="671"/>
                  </a:cubicBezTo>
                  <a:cubicBezTo>
                    <a:pt x="1311" y="313"/>
                    <a:pt x="1037" y="28"/>
                    <a:pt x="691" y="4"/>
                  </a:cubicBezTo>
                  <a:cubicBezTo>
                    <a:pt x="670" y="2"/>
                    <a:pt x="649" y="1"/>
                    <a:pt x="62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724" name="Google Shape;3724;p22"/>
            <p:cNvSpPr/>
            <p:nvPr/>
          </p:nvSpPr>
          <p:spPr>
            <a:xfrm flipH="1">
              <a:off x="6214252" y="3650198"/>
              <a:ext cx="89354" cy="50041"/>
            </a:xfrm>
            <a:custGeom>
              <a:avLst/>
              <a:gdLst/>
              <a:ahLst/>
              <a:cxnLst/>
              <a:rect l="l" t="t" r="r" b="b"/>
              <a:pathLst>
                <a:path w="2692" h="1477" fill="none" extrusionOk="0">
                  <a:moveTo>
                    <a:pt x="12" y="667"/>
                  </a:moveTo>
                  <a:cubicBezTo>
                    <a:pt x="24" y="286"/>
                    <a:pt x="631" y="0"/>
                    <a:pt x="1382" y="36"/>
                  </a:cubicBezTo>
                  <a:cubicBezTo>
                    <a:pt x="2108" y="60"/>
                    <a:pt x="2691" y="405"/>
                    <a:pt x="2679" y="810"/>
                  </a:cubicBezTo>
                  <a:cubicBezTo>
                    <a:pt x="2655" y="1191"/>
                    <a:pt x="2048" y="1477"/>
                    <a:pt x="1310" y="1441"/>
                  </a:cubicBezTo>
                  <a:cubicBezTo>
                    <a:pt x="572" y="1405"/>
                    <a:pt x="0" y="1060"/>
                    <a:pt x="12" y="667"/>
                  </a:cubicBezTo>
                  <a:close/>
                </a:path>
              </a:pathLst>
            </a:custGeom>
            <a:noFill/>
            <a:ln w="2975" cap="flat" cmpd="sng">
              <a:solidFill>
                <a:srgbClr val="D4C599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725" name="Google Shape;3725;p22"/>
            <p:cNvSpPr/>
            <p:nvPr/>
          </p:nvSpPr>
          <p:spPr>
            <a:xfrm flipH="1">
              <a:off x="6306328" y="3594939"/>
              <a:ext cx="63265" cy="35134"/>
            </a:xfrm>
            <a:custGeom>
              <a:avLst/>
              <a:gdLst/>
              <a:ahLst/>
              <a:cxnLst/>
              <a:rect l="l" t="t" r="r" b="b"/>
              <a:pathLst>
                <a:path w="1906" h="1037" fill="none" extrusionOk="0">
                  <a:moveTo>
                    <a:pt x="12" y="476"/>
                  </a:moveTo>
                  <a:cubicBezTo>
                    <a:pt x="36" y="203"/>
                    <a:pt x="464" y="0"/>
                    <a:pt x="988" y="24"/>
                  </a:cubicBezTo>
                  <a:cubicBezTo>
                    <a:pt x="1500" y="60"/>
                    <a:pt x="1905" y="298"/>
                    <a:pt x="1893" y="560"/>
                  </a:cubicBezTo>
                  <a:cubicBezTo>
                    <a:pt x="1881" y="834"/>
                    <a:pt x="1441" y="1036"/>
                    <a:pt x="929" y="1012"/>
                  </a:cubicBezTo>
                  <a:cubicBezTo>
                    <a:pt x="417" y="988"/>
                    <a:pt x="0" y="738"/>
                    <a:pt x="12" y="476"/>
                  </a:cubicBezTo>
                  <a:close/>
                </a:path>
              </a:pathLst>
            </a:custGeom>
            <a:noFill/>
            <a:ln w="2975" cap="flat" cmpd="sng">
              <a:solidFill>
                <a:srgbClr val="D4C599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726" name="Google Shape;3726;p22"/>
            <p:cNvSpPr/>
            <p:nvPr/>
          </p:nvSpPr>
          <p:spPr>
            <a:xfrm flipH="1">
              <a:off x="6467178" y="4156839"/>
              <a:ext cx="42719" cy="42452"/>
            </a:xfrm>
            <a:custGeom>
              <a:avLst/>
              <a:gdLst/>
              <a:ahLst/>
              <a:cxnLst/>
              <a:rect l="l" t="t" r="r" b="b"/>
              <a:pathLst>
                <a:path w="1287" h="1253" extrusionOk="0">
                  <a:moveTo>
                    <a:pt x="657" y="0"/>
                  </a:moveTo>
                  <a:cubicBezTo>
                    <a:pt x="321" y="0"/>
                    <a:pt x="36" y="270"/>
                    <a:pt x="24" y="596"/>
                  </a:cubicBezTo>
                  <a:cubicBezTo>
                    <a:pt x="0" y="953"/>
                    <a:pt x="274" y="1239"/>
                    <a:pt x="619" y="1251"/>
                  </a:cubicBezTo>
                  <a:cubicBezTo>
                    <a:pt x="633" y="1252"/>
                    <a:pt x="646" y="1252"/>
                    <a:pt x="660" y="1252"/>
                  </a:cubicBezTo>
                  <a:cubicBezTo>
                    <a:pt x="977" y="1252"/>
                    <a:pt x="1251" y="987"/>
                    <a:pt x="1274" y="655"/>
                  </a:cubicBezTo>
                  <a:cubicBezTo>
                    <a:pt x="1286" y="322"/>
                    <a:pt x="1012" y="24"/>
                    <a:pt x="679" y="1"/>
                  </a:cubicBezTo>
                  <a:cubicBezTo>
                    <a:pt x="672" y="0"/>
                    <a:pt x="664" y="0"/>
                    <a:pt x="65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727" name="Google Shape;3727;p22"/>
            <p:cNvSpPr/>
            <p:nvPr/>
          </p:nvSpPr>
          <p:spPr>
            <a:xfrm flipH="1">
              <a:off x="6395649" y="3825662"/>
              <a:ext cx="43117" cy="42418"/>
            </a:xfrm>
            <a:custGeom>
              <a:avLst/>
              <a:gdLst/>
              <a:ahLst/>
              <a:cxnLst/>
              <a:rect l="l" t="t" r="r" b="b"/>
              <a:pathLst>
                <a:path w="1299" h="1252" extrusionOk="0">
                  <a:moveTo>
                    <a:pt x="668" y="0"/>
                  </a:moveTo>
                  <a:cubicBezTo>
                    <a:pt x="333" y="0"/>
                    <a:pt x="48" y="258"/>
                    <a:pt x="36" y="596"/>
                  </a:cubicBezTo>
                  <a:cubicBezTo>
                    <a:pt x="0" y="953"/>
                    <a:pt x="286" y="1239"/>
                    <a:pt x="631" y="1251"/>
                  </a:cubicBezTo>
                  <a:cubicBezTo>
                    <a:pt x="639" y="1251"/>
                    <a:pt x="647" y="1251"/>
                    <a:pt x="654" y="1251"/>
                  </a:cubicBezTo>
                  <a:cubicBezTo>
                    <a:pt x="990" y="1251"/>
                    <a:pt x="1275" y="993"/>
                    <a:pt x="1286" y="655"/>
                  </a:cubicBezTo>
                  <a:cubicBezTo>
                    <a:pt x="1298" y="310"/>
                    <a:pt x="1036" y="12"/>
                    <a:pt x="691" y="1"/>
                  </a:cubicBezTo>
                  <a:cubicBezTo>
                    <a:pt x="683" y="0"/>
                    <a:pt x="676" y="0"/>
                    <a:pt x="66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728" name="Google Shape;3728;p22"/>
            <p:cNvSpPr/>
            <p:nvPr/>
          </p:nvSpPr>
          <p:spPr>
            <a:xfrm flipH="1">
              <a:off x="6918895" y="3958370"/>
              <a:ext cx="67215" cy="37946"/>
            </a:xfrm>
            <a:custGeom>
              <a:avLst/>
              <a:gdLst/>
              <a:ahLst/>
              <a:cxnLst/>
              <a:rect l="l" t="t" r="r" b="b"/>
              <a:pathLst>
                <a:path w="2025" h="1120" fill="none" extrusionOk="0">
                  <a:moveTo>
                    <a:pt x="36" y="489"/>
                  </a:moveTo>
                  <a:cubicBezTo>
                    <a:pt x="48" y="203"/>
                    <a:pt x="512" y="1"/>
                    <a:pt x="1060" y="25"/>
                  </a:cubicBezTo>
                  <a:cubicBezTo>
                    <a:pt x="1608" y="60"/>
                    <a:pt x="2024" y="322"/>
                    <a:pt x="2012" y="620"/>
                  </a:cubicBezTo>
                  <a:cubicBezTo>
                    <a:pt x="2001" y="906"/>
                    <a:pt x="1536" y="1120"/>
                    <a:pt x="989" y="1084"/>
                  </a:cubicBezTo>
                  <a:cubicBezTo>
                    <a:pt x="441" y="1037"/>
                    <a:pt x="0" y="787"/>
                    <a:pt x="36" y="489"/>
                  </a:cubicBezTo>
                  <a:close/>
                </a:path>
              </a:pathLst>
            </a:custGeom>
            <a:noFill/>
            <a:ln w="3875" cap="flat" cmpd="sng">
              <a:solidFill>
                <a:srgbClr val="D4C599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729" name="Google Shape;3729;p22"/>
            <p:cNvSpPr/>
            <p:nvPr/>
          </p:nvSpPr>
          <p:spPr>
            <a:xfrm flipH="1">
              <a:off x="6662417" y="3809027"/>
              <a:ext cx="43515" cy="42553"/>
            </a:xfrm>
            <a:custGeom>
              <a:avLst/>
              <a:gdLst/>
              <a:ahLst/>
              <a:cxnLst/>
              <a:rect l="l" t="t" r="r" b="b"/>
              <a:pathLst>
                <a:path w="1311" h="1256" extrusionOk="0">
                  <a:moveTo>
                    <a:pt x="641" y="0"/>
                  </a:moveTo>
                  <a:cubicBezTo>
                    <a:pt x="313" y="0"/>
                    <a:pt x="58" y="262"/>
                    <a:pt x="25" y="587"/>
                  </a:cubicBezTo>
                  <a:cubicBezTo>
                    <a:pt x="1" y="920"/>
                    <a:pt x="275" y="1218"/>
                    <a:pt x="608" y="1254"/>
                  </a:cubicBezTo>
                  <a:cubicBezTo>
                    <a:pt x="623" y="1255"/>
                    <a:pt x="638" y="1255"/>
                    <a:pt x="653" y="1255"/>
                  </a:cubicBezTo>
                  <a:cubicBezTo>
                    <a:pt x="989" y="1255"/>
                    <a:pt x="1252" y="1001"/>
                    <a:pt x="1287" y="670"/>
                  </a:cubicBezTo>
                  <a:cubicBezTo>
                    <a:pt x="1311" y="313"/>
                    <a:pt x="1037" y="27"/>
                    <a:pt x="703" y="3"/>
                  </a:cubicBezTo>
                  <a:cubicBezTo>
                    <a:pt x="682" y="1"/>
                    <a:pt x="661" y="0"/>
                    <a:pt x="64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730" name="Google Shape;3730;p22"/>
            <p:cNvSpPr/>
            <p:nvPr/>
          </p:nvSpPr>
          <p:spPr>
            <a:xfrm flipH="1">
              <a:off x="9029247" y="3753985"/>
              <a:ext cx="90947" cy="54513"/>
            </a:xfrm>
            <a:custGeom>
              <a:avLst/>
              <a:gdLst/>
              <a:ahLst/>
              <a:cxnLst/>
              <a:rect l="l" t="t" r="r" b="b"/>
              <a:pathLst>
                <a:path w="2740" h="1609" fill="none" extrusionOk="0">
                  <a:moveTo>
                    <a:pt x="2692" y="977"/>
                  </a:moveTo>
                  <a:cubicBezTo>
                    <a:pt x="2644" y="1370"/>
                    <a:pt x="2001" y="1608"/>
                    <a:pt x="1275" y="1501"/>
                  </a:cubicBezTo>
                  <a:cubicBezTo>
                    <a:pt x="548" y="1394"/>
                    <a:pt x="1" y="1013"/>
                    <a:pt x="60" y="620"/>
                  </a:cubicBezTo>
                  <a:cubicBezTo>
                    <a:pt x="96" y="239"/>
                    <a:pt x="739" y="1"/>
                    <a:pt x="1465" y="108"/>
                  </a:cubicBezTo>
                  <a:cubicBezTo>
                    <a:pt x="2191" y="191"/>
                    <a:pt x="2739" y="596"/>
                    <a:pt x="2692" y="977"/>
                  </a:cubicBezTo>
                  <a:close/>
                </a:path>
              </a:pathLst>
            </a:custGeom>
            <a:noFill/>
            <a:ln w="2975" cap="flat" cmpd="sng">
              <a:solidFill>
                <a:srgbClr val="D4C599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731" name="Google Shape;3731;p22"/>
            <p:cNvSpPr/>
            <p:nvPr/>
          </p:nvSpPr>
          <p:spPr>
            <a:xfrm flipH="1">
              <a:off x="8969600" y="3831434"/>
              <a:ext cx="64427" cy="37979"/>
            </a:xfrm>
            <a:custGeom>
              <a:avLst/>
              <a:gdLst/>
              <a:ahLst/>
              <a:cxnLst/>
              <a:rect l="l" t="t" r="r" b="b"/>
              <a:pathLst>
                <a:path w="1941" h="1121" fill="none" extrusionOk="0">
                  <a:moveTo>
                    <a:pt x="1917" y="691"/>
                  </a:moveTo>
                  <a:cubicBezTo>
                    <a:pt x="1881" y="953"/>
                    <a:pt x="1441" y="1120"/>
                    <a:pt x="917" y="1061"/>
                  </a:cubicBezTo>
                  <a:cubicBezTo>
                    <a:pt x="393" y="989"/>
                    <a:pt x="0" y="715"/>
                    <a:pt x="48" y="430"/>
                  </a:cubicBezTo>
                  <a:cubicBezTo>
                    <a:pt x="84" y="168"/>
                    <a:pt x="524" y="1"/>
                    <a:pt x="1048" y="60"/>
                  </a:cubicBezTo>
                  <a:cubicBezTo>
                    <a:pt x="1560" y="132"/>
                    <a:pt x="1941" y="406"/>
                    <a:pt x="1917" y="691"/>
                  </a:cubicBezTo>
                  <a:close/>
                </a:path>
              </a:pathLst>
            </a:custGeom>
            <a:noFill/>
            <a:ln w="2975" cap="flat" cmpd="sng">
              <a:solidFill>
                <a:srgbClr val="D4C599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732" name="Google Shape;3732;p22"/>
            <p:cNvSpPr/>
            <p:nvPr/>
          </p:nvSpPr>
          <p:spPr>
            <a:xfrm flipH="1">
              <a:off x="8781864" y="3278208"/>
              <a:ext cx="43914" cy="42384"/>
            </a:xfrm>
            <a:custGeom>
              <a:avLst/>
              <a:gdLst/>
              <a:ahLst/>
              <a:cxnLst/>
              <a:rect l="l" t="t" r="r" b="b"/>
              <a:pathLst>
                <a:path w="1323" h="1251" extrusionOk="0">
                  <a:moveTo>
                    <a:pt x="651" y="0"/>
                  </a:moveTo>
                  <a:cubicBezTo>
                    <a:pt x="343" y="0"/>
                    <a:pt x="81" y="227"/>
                    <a:pt x="49" y="542"/>
                  </a:cubicBezTo>
                  <a:cubicBezTo>
                    <a:pt x="1" y="888"/>
                    <a:pt x="239" y="1197"/>
                    <a:pt x="584" y="1245"/>
                  </a:cubicBezTo>
                  <a:cubicBezTo>
                    <a:pt x="613" y="1249"/>
                    <a:pt x="641" y="1251"/>
                    <a:pt x="669" y="1251"/>
                  </a:cubicBezTo>
                  <a:cubicBezTo>
                    <a:pt x="971" y="1251"/>
                    <a:pt x="1242" y="1025"/>
                    <a:pt x="1275" y="709"/>
                  </a:cubicBezTo>
                  <a:cubicBezTo>
                    <a:pt x="1322" y="364"/>
                    <a:pt x="1084" y="54"/>
                    <a:pt x="739" y="7"/>
                  </a:cubicBezTo>
                  <a:cubicBezTo>
                    <a:pt x="710" y="2"/>
                    <a:pt x="680" y="0"/>
                    <a:pt x="65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733" name="Google Shape;3733;p22"/>
            <p:cNvSpPr/>
            <p:nvPr/>
          </p:nvSpPr>
          <p:spPr>
            <a:xfrm flipH="1">
              <a:off x="8880678" y="3602541"/>
              <a:ext cx="43880" cy="41977"/>
            </a:xfrm>
            <a:custGeom>
              <a:avLst/>
              <a:gdLst/>
              <a:ahLst/>
              <a:cxnLst/>
              <a:rect l="l" t="t" r="r" b="b"/>
              <a:pathLst>
                <a:path w="1322" h="1239" extrusionOk="0">
                  <a:moveTo>
                    <a:pt x="651" y="0"/>
                  </a:moveTo>
                  <a:cubicBezTo>
                    <a:pt x="342" y="0"/>
                    <a:pt x="81" y="226"/>
                    <a:pt x="48" y="542"/>
                  </a:cubicBezTo>
                  <a:cubicBezTo>
                    <a:pt x="0" y="875"/>
                    <a:pt x="238" y="1197"/>
                    <a:pt x="584" y="1232"/>
                  </a:cubicBezTo>
                  <a:cubicBezTo>
                    <a:pt x="612" y="1237"/>
                    <a:pt x="641" y="1239"/>
                    <a:pt x="669" y="1239"/>
                  </a:cubicBezTo>
                  <a:cubicBezTo>
                    <a:pt x="970" y="1239"/>
                    <a:pt x="1242" y="1013"/>
                    <a:pt x="1274" y="709"/>
                  </a:cubicBezTo>
                  <a:cubicBezTo>
                    <a:pt x="1322" y="363"/>
                    <a:pt x="1084" y="30"/>
                    <a:pt x="739" y="6"/>
                  </a:cubicBezTo>
                  <a:cubicBezTo>
                    <a:pt x="709" y="2"/>
                    <a:pt x="680" y="0"/>
                    <a:pt x="65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734" name="Google Shape;3734;p22"/>
            <p:cNvSpPr/>
            <p:nvPr/>
          </p:nvSpPr>
          <p:spPr>
            <a:xfrm flipH="1">
              <a:off x="6306334" y="4000868"/>
              <a:ext cx="74750" cy="41977"/>
            </a:xfrm>
            <a:custGeom>
              <a:avLst/>
              <a:gdLst/>
              <a:ahLst/>
              <a:cxnLst/>
              <a:rect l="l" t="t" r="r" b="b"/>
              <a:pathLst>
                <a:path w="2252" h="1239" fill="none" extrusionOk="0">
                  <a:moveTo>
                    <a:pt x="13" y="572"/>
                  </a:moveTo>
                  <a:cubicBezTo>
                    <a:pt x="37" y="239"/>
                    <a:pt x="537" y="1"/>
                    <a:pt x="1144" y="36"/>
                  </a:cubicBezTo>
                  <a:cubicBezTo>
                    <a:pt x="1751" y="60"/>
                    <a:pt x="2251" y="346"/>
                    <a:pt x="2239" y="679"/>
                  </a:cubicBezTo>
                  <a:cubicBezTo>
                    <a:pt x="2216" y="1001"/>
                    <a:pt x="1715" y="1239"/>
                    <a:pt x="1108" y="1203"/>
                  </a:cubicBezTo>
                  <a:cubicBezTo>
                    <a:pt x="489" y="1179"/>
                    <a:pt x="1" y="882"/>
                    <a:pt x="13" y="572"/>
                  </a:cubicBezTo>
                  <a:close/>
                </a:path>
              </a:pathLst>
            </a:custGeom>
            <a:noFill/>
            <a:ln w="4175" cap="flat" cmpd="sng">
              <a:solidFill>
                <a:srgbClr val="D4C599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735" name="Google Shape;3735;p22"/>
            <p:cNvSpPr/>
            <p:nvPr/>
          </p:nvSpPr>
          <p:spPr>
            <a:xfrm flipH="1">
              <a:off x="8002935" y="3741890"/>
              <a:ext cx="75115" cy="41977"/>
            </a:xfrm>
            <a:custGeom>
              <a:avLst/>
              <a:gdLst/>
              <a:ahLst/>
              <a:cxnLst/>
              <a:rect l="l" t="t" r="r" b="b"/>
              <a:pathLst>
                <a:path w="2263" h="1239" fill="none" extrusionOk="0">
                  <a:moveTo>
                    <a:pt x="36" y="548"/>
                  </a:moveTo>
                  <a:cubicBezTo>
                    <a:pt x="48" y="215"/>
                    <a:pt x="572" y="1"/>
                    <a:pt x="1179" y="25"/>
                  </a:cubicBezTo>
                  <a:cubicBezTo>
                    <a:pt x="1786" y="72"/>
                    <a:pt x="2263" y="370"/>
                    <a:pt x="2251" y="679"/>
                  </a:cubicBezTo>
                  <a:cubicBezTo>
                    <a:pt x="2239" y="1013"/>
                    <a:pt x="1715" y="1239"/>
                    <a:pt x="1108" y="1203"/>
                  </a:cubicBezTo>
                  <a:cubicBezTo>
                    <a:pt x="501" y="1179"/>
                    <a:pt x="1" y="882"/>
                    <a:pt x="36" y="548"/>
                  </a:cubicBezTo>
                  <a:close/>
                </a:path>
              </a:pathLst>
            </a:custGeom>
            <a:noFill/>
            <a:ln w="4175" cap="flat" cmpd="sng">
              <a:solidFill>
                <a:srgbClr val="D4C599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736" name="Google Shape;3736;p22"/>
            <p:cNvSpPr/>
            <p:nvPr/>
          </p:nvSpPr>
          <p:spPr>
            <a:xfrm flipH="1">
              <a:off x="8537633" y="3509439"/>
              <a:ext cx="43515" cy="42553"/>
            </a:xfrm>
            <a:custGeom>
              <a:avLst/>
              <a:gdLst/>
              <a:ahLst/>
              <a:cxnLst/>
              <a:rect l="l" t="t" r="r" b="b"/>
              <a:pathLst>
                <a:path w="1311" h="1256" extrusionOk="0">
                  <a:moveTo>
                    <a:pt x="629" y="1"/>
                  </a:moveTo>
                  <a:cubicBezTo>
                    <a:pt x="303" y="1"/>
                    <a:pt x="58" y="262"/>
                    <a:pt x="25" y="575"/>
                  </a:cubicBezTo>
                  <a:cubicBezTo>
                    <a:pt x="1" y="932"/>
                    <a:pt x="263" y="1230"/>
                    <a:pt x="608" y="1254"/>
                  </a:cubicBezTo>
                  <a:cubicBezTo>
                    <a:pt x="623" y="1255"/>
                    <a:pt x="637" y="1255"/>
                    <a:pt x="651" y="1255"/>
                  </a:cubicBezTo>
                  <a:cubicBezTo>
                    <a:pt x="988" y="1255"/>
                    <a:pt x="1252" y="990"/>
                    <a:pt x="1275" y="671"/>
                  </a:cubicBezTo>
                  <a:cubicBezTo>
                    <a:pt x="1311" y="313"/>
                    <a:pt x="1037" y="28"/>
                    <a:pt x="691" y="4"/>
                  </a:cubicBezTo>
                  <a:cubicBezTo>
                    <a:pt x="670" y="2"/>
                    <a:pt x="649" y="1"/>
                    <a:pt x="62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737" name="Google Shape;3737;p22"/>
            <p:cNvSpPr/>
            <p:nvPr/>
          </p:nvSpPr>
          <p:spPr>
            <a:xfrm flipH="1">
              <a:off x="7318440" y="3864061"/>
              <a:ext cx="43117" cy="42553"/>
            </a:xfrm>
            <a:custGeom>
              <a:avLst/>
              <a:gdLst/>
              <a:ahLst/>
              <a:cxnLst/>
              <a:rect l="l" t="t" r="r" b="b"/>
              <a:pathLst>
                <a:path w="1299" h="1256" extrusionOk="0">
                  <a:moveTo>
                    <a:pt x="636" y="1"/>
                  </a:moveTo>
                  <a:cubicBezTo>
                    <a:pt x="300" y="1"/>
                    <a:pt x="47" y="266"/>
                    <a:pt x="12" y="586"/>
                  </a:cubicBezTo>
                  <a:cubicBezTo>
                    <a:pt x="1" y="931"/>
                    <a:pt x="251" y="1229"/>
                    <a:pt x="596" y="1252"/>
                  </a:cubicBezTo>
                  <a:cubicBezTo>
                    <a:pt x="617" y="1255"/>
                    <a:pt x="638" y="1256"/>
                    <a:pt x="658" y="1256"/>
                  </a:cubicBezTo>
                  <a:cubicBezTo>
                    <a:pt x="985" y="1256"/>
                    <a:pt x="1229" y="995"/>
                    <a:pt x="1263" y="681"/>
                  </a:cubicBezTo>
                  <a:cubicBezTo>
                    <a:pt x="1298" y="324"/>
                    <a:pt x="1024" y="38"/>
                    <a:pt x="679" y="2"/>
                  </a:cubicBezTo>
                  <a:cubicBezTo>
                    <a:pt x="665" y="1"/>
                    <a:pt x="650" y="1"/>
                    <a:pt x="63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738" name="Google Shape;3738;p22"/>
            <p:cNvSpPr/>
            <p:nvPr/>
          </p:nvSpPr>
          <p:spPr>
            <a:xfrm flipH="1">
              <a:off x="8742906" y="4335821"/>
              <a:ext cx="96457" cy="59324"/>
            </a:xfrm>
            <a:custGeom>
              <a:avLst/>
              <a:gdLst/>
              <a:ahLst/>
              <a:cxnLst/>
              <a:rect l="l" t="t" r="r" b="b"/>
              <a:pathLst>
                <a:path w="2906" h="1751" fill="none" extrusionOk="0">
                  <a:moveTo>
                    <a:pt x="71" y="620"/>
                  </a:moveTo>
                  <a:cubicBezTo>
                    <a:pt x="155" y="215"/>
                    <a:pt x="833" y="1"/>
                    <a:pt x="1595" y="144"/>
                  </a:cubicBezTo>
                  <a:cubicBezTo>
                    <a:pt x="2357" y="286"/>
                    <a:pt x="2905" y="739"/>
                    <a:pt x="2834" y="1132"/>
                  </a:cubicBezTo>
                  <a:cubicBezTo>
                    <a:pt x="2750" y="1537"/>
                    <a:pt x="2072" y="1751"/>
                    <a:pt x="1310" y="1608"/>
                  </a:cubicBezTo>
                  <a:cubicBezTo>
                    <a:pt x="548" y="1465"/>
                    <a:pt x="0" y="1013"/>
                    <a:pt x="71" y="620"/>
                  </a:cubicBezTo>
                  <a:close/>
                </a:path>
              </a:pathLst>
            </a:custGeom>
            <a:noFill/>
            <a:ln w="3875" cap="flat" cmpd="sng">
              <a:solidFill>
                <a:srgbClr val="D4C599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739" name="Google Shape;3739;p22"/>
            <p:cNvSpPr/>
            <p:nvPr/>
          </p:nvSpPr>
          <p:spPr>
            <a:xfrm flipH="1">
              <a:off x="8760298" y="4207958"/>
              <a:ext cx="67613" cy="41977"/>
            </a:xfrm>
            <a:custGeom>
              <a:avLst/>
              <a:gdLst/>
              <a:ahLst/>
              <a:cxnLst/>
              <a:rect l="l" t="t" r="r" b="b"/>
              <a:pathLst>
                <a:path w="2037" h="1239" fill="none" extrusionOk="0">
                  <a:moveTo>
                    <a:pt x="48" y="429"/>
                  </a:moveTo>
                  <a:cubicBezTo>
                    <a:pt x="107" y="143"/>
                    <a:pt x="584" y="0"/>
                    <a:pt x="1120" y="96"/>
                  </a:cubicBezTo>
                  <a:cubicBezTo>
                    <a:pt x="1655" y="203"/>
                    <a:pt x="2036" y="512"/>
                    <a:pt x="1989" y="798"/>
                  </a:cubicBezTo>
                  <a:cubicBezTo>
                    <a:pt x="1929" y="1084"/>
                    <a:pt x="1453" y="1239"/>
                    <a:pt x="917" y="1132"/>
                  </a:cubicBezTo>
                  <a:cubicBezTo>
                    <a:pt x="381" y="1036"/>
                    <a:pt x="0" y="727"/>
                    <a:pt x="48" y="429"/>
                  </a:cubicBezTo>
                  <a:close/>
                </a:path>
              </a:pathLst>
            </a:custGeom>
            <a:noFill/>
            <a:ln w="3875" cap="flat" cmpd="sng">
              <a:solidFill>
                <a:srgbClr val="D4C599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740" name="Google Shape;3740;p22"/>
            <p:cNvSpPr/>
            <p:nvPr/>
          </p:nvSpPr>
          <p:spPr>
            <a:xfrm flipH="1">
              <a:off x="8487622" y="4094968"/>
              <a:ext cx="45474" cy="42486"/>
            </a:xfrm>
            <a:custGeom>
              <a:avLst/>
              <a:gdLst/>
              <a:ahLst/>
              <a:cxnLst/>
              <a:rect l="l" t="t" r="r" b="b"/>
              <a:pathLst>
                <a:path w="1370" h="1254" extrusionOk="0">
                  <a:moveTo>
                    <a:pt x="674" y="0"/>
                  </a:moveTo>
                  <a:cubicBezTo>
                    <a:pt x="386" y="0"/>
                    <a:pt x="124" y="210"/>
                    <a:pt x="72" y="502"/>
                  </a:cubicBezTo>
                  <a:cubicBezTo>
                    <a:pt x="0" y="847"/>
                    <a:pt x="227" y="1180"/>
                    <a:pt x="572" y="1240"/>
                  </a:cubicBezTo>
                  <a:cubicBezTo>
                    <a:pt x="613" y="1249"/>
                    <a:pt x="655" y="1253"/>
                    <a:pt x="696" y="1253"/>
                  </a:cubicBezTo>
                  <a:cubicBezTo>
                    <a:pt x="984" y="1253"/>
                    <a:pt x="1246" y="1042"/>
                    <a:pt x="1298" y="740"/>
                  </a:cubicBezTo>
                  <a:cubicBezTo>
                    <a:pt x="1370" y="406"/>
                    <a:pt x="1143" y="73"/>
                    <a:pt x="798" y="14"/>
                  </a:cubicBezTo>
                  <a:cubicBezTo>
                    <a:pt x="756" y="5"/>
                    <a:pt x="715" y="0"/>
                    <a:pt x="67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741" name="Google Shape;3741;p22"/>
            <p:cNvSpPr/>
            <p:nvPr/>
          </p:nvSpPr>
          <p:spPr>
            <a:xfrm flipH="1">
              <a:off x="8810485" y="3899988"/>
              <a:ext cx="31267" cy="29442"/>
            </a:xfrm>
            <a:custGeom>
              <a:avLst/>
              <a:gdLst/>
              <a:ahLst/>
              <a:cxnLst/>
              <a:rect l="l" t="t" r="r" b="b"/>
              <a:pathLst>
                <a:path w="942" h="869" extrusionOk="0">
                  <a:moveTo>
                    <a:pt x="476" y="1"/>
                  </a:moveTo>
                  <a:cubicBezTo>
                    <a:pt x="266" y="1"/>
                    <a:pt x="80" y="138"/>
                    <a:pt x="48" y="351"/>
                  </a:cubicBezTo>
                  <a:cubicBezTo>
                    <a:pt x="1" y="589"/>
                    <a:pt x="143" y="816"/>
                    <a:pt x="382" y="863"/>
                  </a:cubicBezTo>
                  <a:cubicBezTo>
                    <a:pt x="406" y="867"/>
                    <a:pt x="430" y="869"/>
                    <a:pt x="454" y="869"/>
                  </a:cubicBezTo>
                  <a:cubicBezTo>
                    <a:pt x="664" y="869"/>
                    <a:pt x="851" y="732"/>
                    <a:pt x="894" y="518"/>
                  </a:cubicBezTo>
                  <a:cubicBezTo>
                    <a:pt x="941" y="280"/>
                    <a:pt x="786" y="54"/>
                    <a:pt x="548" y="6"/>
                  </a:cubicBezTo>
                  <a:cubicBezTo>
                    <a:pt x="524" y="2"/>
                    <a:pt x="500" y="1"/>
                    <a:pt x="47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742" name="Google Shape;3742;p22"/>
            <p:cNvSpPr/>
            <p:nvPr/>
          </p:nvSpPr>
          <p:spPr>
            <a:xfrm flipH="1">
              <a:off x="-12821" y="3648924"/>
              <a:ext cx="54967" cy="30695"/>
            </a:xfrm>
            <a:custGeom>
              <a:avLst/>
              <a:gdLst/>
              <a:ahLst/>
              <a:cxnLst/>
              <a:rect l="l" t="t" r="r" b="b"/>
              <a:pathLst>
                <a:path w="1656" h="906" fill="none" extrusionOk="0">
                  <a:moveTo>
                    <a:pt x="12" y="417"/>
                  </a:moveTo>
                  <a:cubicBezTo>
                    <a:pt x="24" y="179"/>
                    <a:pt x="405" y="1"/>
                    <a:pt x="846" y="24"/>
                  </a:cubicBezTo>
                  <a:cubicBezTo>
                    <a:pt x="1298" y="36"/>
                    <a:pt x="1655" y="262"/>
                    <a:pt x="1631" y="489"/>
                  </a:cubicBezTo>
                  <a:cubicBezTo>
                    <a:pt x="1620" y="727"/>
                    <a:pt x="1250" y="905"/>
                    <a:pt x="798" y="870"/>
                  </a:cubicBezTo>
                  <a:cubicBezTo>
                    <a:pt x="358" y="858"/>
                    <a:pt x="0" y="643"/>
                    <a:pt x="12" y="417"/>
                  </a:cubicBezTo>
                  <a:close/>
                </a:path>
              </a:pathLst>
            </a:custGeom>
            <a:noFill/>
            <a:ln w="4175" cap="flat" cmpd="sng">
              <a:solidFill>
                <a:srgbClr val="D4C599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743" name="Google Shape;3743;p22"/>
            <p:cNvSpPr/>
            <p:nvPr/>
          </p:nvSpPr>
          <p:spPr>
            <a:xfrm flipH="1">
              <a:off x="838434" y="3734843"/>
              <a:ext cx="74750" cy="41977"/>
            </a:xfrm>
            <a:custGeom>
              <a:avLst/>
              <a:gdLst/>
              <a:ahLst/>
              <a:cxnLst/>
              <a:rect l="l" t="t" r="r" b="b"/>
              <a:pathLst>
                <a:path w="2252" h="1239" fill="none" extrusionOk="0">
                  <a:moveTo>
                    <a:pt x="13" y="572"/>
                  </a:moveTo>
                  <a:cubicBezTo>
                    <a:pt x="37" y="239"/>
                    <a:pt x="537" y="1"/>
                    <a:pt x="1144" y="36"/>
                  </a:cubicBezTo>
                  <a:cubicBezTo>
                    <a:pt x="1751" y="60"/>
                    <a:pt x="2251" y="346"/>
                    <a:pt x="2239" y="679"/>
                  </a:cubicBezTo>
                  <a:cubicBezTo>
                    <a:pt x="2216" y="1001"/>
                    <a:pt x="1715" y="1239"/>
                    <a:pt x="1108" y="1203"/>
                  </a:cubicBezTo>
                  <a:cubicBezTo>
                    <a:pt x="489" y="1179"/>
                    <a:pt x="1" y="882"/>
                    <a:pt x="13" y="572"/>
                  </a:cubicBezTo>
                  <a:close/>
                </a:path>
              </a:pathLst>
            </a:custGeom>
            <a:noFill/>
            <a:ln w="4175" cap="flat" cmpd="sng">
              <a:solidFill>
                <a:srgbClr val="D4C599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744" name="Google Shape;3744;p22"/>
            <p:cNvSpPr/>
            <p:nvPr/>
          </p:nvSpPr>
          <p:spPr>
            <a:xfrm flipH="1">
              <a:off x="926560" y="3677959"/>
              <a:ext cx="26521" cy="27070"/>
            </a:xfrm>
            <a:custGeom>
              <a:avLst/>
              <a:gdLst/>
              <a:ahLst/>
              <a:cxnLst/>
              <a:rect l="l" t="t" r="r" b="b"/>
              <a:pathLst>
                <a:path w="799" h="799" extrusionOk="0">
                  <a:moveTo>
                    <a:pt x="417" y="1"/>
                  </a:moveTo>
                  <a:cubicBezTo>
                    <a:pt x="191" y="1"/>
                    <a:pt x="12" y="167"/>
                    <a:pt x="0" y="382"/>
                  </a:cubicBezTo>
                  <a:cubicBezTo>
                    <a:pt x="0" y="596"/>
                    <a:pt x="167" y="787"/>
                    <a:pt x="381" y="798"/>
                  </a:cubicBezTo>
                  <a:cubicBezTo>
                    <a:pt x="608" y="798"/>
                    <a:pt x="786" y="644"/>
                    <a:pt x="798" y="417"/>
                  </a:cubicBezTo>
                  <a:cubicBezTo>
                    <a:pt x="798" y="191"/>
                    <a:pt x="643" y="13"/>
                    <a:pt x="41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745" name="Google Shape;3745;p22"/>
            <p:cNvSpPr/>
            <p:nvPr/>
          </p:nvSpPr>
          <p:spPr>
            <a:xfrm flipH="1">
              <a:off x="350371" y="3730405"/>
              <a:ext cx="26919" cy="26291"/>
            </a:xfrm>
            <a:custGeom>
              <a:avLst/>
              <a:gdLst/>
              <a:ahLst/>
              <a:cxnLst/>
              <a:rect l="l" t="t" r="r" b="b"/>
              <a:pathLst>
                <a:path w="811" h="776" extrusionOk="0">
                  <a:moveTo>
                    <a:pt x="398" y="0"/>
                  </a:moveTo>
                  <a:cubicBezTo>
                    <a:pt x="204" y="0"/>
                    <a:pt x="36" y="174"/>
                    <a:pt x="25" y="370"/>
                  </a:cubicBezTo>
                  <a:cubicBezTo>
                    <a:pt x="1" y="584"/>
                    <a:pt x="168" y="763"/>
                    <a:pt x="394" y="774"/>
                  </a:cubicBezTo>
                  <a:cubicBezTo>
                    <a:pt x="400" y="775"/>
                    <a:pt x="407" y="775"/>
                    <a:pt x="413" y="775"/>
                  </a:cubicBezTo>
                  <a:cubicBezTo>
                    <a:pt x="607" y="775"/>
                    <a:pt x="775" y="601"/>
                    <a:pt x="799" y="405"/>
                  </a:cubicBezTo>
                  <a:cubicBezTo>
                    <a:pt x="810" y="191"/>
                    <a:pt x="632" y="12"/>
                    <a:pt x="418" y="1"/>
                  </a:cubicBezTo>
                  <a:cubicBezTo>
                    <a:pt x="411" y="0"/>
                    <a:pt x="405" y="0"/>
                    <a:pt x="39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746" name="Google Shape;3746;p22"/>
            <p:cNvSpPr/>
            <p:nvPr/>
          </p:nvSpPr>
          <p:spPr>
            <a:xfrm flipH="1">
              <a:off x="152378" y="3844513"/>
              <a:ext cx="42320" cy="42452"/>
            </a:xfrm>
            <a:custGeom>
              <a:avLst/>
              <a:gdLst/>
              <a:ahLst/>
              <a:cxnLst/>
              <a:rect l="l" t="t" r="r" b="b"/>
              <a:pathLst>
                <a:path w="1275" h="1253" extrusionOk="0">
                  <a:moveTo>
                    <a:pt x="625" y="1"/>
                  </a:moveTo>
                  <a:cubicBezTo>
                    <a:pt x="298" y="1"/>
                    <a:pt x="24" y="266"/>
                    <a:pt x="12" y="597"/>
                  </a:cubicBezTo>
                  <a:cubicBezTo>
                    <a:pt x="1" y="931"/>
                    <a:pt x="262" y="1228"/>
                    <a:pt x="608" y="1252"/>
                  </a:cubicBezTo>
                  <a:cubicBezTo>
                    <a:pt x="615" y="1252"/>
                    <a:pt x="622" y="1253"/>
                    <a:pt x="629" y="1253"/>
                  </a:cubicBezTo>
                  <a:cubicBezTo>
                    <a:pt x="965" y="1253"/>
                    <a:pt x="1251" y="983"/>
                    <a:pt x="1263" y="657"/>
                  </a:cubicBezTo>
                  <a:cubicBezTo>
                    <a:pt x="1274" y="312"/>
                    <a:pt x="1013" y="14"/>
                    <a:pt x="667" y="2"/>
                  </a:cubicBezTo>
                  <a:cubicBezTo>
                    <a:pt x="653" y="1"/>
                    <a:pt x="639" y="1"/>
                    <a:pt x="62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747" name="Google Shape;3747;p22"/>
            <p:cNvSpPr/>
            <p:nvPr/>
          </p:nvSpPr>
          <p:spPr>
            <a:xfrm flipH="1">
              <a:off x="1850540" y="3598036"/>
              <a:ext cx="43117" cy="42553"/>
            </a:xfrm>
            <a:custGeom>
              <a:avLst/>
              <a:gdLst/>
              <a:ahLst/>
              <a:cxnLst/>
              <a:rect l="l" t="t" r="r" b="b"/>
              <a:pathLst>
                <a:path w="1299" h="1256" extrusionOk="0">
                  <a:moveTo>
                    <a:pt x="636" y="1"/>
                  </a:moveTo>
                  <a:cubicBezTo>
                    <a:pt x="300" y="1"/>
                    <a:pt x="47" y="266"/>
                    <a:pt x="12" y="586"/>
                  </a:cubicBezTo>
                  <a:cubicBezTo>
                    <a:pt x="1" y="931"/>
                    <a:pt x="251" y="1229"/>
                    <a:pt x="596" y="1252"/>
                  </a:cubicBezTo>
                  <a:cubicBezTo>
                    <a:pt x="617" y="1255"/>
                    <a:pt x="638" y="1256"/>
                    <a:pt x="658" y="1256"/>
                  </a:cubicBezTo>
                  <a:cubicBezTo>
                    <a:pt x="985" y="1256"/>
                    <a:pt x="1229" y="995"/>
                    <a:pt x="1263" y="681"/>
                  </a:cubicBezTo>
                  <a:cubicBezTo>
                    <a:pt x="1298" y="324"/>
                    <a:pt x="1024" y="38"/>
                    <a:pt x="679" y="2"/>
                  </a:cubicBezTo>
                  <a:cubicBezTo>
                    <a:pt x="665" y="1"/>
                    <a:pt x="650" y="1"/>
                    <a:pt x="63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748" name="Google Shape;3748;p22"/>
            <p:cNvSpPr/>
            <p:nvPr/>
          </p:nvSpPr>
          <p:spPr>
            <a:xfrm flipH="1">
              <a:off x="2271529" y="4308261"/>
              <a:ext cx="54967" cy="30695"/>
            </a:xfrm>
            <a:custGeom>
              <a:avLst/>
              <a:gdLst/>
              <a:ahLst/>
              <a:cxnLst/>
              <a:rect l="l" t="t" r="r" b="b"/>
              <a:pathLst>
                <a:path w="1656" h="906" fill="none" extrusionOk="0">
                  <a:moveTo>
                    <a:pt x="12" y="417"/>
                  </a:moveTo>
                  <a:cubicBezTo>
                    <a:pt x="24" y="179"/>
                    <a:pt x="405" y="1"/>
                    <a:pt x="846" y="24"/>
                  </a:cubicBezTo>
                  <a:cubicBezTo>
                    <a:pt x="1298" y="36"/>
                    <a:pt x="1655" y="262"/>
                    <a:pt x="1631" y="489"/>
                  </a:cubicBezTo>
                  <a:cubicBezTo>
                    <a:pt x="1620" y="727"/>
                    <a:pt x="1250" y="905"/>
                    <a:pt x="798" y="870"/>
                  </a:cubicBezTo>
                  <a:cubicBezTo>
                    <a:pt x="358" y="858"/>
                    <a:pt x="0" y="643"/>
                    <a:pt x="12" y="417"/>
                  </a:cubicBezTo>
                  <a:close/>
                </a:path>
              </a:pathLst>
            </a:custGeom>
            <a:noFill/>
            <a:ln w="4175" cap="flat" cmpd="sng">
              <a:solidFill>
                <a:srgbClr val="D4C599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749" name="Google Shape;3749;p22"/>
            <p:cNvSpPr/>
            <p:nvPr/>
          </p:nvSpPr>
          <p:spPr>
            <a:xfrm flipH="1">
              <a:off x="3122784" y="4394181"/>
              <a:ext cx="74750" cy="41977"/>
            </a:xfrm>
            <a:custGeom>
              <a:avLst/>
              <a:gdLst/>
              <a:ahLst/>
              <a:cxnLst/>
              <a:rect l="l" t="t" r="r" b="b"/>
              <a:pathLst>
                <a:path w="2252" h="1239" fill="none" extrusionOk="0">
                  <a:moveTo>
                    <a:pt x="13" y="572"/>
                  </a:moveTo>
                  <a:cubicBezTo>
                    <a:pt x="37" y="239"/>
                    <a:pt x="537" y="1"/>
                    <a:pt x="1144" y="36"/>
                  </a:cubicBezTo>
                  <a:cubicBezTo>
                    <a:pt x="1751" y="60"/>
                    <a:pt x="2251" y="346"/>
                    <a:pt x="2239" y="679"/>
                  </a:cubicBezTo>
                  <a:cubicBezTo>
                    <a:pt x="2216" y="1001"/>
                    <a:pt x="1715" y="1239"/>
                    <a:pt x="1108" y="1203"/>
                  </a:cubicBezTo>
                  <a:cubicBezTo>
                    <a:pt x="489" y="1179"/>
                    <a:pt x="1" y="882"/>
                    <a:pt x="13" y="572"/>
                  </a:cubicBezTo>
                  <a:close/>
                </a:path>
              </a:pathLst>
            </a:custGeom>
            <a:noFill/>
            <a:ln w="4175" cap="flat" cmpd="sng">
              <a:solidFill>
                <a:srgbClr val="D4C599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750" name="Google Shape;3750;p22"/>
            <p:cNvSpPr/>
            <p:nvPr/>
          </p:nvSpPr>
          <p:spPr>
            <a:xfrm flipH="1">
              <a:off x="3210910" y="4337296"/>
              <a:ext cx="26521" cy="27070"/>
            </a:xfrm>
            <a:custGeom>
              <a:avLst/>
              <a:gdLst/>
              <a:ahLst/>
              <a:cxnLst/>
              <a:rect l="l" t="t" r="r" b="b"/>
              <a:pathLst>
                <a:path w="799" h="799" extrusionOk="0">
                  <a:moveTo>
                    <a:pt x="417" y="1"/>
                  </a:moveTo>
                  <a:cubicBezTo>
                    <a:pt x="191" y="1"/>
                    <a:pt x="12" y="167"/>
                    <a:pt x="0" y="382"/>
                  </a:cubicBezTo>
                  <a:cubicBezTo>
                    <a:pt x="0" y="596"/>
                    <a:pt x="167" y="787"/>
                    <a:pt x="381" y="798"/>
                  </a:cubicBezTo>
                  <a:cubicBezTo>
                    <a:pt x="608" y="798"/>
                    <a:pt x="786" y="644"/>
                    <a:pt x="798" y="417"/>
                  </a:cubicBezTo>
                  <a:cubicBezTo>
                    <a:pt x="798" y="191"/>
                    <a:pt x="643" y="13"/>
                    <a:pt x="41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751" name="Google Shape;3751;p22"/>
            <p:cNvSpPr/>
            <p:nvPr/>
          </p:nvSpPr>
          <p:spPr>
            <a:xfrm flipH="1">
              <a:off x="2634721" y="4389742"/>
              <a:ext cx="26919" cy="26291"/>
            </a:xfrm>
            <a:custGeom>
              <a:avLst/>
              <a:gdLst/>
              <a:ahLst/>
              <a:cxnLst/>
              <a:rect l="l" t="t" r="r" b="b"/>
              <a:pathLst>
                <a:path w="811" h="776" extrusionOk="0">
                  <a:moveTo>
                    <a:pt x="398" y="0"/>
                  </a:moveTo>
                  <a:cubicBezTo>
                    <a:pt x="204" y="0"/>
                    <a:pt x="36" y="174"/>
                    <a:pt x="25" y="370"/>
                  </a:cubicBezTo>
                  <a:cubicBezTo>
                    <a:pt x="1" y="584"/>
                    <a:pt x="168" y="763"/>
                    <a:pt x="394" y="774"/>
                  </a:cubicBezTo>
                  <a:cubicBezTo>
                    <a:pt x="400" y="775"/>
                    <a:pt x="407" y="775"/>
                    <a:pt x="413" y="775"/>
                  </a:cubicBezTo>
                  <a:cubicBezTo>
                    <a:pt x="607" y="775"/>
                    <a:pt x="775" y="601"/>
                    <a:pt x="799" y="405"/>
                  </a:cubicBezTo>
                  <a:cubicBezTo>
                    <a:pt x="810" y="191"/>
                    <a:pt x="632" y="12"/>
                    <a:pt x="418" y="1"/>
                  </a:cubicBezTo>
                  <a:cubicBezTo>
                    <a:pt x="411" y="0"/>
                    <a:pt x="405" y="0"/>
                    <a:pt x="39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752" name="Google Shape;3752;p22"/>
            <p:cNvSpPr/>
            <p:nvPr/>
          </p:nvSpPr>
          <p:spPr>
            <a:xfrm flipH="1">
              <a:off x="2436728" y="4503850"/>
              <a:ext cx="42320" cy="42452"/>
            </a:xfrm>
            <a:custGeom>
              <a:avLst/>
              <a:gdLst/>
              <a:ahLst/>
              <a:cxnLst/>
              <a:rect l="l" t="t" r="r" b="b"/>
              <a:pathLst>
                <a:path w="1275" h="1253" extrusionOk="0">
                  <a:moveTo>
                    <a:pt x="625" y="1"/>
                  </a:moveTo>
                  <a:cubicBezTo>
                    <a:pt x="298" y="1"/>
                    <a:pt x="24" y="266"/>
                    <a:pt x="12" y="597"/>
                  </a:cubicBezTo>
                  <a:cubicBezTo>
                    <a:pt x="1" y="931"/>
                    <a:pt x="262" y="1228"/>
                    <a:pt x="608" y="1252"/>
                  </a:cubicBezTo>
                  <a:cubicBezTo>
                    <a:pt x="615" y="1252"/>
                    <a:pt x="622" y="1253"/>
                    <a:pt x="629" y="1253"/>
                  </a:cubicBezTo>
                  <a:cubicBezTo>
                    <a:pt x="965" y="1253"/>
                    <a:pt x="1251" y="983"/>
                    <a:pt x="1263" y="657"/>
                  </a:cubicBezTo>
                  <a:cubicBezTo>
                    <a:pt x="1274" y="312"/>
                    <a:pt x="1013" y="14"/>
                    <a:pt x="667" y="2"/>
                  </a:cubicBezTo>
                  <a:cubicBezTo>
                    <a:pt x="653" y="1"/>
                    <a:pt x="639" y="1"/>
                    <a:pt x="62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pic>
        <p:nvPicPr>
          <p:cNvPr id="76" name="Picture 75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2992965" y="-930672"/>
            <a:ext cx="15631499" cy="104555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3106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Background 1">
    <p:bg>
      <p:bgPr>
        <a:solidFill>
          <a:schemeClr val="accent1"/>
        </a:solidFill>
        <a:effectLst/>
      </p:bgPr>
    </p:bg>
    <p:spTree>
      <p:nvGrpSpPr>
        <p:cNvPr id="1" name="Shape 37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54" name="Google Shape;3754;p23"/>
          <p:cNvSpPr/>
          <p:nvPr/>
        </p:nvSpPr>
        <p:spPr>
          <a:xfrm rot="10800000" flipH="1">
            <a:off x="237517" y="6857219"/>
            <a:ext cx="228548" cy="176932"/>
          </a:xfrm>
          <a:custGeom>
            <a:avLst/>
            <a:gdLst/>
            <a:ahLst/>
            <a:cxnLst/>
            <a:rect l="l" t="t" r="r" b="b"/>
            <a:pathLst>
              <a:path w="5275" h="4244" extrusionOk="0">
                <a:moveTo>
                  <a:pt x="4153" y="0"/>
                </a:moveTo>
                <a:cubicBezTo>
                  <a:pt x="4102" y="0"/>
                  <a:pt x="4052" y="9"/>
                  <a:pt x="4001" y="17"/>
                </a:cubicBezTo>
                <a:cubicBezTo>
                  <a:pt x="3894" y="53"/>
                  <a:pt x="3787" y="53"/>
                  <a:pt x="3668" y="53"/>
                </a:cubicBezTo>
                <a:cubicBezTo>
                  <a:pt x="3037" y="77"/>
                  <a:pt x="2441" y="315"/>
                  <a:pt x="1846" y="553"/>
                </a:cubicBezTo>
                <a:cubicBezTo>
                  <a:pt x="1215" y="815"/>
                  <a:pt x="548" y="1077"/>
                  <a:pt x="48" y="1541"/>
                </a:cubicBezTo>
                <a:lnTo>
                  <a:pt x="1" y="1589"/>
                </a:lnTo>
                <a:cubicBezTo>
                  <a:pt x="417" y="1315"/>
                  <a:pt x="893" y="1124"/>
                  <a:pt x="1358" y="946"/>
                </a:cubicBezTo>
                <a:cubicBezTo>
                  <a:pt x="1941" y="696"/>
                  <a:pt x="2548" y="458"/>
                  <a:pt x="3179" y="422"/>
                </a:cubicBezTo>
                <a:cubicBezTo>
                  <a:pt x="3299" y="422"/>
                  <a:pt x="3394" y="410"/>
                  <a:pt x="3513" y="398"/>
                </a:cubicBezTo>
                <a:cubicBezTo>
                  <a:pt x="3574" y="381"/>
                  <a:pt x="3628" y="370"/>
                  <a:pt x="3677" y="370"/>
                </a:cubicBezTo>
                <a:cubicBezTo>
                  <a:pt x="3694" y="370"/>
                  <a:pt x="3711" y="371"/>
                  <a:pt x="3727" y="374"/>
                </a:cubicBezTo>
                <a:cubicBezTo>
                  <a:pt x="3870" y="422"/>
                  <a:pt x="3965" y="600"/>
                  <a:pt x="4037" y="720"/>
                </a:cubicBezTo>
                <a:cubicBezTo>
                  <a:pt x="4263" y="1077"/>
                  <a:pt x="4442" y="1470"/>
                  <a:pt x="4573" y="1886"/>
                </a:cubicBezTo>
                <a:cubicBezTo>
                  <a:pt x="4644" y="2101"/>
                  <a:pt x="4692" y="2339"/>
                  <a:pt x="4715" y="2577"/>
                </a:cubicBezTo>
                <a:cubicBezTo>
                  <a:pt x="4799" y="3077"/>
                  <a:pt x="4763" y="3589"/>
                  <a:pt x="4501" y="4006"/>
                </a:cubicBezTo>
                <a:cubicBezTo>
                  <a:pt x="4442" y="4101"/>
                  <a:pt x="4382" y="4172"/>
                  <a:pt x="4299" y="4244"/>
                </a:cubicBezTo>
                <a:cubicBezTo>
                  <a:pt x="4561" y="4089"/>
                  <a:pt x="4811" y="3887"/>
                  <a:pt x="4989" y="3637"/>
                </a:cubicBezTo>
                <a:cubicBezTo>
                  <a:pt x="5251" y="3232"/>
                  <a:pt x="5275" y="2696"/>
                  <a:pt x="5215" y="2208"/>
                </a:cubicBezTo>
                <a:cubicBezTo>
                  <a:pt x="5180" y="1970"/>
                  <a:pt x="5120" y="1732"/>
                  <a:pt x="5061" y="1505"/>
                </a:cubicBezTo>
                <a:cubicBezTo>
                  <a:pt x="4942" y="1112"/>
                  <a:pt x="4763" y="708"/>
                  <a:pt x="4525" y="350"/>
                </a:cubicBezTo>
                <a:cubicBezTo>
                  <a:pt x="4453" y="231"/>
                  <a:pt x="4370" y="53"/>
                  <a:pt x="4215" y="5"/>
                </a:cubicBezTo>
                <a:cubicBezTo>
                  <a:pt x="4194" y="2"/>
                  <a:pt x="4173" y="0"/>
                  <a:pt x="4153" y="0"/>
                </a:cubicBezTo>
                <a:close/>
              </a:path>
            </a:pathLst>
          </a:custGeom>
          <a:solidFill>
            <a:srgbClr val="DBF6E9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grpSp>
        <p:nvGrpSpPr>
          <p:cNvPr id="3755" name="Google Shape;3755;p23"/>
          <p:cNvGrpSpPr/>
          <p:nvPr/>
        </p:nvGrpSpPr>
        <p:grpSpPr>
          <a:xfrm>
            <a:off x="-648211" y="-17151"/>
            <a:ext cx="14353779" cy="7310156"/>
            <a:chOff x="-486158" y="-12864"/>
            <a:chExt cx="10765334" cy="5482617"/>
          </a:xfrm>
        </p:grpSpPr>
        <p:sp>
          <p:nvSpPr>
            <p:cNvPr id="3756" name="Google Shape;3756;p23"/>
            <p:cNvSpPr/>
            <p:nvPr/>
          </p:nvSpPr>
          <p:spPr>
            <a:xfrm rot="10800000" flipH="1">
              <a:off x="-193753" y="-12864"/>
              <a:ext cx="9504463" cy="4911113"/>
            </a:xfrm>
            <a:custGeom>
              <a:avLst/>
              <a:gdLst/>
              <a:ahLst/>
              <a:cxnLst/>
              <a:rect l="l" t="t" r="r" b="b"/>
              <a:pathLst>
                <a:path w="292490" h="136363" extrusionOk="0">
                  <a:moveTo>
                    <a:pt x="1" y="0"/>
                  </a:moveTo>
                  <a:lnTo>
                    <a:pt x="1" y="136362"/>
                  </a:lnTo>
                  <a:lnTo>
                    <a:pt x="289287" y="136362"/>
                  </a:lnTo>
                  <a:lnTo>
                    <a:pt x="292490" y="1786"/>
                  </a:lnTo>
                  <a:lnTo>
                    <a:pt x="267856" y="8287"/>
                  </a:lnTo>
                  <a:lnTo>
                    <a:pt x="250044" y="7060"/>
                  </a:lnTo>
                  <a:lnTo>
                    <a:pt x="237959" y="11382"/>
                  </a:lnTo>
                  <a:lnTo>
                    <a:pt x="226648" y="17431"/>
                  </a:lnTo>
                  <a:lnTo>
                    <a:pt x="216337" y="17621"/>
                  </a:lnTo>
                  <a:cubicBezTo>
                    <a:pt x="216174" y="17645"/>
                    <a:pt x="215999" y="17655"/>
                    <a:pt x="215813" y="17655"/>
                  </a:cubicBezTo>
                  <a:cubicBezTo>
                    <a:pt x="213147" y="17655"/>
                    <a:pt x="208269" y="15419"/>
                    <a:pt x="205431" y="15419"/>
                  </a:cubicBezTo>
                  <a:cubicBezTo>
                    <a:pt x="204999" y="15277"/>
                    <a:pt x="204527" y="15212"/>
                    <a:pt x="204019" y="15212"/>
                  </a:cubicBezTo>
                  <a:cubicBezTo>
                    <a:pt x="200086" y="15212"/>
                    <a:pt x="194049" y="19089"/>
                    <a:pt x="188703" y="21145"/>
                  </a:cubicBezTo>
                  <a:cubicBezTo>
                    <a:pt x="187966" y="21428"/>
                    <a:pt x="187184" y="21547"/>
                    <a:pt x="186374" y="21547"/>
                  </a:cubicBezTo>
                  <a:cubicBezTo>
                    <a:pt x="182236" y="21547"/>
                    <a:pt x="177376" y="18442"/>
                    <a:pt x="174189" y="18193"/>
                  </a:cubicBezTo>
                  <a:lnTo>
                    <a:pt x="132232" y="9561"/>
                  </a:lnTo>
                  <a:lnTo>
                    <a:pt x="115134" y="10692"/>
                  </a:lnTo>
                  <a:lnTo>
                    <a:pt x="98668" y="11632"/>
                  </a:lnTo>
                  <a:lnTo>
                    <a:pt x="84845" y="12680"/>
                  </a:lnTo>
                  <a:lnTo>
                    <a:pt x="73903" y="6013"/>
                  </a:lnTo>
                  <a:lnTo>
                    <a:pt x="58222" y="5536"/>
                  </a:lnTo>
                  <a:lnTo>
                    <a:pt x="45852" y="8799"/>
                  </a:lnTo>
                  <a:lnTo>
                    <a:pt x="34898" y="7549"/>
                  </a:lnTo>
                  <a:lnTo>
                    <a:pt x="26075" y="2655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E1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757" name="Google Shape;3757;p23"/>
            <p:cNvSpPr/>
            <p:nvPr/>
          </p:nvSpPr>
          <p:spPr>
            <a:xfrm>
              <a:off x="2529275" y="4408375"/>
              <a:ext cx="380200" cy="275450"/>
            </a:xfrm>
            <a:custGeom>
              <a:avLst/>
              <a:gdLst/>
              <a:ahLst/>
              <a:cxnLst/>
              <a:rect l="l" t="t" r="r" b="b"/>
              <a:pathLst>
                <a:path w="15208" h="11018" extrusionOk="0">
                  <a:moveTo>
                    <a:pt x="338" y="1622"/>
                  </a:moveTo>
                  <a:lnTo>
                    <a:pt x="10882" y="0"/>
                  </a:lnTo>
                  <a:lnTo>
                    <a:pt x="15208" y="879"/>
                  </a:lnTo>
                  <a:lnTo>
                    <a:pt x="14701" y="11018"/>
                  </a:lnTo>
                  <a:lnTo>
                    <a:pt x="2129" y="9835"/>
                  </a:lnTo>
                  <a:lnTo>
                    <a:pt x="0" y="1724"/>
                  </a:lnTo>
                  <a:lnTo>
                    <a:pt x="743" y="1622"/>
                  </a:lnTo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3758" name="Google Shape;3758;p23"/>
            <p:cNvSpPr/>
            <p:nvPr/>
          </p:nvSpPr>
          <p:spPr>
            <a:xfrm>
              <a:off x="1762525" y="4661000"/>
              <a:ext cx="451175" cy="220525"/>
            </a:xfrm>
            <a:custGeom>
              <a:avLst/>
              <a:gdLst/>
              <a:ahLst/>
              <a:cxnLst/>
              <a:rect l="l" t="t" r="r" b="b"/>
              <a:pathLst>
                <a:path w="18047" h="8821" extrusionOk="0">
                  <a:moveTo>
                    <a:pt x="2940" y="1758"/>
                  </a:moveTo>
                  <a:lnTo>
                    <a:pt x="3278" y="1825"/>
                  </a:lnTo>
                  <a:lnTo>
                    <a:pt x="14397" y="0"/>
                  </a:lnTo>
                  <a:lnTo>
                    <a:pt x="18047" y="2332"/>
                  </a:lnTo>
                  <a:lnTo>
                    <a:pt x="12707" y="8821"/>
                  </a:lnTo>
                  <a:lnTo>
                    <a:pt x="0" y="6117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3759" name="Google Shape;3759;p23"/>
            <p:cNvSpPr/>
            <p:nvPr/>
          </p:nvSpPr>
          <p:spPr>
            <a:xfrm>
              <a:off x="882550" y="4588350"/>
              <a:ext cx="276275" cy="202775"/>
            </a:xfrm>
            <a:custGeom>
              <a:avLst/>
              <a:gdLst/>
              <a:ahLst/>
              <a:cxnLst/>
              <a:rect l="l" t="t" r="r" b="b"/>
              <a:pathLst>
                <a:path w="11051" h="8111" extrusionOk="0">
                  <a:moveTo>
                    <a:pt x="0" y="878"/>
                  </a:moveTo>
                  <a:lnTo>
                    <a:pt x="8009" y="0"/>
                  </a:lnTo>
                  <a:lnTo>
                    <a:pt x="10950" y="980"/>
                  </a:lnTo>
                  <a:lnTo>
                    <a:pt x="11051" y="5745"/>
                  </a:lnTo>
                  <a:lnTo>
                    <a:pt x="2703" y="8111"/>
                  </a:lnTo>
                  <a:lnTo>
                    <a:pt x="101" y="4833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3760" name="Google Shape;3760;p23"/>
            <p:cNvSpPr/>
            <p:nvPr/>
          </p:nvSpPr>
          <p:spPr>
            <a:xfrm>
              <a:off x="-127125" y="4758175"/>
              <a:ext cx="659875" cy="220525"/>
            </a:xfrm>
            <a:custGeom>
              <a:avLst/>
              <a:gdLst/>
              <a:ahLst/>
              <a:cxnLst/>
              <a:rect l="l" t="t" r="r" b="b"/>
              <a:pathLst>
                <a:path w="26395" h="8821" extrusionOk="0">
                  <a:moveTo>
                    <a:pt x="338" y="1622"/>
                  </a:moveTo>
                  <a:lnTo>
                    <a:pt x="18993" y="0"/>
                  </a:lnTo>
                  <a:lnTo>
                    <a:pt x="26395" y="1825"/>
                  </a:lnTo>
                  <a:lnTo>
                    <a:pt x="24536" y="6894"/>
                  </a:lnTo>
                  <a:lnTo>
                    <a:pt x="845" y="8821"/>
                  </a:lnTo>
                  <a:lnTo>
                    <a:pt x="0" y="1419"/>
                  </a:lnTo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3761" name="Google Shape;3761;p23"/>
            <p:cNvSpPr/>
            <p:nvPr/>
          </p:nvSpPr>
          <p:spPr>
            <a:xfrm rot="10800000" flipH="1">
              <a:off x="6235725" y="4087511"/>
              <a:ext cx="93293" cy="52123"/>
            </a:xfrm>
            <a:custGeom>
              <a:avLst/>
              <a:gdLst/>
              <a:ahLst/>
              <a:cxnLst/>
              <a:rect l="l" t="t" r="r" b="b"/>
              <a:pathLst>
                <a:path w="2871" h="1667" fill="none" extrusionOk="0">
                  <a:moveTo>
                    <a:pt x="2822" y="679"/>
                  </a:moveTo>
                  <a:cubicBezTo>
                    <a:pt x="2870" y="1072"/>
                    <a:pt x="2287" y="1476"/>
                    <a:pt x="1513" y="1584"/>
                  </a:cubicBezTo>
                  <a:cubicBezTo>
                    <a:pt x="739" y="1667"/>
                    <a:pt x="84" y="1417"/>
                    <a:pt x="36" y="1000"/>
                  </a:cubicBezTo>
                  <a:cubicBezTo>
                    <a:pt x="1" y="595"/>
                    <a:pt x="572" y="202"/>
                    <a:pt x="1346" y="95"/>
                  </a:cubicBezTo>
                  <a:cubicBezTo>
                    <a:pt x="2120" y="0"/>
                    <a:pt x="2775" y="262"/>
                    <a:pt x="2822" y="679"/>
                  </a:cubicBezTo>
                  <a:close/>
                </a:path>
              </a:pathLst>
            </a:custGeom>
            <a:noFill/>
            <a:ln w="3875" cap="flat" cmpd="sng">
              <a:solidFill>
                <a:srgbClr val="D4C599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762" name="Google Shape;3762;p23"/>
            <p:cNvSpPr/>
            <p:nvPr/>
          </p:nvSpPr>
          <p:spPr>
            <a:xfrm rot="10800000" flipH="1">
              <a:off x="6134373" y="4034637"/>
              <a:ext cx="54202" cy="29798"/>
            </a:xfrm>
            <a:custGeom>
              <a:avLst/>
              <a:gdLst/>
              <a:ahLst/>
              <a:cxnLst/>
              <a:rect l="l" t="t" r="r" b="b"/>
              <a:pathLst>
                <a:path w="1668" h="953" fill="none" extrusionOk="0">
                  <a:moveTo>
                    <a:pt x="1643" y="381"/>
                  </a:moveTo>
                  <a:cubicBezTo>
                    <a:pt x="1667" y="619"/>
                    <a:pt x="1334" y="845"/>
                    <a:pt x="881" y="905"/>
                  </a:cubicBezTo>
                  <a:cubicBezTo>
                    <a:pt x="441" y="953"/>
                    <a:pt x="48" y="798"/>
                    <a:pt x="36" y="572"/>
                  </a:cubicBezTo>
                  <a:cubicBezTo>
                    <a:pt x="0" y="334"/>
                    <a:pt x="346" y="119"/>
                    <a:pt x="786" y="60"/>
                  </a:cubicBezTo>
                  <a:cubicBezTo>
                    <a:pt x="1227" y="0"/>
                    <a:pt x="1608" y="143"/>
                    <a:pt x="1643" y="381"/>
                  </a:cubicBezTo>
                  <a:close/>
                </a:path>
              </a:pathLst>
            </a:custGeom>
            <a:noFill/>
            <a:ln w="4175" cap="flat" cmpd="sng">
              <a:solidFill>
                <a:srgbClr val="D4C599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763" name="Google Shape;3763;p23"/>
            <p:cNvSpPr/>
            <p:nvPr/>
          </p:nvSpPr>
          <p:spPr>
            <a:xfrm rot="10800000" flipH="1">
              <a:off x="7138339" y="3856319"/>
              <a:ext cx="54202" cy="29423"/>
            </a:xfrm>
            <a:custGeom>
              <a:avLst/>
              <a:gdLst/>
              <a:ahLst/>
              <a:cxnLst/>
              <a:rect l="l" t="t" r="r" b="b"/>
              <a:pathLst>
                <a:path w="1668" h="941" fill="none" extrusionOk="0">
                  <a:moveTo>
                    <a:pt x="1644" y="381"/>
                  </a:moveTo>
                  <a:cubicBezTo>
                    <a:pt x="1668" y="619"/>
                    <a:pt x="1334" y="845"/>
                    <a:pt x="882" y="905"/>
                  </a:cubicBezTo>
                  <a:cubicBezTo>
                    <a:pt x="441" y="941"/>
                    <a:pt x="49" y="798"/>
                    <a:pt x="37" y="572"/>
                  </a:cubicBezTo>
                  <a:cubicBezTo>
                    <a:pt x="1" y="333"/>
                    <a:pt x="346" y="107"/>
                    <a:pt x="799" y="48"/>
                  </a:cubicBezTo>
                  <a:cubicBezTo>
                    <a:pt x="1239" y="0"/>
                    <a:pt x="1608" y="143"/>
                    <a:pt x="1644" y="381"/>
                  </a:cubicBezTo>
                  <a:close/>
                </a:path>
              </a:pathLst>
            </a:custGeom>
            <a:noFill/>
            <a:ln w="4175" cap="flat" cmpd="sng">
              <a:solidFill>
                <a:srgbClr val="D4C599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764" name="Google Shape;3764;p23"/>
            <p:cNvSpPr/>
            <p:nvPr/>
          </p:nvSpPr>
          <p:spPr>
            <a:xfrm rot="10800000" flipH="1">
              <a:off x="6801366" y="3950872"/>
              <a:ext cx="61935" cy="34644"/>
            </a:xfrm>
            <a:custGeom>
              <a:avLst/>
              <a:gdLst/>
              <a:ahLst/>
              <a:cxnLst/>
              <a:rect l="l" t="t" r="r" b="b"/>
              <a:pathLst>
                <a:path w="1906" h="1108" fill="none" extrusionOk="0">
                  <a:moveTo>
                    <a:pt x="1882" y="453"/>
                  </a:moveTo>
                  <a:cubicBezTo>
                    <a:pt x="1906" y="715"/>
                    <a:pt x="1525" y="988"/>
                    <a:pt x="1013" y="1048"/>
                  </a:cubicBezTo>
                  <a:cubicBezTo>
                    <a:pt x="513" y="1108"/>
                    <a:pt x="60" y="929"/>
                    <a:pt x="36" y="655"/>
                  </a:cubicBezTo>
                  <a:cubicBezTo>
                    <a:pt x="1" y="393"/>
                    <a:pt x="394" y="119"/>
                    <a:pt x="894" y="60"/>
                  </a:cubicBezTo>
                  <a:cubicBezTo>
                    <a:pt x="1406" y="0"/>
                    <a:pt x="1846" y="179"/>
                    <a:pt x="1882" y="453"/>
                  </a:cubicBezTo>
                  <a:close/>
                </a:path>
              </a:pathLst>
            </a:custGeom>
            <a:noFill/>
            <a:ln w="3575" cap="flat" cmpd="sng">
              <a:solidFill>
                <a:srgbClr val="D4C599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765" name="Google Shape;3765;p23"/>
            <p:cNvSpPr/>
            <p:nvPr/>
          </p:nvSpPr>
          <p:spPr>
            <a:xfrm rot="10800000" flipH="1">
              <a:off x="6022558" y="3451280"/>
              <a:ext cx="74706" cy="40992"/>
            </a:xfrm>
            <a:custGeom>
              <a:avLst/>
              <a:gdLst/>
              <a:ahLst/>
              <a:cxnLst/>
              <a:rect l="l" t="t" r="r" b="b"/>
              <a:pathLst>
                <a:path w="2299" h="1311" fill="none" extrusionOk="0">
                  <a:moveTo>
                    <a:pt x="2251" y="525"/>
                  </a:moveTo>
                  <a:cubicBezTo>
                    <a:pt x="2298" y="846"/>
                    <a:pt x="1822" y="1156"/>
                    <a:pt x="1227" y="1239"/>
                  </a:cubicBezTo>
                  <a:cubicBezTo>
                    <a:pt x="619" y="1311"/>
                    <a:pt x="96" y="1108"/>
                    <a:pt x="48" y="775"/>
                  </a:cubicBezTo>
                  <a:cubicBezTo>
                    <a:pt x="0" y="442"/>
                    <a:pt x="477" y="132"/>
                    <a:pt x="1072" y="61"/>
                  </a:cubicBezTo>
                  <a:cubicBezTo>
                    <a:pt x="1691" y="1"/>
                    <a:pt x="2215" y="191"/>
                    <a:pt x="2251" y="525"/>
                  </a:cubicBezTo>
                  <a:close/>
                </a:path>
              </a:pathLst>
            </a:custGeom>
            <a:noFill/>
            <a:ln w="4175" cap="flat" cmpd="sng">
              <a:solidFill>
                <a:srgbClr val="D4C599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766" name="Google Shape;3766;p23"/>
            <p:cNvSpPr/>
            <p:nvPr/>
          </p:nvSpPr>
          <p:spPr>
            <a:xfrm rot="10800000" flipH="1">
              <a:off x="6544070" y="3633319"/>
              <a:ext cx="74706" cy="40992"/>
            </a:xfrm>
            <a:custGeom>
              <a:avLst/>
              <a:gdLst/>
              <a:ahLst/>
              <a:cxnLst/>
              <a:rect l="l" t="t" r="r" b="b"/>
              <a:pathLst>
                <a:path w="2299" h="1311" fill="none" extrusionOk="0">
                  <a:moveTo>
                    <a:pt x="2251" y="525"/>
                  </a:moveTo>
                  <a:cubicBezTo>
                    <a:pt x="2299" y="858"/>
                    <a:pt x="1811" y="1168"/>
                    <a:pt x="1215" y="1239"/>
                  </a:cubicBezTo>
                  <a:cubicBezTo>
                    <a:pt x="608" y="1311"/>
                    <a:pt x="96" y="1108"/>
                    <a:pt x="49" y="775"/>
                  </a:cubicBezTo>
                  <a:cubicBezTo>
                    <a:pt x="1" y="453"/>
                    <a:pt x="477" y="132"/>
                    <a:pt x="1073" y="60"/>
                  </a:cubicBezTo>
                  <a:cubicBezTo>
                    <a:pt x="1680" y="1"/>
                    <a:pt x="2204" y="215"/>
                    <a:pt x="2251" y="525"/>
                  </a:cubicBezTo>
                  <a:close/>
                </a:path>
              </a:pathLst>
            </a:custGeom>
            <a:noFill/>
            <a:ln w="4175" cap="flat" cmpd="sng">
              <a:solidFill>
                <a:srgbClr val="D4C599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767" name="Google Shape;3767;p23"/>
            <p:cNvSpPr/>
            <p:nvPr/>
          </p:nvSpPr>
          <p:spPr>
            <a:xfrm rot="10800000" flipH="1">
              <a:off x="6291064" y="3976198"/>
              <a:ext cx="65802" cy="36864"/>
            </a:xfrm>
            <a:custGeom>
              <a:avLst/>
              <a:gdLst/>
              <a:ahLst/>
              <a:cxnLst/>
              <a:rect l="l" t="t" r="r" b="b"/>
              <a:pathLst>
                <a:path w="2025" h="1179" fill="none" extrusionOk="0">
                  <a:moveTo>
                    <a:pt x="2001" y="476"/>
                  </a:moveTo>
                  <a:cubicBezTo>
                    <a:pt x="2024" y="762"/>
                    <a:pt x="1631" y="1048"/>
                    <a:pt x="1072" y="1119"/>
                  </a:cubicBezTo>
                  <a:cubicBezTo>
                    <a:pt x="536" y="1179"/>
                    <a:pt x="60" y="1000"/>
                    <a:pt x="36" y="715"/>
                  </a:cubicBezTo>
                  <a:cubicBezTo>
                    <a:pt x="0" y="441"/>
                    <a:pt x="405" y="155"/>
                    <a:pt x="953" y="84"/>
                  </a:cubicBezTo>
                  <a:cubicBezTo>
                    <a:pt x="1512" y="0"/>
                    <a:pt x="1965" y="203"/>
                    <a:pt x="2001" y="476"/>
                  </a:cubicBezTo>
                  <a:close/>
                </a:path>
              </a:pathLst>
            </a:custGeom>
            <a:noFill/>
            <a:ln w="3875" cap="flat" cmpd="sng">
              <a:solidFill>
                <a:srgbClr val="D4C599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768" name="Google Shape;3768;p23"/>
            <p:cNvSpPr/>
            <p:nvPr/>
          </p:nvSpPr>
          <p:spPr>
            <a:xfrm rot="10800000" flipH="1">
              <a:off x="7332561" y="3624752"/>
              <a:ext cx="88256" cy="48809"/>
            </a:xfrm>
            <a:custGeom>
              <a:avLst/>
              <a:gdLst/>
              <a:ahLst/>
              <a:cxnLst/>
              <a:rect l="l" t="t" r="r" b="b"/>
              <a:pathLst>
                <a:path w="2716" h="1561" fill="none" extrusionOk="0">
                  <a:moveTo>
                    <a:pt x="2680" y="632"/>
                  </a:moveTo>
                  <a:cubicBezTo>
                    <a:pt x="2716" y="1025"/>
                    <a:pt x="2168" y="1406"/>
                    <a:pt x="1442" y="1489"/>
                  </a:cubicBezTo>
                  <a:cubicBezTo>
                    <a:pt x="715" y="1560"/>
                    <a:pt x="84" y="1322"/>
                    <a:pt x="37" y="929"/>
                  </a:cubicBezTo>
                  <a:cubicBezTo>
                    <a:pt x="1" y="548"/>
                    <a:pt x="549" y="155"/>
                    <a:pt x="1275" y="84"/>
                  </a:cubicBezTo>
                  <a:cubicBezTo>
                    <a:pt x="1989" y="1"/>
                    <a:pt x="2632" y="251"/>
                    <a:pt x="2680" y="632"/>
                  </a:cubicBezTo>
                  <a:close/>
                </a:path>
              </a:pathLst>
            </a:custGeom>
            <a:noFill/>
            <a:ln w="2975" cap="flat" cmpd="sng">
              <a:solidFill>
                <a:srgbClr val="D4C599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769" name="Google Shape;3769;p23"/>
            <p:cNvSpPr/>
            <p:nvPr/>
          </p:nvSpPr>
          <p:spPr>
            <a:xfrm rot="10800000" flipH="1">
              <a:off x="7430469" y="3586793"/>
              <a:ext cx="63073" cy="34644"/>
            </a:xfrm>
            <a:custGeom>
              <a:avLst/>
              <a:gdLst/>
              <a:ahLst/>
              <a:cxnLst/>
              <a:rect l="l" t="t" r="r" b="b"/>
              <a:pathLst>
                <a:path w="1941" h="1108" fill="none" extrusionOk="0">
                  <a:moveTo>
                    <a:pt x="1905" y="441"/>
                  </a:moveTo>
                  <a:cubicBezTo>
                    <a:pt x="1941" y="715"/>
                    <a:pt x="1548" y="989"/>
                    <a:pt x="1024" y="1048"/>
                  </a:cubicBezTo>
                  <a:cubicBezTo>
                    <a:pt x="512" y="1108"/>
                    <a:pt x="72" y="929"/>
                    <a:pt x="36" y="667"/>
                  </a:cubicBezTo>
                  <a:cubicBezTo>
                    <a:pt x="0" y="393"/>
                    <a:pt x="393" y="120"/>
                    <a:pt x="917" y="60"/>
                  </a:cubicBezTo>
                  <a:cubicBezTo>
                    <a:pt x="1429" y="1"/>
                    <a:pt x="1881" y="179"/>
                    <a:pt x="1905" y="441"/>
                  </a:cubicBezTo>
                  <a:close/>
                </a:path>
              </a:pathLst>
            </a:custGeom>
            <a:noFill/>
            <a:ln w="2975" cap="flat" cmpd="sng">
              <a:solidFill>
                <a:srgbClr val="D4C599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770" name="Google Shape;3770;p23"/>
            <p:cNvSpPr/>
            <p:nvPr/>
          </p:nvSpPr>
          <p:spPr>
            <a:xfrm rot="10800000" flipH="1">
              <a:off x="6365738" y="3471603"/>
              <a:ext cx="29440" cy="27046"/>
            </a:xfrm>
            <a:custGeom>
              <a:avLst/>
              <a:gdLst/>
              <a:ahLst/>
              <a:cxnLst/>
              <a:rect l="l" t="t" r="r" b="b"/>
              <a:pathLst>
                <a:path w="906" h="865" extrusionOk="0">
                  <a:moveTo>
                    <a:pt x="450" y="0"/>
                  </a:moveTo>
                  <a:cubicBezTo>
                    <a:pt x="435" y="0"/>
                    <a:pt x="420" y="1"/>
                    <a:pt x="405" y="3"/>
                  </a:cubicBezTo>
                  <a:cubicBezTo>
                    <a:pt x="167" y="14"/>
                    <a:pt x="0" y="241"/>
                    <a:pt x="12" y="479"/>
                  </a:cubicBezTo>
                  <a:cubicBezTo>
                    <a:pt x="23" y="696"/>
                    <a:pt x="213" y="864"/>
                    <a:pt x="427" y="864"/>
                  </a:cubicBezTo>
                  <a:cubicBezTo>
                    <a:pt x="447" y="864"/>
                    <a:pt x="468" y="863"/>
                    <a:pt x="488" y="860"/>
                  </a:cubicBezTo>
                  <a:cubicBezTo>
                    <a:pt x="726" y="848"/>
                    <a:pt x="905" y="622"/>
                    <a:pt x="881" y="384"/>
                  </a:cubicBezTo>
                  <a:cubicBezTo>
                    <a:pt x="848" y="161"/>
                    <a:pt x="668" y="0"/>
                    <a:pt x="45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771" name="Google Shape;3771;p23"/>
            <p:cNvSpPr/>
            <p:nvPr/>
          </p:nvSpPr>
          <p:spPr>
            <a:xfrm rot="10800000" flipH="1">
              <a:off x="7066005" y="4139477"/>
              <a:ext cx="27881" cy="25139"/>
            </a:xfrm>
            <a:custGeom>
              <a:avLst/>
              <a:gdLst/>
              <a:ahLst/>
              <a:cxnLst/>
              <a:rect l="l" t="t" r="r" b="b"/>
              <a:pathLst>
                <a:path w="858" h="804" extrusionOk="0">
                  <a:moveTo>
                    <a:pt x="406" y="1"/>
                  </a:moveTo>
                  <a:cubicBezTo>
                    <a:pt x="398" y="1"/>
                    <a:pt x="390" y="1"/>
                    <a:pt x="381" y="1"/>
                  </a:cubicBezTo>
                  <a:cubicBezTo>
                    <a:pt x="167" y="25"/>
                    <a:pt x="0" y="228"/>
                    <a:pt x="24" y="442"/>
                  </a:cubicBezTo>
                  <a:cubicBezTo>
                    <a:pt x="57" y="647"/>
                    <a:pt x="217" y="804"/>
                    <a:pt x="416" y="804"/>
                  </a:cubicBezTo>
                  <a:cubicBezTo>
                    <a:pt x="436" y="804"/>
                    <a:pt x="456" y="802"/>
                    <a:pt x="477" y="799"/>
                  </a:cubicBezTo>
                  <a:cubicBezTo>
                    <a:pt x="703" y="775"/>
                    <a:pt x="858" y="585"/>
                    <a:pt x="834" y="359"/>
                  </a:cubicBezTo>
                  <a:cubicBezTo>
                    <a:pt x="799" y="152"/>
                    <a:pt x="621" y="1"/>
                    <a:pt x="40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772" name="Google Shape;3772;p23"/>
            <p:cNvSpPr/>
            <p:nvPr/>
          </p:nvSpPr>
          <p:spPr>
            <a:xfrm rot="10800000" flipH="1">
              <a:off x="6069741" y="3795441"/>
              <a:ext cx="43381" cy="39366"/>
            </a:xfrm>
            <a:custGeom>
              <a:avLst/>
              <a:gdLst/>
              <a:ahLst/>
              <a:cxnLst/>
              <a:rect l="l" t="t" r="r" b="b"/>
              <a:pathLst>
                <a:path w="1335" h="1259" extrusionOk="0">
                  <a:moveTo>
                    <a:pt x="648" y="1"/>
                  </a:moveTo>
                  <a:cubicBezTo>
                    <a:pt x="631" y="1"/>
                    <a:pt x="613" y="1"/>
                    <a:pt x="596" y="2"/>
                  </a:cubicBezTo>
                  <a:cubicBezTo>
                    <a:pt x="251" y="50"/>
                    <a:pt x="1" y="359"/>
                    <a:pt x="37" y="705"/>
                  </a:cubicBezTo>
                  <a:cubicBezTo>
                    <a:pt x="80" y="1022"/>
                    <a:pt x="345" y="1258"/>
                    <a:pt x="655" y="1258"/>
                  </a:cubicBezTo>
                  <a:cubicBezTo>
                    <a:pt x="682" y="1258"/>
                    <a:pt x="711" y="1256"/>
                    <a:pt x="739" y="1252"/>
                  </a:cubicBezTo>
                  <a:cubicBezTo>
                    <a:pt x="1084" y="1205"/>
                    <a:pt x="1334" y="895"/>
                    <a:pt x="1287" y="550"/>
                  </a:cubicBezTo>
                  <a:cubicBezTo>
                    <a:pt x="1264" y="221"/>
                    <a:pt x="983" y="1"/>
                    <a:pt x="64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773" name="Google Shape;3773;p23"/>
            <p:cNvSpPr/>
            <p:nvPr/>
          </p:nvSpPr>
          <p:spPr>
            <a:xfrm rot="10800000" flipH="1">
              <a:off x="6956139" y="3630630"/>
              <a:ext cx="30188" cy="27297"/>
            </a:xfrm>
            <a:custGeom>
              <a:avLst/>
              <a:gdLst/>
              <a:ahLst/>
              <a:cxnLst/>
              <a:rect l="l" t="t" r="r" b="b"/>
              <a:pathLst>
                <a:path w="929" h="873" extrusionOk="0">
                  <a:moveTo>
                    <a:pt x="440" y="0"/>
                  </a:moveTo>
                  <a:cubicBezTo>
                    <a:pt x="432" y="0"/>
                    <a:pt x="424" y="0"/>
                    <a:pt x="417" y="1"/>
                  </a:cubicBezTo>
                  <a:cubicBezTo>
                    <a:pt x="179" y="36"/>
                    <a:pt x="0" y="239"/>
                    <a:pt x="36" y="477"/>
                  </a:cubicBezTo>
                  <a:cubicBezTo>
                    <a:pt x="58" y="701"/>
                    <a:pt x="249" y="872"/>
                    <a:pt x="469" y="872"/>
                  </a:cubicBezTo>
                  <a:cubicBezTo>
                    <a:pt x="484" y="872"/>
                    <a:pt x="498" y="871"/>
                    <a:pt x="512" y="870"/>
                  </a:cubicBezTo>
                  <a:cubicBezTo>
                    <a:pt x="750" y="834"/>
                    <a:pt x="929" y="632"/>
                    <a:pt x="893" y="394"/>
                  </a:cubicBezTo>
                  <a:cubicBezTo>
                    <a:pt x="870" y="164"/>
                    <a:pt x="658" y="0"/>
                    <a:pt x="44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774" name="Google Shape;3774;p23"/>
            <p:cNvSpPr/>
            <p:nvPr/>
          </p:nvSpPr>
          <p:spPr>
            <a:xfrm rot="10800000" flipH="1">
              <a:off x="7497376" y="4123062"/>
              <a:ext cx="43381" cy="39335"/>
            </a:xfrm>
            <a:custGeom>
              <a:avLst/>
              <a:gdLst/>
              <a:ahLst/>
              <a:cxnLst/>
              <a:rect l="l" t="t" r="r" b="b"/>
              <a:pathLst>
                <a:path w="1335" h="1258" extrusionOk="0">
                  <a:moveTo>
                    <a:pt x="644" y="0"/>
                  </a:moveTo>
                  <a:cubicBezTo>
                    <a:pt x="628" y="0"/>
                    <a:pt x="612" y="1"/>
                    <a:pt x="596" y="2"/>
                  </a:cubicBezTo>
                  <a:cubicBezTo>
                    <a:pt x="251" y="49"/>
                    <a:pt x="1" y="359"/>
                    <a:pt x="49" y="704"/>
                  </a:cubicBezTo>
                  <a:cubicBezTo>
                    <a:pt x="81" y="1021"/>
                    <a:pt x="355" y="1258"/>
                    <a:pt x="657" y="1258"/>
                  </a:cubicBezTo>
                  <a:cubicBezTo>
                    <a:pt x="684" y="1258"/>
                    <a:pt x="712" y="1256"/>
                    <a:pt x="739" y="1252"/>
                  </a:cubicBezTo>
                  <a:cubicBezTo>
                    <a:pt x="1084" y="1204"/>
                    <a:pt x="1334" y="895"/>
                    <a:pt x="1299" y="549"/>
                  </a:cubicBezTo>
                  <a:cubicBezTo>
                    <a:pt x="1253" y="231"/>
                    <a:pt x="970" y="0"/>
                    <a:pt x="64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775" name="Google Shape;3775;p23"/>
            <p:cNvSpPr/>
            <p:nvPr/>
          </p:nvSpPr>
          <p:spPr>
            <a:xfrm rot="10800000" flipH="1">
              <a:off x="7479991" y="3810356"/>
              <a:ext cx="43348" cy="39335"/>
            </a:xfrm>
            <a:custGeom>
              <a:avLst/>
              <a:gdLst/>
              <a:ahLst/>
              <a:cxnLst/>
              <a:rect l="l" t="t" r="r" b="b"/>
              <a:pathLst>
                <a:path w="1334" h="1258" extrusionOk="0">
                  <a:moveTo>
                    <a:pt x="645" y="0"/>
                  </a:moveTo>
                  <a:cubicBezTo>
                    <a:pt x="628" y="0"/>
                    <a:pt x="612" y="1"/>
                    <a:pt x="595" y="2"/>
                  </a:cubicBezTo>
                  <a:cubicBezTo>
                    <a:pt x="250" y="50"/>
                    <a:pt x="0" y="359"/>
                    <a:pt x="48" y="704"/>
                  </a:cubicBezTo>
                  <a:cubicBezTo>
                    <a:pt x="81" y="1021"/>
                    <a:pt x="354" y="1258"/>
                    <a:pt x="656" y="1258"/>
                  </a:cubicBezTo>
                  <a:cubicBezTo>
                    <a:pt x="684" y="1258"/>
                    <a:pt x="711" y="1256"/>
                    <a:pt x="738" y="1252"/>
                  </a:cubicBezTo>
                  <a:cubicBezTo>
                    <a:pt x="1084" y="1205"/>
                    <a:pt x="1334" y="895"/>
                    <a:pt x="1298" y="550"/>
                  </a:cubicBezTo>
                  <a:cubicBezTo>
                    <a:pt x="1264" y="232"/>
                    <a:pt x="981" y="0"/>
                    <a:pt x="64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776" name="Google Shape;3776;p23"/>
            <p:cNvSpPr/>
            <p:nvPr/>
          </p:nvSpPr>
          <p:spPr>
            <a:xfrm rot="10800000" flipH="1">
              <a:off x="6472516" y="4163303"/>
              <a:ext cx="27101" cy="24170"/>
            </a:xfrm>
            <a:custGeom>
              <a:avLst/>
              <a:gdLst/>
              <a:ahLst/>
              <a:cxnLst/>
              <a:rect l="l" t="t" r="r" b="b"/>
              <a:pathLst>
                <a:path w="834" h="773" extrusionOk="0">
                  <a:moveTo>
                    <a:pt x="431" y="1"/>
                  </a:moveTo>
                  <a:cubicBezTo>
                    <a:pt x="411" y="1"/>
                    <a:pt x="390" y="3"/>
                    <a:pt x="369" y="6"/>
                  </a:cubicBezTo>
                  <a:cubicBezTo>
                    <a:pt x="167" y="30"/>
                    <a:pt x="0" y="220"/>
                    <a:pt x="36" y="435"/>
                  </a:cubicBezTo>
                  <a:cubicBezTo>
                    <a:pt x="58" y="619"/>
                    <a:pt x="217" y="773"/>
                    <a:pt x="406" y="773"/>
                  </a:cubicBezTo>
                  <a:cubicBezTo>
                    <a:pt x="426" y="773"/>
                    <a:pt x="445" y="771"/>
                    <a:pt x="465" y="768"/>
                  </a:cubicBezTo>
                  <a:cubicBezTo>
                    <a:pt x="667" y="744"/>
                    <a:pt x="834" y="554"/>
                    <a:pt x="810" y="339"/>
                  </a:cubicBezTo>
                  <a:cubicBezTo>
                    <a:pt x="778" y="146"/>
                    <a:pt x="619" y="1"/>
                    <a:pt x="43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777" name="Google Shape;3777;p23"/>
            <p:cNvSpPr/>
            <p:nvPr/>
          </p:nvSpPr>
          <p:spPr>
            <a:xfrm rot="10800000" flipH="1">
              <a:off x="6327426" y="4189693"/>
              <a:ext cx="43738" cy="39397"/>
            </a:xfrm>
            <a:custGeom>
              <a:avLst/>
              <a:gdLst/>
              <a:ahLst/>
              <a:cxnLst/>
              <a:rect l="l" t="t" r="r" b="b"/>
              <a:pathLst>
                <a:path w="1346" h="1260" extrusionOk="0">
                  <a:moveTo>
                    <a:pt x="661" y="0"/>
                  </a:moveTo>
                  <a:cubicBezTo>
                    <a:pt x="640" y="0"/>
                    <a:pt x="618" y="1"/>
                    <a:pt x="596" y="4"/>
                  </a:cubicBezTo>
                  <a:cubicBezTo>
                    <a:pt x="250" y="51"/>
                    <a:pt x="0" y="361"/>
                    <a:pt x="48" y="706"/>
                  </a:cubicBezTo>
                  <a:cubicBezTo>
                    <a:pt x="92" y="1023"/>
                    <a:pt x="356" y="1260"/>
                    <a:pt x="666" y="1260"/>
                  </a:cubicBezTo>
                  <a:cubicBezTo>
                    <a:pt x="694" y="1260"/>
                    <a:pt x="722" y="1258"/>
                    <a:pt x="751" y="1254"/>
                  </a:cubicBezTo>
                  <a:cubicBezTo>
                    <a:pt x="1084" y="1206"/>
                    <a:pt x="1346" y="897"/>
                    <a:pt x="1298" y="563"/>
                  </a:cubicBezTo>
                  <a:cubicBezTo>
                    <a:pt x="1254" y="240"/>
                    <a:pt x="980" y="0"/>
                    <a:pt x="66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778" name="Google Shape;3778;p23"/>
            <p:cNvSpPr/>
            <p:nvPr/>
          </p:nvSpPr>
          <p:spPr>
            <a:xfrm rot="10800000" flipH="1">
              <a:off x="8077347" y="4279587"/>
              <a:ext cx="54592" cy="31299"/>
            </a:xfrm>
            <a:custGeom>
              <a:avLst/>
              <a:gdLst/>
              <a:ahLst/>
              <a:cxnLst/>
              <a:rect l="l" t="t" r="r" b="b"/>
              <a:pathLst>
                <a:path w="1680" h="1001" fill="none" extrusionOk="0">
                  <a:moveTo>
                    <a:pt x="36" y="643"/>
                  </a:moveTo>
                  <a:cubicBezTo>
                    <a:pt x="0" y="405"/>
                    <a:pt x="322" y="155"/>
                    <a:pt x="751" y="84"/>
                  </a:cubicBezTo>
                  <a:cubicBezTo>
                    <a:pt x="1203" y="0"/>
                    <a:pt x="1584" y="119"/>
                    <a:pt x="1632" y="357"/>
                  </a:cubicBezTo>
                  <a:cubicBezTo>
                    <a:pt x="1679" y="596"/>
                    <a:pt x="1346" y="846"/>
                    <a:pt x="917" y="929"/>
                  </a:cubicBezTo>
                  <a:cubicBezTo>
                    <a:pt x="477" y="1000"/>
                    <a:pt x="84" y="869"/>
                    <a:pt x="36" y="643"/>
                  </a:cubicBezTo>
                  <a:close/>
                </a:path>
              </a:pathLst>
            </a:custGeom>
            <a:noFill/>
            <a:ln w="4175" cap="flat" cmpd="sng">
              <a:solidFill>
                <a:srgbClr val="D4C599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779" name="Google Shape;3779;p23"/>
            <p:cNvSpPr/>
            <p:nvPr/>
          </p:nvSpPr>
          <p:spPr>
            <a:xfrm rot="10800000" flipH="1">
              <a:off x="7237026" y="4151171"/>
              <a:ext cx="54949" cy="31299"/>
            </a:xfrm>
            <a:custGeom>
              <a:avLst/>
              <a:gdLst/>
              <a:ahLst/>
              <a:cxnLst/>
              <a:rect l="l" t="t" r="r" b="b"/>
              <a:pathLst>
                <a:path w="1691" h="1001" fill="none" extrusionOk="0">
                  <a:moveTo>
                    <a:pt x="48" y="644"/>
                  </a:moveTo>
                  <a:cubicBezTo>
                    <a:pt x="0" y="406"/>
                    <a:pt x="333" y="156"/>
                    <a:pt x="762" y="84"/>
                  </a:cubicBezTo>
                  <a:cubicBezTo>
                    <a:pt x="1214" y="1"/>
                    <a:pt x="1595" y="120"/>
                    <a:pt x="1643" y="358"/>
                  </a:cubicBezTo>
                  <a:cubicBezTo>
                    <a:pt x="1691" y="596"/>
                    <a:pt x="1357" y="858"/>
                    <a:pt x="929" y="930"/>
                  </a:cubicBezTo>
                  <a:cubicBezTo>
                    <a:pt x="476" y="1001"/>
                    <a:pt x="95" y="882"/>
                    <a:pt x="48" y="644"/>
                  </a:cubicBezTo>
                  <a:close/>
                </a:path>
              </a:pathLst>
            </a:custGeom>
            <a:noFill/>
            <a:ln w="4175" cap="flat" cmpd="sng">
              <a:solidFill>
                <a:srgbClr val="D4C599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780" name="Google Shape;3780;p23"/>
            <p:cNvSpPr/>
            <p:nvPr/>
          </p:nvSpPr>
          <p:spPr>
            <a:xfrm rot="10800000" flipH="1">
              <a:off x="7975215" y="4212581"/>
              <a:ext cx="62683" cy="36145"/>
            </a:xfrm>
            <a:custGeom>
              <a:avLst/>
              <a:gdLst/>
              <a:ahLst/>
              <a:cxnLst/>
              <a:rect l="l" t="t" r="r" b="b"/>
              <a:pathLst>
                <a:path w="1929" h="1156" fill="none" extrusionOk="0">
                  <a:moveTo>
                    <a:pt x="48" y="739"/>
                  </a:moveTo>
                  <a:cubicBezTo>
                    <a:pt x="0" y="477"/>
                    <a:pt x="369" y="179"/>
                    <a:pt x="881" y="84"/>
                  </a:cubicBezTo>
                  <a:cubicBezTo>
                    <a:pt x="1381" y="1"/>
                    <a:pt x="1834" y="143"/>
                    <a:pt x="1893" y="417"/>
                  </a:cubicBezTo>
                  <a:cubicBezTo>
                    <a:pt x="1929" y="679"/>
                    <a:pt x="1560" y="977"/>
                    <a:pt x="1060" y="1072"/>
                  </a:cubicBezTo>
                  <a:cubicBezTo>
                    <a:pt x="548" y="1155"/>
                    <a:pt x="107" y="1024"/>
                    <a:pt x="48" y="739"/>
                  </a:cubicBezTo>
                  <a:close/>
                </a:path>
              </a:pathLst>
            </a:custGeom>
            <a:noFill/>
            <a:ln w="3575" cap="flat" cmpd="sng">
              <a:solidFill>
                <a:srgbClr val="D4C599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781" name="Google Shape;3781;p23"/>
            <p:cNvSpPr/>
            <p:nvPr/>
          </p:nvSpPr>
          <p:spPr>
            <a:xfrm rot="10800000" flipH="1">
              <a:off x="7420395" y="3807166"/>
              <a:ext cx="74706" cy="42836"/>
            </a:xfrm>
            <a:custGeom>
              <a:avLst/>
              <a:gdLst/>
              <a:ahLst/>
              <a:cxnLst/>
              <a:rect l="l" t="t" r="r" b="b"/>
              <a:pathLst>
                <a:path w="2299" h="1370" fill="none" extrusionOk="0">
                  <a:moveTo>
                    <a:pt x="60" y="881"/>
                  </a:moveTo>
                  <a:cubicBezTo>
                    <a:pt x="1" y="548"/>
                    <a:pt x="441" y="203"/>
                    <a:pt x="1036" y="95"/>
                  </a:cubicBezTo>
                  <a:cubicBezTo>
                    <a:pt x="1656" y="0"/>
                    <a:pt x="2191" y="155"/>
                    <a:pt x="2227" y="488"/>
                  </a:cubicBezTo>
                  <a:cubicBezTo>
                    <a:pt x="2299" y="822"/>
                    <a:pt x="1846" y="1155"/>
                    <a:pt x="1251" y="1262"/>
                  </a:cubicBezTo>
                  <a:cubicBezTo>
                    <a:pt x="655" y="1369"/>
                    <a:pt x="120" y="1191"/>
                    <a:pt x="60" y="881"/>
                  </a:cubicBezTo>
                  <a:close/>
                </a:path>
              </a:pathLst>
            </a:custGeom>
            <a:noFill/>
            <a:ln w="4175" cap="flat" cmpd="sng">
              <a:solidFill>
                <a:srgbClr val="D4C599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782" name="Google Shape;3782;p23"/>
            <p:cNvSpPr/>
            <p:nvPr/>
          </p:nvSpPr>
          <p:spPr>
            <a:xfrm rot="10800000" flipH="1">
              <a:off x="6870222" y="3266989"/>
              <a:ext cx="74706" cy="42836"/>
            </a:xfrm>
            <a:custGeom>
              <a:avLst/>
              <a:gdLst/>
              <a:ahLst/>
              <a:cxnLst/>
              <a:rect l="l" t="t" r="r" b="b"/>
              <a:pathLst>
                <a:path w="2299" h="1370" fill="none" extrusionOk="0">
                  <a:moveTo>
                    <a:pt x="60" y="881"/>
                  </a:moveTo>
                  <a:cubicBezTo>
                    <a:pt x="1" y="548"/>
                    <a:pt x="441" y="214"/>
                    <a:pt x="1049" y="107"/>
                  </a:cubicBezTo>
                  <a:cubicBezTo>
                    <a:pt x="1668" y="0"/>
                    <a:pt x="2204" y="167"/>
                    <a:pt x="2239" y="488"/>
                  </a:cubicBezTo>
                  <a:cubicBezTo>
                    <a:pt x="2299" y="822"/>
                    <a:pt x="1858" y="1167"/>
                    <a:pt x="1263" y="1262"/>
                  </a:cubicBezTo>
                  <a:cubicBezTo>
                    <a:pt x="656" y="1369"/>
                    <a:pt x="120" y="1203"/>
                    <a:pt x="60" y="881"/>
                  </a:cubicBezTo>
                  <a:close/>
                </a:path>
              </a:pathLst>
            </a:custGeom>
            <a:noFill/>
            <a:ln w="4175" cap="flat" cmpd="sng">
              <a:solidFill>
                <a:srgbClr val="D4C599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783" name="Google Shape;3783;p23"/>
            <p:cNvSpPr/>
            <p:nvPr/>
          </p:nvSpPr>
          <p:spPr>
            <a:xfrm rot="10800000" flipH="1">
              <a:off x="7892028" y="4278399"/>
              <a:ext cx="28661" cy="25139"/>
            </a:xfrm>
            <a:custGeom>
              <a:avLst/>
              <a:gdLst/>
              <a:ahLst/>
              <a:cxnLst/>
              <a:rect l="l" t="t" r="r" b="b"/>
              <a:pathLst>
                <a:path w="882" h="804" extrusionOk="0">
                  <a:moveTo>
                    <a:pt x="422" y="1"/>
                  </a:moveTo>
                  <a:cubicBezTo>
                    <a:pt x="405" y="1"/>
                    <a:pt x="387" y="1"/>
                    <a:pt x="369" y="3"/>
                  </a:cubicBezTo>
                  <a:cubicBezTo>
                    <a:pt x="143" y="39"/>
                    <a:pt x="0" y="241"/>
                    <a:pt x="48" y="468"/>
                  </a:cubicBezTo>
                  <a:cubicBezTo>
                    <a:pt x="70" y="676"/>
                    <a:pt x="254" y="804"/>
                    <a:pt x="450" y="804"/>
                  </a:cubicBezTo>
                  <a:cubicBezTo>
                    <a:pt x="467" y="804"/>
                    <a:pt x="484" y="803"/>
                    <a:pt x="500" y="801"/>
                  </a:cubicBezTo>
                  <a:cubicBezTo>
                    <a:pt x="727" y="765"/>
                    <a:pt x="881" y="563"/>
                    <a:pt x="834" y="337"/>
                  </a:cubicBezTo>
                  <a:cubicBezTo>
                    <a:pt x="801" y="128"/>
                    <a:pt x="626" y="1"/>
                    <a:pt x="42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784" name="Google Shape;3784;p23"/>
            <p:cNvSpPr/>
            <p:nvPr/>
          </p:nvSpPr>
          <p:spPr>
            <a:xfrm rot="10800000" flipH="1">
              <a:off x="8396545" y="4288967"/>
              <a:ext cx="43738" cy="39335"/>
            </a:xfrm>
            <a:custGeom>
              <a:avLst/>
              <a:gdLst/>
              <a:ahLst/>
              <a:cxnLst/>
              <a:rect l="l" t="t" r="r" b="b"/>
              <a:pathLst>
                <a:path w="1346" h="1258" extrusionOk="0">
                  <a:moveTo>
                    <a:pt x="670" y="0"/>
                  </a:moveTo>
                  <a:cubicBezTo>
                    <a:pt x="634" y="0"/>
                    <a:pt x="597" y="3"/>
                    <a:pt x="560" y="10"/>
                  </a:cubicBezTo>
                  <a:cubicBezTo>
                    <a:pt x="214" y="69"/>
                    <a:pt x="0" y="402"/>
                    <a:pt x="60" y="736"/>
                  </a:cubicBezTo>
                  <a:cubicBezTo>
                    <a:pt x="123" y="1044"/>
                    <a:pt x="377" y="1257"/>
                    <a:pt x="676" y="1257"/>
                  </a:cubicBezTo>
                  <a:cubicBezTo>
                    <a:pt x="712" y="1257"/>
                    <a:pt x="749" y="1254"/>
                    <a:pt x="786" y="1248"/>
                  </a:cubicBezTo>
                  <a:cubicBezTo>
                    <a:pt x="1131" y="1188"/>
                    <a:pt x="1345" y="855"/>
                    <a:pt x="1286" y="521"/>
                  </a:cubicBezTo>
                  <a:cubicBezTo>
                    <a:pt x="1233" y="213"/>
                    <a:pt x="971" y="0"/>
                    <a:pt x="67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785" name="Google Shape;3785;p23"/>
            <p:cNvSpPr/>
            <p:nvPr/>
          </p:nvSpPr>
          <p:spPr>
            <a:xfrm rot="10800000" flipH="1">
              <a:off x="6992501" y="3879488"/>
              <a:ext cx="44128" cy="39335"/>
            </a:xfrm>
            <a:custGeom>
              <a:avLst/>
              <a:gdLst/>
              <a:ahLst/>
              <a:cxnLst/>
              <a:rect l="l" t="t" r="r" b="b"/>
              <a:pathLst>
                <a:path w="1358" h="1258" extrusionOk="0">
                  <a:moveTo>
                    <a:pt x="671" y="1"/>
                  </a:moveTo>
                  <a:cubicBezTo>
                    <a:pt x="634" y="1"/>
                    <a:pt x="597" y="4"/>
                    <a:pt x="560" y="10"/>
                  </a:cubicBezTo>
                  <a:cubicBezTo>
                    <a:pt x="215" y="70"/>
                    <a:pt x="0" y="403"/>
                    <a:pt x="60" y="737"/>
                  </a:cubicBezTo>
                  <a:cubicBezTo>
                    <a:pt x="113" y="1035"/>
                    <a:pt x="367" y="1258"/>
                    <a:pt x="677" y="1258"/>
                  </a:cubicBezTo>
                  <a:cubicBezTo>
                    <a:pt x="713" y="1258"/>
                    <a:pt x="749" y="1255"/>
                    <a:pt x="786" y="1249"/>
                  </a:cubicBezTo>
                  <a:cubicBezTo>
                    <a:pt x="1131" y="1189"/>
                    <a:pt x="1358" y="856"/>
                    <a:pt x="1298" y="510"/>
                  </a:cubicBezTo>
                  <a:cubicBezTo>
                    <a:pt x="1245" y="213"/>
                    <a:pt x="974" y="1"/>
                    <a:pt x="67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786" name="Google Shape;3786;p23"/>
            <p:cNvSpPr/>
            <p:nvPr/>
          </p:nvSpPr>
          <p:spPr>
            <a:xfrm rot="10800000" flipH="1">
              <a:off x="6999845" y="4075598"/>
              <a:ext cx="45298" cy="39084"/>
            </a:xfrm>
            <a:custGeom>
              <a:avLst/>
              <a:gdLst/>
              <a:ahLst/>
              <a:cxnLst/>
              <a:rect l="l" t="t" r="r" b="b"/>
              <a:pathLst>
                <a:path w="1394" h="1250" extrusionOk="0">
                  <a:moveTo>
                    <a:pt x="704" y="0"/>
                  </a:moveTo>
                  <a:cubicBezTo>
                    <a:pt x="649" y="0"/>
                    <a:pt x="592" y="8"/>
                    <a:pt x="536" y="24"/>
                  </a:cubicBezTo>
                  <a:cubicBezTo>
                    <a:pt x="203" y="107"/>
                    <a:pt x="1" y="452"/>
                    <a:pt x="96" y="786"/>
                  </a:cubicBezTo>
                  <a:cubicBezTo>
                    <a:pt x="165" y="1063"/>
                    <a:pt x="416" y="1250"/>
                    <a:pt x="690" y="1250"/>
                  </a:cubicBezTo>
                  <a:cubicBezTo>
                    <a:pt x="745" y="1250"/>
                    <a:pt x="802" y="1242"/>
                    <a:pt x="858" y="1226"/>
                  </a:cubicBezTo>
                  <a:cubicBezTo>
                    <a:pt x="1191" y="1143"/>
                    <a:pt x="1394" y="798"/>
                    <a:pt x="1298" y="464"/>
                  </a:cubicBezTo>
                  <a:cubicBezTo>
                    <a:pt x="1229" y="187"/>
                    <a:pt x="978" y="0"/>
                    <a:pt x="70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787" name="Google Shape;3787;p23"/>
            <p:cNvSpPr/>
            <p:nvPr/>
          </p:nvSpPr>
          <p:spPr>
            <a:xfrm rot="10800000" flipH="1">
              <a:off x="8021618" y="4146231"/>
              <a:ext cx="27523" cy="24201"/>
            </a:xfrm>
            <a:custGeom>
              <a:avLst/>
              <a:gdLst/>
              <a:ahLst/>
              <a:cxnLst/>
              <a:rect l="l" t="t" r="r" b="b"/>
              <a:pathLst>
                <a:path w="847" h="774" extrusionOk="0">
                  <a:moveTo>
                    <a:pt x="433" y="0"/>
                  </a:moveTo>
                  <a:cubicBezTo>
                    <a:pt x="408" y="0"/>
                    <a:pt x="383" y="3"/>
                    <a:pt x="358" y="9"/>
                  </a:cubicBezTo>
                  <a:cubicBezTo>
                    <a:pt x="144" y="33"/>
                    <a:pt x="1" y="247"/>
                    <a:pt x="49" y="449"/>
                  </a:cubicBezTo>
                  <a:cubicBezTo>
                    <a:pt x="81" y="647"/>
                    <a:pt x="256" y="774"/>
                    <a:pt x="442" y="774"/>
                  </a:cubicBezTo>
                  <a:cubicBezTo>
                    <a:pt x="457" y="774"/>
                    <a:pt x="473" y="773"/>
                    <a:pt x="489" y="771"/>
                  </a:cubicBezTo>
                  <a:cubicBezTo>
                    <a:pt x="691" y="735"/>
                    <a:pt x="846" y="533"/>
                    <a:pt x="799" y="318"/>
                  </a:cubicBezTo>
                  <a:cubicBezTo>
                    <a:pt x="778" y="141"/>
                    <a:pt x="611" y="0"/>
                    <a:pt x="43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788" name="Google Shape;3788;p23"/>
            <p:cNvSpPr/>
            <p:nvPr/>
          </p:nvSpPr>
          <p:spPr>
            <a:xfrm rot="10800000" flipH="1">
              <a:off x="1179016" y="3832493"/>
              <a:ext cx="92903" cy="49153"/>
            </a:xfrm>
            <a:custGeom>
              <a:avLst/>
              <a:gdLst/>
              <a:ahLst/>
              <a:cxnLst/>
              <a:rect l="l" t="t" r="r" b="b"/>
              <a:pathLst>
                <a:path w="2859" h="1572" fill="none" extrusionOk="0">
                  <a:moveTo>
                    <a:pt x="25" y="703"/>
                  </a:moveTo>
                  <a:cubicBezTo>
                    <a:pt x="61" y="286"/>
                    <a:pt x="692" y="0"/>
                    <a:pt x="1465" y="48"/>
                  </a:cubicBezTo>
                  <a:cubicBezTo>
                    <a:pt x="2239" y="83"/>
                    <a:pt x="2858" y="464"/>
                    <a:pt x="2823" y="881"/>
                  </a:cubicBezTo>
                  <a:cubicBezTo>
                    <a:pt x="2799" y="1298"/>
                    <a:pt x="2156" y="1572"/>
                    <a:pt x="1382" y="1536"/>
                  </a:cubicBezTo>
                  <a:cubicBezTo>
                    <a:pt x="608" y="1488"/>
                    <a:pt x="1" y="1107"/>
                    <a:pt x="25" y="703"/>
                  </a:cubicBezTo>
                  <a:close/>
                </a:path>
              </a:pathLst>
            </a:custGeom>
            <a:noFill/>
            <a:ln w="3875" cap="flat" cmpd="sng">
              <a:solidFill>
                <a:srgbClr val="D4C599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789" name="Google Shape;3789;p23"/>
            <p:cNvSpPr/>
            <p:nvPr/>
          </p:nvSpPr>
          <p:spPr>
            <a:xfrm rot="10800000" flipH="1">
              <a:off x="1329922" y="3884616"/>
              <a:ext cx="53032" cy="28328"/>
            </a:xfrm>
            <a:custGeom>
              <a:avLst/>
              <a:gdLst/>
              <a:ahLst/>
              <a:cxnLst/>
              <a:rect l="l" t="t" r="r" b="b"/>
              <a:pathLst>
                <a:path w="1632" h="906" fill="none" extrusionOk="0">
                  <a:moveTo>
                    <a:pt x="12" y="406"/>
                  </a:moveTo>
                  <a:cubicBezTo>
                    <a:pt x="24" y="168"/>
                    <a:pt x="393" y="1"/>
                    <a:pt x="846" y="25"/>
                  </a:cubicBezTo>
                  <a:cubicBezTo>
                    <a:pt x="1286" y="60"/>
                    <a:pt x="1632" y="275"/>
                    <a:pt x="1620" y="513"/>
                  </a:cubicBezTo>
                  <a:cubicBezTo>
                    <a:pt x="1596" y="751"/>
                    <a:pt x="1227" y="906"/>
                    <a:pt x="786" y="882"/>
                  </a:cubicBezTo>
                  <a:cubicBezTo>
                    <a:pt x="334" y="846"/>
                    <a:pt x="0" y="644"/>
                    <a:pt x="12" y="406"/>
                  </a:cubicBezTo>
                  <a:close/>
                </a:path>
              </a:pathLst>
            </a:custGeom>
            <a:noFill/>
            <a:ln w="4175" cap="flat" cmpd="sng">
              <a:solidFill>
                <a:srgbClr val="D4C599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790" name="Google Shape;3790;p23"/>
            <p:cNvSpPr/>
            <p:nvPr/>
          </p:nvSpPr>
          <p:spPr>
            <a:xfrm rot="10800000" flipH="1">
              <a:off x="375447" y="4234906"/>
              <a:ext cx="53422" cy="28328"/>
            </a:xfrm>
            <a:custGeom>
              <a:avLst/>
              <a:gdLst/>
              <a:ahLst/>
              <a:cxnLst/>
              <a:rect l="l" t="t" r="r" b="b"/>
              <a:pathLst>
                <a:path w="1644" h="906" fill="none" extrusionOk="0">
                  <a:moveTo>
                    <a:pt x="13" y="405"/>
                  </a:moveTo>
                  <a:cubicBezTo>
                    <a:pt x="36" y="167"/>
                    <a:pt x="406" y="0"/>
                    <a:pt x="846" y="24"/>
                  </a:cubicBezTo>
                  <a:cubicBezTo>
                    <a:pt x="1298" y="60"/>
                    <a:pt x="1644" y="262"/>
                    <a:pt x="1632" y="500"/>
                  </a:cubicBezTo>
                  <a:cubicBezTo>
                    <a:pt x="1608" y="738"/>
                    <a:pt x="1239" y="905"/>
                    <a:pt x="798" y="881"/>
                  </a:cubicBezTo>
                  <a:cubicBezTo>
                    <a:pt x="346" y="846"/>
                    <a:pt x="1" y="643"/>
                    <a:pt x="13" y="405"/>
                  </a:cubicBezTo>
                  <a:close/>
                </a:path>
              </a:pathLst>
            </a:custGeom>
            <a:noFill/>
            <a:ln w="4175" cap="flat" cmpd="sng">
              <a:solidFill>
                <a:srgbClr val="D4C599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791" name="Google Shape;3791;p23"/>
            <p:cNvSpPr/>
            <p:nvPr/>
          </p:nvSpPr>
          <p:spPr>
            <a:xfrm rot="10800000" flipH="1">
              <a:off x="681095" y="4079319"/>
              <a:ext cx="61935" cy="32768"/>
            </a:xfrm>
            <a:custGeom>
              <a:avLst/>
              <a:gdLst/>
              <a:ahLst/>
              <a:cxnLst/>
              <a:rect l="l" t="t" r="r" b="b"/>
              <a:pathLst>
                <a:path w="1906" h="1048" fill="none" extrusionOk="0">
                  <a:moveTo>
                    <a:pt x="24" y="464"/>
                  </a:moveTo>
                  <a:cubicBezTo>
                    <a:pt x="36" y="191"/>
                    <a:pt x="465" y="0"/>
                    <a:pt x="989" y="36"/>
                  </a:cubicBezTo>
                  <a:cubicBezTo>
                    <a:pt x="1513" y="60"/>
                    <a:pt x="1906" y="310"/>
                    <a:pt x="1882" y="584"/>
                  </a:cubicBezTo>
                  <a:cubicBezTo>
                    <a:pt x="1870" y="845"/>
                    <a:pt x="1429" y="1048"/>
                    <a:pt x="917" y="1012"/>
                  </a:cubicBezTo>
                  <a:cubicBezTo>
                    <a:pt x="405" y="988"/>
                    <a:pt x="1" y="750"/>
                    <a:pt x="24" y="464"/>
                  </a:cubicBezTo>
                  <a:close/>
                </a:path>
              </a:pathLst>
            </a:custGeom>
            <a:noFill/>
            <a:ln w="3575" cap="flat" cmpd="sng">
              <a:solidFill>
                <a:srgbClr val="D4C599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792" name="Google Shape;3792;p23"/>
            <p:cNvSpPr/>
            <p:nvPr/>
          </p:nvSpPr>
          <p:spPr>
            <a:xfrm rot="10800000" flipH="1">
              <a:off x="1528012" y="4430359"/>
              <a:ext cx="73536" cy="38740"/>
            </a:xfrm>
            <a:custGeom>
              <a:avLst/>
              <a:gdLst/>
              <a:ahLst/>
              <a:cxnLst/>
              <a:rect l="l" t="t" r="r" b="b"/>
              <a:pathLst>
                <a:path w="2263" h="1239" fill="none" extrusionOk="0">
                  <a:moveTo>
                    <a:pt x="36" y="560"/>
                  </a:moveTo>
                  <a:cubicBezTo>
                    <a:pt x="48" y="226"/>
                    <a:pt x="572" y="0"/>
                    <a:pt x="1179" y="36"/>
                  </a:cubicBezTo>
                  <a:cubicBezTo>
                    <a:pt x="1786" y="60"/>
                    <a:pt x="2263" y="381"/>
                    <a:pt x="2251" y="691"/>
                  </a:cubicBezTo>
                  <a:cubicBezTo>
                    <a:pt x="2227" y="1012"/>
                    <a:pt x="1715" y="1238"/>
                    <a:pt x="1108" y="1215"/>
                  </a:cubicBezTo>
                  <a:cubicBezTo>
                    <a:pt x="477" y="1179"/>
                    <a:pt x="0" y="881"/>
                    <a:pt x="36" y="560"/>
                  </a:cubicBezTo>
                  <a:close/>
                </a:path>
              </a:pathLst>
            </a:custGeom>
            <a:noFill/>
            <a:ln w="4175" cap="flat" cmpd="sng">
              <a:solidFill>
                <a:srgbClr val="D4C599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793" name="Google Shape;3793;p23"/>
            <p:cNvSpPr/>
            <p:nvPr/>
          </p:nvSpPr>
          <p:spPr>
            <a:xfrm rot="10800000" flipH="1">
              <a:off x="475661" y="3809418"/>
              <a:ext cx="73146" cy="38740"/>
            </a:xfrm>
            <a:custGeom>
              <a:avLst/>
              <a:gdLst/>
              <a:ahLst/>
              <a:cxnLst/>
              <a:rect l="l" t="t" r="r" b="b"/>
              <a:pathLst>
                <a:path w="2251" h="1239" fill="none" extrusionOk="0">
                  <a:moveTo>
                    <a:pt x="12" y="548"/>
                  </a:moveTo>
                  <a:cubicBezTo>
                    <a:pt x="36" y="227"/>
                    <a:pt x="548" y="1"/>
                    <a:pt x="1167" y="24"/>
                  </a:cubicBezTo>
                  <a:cubicBezTo>
                    <a:pt x="1774" y="72"/>
                    <a:pt x="2251" y="370"/>
                    <a:pt x="2239" y="679"/>
                  </a:cubicBezTo>
                  <a:cubicBezTo>
                    <a:pt x="2215" y="1013"/>
                    <a:pt x="1703" y="1239"/>
                    <a:pt x="1084" y="1203"/>
                  </a:cubicBezTo>
                  <a:cubicBezTo>
                    <a:pt x="477" y="1179"/>
                    <a:pt x="0" y="882"/>
                    <a:pt x="12" y="548"/>
                  </a:cubicBezTo>
                  <a:close/>
                </a:path>
              </a:pathLst>
            </a:custGeom>
            <a:noFill/>
            <a:ln w="4175" cap="flat" cmpd="sng">
              <a:solidFill>
                <a:srgbClr val="D4C599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794" name="Google Shape;3794;p23"/>
            <p:cNvSpPr/>
            <p:nvPr/>
          </p:nvSpPr>
          <p:spPr>
            <a:xfrm rot="10800000" flipH="1">
              <a:off x="980926" y="4341778"/>
              <a:ext cx="73569" cy="38740"/>
            </a:xfrm>
            <a:custGeom>
              <a:avLst/>
              <a:gdLst/>
              <a:ahLst/>
              <a:cxnLst/>
              <a:rect l="l" t="t" r="r" b="b"/>
              <a:pathLst>
                <a:path w="2264" h="1239" fill="none" extrusionOk="0">
                  <a:moveTo>
                    <a:pt x="37" y="548"/>
                  </a:moveTo>
                  <a:cubicBezTo>
                    <a:pt x="49" y="227"/>
                    <a:pt x="572" y="1"/>
                    <a:pt x="1180" y="25"/>
                  </a:cubicBezTo>
                  <a:cubicBezTo>
                    <a:pt x="1787" y="60"/>
                    <a:pt x="2263" y="370"/>
                    <a:pt x="2251" y="679"/>
                  </a:cubicBezTo>
                  <a:cubicBezTo>
                    <a:pt x="2239" y="989"/>
                    <a:pt x="1715" y="1239"/>
                    <a:pt x="1108" y="1203"/>
                  </a:cubicBezTo>
                  <a:cubicBezTo>
                    <a:pt x="477" y="1156"/>
                    <a:pt x="1" y="882"/>
                    <a:pt x="37" y="548"/>
                  </a:cubicBezTo>
                  <a:close/>
                </a:path>
              </a:pathLst>
            </a:custGeom>
            <a:noFill/>
            <a:ln w="4175" cap="flat" cmpd="sng">
              <a:solidFill>
                <a:srgbClr val="D4C599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795" name="Google Shape;3795;p23"/>
            <p:cNvSpPr/>
            <p:nvPr/>
          </p:nvSpPr>
          <p:spPr>
            <a:xfrm rot="10800000" flipH="1">
              <a:off x="1174011" y="3963535"/>
              <a:ext cx="65412" cy="35020"/>
            </a:xfrm>
            <a:custGeom>
              <a:avLst/>
              <a:gdLst/>
              <a:ahLst/>
              <a:cxnLst/>
              <a:rect l="l" t="t" r="r" b="b"/>
              <a:pathLst>
                <a:path w="2013" h="1120" fill="none" extrusionOk="0">
                  <a:moveTo>
                    <a:pt x="12" y="489"/>
                  </a:moveTo>
                  <a:cubicBezTo>
                    <a:pt x="36" y="215"/>
                    <a:pt x="488" y="1"/>
                    <a:pt x="1048" y="36"/>
                  </a:cubicBezTo>
                  <a:cubicBezTo>
                    <a:pt x="1596" y="60"/>
                    <a:pt x="2012" y="334"/>
                    <a:pt x="2000" y="632"/>
                  </a:cubicBezTo>
                  <a:cubicBezTo>
                    <a:pt x="1977" y="905"/>
                    <a:pt x="1524" y="1120"/>
                    <a:pt x="965" y="1084"/>
                  </a:cubicBezTo>
                  <a:cubicBezTo>
                    <a:pt x="417" y="1048"/>
                    <a:pt x="0" y="774"/>
                    <a:pt x="12" y="489"/>
                  </a:cubicBezTo>
                  <a:close/>
                </a:path>
              </a:pathLst>
            </a:custGeom>
            <a:noFill/>
            <a:ln w="3875" cap="flat" cmpd="sng">
              <a:solidFill>
                <a:srgbClr val="D4C599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796" name="Google Shape;3796;p23"/>
            <p:cNvSpPr/>
            <p:nvPr/>
          </p:nvSpPr>
          <p:spPr>
            <a:xfrm rot="10800000" flipH="1">
              <a:off x="192825" y="4480981"/>
              <a:ext cx="87477" cy="46589"/>
            </a:xfrm>
            <a:custGeom>
              <a:avLst/>
              <a:gdLst/>
              <a:ahLst/>
              <a:cxnLst/>
              <a:rect l="l" t="t" r="r" b="b"/>
              <a:pathLst>
                <a:path w="2692" h="1490" fill="none" extrusionOk="0">
                  <a:moveTo>
                    <a:pt x="1394" y="48"/>
                  </a:moveTo>
                  <a:cubicBezTo>
                    <a:pt x="2120" y="96"/>
                    <a:pt x="2692" y="453"/>
                    <a:pt x="2668" y="834"/>
                  </a:cubicBezTo>
                  <a:cubicBezTo>
                    <a:pt x="2644" y="1215"/>
                    <a:pt x="2037" y="1489"/>
                    <a:pt x="1299" y="1441"/>
                  </a:cubicBezTo>
                  <a:cubicBezTo>
                    <a:pt x="572" y="1394"/>
                    <a:pt x="1" y="1049"/>
                    <a:pt x="25" y="668"/>
                  </a:cubicBezTo>
                  <a:cubicBezTo>
                    <a:pt x="49" y="275"/>
                    <a:pt x="668" y="1"/>
                    <a:pt x="1394" y="48"/>
                  </a:cubicBezTo>
                  <a:close/>
                </a:path>
              </a:pathLst>
            </a:custGeom>
            <a:noFill/>
            <a:ln w="2975" cap="flat" cmpd="sng">
              <a:solidFill>
                <a:srgbClr val="D4C599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797" name="Google Shape;3797;p23"/>
            <p:cNvSpPr/>
            <p:nvPr/>
          </p:nvSpPr>
          <p:spPr>
            <a:xfrm rot="10800000" flipH="1">
              <a:off x="1232437" y="4478730"/>
              <a:ext cx="29018" cy="26921"/>
            </a:xfrm>
            <a:custGeom>
              <a:avLst/>
              <a:gdLst/>
              <a:ahLst/>
              <a:cxnLst/>
              <a:rect l="l" t="t" r="r" b="b"/>
              <a:pathLst>
                <a:path w="893" h="861" extrusionOk="0">
                  <a:moveTo>
                    <a:pt x="434" y="0"/>
                  </a:moveTo>
                  <a:cubicBezTo>
                    <a:pt x="215" y="0"/>
                    <a:pt x="35" y="171"/>
                    <a:pt x="24" y="395"/>
                  </a:cubicBezTo>
                  <a:cubicBezTo>
                    <a:pt x="0" y="633"/>
                    <a:pt x="179" y="848"/>
                    <a:pt x="417" y="860"/>
                  </a:cubicBezTo>
                  <a:cubicBezTo>
                    <a:pt x="424" y="860"/>
                    <a:pt x="432" y="860"/>
                    <a:pt x="439" y="860"/>
                  </a:cubicBezTo>
                  <a:cubicBezTo>
                    <a:pt x="668" y="860"/>
                    <a:pt x="870" y="685"/>
                    <a:pt x="881" y="455"/>
                  </a:cubicBezTo>
                  <a:cubicBezTo>
                    <a:pt x="893" y="217"/>
                    <a:pt x="714" y="14"/>
                    <a:pt x="476" y="2"/>
                  </a:cubicBezTo>
                  <a:cubicBezTo>
                    <a:pt x="462" y="1"/>
                    <a:pt x="448" y="0"/>
                    <a:pt x="43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798" name="Google Shape;3798;p23"/>
            <p:cNvSpPr/>
            <p:nvPr/>
          </p:nvSpPr>
          <p:spPr>
            <a:xfrm rot="10800000" flipH="1">
              <a:off x="437350" y="3876017"/>
              <a:ext cx="27133" cy="25389"/>
            </a:xfrm>
            <a:custGeom>
              <a:avLst/>
              <a:gdLst/>
              <a:ahLst/>
              <a:cxnLst/>
              <a:rect l="l" t="t" r="r" b="b"/>
              <a:pathLst>
                <a:path w="835" h="812" extrusionOk="0">
                  <a:moveTo>
                    <a:pt x="430" y="0"/>
                  </a:moveTo>
                  <a:cubicBezTo>
                    <a:pt x="214" y="0"/>
                    <a:pt x="36" y="163"/>
                    <a:pt x="25" y="382"/>
                  </a:cubicBezTo>
                  <a:cubicBezTo>
                    <a:pt x="1" y="596"/>
                    <a:pt x="167" y="799"/>
                    <a:pt x="394" y="811"/>
                  </a:cubicBezTo>
                  <a:cubicBezTo>
                    <a:pt x="401" y="811"/>
                    <a:pt x="409" y="811"/>
                    <a:pt x="416" y="811"/>
                  </a:cubicBezTo>
                  <a:cubicBezTo>
                    <a:pt x="632" y="811"/>
                    <a:pt x="811" y="649"/>
                    <a:pt x="822" y="442"/>
                  </a:cubicBezTo>
                  <a:cubicBezTo>
                    <a:pt x="834" y="215"/>
                    <a:pt x="679" y="25"/>
                    <a:pt x="453" y="1"/>
                  </a:cubicBezTo>
                  <a:cubicBezTo>
                    <a:pt x="445" y="1"/>
                    <a:pt x="438" y="0"/>
                    <a:pt x="43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799" name="Google Shape;3799;p23"/>
            <p:cNvSpPr/>
            <p:nvPr/>
          </p:nvSpPr>
          <p:spPr>
            <a:xfrm rot="10800000" flipH="1">
              <a:off x="1447912" y="4097516"/>
              <a:ext cx="42601" cy="39241"/>
            </a:xfrm>
            <a:custGeom>
              <a:avLst/>
              <a:gdLst/>
              <a:ahLst/>
              <a:cxnLst/>
              <a:rect l="l" t="t" r="r" b="b"/>
              <a:pathLst>
                <a:path w="1311" h="1255" extrusionOk="0">
                  <a:moveTo>
                    <a:pt x="629" y="0"/>
                  </a:moveTo>
                  <a:cubicBezTo>
                    <a:pt x="301" y="0"/>
                    <a:pt x="47" y="262"/>
                    <a:pt x="25" y="587"/>
                  </a:cubicBezTo>
                  <a:cubicBezTo>
                    <a:pt x="1" y="920"/>
                    <a:pt x="263" y="1218"/>
                    <a:pt x="608" y="1253"/>
                  </a:cubicBezTo>
                  <a:cubicBezTo>
                    <a:pt x="623" y="1254"/>
                    <a:pt x="638" y="1255"/>
                    <a:pt x="653" y="1255"/>
                  </a:cubicBezTo>
                  <a:cubicBezTo>
                    <a:pt x="988" y="1255"/>
                    <a:pt x="1241" y="1001"/>
                    <a:pt x="1275" y="670"/>
                  </a:cubicBezTo>
                  <a:cubicBezTo>
                    <a:pt x="1311" y="313"/>
                    <a:pt x="1037" y="27"/>
                    <a:pt x="691" y="3"/>
                  </a:cubicBezTo>
                  <a:cubicBezTo>
                    <a:pt x="670" y="1"/>
                    <a:pt x="649" y="0"/>
                    <a:pt x="6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800" name="Google Shape;3800;p23"/>
            <p:cNvSpPr/>
            <p:nvPr/>
          </p:nvSpPr>
          <p:spPr>
            <a:xfrm rot="10800000" flipH="1">
              <a:off x="621889" y="4424762"/>
              <a:ext cx="29051" cy="26921"/>
            </a:xfrm>
            <a:custGeom>
              <a:avLst/>
              <a:gdLst/>
              <a:ahLst/>
              <a:cxnLst/>
              <a:rect l="l" t="t" r="r" b="b"/>
              <a:pathLst>
                <a:path w="894" h="861" extrusionOk="0">
                  <a:moveTo>
                    <a:pt x="435" y="1"/>
                  </a:moveTo>
                  <a:cubicBezTo>
                    <a:pt x="214" y="1"/>
                    <a:pt x="24" y="172"/>
                    <a:pt x="13" y="396"/>
                  </a:cubicBezTo>
                  <a:cubicBezTo>
                    <a:pt x="1" y="634"/>
                    <a:pt x="180" y="848"/>
                    <a:pt x="406" y="860"/>
                  </a:cubicBezTo>
                  <a:cubicBezTo>
                    <a:pt x="413" y="860"/>
                    <a:pt x="421" y="860"/>
                    <a:pt x="428" y="860"/>
                  </a:cubicBezTo>
                  <a:cubicBezTo>
                    <a:pt x="657" y="860"/>
                    <a:pt x="859" y="686"/>
                    <a:pt x="870" y="455"/>
                  </a:cubicBezTo>
                  <a:cubicBezTo>
                    <a:pt x="894" y="217"/>
                    <a:pt x="703" y="15"/>
                    <a:pt x="477" y="3"/>
                  </a:cubicBezTo>
                  <a:cubicBezTo>
                    <a:pt x="463" y="1"/>
                    <a:pt x="449" y="1"/>
                    <a:pt x="43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801" name="Google Shape;3801;p23"/>
            <p:cNvSpPr/>
            <p:nvPr/>
          </p:nvSpPr>
          <p:spPr>
            <a:xfrm rot="10800000" flipH="1">
              <a:off x="1000293" y="3819017"/>
              <a:ext cx="26321" cy="23982"/>
            </a:xfrm>
            <a:custGeom>
              <a:avLst/>
              <a:gdLst/>
              <a:ahLst/>
              <a:cxnLst/>
              <a:rect l="l" t="t" r="r" b="b"/>
              <a:pathLst>
                <a:path w="810" h="767" extrusionOk="0">
                  <a:moveTo>
                    <a:pt x="398" y="0"/>
                  </a:moveTo>
                  <a:cubicBezTo>
                    <a:pt x="192" y="0"/>
                    <a:pt x="35" y="159"/>
                    <a:pt x="24" y="360"/>
                  </a:cubicBezTo>
                  <a:cubicBezTo>
                    <a:pt x="0" y="562"/>
                    <a:pt x="155" y="752"/>
                    <a:pt x="381" y="764"/>
                  </a:cubicBezTo>
                  <a:cubicBezTo>
                    <a:pt x="395" y="766"/>
                    <a:pt x="409" y="767"/>
                    <a:pt x="422" y="767"/>
                  </a:cubicBezTo>
                  <a:cubicBezTo>
                    <a:pt x="618" y="767"/>
                    <a:pt x="776" y="608"/>
                    <a:pt x="798" y="419"/>
                  </a:cubicBezTo>
                  <a:cubicBezTo>
                    <a:pt x="810" y="193"/>
                    <a:pt x="643" y="14"/>
                    <a:pt x="441" y="2"/>
                  </a:cubicBezTo>
                  <a:cubicBezTo>
                    <a:pt x="426" y="1"/>
                    <a:pt x="412" y="0"/>
                    <a:pt x="39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802" name="Google Shape;3802;p23"/>
            <p:cNvSpPr/>
            <p:nvPr/>
          </p:nvSpPr>
          <p:spPr>
            <a:xfrm rot="10800000" flipH="1">
              <a:off x="1176319" y="3695823"/>
              <a:ext cx="42601" cy="39241"/>
            </a:xfrm>
            <a:custGeom>
              <a:avLst/>
              <a:gdLst/>
              <a:ahLst/>
              <a:cxnLst/>
              <a:rect l="l" t="t" r="r" b="b"/>
              <a:pathLst>
                <a:path w="1311" h="1255" extrusionOk="0">
                  <a:moveTo>
                    <a:pt x="641" y="0"/>
                  </a:moveTo>
                  <a:cubicBezTo>
                    <a:pt x="313" y="0"/>
                    <a:pt x="59" y="261"/>
                    <a:pt x="36" y="575"/>
                  </a:cubicBezTo>
                  <a:cubicBezTo>
                    <a:pt x="1" y="920"/>
                    <a:pt x="274" y="1218"/>
                    <a:pt x="620" y="1253"/>
                  </a:cubicBezTo>
                  <a:cubicBezTo>
                    <a:pt x="635" y="1254"/>
                    <a:pt x="650" y="1255"/>
                    <a:pt x="665" y="1255"/>
                  </a:cubicBezTo>
                  <a:cubicBezTo>
                    <a:pt x="1000" y="1255"/>
                    <a:pt x="1252" y="1001"/>
                    <a:pt x="1287" y="670"/>
                  </a:cubicBezTo>
                  <a:cubicBezTo>
                    <a:pt x="1310" y="313"/>
                    <a:pt x="1048" y="27"/>
                    <a:pt x="703" y="3"/>
                  </a:cubicBezTo>
                  <a:cubicBezTo>
                    <a:pt x="682" y="1"/>
                    <a:pt x="661" y="0"/>
                    <a:pt x="64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803" name="Google Shape;3803;p23"/>
            <p:cNvSpPr/>
            <p:nvPr/>
          </p:nvSpPr>
          <p:spPr>
            <a:xfrm rot="10800000" flipH="1">
              <a:off x="3140966" y="3664211"/>
              <a:ext cx="92903" cy="49559"/>
            </a:xfrm>
            <a:custGeom>
              <a:avLst/>
              <a:gdLst/>
              <a:ahLst/>
              <a:cxnLst/>
              <a:rect l="l" t="t" r="r" b="b"/>
              <a:pathLst>
                <a:path w="2859" h="1585" fill="none" extrusionOk="0">
                  <a:moveTo>
                    <a:pt x="24" y="703"/>
                  </a:moveTo>
                  <a:cubicBezTo>
                    <a:pt x="60" y="287"/>
                    <a:pt x="703" y="1"/>
                    <a:pt x="1477" y="48"/>
                  </a:cubicBezTo>
                  <a:cubicBezTo>
                    <a:pt x="2251" y="96"/>
                    <a:pt x="2858" y="465"/>
                    <a:pt x="2822" y="882"/>
                  </a:cubicBezTo>
                  <a:cubicBezTo>
                    <a:pt x="2799" y="1299"/>
                    <a:pt x="2156" y="1584"/>
                    <a:pt x="1382" y="1537"/>
                  </a:cubicBezTo>
                  <a:cubicBezTo>
                    <a:pt x="608" y="1489"/>
                    <a:pt x="1" y="1120"/>
                    <a:pt x="24" y="703"/>
                  </a:cubicBezTo>
                  <a:close/>
                </a:path>
              </a:pathLst>
            </a:custGeom>
            <a:noFill/>
            <a:ln w="3875" cap="flat" cmpd="sng">
              <a:solidFill>
                <a:srgbClr val="D4C599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804" name="Google Shape;3804;p23"/>
            <p:cNvSpPr/>
            <p:nvPr/>
          </p:nvSpPr>
          <p:spPr>
            <a:xfrm rot="10800000" flipH="1">
              <a:off x="3291873" y="3716334"/>
              <a:ext cx="53032" cy="28704"/>
            </a:xfrm>
            <a:custGeom>
              <a:avLst/>
              <a:gdLst/>
              <a:ahLst/>
              <a:cxnLst/>
              <a:rect l="l" t="t" r="r" b="b"/>
              <a:pathLst>
                <a:path w="1632" h="918" fill="none" extrusionOk="0">
                  <a:moveTo>
                    <a:pt x="12" y="405"/>
                  </a:moveTo>
                  <a:cubicBezTo>
                    <a:pt x="24" y="167"/>
                    <a:pt x="405" y="1"/>
                    <a:pt x="845" y="36"/>
                  </a:cubicBezTo>
                  <a:cubicBezTo>
                    <a:pt x="1298" y="60"/>
                    <a:pt x="1631" y="275"/>
                    <a:pt x="1619" y="513"/>
                  </a:cubicBezTo>
                  <a:cubicBezTo>
                    <a:pt x="1607" y="751"/>
                    <a:pt x="1238" y="917"/>
                    <a:pt x="786" y="882"/>
                  </a:cubicBezTo>
                  <a:cubicBezTo>
                    <a:pt x="345" y="858"/>
                    <a:pt x="0" y="644"/>
                    <a:pt x="12" y="405"/>
                  </a:cubicBezTo>
                  <a:close/>
                </a:path>
              </a:pathLst>
            </a:custGeom>
            <a:noFill/>
            <a:ln w="4175" cap="flat" cmpd="sng">
              <a:solidFill>
                <a:srgbClr val="D4C599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805" name="Google Shape;3805;p23"/>
            <p:cNvSpPr/>
            <p:nvPr/>
          </p:nvSpPr>
          <p:spPr>
            <a:xfrm rot="10800000" flipH="1">
              <a:off x="2337787" y="4067030"/>
              <a:ext cx="53032" cy="28328"/>
            </a:xfrm>
            <a:custGeom>
              <a:avLst/>
              <a:gdLst/>
              <a:ahLst/>
              <a:cxnLst/>
              <a:rect l="l" t="t" r="r" b="b"/>
              <a:pathLst>
                <a:path w="1632" h="906" fill="none" extrusionOk="0">
                  <a:moveTo>
                    <a:pt x="12" y="406"/>
                  </a:moveTo>
                  <a:cubicBezTo>
                    <a:pt x="24" y="168"/>
                    <a:pt x="393" y="1"/>
                    <a:pt x="846" y="37"/>
                  </a:cubicBezTo>
                  <a:cubicBezTo>
                    <a:pt x="1286" y="60"/>
                    <a:pt x="1631" y="275"/>
                    <a:pt x="1619" y="513"/>
                  </a:cubicBezTo>
                  <a:cubicBezTo>
                    <a:pt x="1608" y="751"/>
                    <a:pt x="1227" y="906"/>
                    <a:pt x="786" y="882"/>
                  </a:cubicBezTo>
                  <a:cubicBezTo>
                    <a:pt x="334" y="846"/>
                    <a:pt x="0" y="644"/>
                    <a:pt x="12" y="406"/>
                  </a:cubicBezTo>
                  <a:close/>
                </a:path>
              </a:pathLst>
            </a:custGeom>
            <a:noFill/>
            <a:ln w="4175" cap="flat" cmpd="sng">
              <a:solidFill>
                <a:srgbClr val="D4C599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806" name="Google Shape;3806;p23"/>
            <p:cNvSpPr/>
            <p:nvPr/>
          </p:nvSpPr>
          <p:spPr>
            <a:xfrm rot="10800000" flipH="1">
              <a:off x="2643435" y="3911412"/>
              <a:ext cx="61935" cy="32800"/>
            </a:xfrm>
            <a:custGeom>
              <a:avLst/>
              <a:gdLst/>
              <a:ahLst/>
              <a:cxnLst/>
              <a:rect l="l" t="t" r="r" b="b"/>
              <a:pathLst>
                <a:path w="1906" h="1049" fill="none" extrusionOk="0">
                  <a:moveTo>
                    <a:pt x="12" y="465"/>
                  </a:moveTo>
                  <a:cubicBezTo>
                    <a:pt x="24" y="203"/>
                    <a:pt x="453" y="1"/>
                    <a:pt x="976" y="37"/>
                  </a:cubicBezTo>
                  <a:cubicBezTo>
                    <a:pt x="1500" y="60"/>
                    <a:pt x="1905" y="322"/>
                    <a:pt x="1869" y="584"/>
                  </a:cubicBezTo>
                  <a:cubicBezTo>
                    <a:pt x="1858" y="858"/>
                    <a:pt x="1429" y="1049"/>
                    <a:pt x="905" y="1013"/>
                  </a:cubicBezTo>
                  <a:cubicBezTo>
                    <a:pt x="393" y="989"/>
                    <a:pt x="0" y="751"/>
                    <a:pt x="12" y="465"/>
                  </a:cubicBezTo>
                  <a:close/>
                </a:path>
              </a:pathLst>
            </a:custGeom>
            <a:noFill/>
            <a:ln w="3575" cap="flat" cmpd="sng">
              <a:solidFill>
                <a:srgbClr val="D4C599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807" name="Google Shape;3807;p23"/>
            <p:cNvSpPr/>
            <p:nvPr/>
          </p:nvSpPr>
          <p:spPr>
            <a:xfrm rot="10800000" flipH="1">
              <a:off x="3489963" y="4262452"/>
              <a:ext cx="73146" cy="38396"/>
            </a:xfrm>
            <a:custGeom>
              <a:avLst/>
              <a:gdLst/>
              <a:ahLst/>
              <a:cxnLst/>
              <a:rect l="l" t="t" r="r" b="b"/>
              <a:pathLst>
                <a:path w="2251" h="1228" fill="none" extrusionOk="0">
                  <a:moveTo>
                    <a:pt x="24" y="548"/>
                  </a:moveTo>
                  <a:cubicBezTo>
                    <a:pt x="36" y="215"/>
                    <a:pt x="560" y="1"/>
                    <a:pt x="1167" y="24"/>
                  </a:cubicBezTo>
                  <a:cubicBezTo>
                    <a:pt x="1774" y="72"/>
                    <a:pt x="2250" y="370"/>
                    <a:pt x="2238" y="679"/>
                  </a:cubicBezTo>
                  <a:cubicBezTo>
                    <a:pt x="2226" y="1001"/>
                    <a:pt x="1703" y="1227"/>
                    <a:pt x="1095" y="1203"/>
                  </a:cubicBezTo>
                  <a:cubicBezTo>
                    <a:pt x="476" y="1167"/>
                    <a:pt x="0" y="870"/>
                    <a:pt x="24" y="548"/>
                  </a:cubicBezTo>
                  <a:close/>
                </a:path>
              </a:pathLst>
            </a:custGeom>
            <a:noFill/>
            <a:ln w="4175" cap="flat" cmpd="sng">
              <a:solidFill>
                <a:srgbClr val="D4C599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808" name="Google Shape;3808;p23"/>
            <p:cNvSpPr/>
            <p:nvPr/>
          </p:nvSpPr>
          <p:spPr>
            <a:xfrm rot="10800000" flipH="1">
              <a:off x="2437612" y="3641511"/>
              <a:ext cx="73146" cy="38740"/>
            </a:xfrm>
            <a:custGeom>
              <a:avLst/>
              <a:gdLst/>
              <a:ahLst/>
              <a:cxnLst/>
              <a:rect l="l" t="t" r="r" b="b"/>
              <a:pathLst>
                <a:path w="2251" h="1239" fill="none" extrusionOk="0">
                  <a:moveTo>
                    <a:pt x="24" y="548"/>
                  </a:moveTo>
                  <a:cubicBezTo>
                    <a:pt x="36" y="227"/>
                    <a:pt x="560" y="0"/>
                    <a:pt x="1167" y="24"/>
                  </a:cubicBezTo>
                  <a:cubicBezTo>
                    <a:pt x="1774" y="72"/>
                    <a:pt x="2250" y="369"/>
                    <a:pt x="2238" y="679"/>
                  </a:cubicBezTo>
                  <a:cubicBezTo>
                    <a:pt x="2226" y="1012"/>
                    <a:pt x="1703" y="1239"/>
                    <a:pt x="1095" y="1203"/>
                  </a:cubicBezTo>
                  <a:cubicBezTo>
                    <a:pt x="476" y="1179"/>
                    <a:pt x="0" y="881"/>
                    <a:pt x="24" y="548"/>
                  </a:cubicBezTo>
                  <a:close/>
                </a:path>
              </a:pathLst>
            </a:custGeom>
            <a:noFill/>
            <a:ln w="4175" cap="flat" cmpd="sng">
              <a:solidFill>
                <a:srgbClr val="D4C599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809" name="Google Shape;3809;p23"/>
            <p:cNvSpPr/>
            <p:nvPr/>
          </p:nvSpPr>
          <p:spPr>
            <a:xfrm rot="10800000" flipH="1">
              <a:off x="2943267" y="4173872"/>
              <a:ext cx="72756" cy="38740"/>
            </a:xfrm>
            <a:custGeom>
              <a:avLst/>
              <a:gdLst/>
              <a:ahLst/>
              <a:cxnLst/>
              <a:rect l="l" t="t" r="r" b="b"/>
              <a:pathLst>
                <a:path w="2239" h="1239" fill="none" extrusionOk="0">
                  <a:moveTo>
                    <a:pt x="12" y="548"/>
                  </a:moveTo>
                  <a:cubicBezTo>
                    <a:pt x="24" y="227"/>
                    <a:pt x="548" y="0"/>
                    <a:pt x="1155" y="36"/>
                  </a:cubicBezTo>
                  <a:cubicBezTo>
                    <a:pt x="1763" y="72"/>
                    <a:pt x="2239" y="370"/>
                    <a:pt x="2227" y="679"/>
                  </a:cubicBezTo>
                  <a:cubicBezTo>
                    <a:pt x="2215" y="1012"/>
                    <a:pt x="1691" y="1239"/>
                    <a:pt x="1084" y="1203"/>
                  </a:cubicBezTo>
                  <a:cubicBezTo>
                    <a:pt x="477" y="1167"/>
                    <a:pt x="0" y="870"/>
                    <a:pt x="12" y="548"/>
                  </a:cubicBezTo>
                  <a:close/>
                </a:path>
              </a:pathLst>
            </a:custGeom>
            <a:noFill/>
            <a:ln w="4175" cap="flat" cmpd="sng">
              <a:solidFill>
                <a:srgbClr val="D4C599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810" name="Google Shape;3810;p23"/>
            <p:cNvSpPr/>
            <p:nvPr/>
          </p:nvSpPr>
          <p:spPr>
            <a:xfrm rot="10800000" flipH="1">
              <a:off x="3135930" y="3796004"/>
              <a:ext cx="65412" cy="35020"/>
            </a:xfrm>
            <a:custGeom>
              <a:avLst/>
              <a:gdLst/>
              <a:ahLst/>
              <a:cxnLst/>
              <a:rect l="l" t="t" r="r" b="b"/>
              <a:pathLst>
                <a:path w="2013" h="1120" fill="none" extrusionOk="0">
                  <a:moveTo>
                    <a:pt x="25" y="488"/>
                  </a:moveTo>
                  <a:cubicBezTo>
                    <a:pt x="37" y="215"/>
                    <a:pt x="501" y="0"/>
                    <a:pt x="1049" y="36"/>
                  </a:cubicBezTo>
                  <a:cubicBezTo>
                    <a:pt x="1596" y="60"/>
                    <a:pt x="2013" y="334"/>
                    <a:pt x="2001" y="631"/>
                  </a:cubicBezTo>
                  <a:cubicBezTo>
                    <a:pt x="1977" y="905"/>
                    <a:pt x="1525" y="1120"/>
                    <a:pt x="977" y="1084"/>
                  </a:cubicBezTo>
                  <a:cubicBezTo>
                    <a:pt x="418" y="1060"/>
                    <a:pt x="1" y="786"/>
                    <a:pt x="25" y="488"/>
                  </a:cubicBezTo>
                  <a:close/>
                </a:path>
              </a:pathLst>
            </a:custGeom>
            <a:noFill/>
            <a:ln w="3875" cap="flat" cmpd="sng">
              <a:solidFill>
                <a:srgbClr val="D4C599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811" name="Google Shape;3811;p23"/>
            <p:cNvSpPr/>
            <p:nvPr/>
          </p:nvSpPr>
          <p:spPr>
            <a:xfrm rot="10800000" flipH="1">
              <a:off x="2154776" y="4311980"/>
              <a:ext cx="87477" cy="47683"/>
            </a:xfrm>
            <a:custGeom>
              <a:avLst/>
              <a:gdLst/>
              <a:ahLst/>
              <a:cxnLst/>
              <a:rect l="l" t="t" r="r" b="b"/>
              <a:pathLst>
                <a:path w="2692" h="1525" fill="none" extrusionOk="0">
                  <a:moveTo>
                    <a:pt x="12" y="667"/>
                  </a:moveTo>
                  <a:cubicBezTo>
                    <a:pt x="48" y="286"/>
                    <a:pt x="655" y="0"/>
                    <a:pt x="1382" y="60"/>
                  </a:cubicBezTo>
                  <a:cubicBezTo>
                    <a:pt x="2120" y="108"/>
                    <a:pt x="2691" y="465"/>
                    <a:pt x="2668" y="846"/>
                  </a:cubicBezTo>
                  <a:cubicBezTo>
                    <a:pt x="2632" y="1239"/>
                    <a:pt x="2025" y="1524"/>
                    <a:pt x="1298" y="1465"/>
                  </a:cubicBezTo>
                  <a:cubicBezTo>
                    <a:pt x="572" y="1417"/>
                    <a:pt x="1" y="1060"/>
                    <a:pt x="12" y="667"/>
                  </a:cubicBezTo>
                  <a:close/>
                </a:path>
              </a:pathLst>
            </a:custGeom>
            <a:noFill/>
            <a:ln w="2975" cap="flat" cmpd="sng">
              <a:solidFill>
                <a:srgbClr val="D4C599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812" name="Google Shape;3812;p23"/>
            <p:cNvSpPr/>
            <p:nvPr/>
          </p:nvSpPr>
          <p:spPr>
            <a:xfrm rot="10800000" flipH="1">
              <a:off x="2091703" y="4378611"/>
              <a:ext cx="61935" cy="32800"/>
            </a:xfrm>
            <a:custGeom>
              <a:avLst/>
              <a:gdLst/>
              <a:ahLst/>
              <a:cxnLst/>
              <a:rect l="l" t="t" r="r" b="b"/>
              <a:pathLst>
                <a:path w="1906" h="1049" fill="none" extrusionOk="0">
                  <a:moveTo>
                    <a:pt x="989" y="36"/>
                  </a:moveTo>
                  <a:cubicBezTo>
                    <a:pt x="1501" y="72"/>
                    <a:pt x="1906" y="322"/>
                    <a:pt x="1894" y="584"/>
                  </a:cubicBezTo>
                  <a:cubicBezTo>
                    <a:pt x="1870" y="858"/>
                    <a:pt x="1441" y="1048"/>
                    <a:pt x="930" y="1013"/>
                  </a:cubicBezTo>
                  <a:cubicBezTo>
                    <a:pt x="406" y="977"/>
                    <a:pt x="1" y="739"/>
                    <a:pt x="25" y="465"/>
                  </a:cubicBezTo>
                  <a:cubicBezTo>
                    <a:pt x="37" y="191"/>
                    <a:pt x="477" y="1"/>
                    <a:pt x="989" y="36"/>
                  </a:cubicBezTo>
                  <a:close/>
                </a:path>
              </a:pathLst>
            </a:custGeom>
            <a:noFill/>
            <a:ln w="2975" cap="flat" cmpd="sng">
              <a:solidFill>
                <a:srgbClr val="D4C599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813" name="Google Shape;3813;p23"/>
            <p:cNvSpPr/>
            <p:nvPr/>
          </p:nvSpPr>
          <p:spPr>
            <a:xfrm rot="10800000" flipH="1">
              <a:off x="3194746" y="4310792"/>
              <a:ext cx="29051" cy="26921"/>
            </a:xfrm>
            <a:custGeom>
              <a:avLst/>
              <a:gdLst/>
              <a:ahLst/>
              <a:cxnLst/>
              <a:rect l="l" t="t" r="r" b="b"/>
              <a:pathLst>
                <a:path w="894" h="861" extrusionOk="0">
                  <a:moveTo>
                    <a:pt x="454" y="0"/>
                  </a:moveTo>
                  <a:cubicBezTo>
                    <a:pt x="225" y="0"/>
                    <a:pt x="24" y="175"/>
                    <a:pt x="12" y="406"/>
                  </a:cubicBezTo>
                  <a:cubicBezTo>
                    <a:pt x="1" y="644"/>
                    <a:pt x="179" y="846"/>
                    <a:pt x="417" y="858"/>
                  </a:cubicBezTo>
                  <a:cubicBezTo>
                    <a:pt x="432" y="860"/>
                    <a:pt x="446" y="860"/>
                    <a:pt x="460" y="860"/>
                  </a:cubicBezTo>
                  <a:cubicBezTo>
                    <a:pt x="679" y="860"/>
                    <a:pt x="859" y="689"/>
                    <a:pt x="870" y="465"/>
                  </a:cubicBezTo>
                  <a:cubicBezTo>
                    <a:pt x="894" y="227"/>
                    <a:pt x="715" y="13"/>
                    <a:pt x="477" y="1"/>
                  </a:cubicBezTo>
                  <a:cubicBezTo>
                    <a:pt x="469" y="1"/>
                    <a:pt x="462" y="0"/>
                    <a:pt x="45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814" name="Google Shape;3814;p23"/>
            <p:cNvSpPr/>
            <p:nvPr/>
          </p:nvSpPr>
          <p:spPr>
            <a:xfrm rot="10800000" flipH="1">
              <a:off x="2398910" y="3708111"/>
              <a:ext cx="27101" cy="25077"/>
            </a:xfrm>
            <a:custGeom>
              <a:avLst/>
              <a:gdLst/>
              <a:ahLst/>
              <a:cxnLst/>
              <a:rect l="l" t="t" r="r" b="b"/>
              <a:pathLst>
                <a:path w="834" h="802" extrusionOk="0">
                  <a:moveTo>
                    <a:pt x="410" y="0"/>
                  </a:moveTo>
                  <a:cubicBezTo>
                    <a:pt x="203" y="0"/>
                    <a:pt x="35" y="160"/>
                    <a:pt x="24" y="372"/>
                  </a:cubicBezTo>
                  <a:cubicBezTo>
                    <a:pt x="0" y="598"/>
                    <a:pt x="179" y="788"/>
                    <a:pt x="393" y="800"/>
                  </a:cubicBezTo>
                  <a:cubicBezTo>
                    <a:pt x="401" y="801"/>
                    <a:pt x="410" y="801"/>
                    <a:pt x="418" y="801"/>
                  </a:cubicBezTo>
                  <a:cubicBezTo>
                    <a:pt x="633" y="801"/>
                    <a:pt x="810" y="649"/>
                    <a:pt x="822" y="431"/>
                  </a:cubicBezTo>
                  <a:cubicBezTo>
                    <a:pt x="834" y="205"/>
                    <a:pt x="679" y="15"/>
                    <a:pt x="453" y="3"/>
                  </a:cubicBezTo>
                  <a:cubicBezTo>
                    <a:pt x="438" y="1"/>
                    <a:pt x="424" y="0"/>
                    <a:pt x="41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815" name="Google Shape;3815;p23"/>
            <p:cNvSpPr/>
            <p:nvPr/>
          </p:nvSpPr>
          <p:spPr>
            <a:xfrm rot="10800000" flipH="1">
              <a:off x="3409862" y="3929547"/>
              <a:ext cx="42601" cy="39272"/>
            </a:xfrm>
            <a:custGeom>
              <a:avLst/>
              <a:gdLst/>
              <a:ahLst/>
              <a:cxnLst/>
              <a:rect l="l" t="t" r="r" b="b"/>
              <a:pathLst>
                <a:path w="1311" h="1256" extrusionOk="0">
                  <a:moveTo>
                    <a:pt x="658" y="1"/>
                  </a:moveTo>
                  <a:cubicBezTo>
                    <a:pt x="322" y="1"/>
                    <a:pt x="58" y="255"/>
                    <a:pt x="24" y="585"/>
                  </a:cubicBezTo>
                  <a:cubicBezTo>
                    <a:pt x="0" y="931"/>
                    <a:pt x="262" y="1228"/>
                    <a:pt x="608" y="1252"/>
                  </a:cubicBezTo>
                  <a:cubicBezTo>
                    <a:pt x="629" y="1254"/>
                    <a:pt x="650" y="1255"/>
                    <a:pt x="670" y="1255"/>
                  </a:cubicBezTo>
                  <a:cubicBezTo>
                    <a:pt x="998" y="1255"/>
                    <a:pt x="1252" y="994"/>
                    <a:pt x="1274" y="669"/>
                  </a:cubicBezTo>
                  <a:cubicBezTo>
                    <a:pt x="1310" y="312"/>
                    <a:pt x="1036" y="38"/>
                    <a:pt x="703" y="2"/>
                  </a:cubicBezTo>
                  <a:cubicBezTo>
                    <a:pt x="688" y="1"/>
                    <a:pt x="673" y="1"/>
                    <a:pt x="65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816" name="Google Shape;3816;p23"/>
            <p:cNvSpPr/>
            <p:nvPr/>
          </p:nvSpPr>
          <p:spPr>
            <a:xfrm rot="10800000" flipH="1">
              <a:off x="2583840" y="4256824"/>
              <a:ext cx="29051" cy="26921"/>
            </a:xfrm>
            <a:custGeom>
              <a:avLst/>
              <a:gdLst/>
              <a:ahLst/>
              <a:cxnLst/>
              <a:rect l="l" t="t" r="r" b="b"/>
              <a:pathLst>
                <a:path w="894" h="861" extrusionOk="0">
                  <a:moveTo>
                    <a:pt x="454" y="1"/>
                  </a:moveTo>
                  <a:cubicBezTo>
                    <a:pt x="225" y="1"/>
                    <a:pt x="24" y="176"/>
                    <a:pt x="12" y="406"/>
                  </a:cubicBezTo>
                  <a:cubicBezTo>
                    <a:pt x="1" y="644"/>
                    <a:pt x="179" y="847"/>
                    <a:pt x="417" y="859"/>
                  </a:cubicBezTo>
                  <a:cubicBezTo>
                    <a:pt x="432" y="860"/>
                    <a:pt x="446" y="861"/>
                    <a:pt x="460" y="861"/>
                  </a:cubicBezTo>
                  <a:cubicBezTo>
                    <a:pt x="679" y="861"/>
                    <a:pt x="859" y="690"/>
                    <a:pt x="882" y="466"/>
                  </a:cubicBezTo>
                  <a:cubicBezTo>
                    <a:pt x="894" y="228"/>
                    <a:pt x="715" y="13"/>
                    <a:pt x="477" y="1"/>
                  </a:cubicBezTo>
                  <a:cubicBezTo>
                    <a:pt x="469" y="1"/>
                    <a:pt x="462" y="1"/>
                    <a:pt x="45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817" name="Google Shape;3817;p23"/>
            <p:cNvSpPr/>
            <p:nvPr/>
          </p:nvSpPr>
          <p:spPr>
            <a:xfrm rot="10800000" flipH="1">
              <a:off x="1944305" y="3855506"/>
              <a:ext cx="42601" cy="39272"/>
            </a:xfrm>
            <a:custGeom>
              <a:avLst/>
              <a:gdLst/>
              <a:ahLst/>
              <a:cxnLst/>
              <a:rect l="l" t="t" r="r" b="b"/>
              <a:pathLst>
                <a:path w="1311" h="1256" extrusionOk="0">
                  <a:moveTo>
                    <a:pt x="641" y="0"/>
                  </a:moveTo>
                  <a:cubicBezTo>
                    <a:pt x="313" y="0"/>
                    <a:pt x="59" y="262"/>
                    <a:pt x="36" y="587"/>
                  </a:cubicBezTo>
                  <a:cubicBezTo>
                    <a:pt x="1" y="920"/>
                    <a:pt x="274" y="1218"/>
                    <a:pt x="620" y="1254"/>
                  </a:cubicBezTo>
                  <a:cubicBezTo>
                    <a:pt x="635" y="1255"/>
                    <a:pt x="650" y="1255"/>
                    <a:pt x="665" y="1255"/>
                  </a:cubicBezTo>
                  <a:cubicBezTo>
                    <a:pt x="1000" y="1255"/>
                    <a:pt x="1252" y="1001"/>
                    <a:pt x="1286" y="670"/>
                  </a:cubicBezTo>
                  <a:cubicBezTo>
                    <a:pt x="1310" y="313"/>
                    <a:pt x="1048" y="27"/>
                    <a:pt x="703" y="3"/>
                  </a:cubicBezTo>
                  <a:cubicBezTo>
                    <a:pt x="682" y="1"/>
                    <a:pt x="661" y="0"/>
                    <a:pt x="64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818" name="Google Shape;3818;p23"/>
            <p:cNvSpPr/>
            <p:nvPr/>
          </p:nvSpPr>
          <p:spPr>
            <a:xfrm rot="10800000" flipH="1">
              <a:off x="2047997" y="3940710"/>
              <a:ext cx="42601" cy="39272"/>
            </a:xfrm>
            <a:custGeom>
              <a:avLst/>
              <a:gdLst/>
              <a:ahLst/>
              <a:cxnLst/>
              <a:rect l="l" t="t" r="r" b="b"/>
              <a:pathLst>
                <a:path w="1311" h="1256" extrusionOk="0">
                  <a:moveTo>
                    <a:pt x="658" y="0"/>
                  </a:moveTo>
                  <a:cubicBezTo>
                    <a:pt x="322" y="0"/>
                    <a:pt x="58" y="255"/>
                    <a:pt x="24" y="585"/>
                  </a:cubicBezTo>
                  <a:cubicBezTo>
                    <a:pt x="0" y="931"/>
                    <a:pt x="262" y="1228"/>
                    <a:pt x="608" y="1252"/>
                  </a:cubicBezTo>
                  <a:cubicBezTo>
                    <a:pt x="629" y="1254"/>
                    <a:pt x="650" y="1255"/>
                    <a:pt x="670" y="1255"/>
                  </a:cubicBezTo>
                  <a:cubicBezTo>
                    <a:pt x="998" y="1255"/>
                    <a:pt x="1252" y="993"/>
                    <a:pt x="1274" y="669"/>
                  </a:cubicBezTo>
                  <a:cubicBezTo>
                    <a:pt x="1310" y="311"/>
                    <a:pt x="1036" y="38"/>
                    <a:pt x="703" y="2"/>
                  </a:cubicBezTo>
                  <a:cubicBezTo>
                    <a:pt x="688" y="1"/>
                    <a:pt x="673" y="0"/>
                    <a:pt x="65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819" name="Google Shape;3819;p23"/>
            <p:cNvSpPr/>
            <p:nvPr/>
          </p:nvSpPr>
          <p:spPr>
            <a:xfrm rot="10800000" flipH="1">
              <a:off x="2962601" y="3651485"/>
              <a:ext cx="25964" cy="24013"/>
            </a:xfrm>
            <a:custGeom>
              <a:avLst/>
              <a:gdLst/>
              <a:ahLst/>
              <a:cxnLst/>
              <a:rect l="l" t="t" r="r" b="b"/>
              <a:pathLst>
                <a:path w="799" h="768" extrusionOk="0">
                  <a:moveTo>
                    <a:pt x="387" y="1"/>
                  </a:moveTo>
                  <a:cubicBezTo>
                    <a:pt x="181" y="1"/>
                    <a:pt x="24" y="160"/>
                    <a:pt x="13" y="360"/>
                  </a:cubicBezTo>
                  <a:cubicBezTo>
                    <a:pt x="1" y="575"/>
                    <a:pt x="156" y="753"/>
                    <a:pt x="370" y="765"/>
                  </a:cubicBezTo>
                  <a:cubicBezTo>
                    <a:pt x="384" y="767"/>
                    <a:pt x="399" y="767"/>
                    <a:pt x="413" y="767"/>
                  </a:cubicBezTo>
                  <a:cubicBezTo>
                    <a:pt x="617" y="767"/>
                    <a:pt x="764" y="609"/>
                    <a:pt x="787" y="420"/>
                  </a:cubicBezTo>
                  <a:cubicBezTo>
                    <a:pt x="799" y="194"/>
                    <a:pt x="632" y="15"/>
                    <a:pt x="429" y="3"/>
                  </a:cubicBezTo>
                  <a:cubicBezTo>
                    <a:pt x="415" y="2"/>
                    <a:pt x="401" y="1"/>
                    <a:pt x="38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820" name="Google Shape;3820;p23"/>
            <p:cNvSpPr/>
            <p:nvPr/>
          </p:nvSpPr>
          <p:spPr>
            <a:xfrm rot="10800000" flipH="1">
              <a:off x="3138269" y="3527916"/>
              <a:ext cx="42958" cy="39272"/>
            </a:xfrm>
            <a:custGeom>
              <a:avLst/>
              <a:gdLst/>
              <a:ahLst/>
              <a:cxnLst/>
              <a:rect l="l" t="t" r="r" b="b"/>
              <a:pathLst>
                <a:path w="1322" h="1256" extrusionOk="0">
                  <a:moveTo>
                    <a:pt x="640" y="1"/>
                  </a:moveTo>
                  <a:cubicBezTo>
                    <a:pt x="314" y="1"/>
                    <a:pt x="70" y="262"/>
                    <a:pt x="36" y="575"/>
                  </a:cubicBezTo>
                  <a:cubicBezTo>
                    <a:pt x="0" y="921"/>
                    <a:pt x="274" y="1218"/>
                    <a:pt x="619" y="1254"/>
                  </a:cubicBezTo>
                  <a:cubicBezTo>
                    <a:pt x="634" y="1255"/>
                    <a:pt x="649" y="1256"/>
                    <a:pt x="664" y="1256"/>
                  </a:cubicBezTo>
                  <a:cubicBezTo>
                    <a:pt x="1000" y="1256"/>
                    <a:pt x="1263" y="1001"/>
                    <a:pt x="1286" y="671"/>
                  </a:cubicBezTo>
                  <a:cubicBezTo>
                    <a:pt x="1322" y="313"/>
                    <a:pt x="1048" y="28"/>
                    <a:pt x="703" y="4"/>
                  </a:cubicBezTo>
                  <a:cubicBezTo>
                    <a:pt x="682" y="2"/>
                    <a:pt x="661" y="1"/>
                    <a:pt x="64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821" name="Google Shape;3821;p23"/>
            <p:cNvSpPr/>
            <p:nvPr/>
          </p:nvSpPr>
          <p:spPr>
            <a:xfrm rot="10800000" flipH="1">
              <a:off x="8205799" y="1178883"/>
              <a:ext cx="94430" cy="52529"/>
            </a:xfrm>
            <a:custGeom>
              <a:avLst/>
              <a:gdLst/>
              <a:ahLst/>
              <a:cxnLst/>
              <a:rect l="l" t="t" r="r" b="b"/>
              <a:pathLst>
                <a:path w="2906" h="1680" fill="none" extrusionOk="0">
                  <a:moveTo>
                    <a:pt x="2846" y="655"/>
                  </a:moveTo>
                  <a:cubicBezTo>
                    <a:pt x="2905" y="1048"/>
                    <a:pt x="2322" y="1465"/>
                    <a:pt x="1548" y="1572"/>
                  </a:cubicBezTo>
                  <a:cubicBezTo>
                    <a:pt x="774" y="1679"/>
                    <a:pt x="119" y="1429"/>
                    <a:pt x="60" y="1024"/>
                  </a:cubicBezTo>
                  <a:cubicBezTo>
                    <a:pt x="0" y="620"/>
                    <a:pt x="584" y="203"/>
                    <a:pt x="1358" y="96"/>
                  </a:cubicBezTo>
                  <a:cubicBezTo>
                    <a:pt x="2132" y="1"/>
                    <a:pt x="2786" y="239"/>
                    <a:pt x="2846" y="655"/>
                  </a:cubicBezTo>
                  <a:close/>
                </a:path>
              </a:pathLst>
            </a:custGeom>
            <a:noFill/>
            <a:ln w="3875" cap="flat" cmpd="sng">
              <a:solidFill>
                <a:srgbClr val="D4C599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822" name="Google Shape;3822;p23"/>
            <p:cNvSpPr/>
            <p:nvPr/>
          </p:nvSpPr>
          <p:spPr>
            <a:xfrm rot="10800000" flipH="1">
              <a:off x="8105585" y="1124540"/>
              <a:ext cx="54202" cy="30173"/>
            </a:xfrm>
            <a:custGeom>
              <a:avLst/>
              <a:gdLst/>
              <a:ahLst/>
              <a:cxnLst/>
              <a:rect l="l" t="t" r="r" b="b"/>
              <a:pathLst>
                <a:path w="1668" h="965" fill="none" extrusionOk="0">
                  <a:moveTo>
                    <a:pt x="1644" y="369"/>
                  </a:moveTo>
                  <a:cubicBezTo>
                    <a:pt x="1667" y="607"/>
                    <a:pt x="1346" y="846"/>
                    <a:pt x="894" y="905"/>
                  </a:cubicBezTo>
                  <a:cubicBezTo>
                    <a:pt x="453" y="965"/>
                    <a:pt x="60" y="822"/>
                    <a:pt x="36" y="595"/>
                  </a:cubicBezTo>
                  <a:cubicBezTo>
                    <a:pt x="1" y="357"/>
                    <a:pt x="334" y="119"/>
                    <a:pt x="774" y="60"/>
                  </a:cubicBezTo>
                  <a:cubicBezTo>
                    <a:pt x="1227" y="0"/>
                    <a:pt x="1608" y="131"/>
                    <a:pt x="1644" y="369"/>
                  </a:cubicBezTo>
                  <a:close/>
                </a:path>
              </a:pathLst>
            </a:custGeom>
            <a:noFill/>
            <a:ln w="4175" cap="flat" cmpd="sng">
              <a:solidFill>
                <a:srgbClr val="D4C599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823" name="Google Shape;3823;p23"/>
            <p:cNvSpPr/>
            <p:nvPr/>
          </p:nvSpPr>
          <p:spPr>
            <a:xfrm rot="10800000" flipH="1">
              <a:off x="8263446" y="1068321"/>
              <a:ext cx="66582" cy="37271"/>
            </a:xfrm>
            <a:custGeom>
              <a:avLst/>
              <a:gdLst/>
              <a:ahLst/>
              <a:cxnLst/>
              <a:rect l="l" t="t" r="r" b="b"/>
              <a:pathLst>
                <a:path w="2049" h="1192" fill="none" extrusionOk="0">
                  <a:moveTo>
                    <a:pt x="2012" y="465"/>
                  </a:moveTo>
                  <a:cubicBezTo>
                    <a:pt x="2048" y="751"/>
                    <a:pt x="1631" y="1049"/>
                    <a:pt x="1096" y="1120"/>
                  </a:cubicBezTo>
                  <a:cubicBezTo>
                    <a:pt x="560" y="1191"/>
                    <a:pt x="84" y="1013"/>
                    <a:pt x="48" y="739"/>
                  </a:cubicBezTo>
                  <a:cubicBezTo>
                    <a:pt x="0" y="453"/>
                    <a:pt x="417" y="156"/>
                    <a:pt x="953" y="84"/>
                  </a:cubicBezTo>
                  <a:cubicBezTo>
                    <a:pt x="1501" y="1"/>
                    <a:pt x="1965" y="179"/>
                    <a:pt x="2012" y="465"/>
                  </a:cubicBezTo>
                  <a:close/>
                </a:path>
              </a:pathLst>
            </a:custGeom>
            <a:noFill/>
            <a:ln w="3875" cap="flat" cmpd="sng">
              <a:solidFill>
                <a:srgbClr val="D4C599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824" name="Google Shape;3824;p23"/>
            <p:cNvSpPr/>
            <p:nvPr/>
          </p:nvSpPr>
          <p:spPr>
            <a:xfrm rot="10800000" flipH="1">
              <a:off x="8442201" y="1258396"/>
              <a:ext cx="26711" cy="24107"/>
            </a:xfrm>
            <a:custGeom>
              <a:avLst/>
              <a:gdLst/>
              <a:ahLst/>
              <a:cxnLst/>
              <a:rect l="l" t="t" r="r" b="b"/>
              <a:pathLst>
                <a:path w="822" h="771" extrusionOk="0">
                  <a:moveTo>
                    <a:pt x="404" y="1"/>
                  </a:moveTo>
                  <a:cubicBezTo>
                    <a:pt x="388" y="1"/>
                    <a:pt x="373" y="2"/>
                    <a:pt x="357" y="3"/>
                  </a:cubicBezTo>
                  <a:cubicBezTo>
                    <a:pt x="155" y="39"/>
                    <a:pt x="0" y="230"/>
                    <a:pt x="36" y="444"/>
                  </a:cubicBezTo>
                  <a:cubicBezTo>
                    <a:pt x="57" y="627"/>
                    <a:pt x="215" y="770"/>
                    <a:pt x="403" y="770"/>
                  </a:cubicBezTo>
                  <a:cubicBezTo>
                    <a:pt x="423" y="770"/>
                    <a:pt x="444" y="769"/>
                    <a:pt x="464" y="765"/>
                  </a:cubicBezTo>
                  <a:cubicBezTo>
                    <a:pt x="679" y="742"/>
                    <a:pt x="822" y="539"/>
                    <a:pt x="798" y="337"/>
                  </a:cubicBezTo>
                  <a:cubicBezTo>
                    <a:pt x="765" y="138"/>
                    <a:pt x="598" y="1"/>
                    <a:pt x="4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825" name="Google Shape;3825;p23"/>
            <p:cNvSpPr/>
            <p:nvPr/>
          </p:nvSpPr>
          <p:spPr>
            <a:xfrm rot="10800000" flipH="1">
              <a:off x="8230171" y="1329467"/>
              <a:ext cx="42958" cy="39147"/>
            </a:xfrm>
            <a:custGeom>
              <a:avLst/>
              <a:gdLst/>
              <a:ahLst/>
              <a:cxnLst/>
              <a:rect l="l" t="t" r="r" b="b"/>
              <a:pathLst>
                <a:path w="1322" h="1252" extrusionOk="0">
                  <a:moveTo>
                    <a:pt x="660" y="1"/>
                  </a:moveTo>
                  <a:cubicBezTo>
                    <a:pt x="631" y="1"/>
                    <a:pt x="601" y="3"/>
                    <a:pt x="572" y="7"/>
                  </a:cubicBezTo>
                  <a:cubicBezTo>
                    <a:pt x="239" y="55"/>
                    <a:pt x="0" y="364"/>
                    <a:pt x="36" y="709"/>
                  </a:cubicBezTo>
                  <a:cubicBezTo>
                    <a:pt x="80" y="1025"/>
                    <a:pt x="342" y="1251"/>
                    <a:pt x="651" y="1251"/>
                  </a:cubicBezTo>
                  <a:cubicBezTo>
                    <a:pt x="680" y="1251"/>
                    <a:pt x="709" y="1249"/>
                    <a:pt x="739" y="1245"/>
                  </a:cubicBezTo>
                  <a:cubicBezTo>
                    <a:pt x="1084" y="1198"/>
                    <a:pt x="1322" y="888"/>
                    <a:pt x="1274" y="543"/>
                  </a:cubicBezTo>
                  <a:cubicBezTo>
                    <a:pt x="1231" y="227"/>
                    <a:pt x="968" y="1"/>
                    <a:pt x="66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826" name="Google Shape;3826;p23"/>
            <p:cNvSpPr/>
            <p:nvPr/>
          </p:nvSpPr>
          <p:spPr>
            <a:xfrm rot="10800000" flipH="1">
              <a:off x="6848191" y="1658745"/>
              <a:ext cx="94430" cy="52529"/>
            </a:xfrm>
            <a:custGeom>
              <a:avLst/>
              <a:gdLst/>
              <a:ahLst/>
              <a:cxnLst/>
              <a:rect l="l" t="t" r="r" b="b"/>
              <a:pathLst>
                <a:path w="2906" h="1680" fill="none" extrusionOk="0">
                  <a:moveTo>
                    <a:pt x="2846" y="655"/>
                  </a:moveTo>
                  <a:cubicBezTo>
                    <a:pt x="2905" y="1060"/>
                    <a:pt x="2322" y="1477"/>
                    <a:pt x="1548" y="1572"/>
                  </a:cubicBezTo>
                  <a:cubicBezTo>
                    <a:pt x="774" y="1679"/>
                    <a:pt x="119" y="1429"/>
                    <a:pt x="60" y="1024"/>
                  </a:cubicBezTo>
                  <a:cubicBezTo>
                    <a:pt x="0" y="620"/>
                    <a:pt x="584" y="203"/>
                    <a:pt x="1358" y="108"/>
                  </a:cubicBezTo>
                  <a:cubicBezTo>
                    <a:pt x="2120" y="0"/>
                    <a:pt x="2786" y="239"/>
                    <a:pt x="2846" y="655"/>
                  </a:cubicBezTo>
                  <a:close/>
                </a:path>
              </a:pathLst>
            </a:custGeom>
            <a:noFill/>
            <a:ln w="3875" cap="flat" cmpd="sng">
              <a:solidFill>
                <a:srgbClr val="D4C599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827" name="Google Shape;3827;p23"/>
            <p:cNvSpPr/>
            <p:nvPr/>
          </p:nvSpPr>
          <p:spPr>
            <a:xfrm rot="10800000" flipH="1">
              <a:off x="6297628" y="1087675"/>
              <a:ext cx="54202" cy="30204"/>
            </a:xfrm>
            <a:custGeom>
              <a:avLst/>
              <a:gdLst/>
              <a:ahLst/>
              <a:cxnLst/>
              <a:rect l="l" t="t" r="r" b="b"/>
              <a:pathLst>
                <a:path w="1668" h="966" fill="none" extrusionOk="0">
                  <a:moveTo>
                    <a:pt x="1632" y="370"/>
                  </a:moveTo>
                  <a:cubicBezTo>
                    <a:pt x="1668" y="608"/>
                    <a:pt x="1334" y="846"/>
                    <a:pt x="894" y="906"/>
                  </a:cubicBezTo>
                  <a:cubicBezTo>
                    <a:pt x="441" y="965"/>
                    <a:pt x="60" y="811"/>
                    <a:pt x="24" y="596"/>
                  </a:cubicBezTo>
                  <a:cubicBezTo>
                    <a:pt x="1" y="358"/>
                    <a:pt x="322" y="120"/>
                    <a:pt x="775" y="60"/>
                  </a:cubicBezTo>
                  <a:cubicBezTo>
                    <a:pt x="1227" y="1"/>
                    <a:pt x="1608" y="132"/>
                    <a:pt x="1632" y="370"/>
                  </a:cubicBezTo>
                  <a:close/>
                </a:path>
              </a:pathLst>
            </a:custGeom>
            <a:noFill/>
            <a:ln w="4175" cap="flat" cmpd="sng">
              <a:solidFill>
                <a:srgbClr val="D4C599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828" name="Google Shape;3828;p23"/>
            <p:cNvSpPr/>
            <p:nvPr/>
          </p:nvSpPr>
          <p:spPr>
            <a:xfrm rot="10800000" flipH="1">
              <a:off x="7269911" y="1837064"/>
              <a:ext cx="54169" cy="30204"/>
            </a:xfrm>
            <a:custGeom>
              <a:avLst/>
              <a:gdLst/>
              <a:ahLst/>
              <a:cxnLst/>
              <a:rect l="l" t="t" r="r" b="b"/>
              <a:pathLst>
                <a:path w="1667" h="966" fill="none" extrusionOk="0">
                  <a:moveTo>
                    <a:pt x="1643" y="370"/>
                  </a:moveTo>
                  <a:cubicBezTo>
                    <a:pt x="1667" y="608"/>
                    <a:pt x="1345" y="846"/>
                    <a:pt x="893" y="906"/>
                  </a:cubicBezTo>
                  <a:cubicBezTo>
                    <a:pt x="453" y="965"/>
                    <a:pt x="60" y="822"/>
                    <a:pt x="36" y="596"/>
                  </a:cubicBezTo>
                  <a:cubicBezTo>
                    <a:pt x="0" y="358"/>
                    <a:pt x="333" y="120"/>
                    <a:pt x="774" y="60"/>
                  </a:cubicBezTo>
                  <a:cubicBezTo>
                    <a:pt x="1226" y="1"/>
                    <a:pt x="1607" y="155"/>
                    <a:pt x="1643" y="370"/>
                  </a:cubicBezTo>
                  <a:close/>
                </a:path>
              </a:pathLst>
            </a:custGeom>
            <a:noFill/>
            <a:ln w="4175" cap="flat" cmpd="sng">
              <a:solidFill>
                <a:srgbClr val="D4C599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829" name="Google Shape;3829;p23"/>
            <p:cNvSpPr/>
            <p:nvPr/>
          </p:nvSpPr>
          <p:spPr>
            <a:xfrm rot="10800000" flipH="1">
              <a:off x="7304713" y="924240"/>
              <a:ext cx="54202" cy="30580"/>
            </a:xfrm>
            <a:custGeom>
              <a:avLst/>
              <a:gdLst/>
              <a:ahLst/>
              <a:cxnLst/>
              <a:rect l="l" t="t" r="r" b="b"/>
              <a:pathLst>
                <a:path w="1668" h="978" fill="none" extrusionOk="0">
                  <a:moveTo>
                    <a:pt x="1644" y="382"/>
                  </a:moveTo>
                  <a:cubicBezTo>
                    <a:pt x="1668" y="608"/>
                    <a:pt x="1346" y="858"/>
                    <a:pt x="894" y="906"/>
                  </a:cubicBezTo>
                  <a:cubicBezTo>
                    <a:pt x="453" y="977"/>
                    <a:pt x="60" y="822"/>
                    <a:pt x="36" y="596"/>
                  </a:cubicBezTo>
                  <a:cubicBezTo>
                    <a:pt x="1" y="358"/>
                    <a:pt x="334" y="120"/>
                    <a:pt x="775" y="60"/>
                  </a:cubicBezTo>
                  <a:cubicBezTo>
                    <a:pt x="1227" y="1"/>
                    <a:pt x="1608" y="156"/>
                    <a:pt x="1644" y="382"/>
                  </a:cubicBezTo>
                  <a:close/>
                </a:path>
              </a:pathLst>
            </a:custGeom>
            <a:noFill/>
            <a:ln w="4175" cap="flat" cmpd="sng">
              <a:solidFill>
                <a:srgbClr val="D4C599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830" name="Google Shape;3830;p23"/>
            <p:cNvSpPr/>
            <p:nvPr/>
          </p:nvSpPr>
          <p:spPr>
            <a:xfrm rot="10800000" flipH="1">
              <a:off x="6966180" y="1014353"/>
              <a:ext cx="61935" cy="34644"/>
            </a:xfrm>
            <a:custGeom>
              <a:avLst/>
              <a:gdLst/>
              <a:ahLst/>
              <a:cxnLst/>
              <a:rect l="l" t="t" r="r" b="b"/>
              <a:pathLst>
                <a:path w="1906" h="1108" fill="none" extrusionOk="0">
                  <a:moveTo>
                    <a:pt x="1882" y="429"/>
                  </a:moveTo>
                  <a:cubicBezTo>
                    <a:pt x="1906" y="691"/>
                    <a:pt x="1537" y="977"/>
                    <a:pt x="1013" y="1036"/>
                  </a:cubicBezTo>
                  <a:cubicBezTo>
                    <a:pt x="513" y="1108"/>
                    <a:pt x="60" y="953"/>
                    <a:pt x="36" y="667"/>
                  </a:cubicBezTo>
                  <a:cubicBezTo>
                    <a:pt x="1" y="393"/>
                    <a:pt x="382" y="120"/>
                    <a:pt x="894" y="60"/>
                  </a:cubicBezTo>
                  <a:cubicBezTo>
                    <a:pt x="1394" y="1"/>
                    <a:pt x="1834" y="155"/>
                    <a:pt x="1882" y="429"/>
                  </a:cubicBezTo>
                  <a:close/>
                </a:path>
              </a:pathLst>
            </a:custGeom>
            <a:noFill/>
            <a:ln w="3575" cap="flat" cmpd="sng">
              <a:solidFill>
                <a:srgbClr val="D4C599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831" name="Google Shape;3831;p23"/>
            <p:cNvSpPr/>
            <p:nvPr/>
          </p:nvSpPr>
          <p:spPr>
            <a:xfrm rot="10800000" flipH="1">
              <a:off x="7101197" y="1310675"/>
              <a:ext cx="74706" cy="41367"/>
            </a:xfrm>
            <a:custGeom>
              <a:avLst/>
              <a:gdLst/>
              <a:ahLst/>
              <a:cxnLst/>
              <a:rect l="l" t="t" r="r" b="b"/>
              <a:pathLst>
                <a:path w="2299" h="1323" fill="none" extrusionOk="0">
                  <a:moveTo>
                    <a:pt x="2251" y="525"/>
                  </a:moveTo>
                  <a:cubicBezTo>
                    <a:pt x="2299" y="846"/>
                    <a:pt x="1835" y="1180"/>
                    <a:pt x="1227" y="1251"/>
                  </a:cubicBezTo>
                  <a:cubicBezTo>
                    <a:pt x="608" y="1322"/>
                    <a:pt x="96" y="1132"/>
                    <a:pt x="49" y="822"/>
                  </a:cubicBezTo>
                  <a:cubicBezTo>
                    <a:pt x="1" y="489"/>
                    <a:pt x="465" y="168"/>
                    <a:pt x="1073" y="84"/>
                  </a:cubicBezTo>
                  <a:cubicBezTo>
                    <a:pt x="1668" y="1"/>
                    <a:pt x="2204" y="191"/>
                    <a:pt x="2251" y="525"/>
                  </a:cubicBezTo>
                  <a:close/>
                </a:path>
              </a:pathLst>
            </a:custGeom>
            <a:noFill/>
            <a:ln w="4175" cap="flat" cmpd="sng">
              <a:solidFill>
                <a:srgbClr val="D4C599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832" name="Google Shape;3832;p23"/>
            <p:cNvSpPr/>
            <p:nvPr/>
          </p:nvSpPr>
          <p:spPr>
            <a:xfrm rot="10800000" flipH="1">
              <a:off x="7360442" y="1785691"/>
              <a:ext cx="66940" cy="37271"/>
            </a:xfrm>
            <a:custGeom>
              <a:avLst/>
              <a:gdLst/>
              <a:ahLst/>
              <a:cxnLst/>
              <a:rect l="l" t="t" r="r" b="b"/>
              <a:pathLst>
                <a:path w="2060" h="1192" fill="none" extrusionOk="0">
                  <a:moveTo>
                    <a:pt x="2012" y="465"/>
                  </a:moveTo>
                  <a:cubicBezTo>
                    <a:pt x="2060" y="739"/>
                    <a:pt x="1643" y="1036"/>
                    <a:pt x="1107" y="1120"/>
                  </a:cubicBezTo>
                  <a:cubicBezTo>
                    <a:pt x="572" y="1191"/>
                    <a:pt x="95" y="1013"/>
                    <a:pt x="48" y="727"/>
                  </a:cubicBezTo>
                  <a:cubicBezTo>
                    <a:pt x="0" y="441"/>
                    <a:pt x="417" y="143"/>
                    <a:pt x="953" y="72"/>
                  </a:cubicBezTo>
                  <a:cubicBezTo>
                    <a:pt x="1500" y="1"/>
                    <a:pt x="1965" y="179"/>
                    <a:pt x="2012" y="465"/>
                  </a:cubicBezTo>
                  <a:close/>
                </a:path>
              </a:pathLst>
            </a:custGeom>
            <a:noFill/>
            <a:ln w="3875" cap="flat" cmpd="sng">
              <a:solidFill>
                <a:srgbClr val="D4C599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833" name="Google Shape;3833;p23"/>
            <p:cNvSpPr/>
            <p:nvPr/>
          </p:nvSpPr>
          <p:spPr>
            <a:xfrm rot="10800000" flipH="1">
              <a:off x="7197545" y="1271059"/>
              <a:ext cx="27491" cy="25014"/>
            </a:xfrm>
            <a:custGeom>
              <a:avLst/>
              <a:gdLst/>
              <a:ahLst/>
              <a:cxnLst/>
              <a:rect l="l" t="t" r="r" b="b"/>
              <a:pathLst>
                <a:path w="846" h="800" extrusionOk="0">
                  <a:moveTo>
                    <a:pt x="444" y="1"/>
                  </a:moveTo>
                  <a:cubicBezTo>
                    <a:pt x="419" y="1"/>
                    <a:pt x="395" y="3"/>
                    <a:pt x="370" y="9"/>
                  </a:cubicBezTo>
                  <a:cubicBezTo>
                    <a:pt x="143" y="44"/>
                    <a:pt x="1" y="235"/>
                    <a:pt x="24" y="461"/>
                  </a:cubicBezTo>
                  <a:cubicBezTo>
                    <a:pt x="57" y="655"/>
                    <a:pt x="215" y="800"/>
                    <a:pt x="412" y="800"/>
                  </a:cubicBezTo>
                  <a:cubicBezTo>
                    <a:pt x="433" y="800"/>
                    <a:pt x="455" y="798"/>
                    <a:pt x="477" y="795"/>
                  </a:cubicBezTo>
                  <a:cubicBezTo>
                    <a:pt x="703" y="771"/>
                    <a:pt x="846" y="580"/>
                    <a:pt x="822" y="354"/>
                  </a:cubicBezTo>
                  <a:cubicBezTo>
                    <a:pt x="791" y="154"/>
                    <a:pt x="629" y="1"/>
                    <a:pt x="4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834" name="Google Shape;3834;p23"/>
            <p:cNvSpPr/>
            <p:nvPr/>
          </p:nvSpPr>
          <p:spPr>
            <a:xfrm rot="10800000" flipH="1">
              <a:off x="7659494" y="1197299"/>
              <a:ext cx="42991" cy="39147"/>
            </a:xfrm>
            <a:custGeom>
              <a:avLst/>
              <a:gdLst/>
              <a:ahLst/>
              <a:cxnLst/>
              <a:rect l="l" t="t" r="r" b="b"/>
              <a:pathLst>
                <a:path w="1323" h="1252" extrusionOk="0">
                  <a:moveTo>
                    <a:pt x="660" y="1"/>
                  </a:moveTo>
                  <a:cubicBezTo>
                    <a:pt x="631" y="1"/>
                    <a:pt x="602" y="3"/>
                    <a:pt x="572" y="7"/>
                  </a:cubicBezTo>
                  <a:cubicBezTo>
                    <a:pt x="239" y="54"/>
                    <a:pt x="1" y="364"/>
                    <a:pt x="36" y="709"/>
                  </a:cubicBezTo>
                  <a:cubicBezTo>
                    <a:pt x="80" y="1025"/>
                    <a:pt x="342" y="1251"/>
                    <a:pt x="651" y="1251"/>
                  </a:cubicBezTo>
                  <a:cubicBezTo>
                    <a:pt x="680" y="1251"/>
                    <a:pt x="709" y="1249"/>
                    <a:pt x="739" y="1245"/>
                  </a:cubicBezTo>
                  <a:cubicBezTo>
                    <a:pt x="1084" y="1197"/>
                    <a:pt x="1322" y="888"/>
                    <a:pt x="1275" y="543"/>
                  </a:cubicBezTo>
                  <a:cubicBezTo>
                    <a:pt x="1231" y="227"/>
                    <a:pt x="969" y="1"/>
                    <a:pt x="66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835" name="Google Shape;3835;p23"/>
            <p:cNvSpPr/>
            <p:nvPr/>
          </p:nvSpPr>
          <p:spPr>
            <a:xfrm rot="10800000" flipH="1">
              <a:off x="7116697" y="1782908"/>
              <a:ext cx="42958" cy="38740"/>
            </a:xfrm>
            <a:custGeom>
              <a:avLst/>
              <a:gdLst/>
              <a:ahLst/>
              <a:cxnLst/>
              <a:rect l="l" t="t" r="r" b="b"/>
              <a:pathLst>
                <a:path w="1322" h="1239" extrusionOk="0">
                  <a:moveTo>
                    <a:pt x="671" y="0"/>
                  </a:moveTo>
                  <a:cubicBezTo>
                    <a:pt x="642" y="0"/>
                    <a:pt x="613" y="2"/>
                    <a:pt x="584" y="6"/>
                  </a:cubicBezTo>
                  <a:cubicBezTo>
                    <a:pt x="238" y="42"/>
                    <a:pt x="0" y="363"/>
                    <a:pt x="48" y="697"/>
                  </a:cubicBezTo>
                  <a:cubicBezTo>
                    <a:pt x="91" y="1012"/>
                    <a:pt x="354" y="1239"/>
                    <a:pt x="663" y="1239"/>
                  </a:cubicBezTo>
                  <a:cubicBezTo>
                    <a:pt x="691" y="1239"/>
                    <a:pt x="721" y="1237"/>
                    <a:pt x="750" y="1232"/>
                  </a:cubicBezTo>
                  <a:cubicBezTo>
                    <a:pt x="1084" y="1197"/>
                    <a:pt x="1322" y="875"/>
                    <a:pt x="1286" y="542"/>
                  </a:cubicBezTo>
                  <a:cubicBezTo>
                    <a:pt x="1243" y="226"/>
                    <a:pt x="980" y="0"/>
                    <a:pt x="67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836" name="Google Shape;3836;p23"/>
            <p:cNvSpPr/>
            <p:nvPr/>
          </p:nvSpPr>
          <p:spPr>
            <a:xfrm rot="10800000" flipH="1">
              <a:off x="6634244" y="1221625"/>
              <a:ext cx="26321" cy="24201"/>
            </a:xfrm>
            <a:custGeom>
              <a:avLst/>
              <a:gdLst/>
              <a:ahLst/>
              <a:cxnLst/>
              <a:rect l="l" t="t" r="r" b="b"/>
              <a:pathLst>
                <a:path w="810" h="774" extrusionOk="0">
                  <a:moveTo>
                    <a:pt x="431" y="0"/>
                  </a:moveTo>
                  <a:cubicBezTo>
                    <a:pt x="407" y="0"/>
                    <a:pt x="382" y="3"/>
                    <a:pt x="357" y="9"/>
                  </a:cubicBezTo>
                  <a:cubicBezTo>
                    <a:pt x="143" y="45"/>
                    <a:pt x="0" y="235"/>
                    <a:pt x="24" y="438"/>
                  </a:cubicBezTo>
                  <a:cubicBezTo>
                    <a:pt x="57" y="636"/>
                    <a:pt x="223" y="774"/>
                    <a:pt x="408" y="774"/>
                  </a:cubicBezTo>
                  <a:cubicBezTo>
                    <a:pt x="423" y="774"/>
                    <a:pt x="438" y="773"/>
                    <a:pt x="453" y="771"/>
                  </a:cubicBezTo>
                  <a:cubicBezTo>
                    <a:pt x="667" y="735"/>
                    <a:pt x="810" y="545"/>
                    <a:pt x="786" y="342"/>
                  </a:cubicBezTo>
                  <a:cubicBezTo>
                    <a:pt x="755" y="144"/>
                    <a:pt x="604" y="0"/>
                    <a:pt x="43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837" name="Google Shape;3837;p23"/>
            <p:cNvSpPr/>
            <p:nvPr/>
          </p:nvSpPr>
          <p:spPr>
            <a:xfrm rot="10800000" flipH="1">
              <a:off x="6421824" y="1293353"/>
              <a:ext cx="42991" cy="38772"/>
            </a:xfrm>
            <a:custGeom>
              <a:avLst/>
              <a:gdLst/>
              <a:ahLst/>
              <a:cxnLst/>
              <a:rect l="l" t="t" r="r" b="b"/>
              <a:pathLst>
                <a:path w="1323" h="1240" extrusionOk="0">
                  <a:moveTo>
                    <a:pt x="669" y="1"/>
                  </a:moveTo>
                  <a:cubicBezTo>
                    <a:pt x="641" y="1"/>
                    <a:pt x="613" y="3"/>
                    <a:pt x="584" y="7"/>
                  </a:cubicBezTo>
                  <a:cubicBezTo>
                    <a:pt x="239" y="43"/>
                    <a:pt x="1" y="364"/>
                    <a:pt x="48" y="697"/>
                  </a:cubicBezTo>
                  <a:cubicBezTo>
                    <a:pt x="81" y="1013"/>
                    <a:pt x="352" y="1239"/>
                    <a:pt x="654" y="1239"/>
                  </a:cubicBezTo>
                  <a:cubicBezTo>
                    <a:pt x="682" y="1239"/>
                    <a:pt x="710" y="1237"/>
                    <a:pt x="739" y="1233"/>
                  </a:cubicBezTo>
                  <a:cubicBezTo>
                    <a:pt x="1084" y="1197"/>
                    <a:pt x="1322" y="876"/>
                    <a:pt x="1275" y="543"/>
                  </a:cubicBezTo>
                  <a:cubicBezTo>
                    <a:pt x="1242" y="227"/>
                    <a:pt x="970" y="1"/>
                    <a:pt x="66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838" name="Google Shape;3838;p23"/>
            <p:cNvSpPr/>
            <p:nvPr/>
          </p:nvSpPr>
          <p:spPr>
            <a:xfrm rot="10800000" flipH="1">
              <a:off x="3749955" y="1019919"/>
              <a:ext cx="53032" cy="28328"/>
            </a:xfrm>
            <a:custGeom>
              <a:avLst/>
              <a:gdLst/>
              <a:ahLst/>
              <a:cxnLst/>
              <a:rect l="l" t="t" r="r" b="b"/>
              <a:pathLst>
                <a:path w="1632" h="906" fill="none" extrusionOk="0">
                  <a:moveTo>
                    <a:pt x="0" y="417"/>
                  </a:moveTo>
                  <a:cubicBezTo>
                    <a:pt x="12" y="179"/>
                    <a:pt x="381" y="0"/>
                    <a:pt x="833" y="36"/>
                  </a:cubicBezTo>
                  <a:cubicBezTo>
                    <a:pt x="1274" y="48"/>
                    <a:pt x="1631" y="250"/>
                    <a:pt x="1619" y="489"/>
                  </a:cubicBezTo>
                  <a:cubicBezTo>
                    <a:pt x="1607" y="727"/>
                    <a:pt x="1226" y="905"/>
                    <a:pt x="786" y="881"/>
                  </a:cubicBezTo>
                  <a:cubicBezTo>
                    <a:pt x="333" y="870"/>
                    <a:pt x="0" y="655"/>
                    <a:pt x="0" y="417"/>
                  </a:cubicBezTo>
                  <a:close/>
                </a:path>
              </a:pathLst>
            </a:custGeom>
            <a:noFill/>
            <a:ln w="4175" cap="flat" cmpd="sng">
              <a:solidFill>
                <a:srgbClr val="D4C599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839" name="Google Shape;3839;p23"/>
            <p:cNvSpPr/>
            <p:nvPr/>
          </p:nvSpPr>
          <p:spPr>
            <a:xfrm rot="10800000" flipH="1">
              <a:off x="4898231" y="1234351"/>
              <a:ext cx="73179" cy="38740"/>
            </a:xfrm>
            <a:custGeom>
              <a:avLst/>
              <a:gdLst/>
              <a:ahLst/>
              <a:cxnLst/>
              <a:rect l="l" t="t" r="r" b="b"/>
              <a:pathLst>
                <a:path w="2252" h="1239" fill="none" extrusionOk="0">
                  <a:moveTo>
                    <a:pt x="25" y="572"/>
                  </a:moveTo>
                  <a:cubicBezTo>
                    <a:pt x="36" y="238"/>
                    <a:pt x="537" y="0"/>
                    <a:pt x="1156" y="36"/>
                  </a:cubicBezTo>
                  <a:cubicBezTo>
                    <a:pt x="1763" y="60"/>
                    <a:pt x="2251" y="345"/>
                    <a:pt x="2239" y="679"/>
                  </a:cubicBezTo>
                  <a:cubicBezTo>
                    <a:pt x="2227" y="1000"/>
                    <a:pt x="1715" y="1238"/>
                    <a:pt x="1108" y="1214"/>
                  </a:cubicBezTo>
                  <a:cubicBezTo>
                    <a:pt x="501" y="1179"/>
                    <a:pt x="1" y="881"/>
                    <a:pt x="25" y="572"/>
                  </a:cubicBezTo>
                  <a:close/>
                </a:path>
              </a:pathLst>
            </a:custGeom>
            <a:noFill/>
            <a:ln w="4175" cap="flat" cmpd="sng">
              <a:solidFill>
                <a:srgbClr val="D4C599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840" name="Google Shape;3840;p23"/>
            <p:cNvSpPr/>
            <p:nvPr/>
          </p:nvSpPr>
          <p:spPr>
            <a:xfrm rot="10800000" flipH="1">
              <a:off x="4353485" y="1137203"/>
              <a:ext cx="72789" cy="38365"/>
            </a:xfrm>
            <a:custGeom>
              <a:avLst/>
              <a:gdLst/>
              <a:ahLst/>
              <a:cxnLst/>
              <a:rect l="l" t="t" r="r" b="b"/>
              <a:pathLst>
                <a:path w="2240" h="1227" fill="none" extrusionOk="0">
                  <a:moveTo>
                    <a:pt x="13" y="560"/>
                  </a:moveTo>
                  <a:cubicBezTo>
                    <a:pt x="25" y="227"/>
                    <a:pt x="537" y="0"/>
                    <a:pt x="1144" y="24"/>
                  </a:cubicBezTo>
                  <a:cubicBezTo>
                    <a:pt x="1751" y="60"/>
                    <a:pt x="2239" y="334"/>
                    <a:pt x="2227" y="667"/>
                  </a:cubicBezTo>
                  <a:cubicBezTo>
                    <a:pt x="2215" y="989"/>
                    <a:pt x="1703" y="1227"/>
                    <a:pt x="1096" y="1203"/>
                  </a:cubicBezTo>
                  <a:cubicBezTo>
                    <a:pt x="477" y="1167"/>
                    <a:pt x="1" y="893"/>
                    <a:pt x="13" y="560"/>
                  </a:cubicBezTo>
                  <a:close/>
                </a:path>
              </a:pathLst>
            </a:custGeom>
            <a:noFill/>
            <a:ln w="4175" cap="flat" cmpd="sng">
              <a:solidFill>
                <a:srgbClr val="D4C599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841" name="Google Shape;3841;p23"/>
            <p:cNvSpPr/>
            <p:nvPr/>
          </p:nvSpPr>
          <p:spPr>
            <a:xfrm rot="10800000" flipH="1">
              <a:off x="3562296" y="1262648"/>
              <a:ext cx="87477" cy="46182"/>
            </a:xfrm>
            <a:custGeom>
              <a:avLst/>
              <a:gdLst/>
              <a:ahLst/>
              <a:cxnLst/>
              <a:rect l="l" t="t" r="r" b="b"/>
              <a:pathLst>
                <a:path w="2692" h="1477" fill="none" extrusionOk="0">
                  <a:moveTo>
                    <a:pt x="12" y="667"/>
                  </a:moveTo>
                  <a:cubicBezTo>
                    <a:pt x="24" y="286"/>
                    <a:pt x="632" y="0"/>
                    <a:pt x="1382" y="36"/>
                  </a:cubicBezTo>
                  <a:cubicBezTo>
                    <a:pt x="2108" y="60"/>
                    <a:pt x="2691" y="405"/>
                    <a:pt x="2679" y="810"/>
                  </a:cubicBezTo>
                  <a:cubicBezTo>
                    <a:pt x="2656" y="1191"/>
                    <a:pt x="2048" y="1476"/>
                    <a:pt x="1310" y="1441"/>
                  </a:cubicBezTo>
                  <a:cubicBezTo>
                    <a:pt x="572" y="1393"/>
                    <a:pt x="0" y="1060"/>
                    <a:pt x="12" y="667"/>
                  </a:cubicBezTo>
                  <a:close/>
                </a:path>
              </a:pathLst>
            </a:custGeom>
            <a:noFill/>
            <a:ln w="2975" cap="flat" cmpd="sng">
              <a:solidFill>
                <a:srgbClr val="D4C599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842" name="Google Shape;3842;p23"/>
            <p:cNvSpPr/>
            <p:nvPr/>
          </p:nvSpPr>
          <p:spPr>
            <a:xfrm rot="10800000" flipH="1">
              <a:off x="3498444" y="1327435"/>
              <a:ext cx="61188" cy="32424"/>
            </a:xfrm>
            <a:custGeom>
              <a:avLst/>
              <a:gdLst/>
              <a:ahLst/>
              <a:cxnLst/>
              <a:rect l="l" t="t" r="r" b="b"/>
              <a:pathLst>
                <a:path w="1883" h="1037" fill="none" extrusionOk="0">
                  <a:moveTo>
                    <a:pt x="1" y="477"/>
                  </a:moveTo>
                  <a:cubicBezTo>
                    <a:pt x="13" y="203"/>
                    <a:pt x="441" y="1"/>
                    <a:pt x="965" y="25"/>
                  </a:cubicBezTo>
                  <a:cubicBezTo>
                    <a:pt x="1489" y="60"/>
                    <a:pt x="1882" y="299"/>
                    <a:pt x="1870" y="560"/>
                  </a:cubicBezTo>
                  <a:cubicBezTo>
                    <a:pt x="1858" y="834"/>
                    <a:pt x="1430" y="1037"/>
                    <a:pt x="906" y="1013"/>
                  </a:cubicBezTo>
                  <a:cubicBezTo>
                    <a:pt x="394" y="989"/>
                    <a:pt x="1" y="739"/>
                    <a:pt x="1" y="477"/>
                  </a:cubicBezTo>
                  <a:close/>
                </a:path>
              </a:pathLst>
            </a:custGeom>
            <a:noFill/>
            <a:ln w="2975" cap="flat" cmpd="sng">
              <a:solidFill>
                <a:srgbClr val="D4C599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843" name="Google Shape;3843;p23"/>
            <p:cNvSpPr/>
            <p:nvPr/>
          </p:nvSpPr>
          <p:spPr>
            <a:xfrm rot="10800000" flipH="1">
              <a:off x="4601876" y="1277532"/>
              <a:ext cx="29440" cy="27609"/>
            </a:xfrm>
            <a:custGeom>
              <a:avLst/>
              <a:gdLst/>
              <a:ahLst/>
              <a:cxnLst/>
              <a:rect l="l" t="t" r="r" b="b"/>
              <a:pathLst>
                <a:path w="906" h="883" extrusionOk="0">
                  <a:moveTo>
                    <a:pt x="455" y="1"/>
                  </a:moveTo>
                  <a:cubicBezTo>
                    <a:pt x="216" y="1"/>
                    <a:pt x="36" y="187"/>
                    <a:pt x="12" y="418"/>
                  </a:cubicBezTo>
                  <a:cubicBezTo>
                    <a:pt x="1" y="656"/>
                    <a:pt x="191" y="870"/>
                    <a:pt x="429" y="882"/>
                  </a:cubicBezTo>
                  <a:cubicBezTo>
                    <a:pt x="437" y="882"/>
                    <a:pt x="445" y="883"/>
                    <a:pt x="452" y="883"/>
                  </a:cubicBezTo>
                  <a:cubicBezTo>
                    <a:pt x="702" y="883"/>
                    <a:pt x="882" y="696"/>
                    <a:pt x="894" y="465"/>
                  </a:cubicBezTo>
                  <a:cubicBezTo>
                    <a:pt x="905" y="215"/>
                    <a:pt x="715" y="13"/>
                    <a:pt x="477" y="1"/>
                  </a:cubicBezTo>
                  <a:cubicBezTo>
                    <a:pt x="469" y="1"/>
                    <a:pt x="462" y="1"/>
                    <a:pt x="45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844" name="Google Shape;3844;p23"/>
            <p:cNvSpPr/>
            <p:nvPr/>
          </p:nvSpPr>
          <p:spPr>
            <a:xfrm rot="10800000" flipH="1">
              <a:off x="3992530" y="1213871"/>
              <a:ext cx="28271" cy="26859"/>
            </a:xfrm>
            <a:custGeom>
              <a:avLst/>
              <a:gdLst/>
              <a:ahLst/>
              <a:cxnLst/>
              <a:rect l="l" t="t" r="r" b="b"/>
              <a:pathLst>
                <a:path w="870" h="859" extrusionOk="0">
                  <a:moveTo>
                    <a:pt x="453" y="1"/>
                  </a:moveTo>
                  <a:cubicBezTo>
                    <a:pt x="215" y="1"/>
                    <a:pt x="12" y="179"/>
                    <a:pt x="0" y="406"/>
                  </a:cubicBezTo>
                  <a:cubicBezTo>
                    <a:pt x="0" y="656"/>
                    <a:pt x="179" y="858"/>
                    <a:pt x="417" y="858"/>
                  </a:cubicBezTo>
                  <a:cubicBezTo>
                    <a:pt x="655" y="858"/>
                    <a:pt x="846" y="680"/>
                    <a:pt x="869" y="441"/>
                  </a:cubicBezTo>
                  <a:cubicBezTo>
                    <a:pt x="869" y="203"/>
                    <a:pt x="691" y="13"/>
                    <a:pt x="45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845" name="Google Shape;3845;p23"/>
            <p:cNvSpPr/>
            <p:nvPr/>
          </p:nvSpPr>
          <p:spPr>
            <a:xfrm rot="10800000" flipH="1">
              <a:off x="3430757" y="1107405"/>
              <a:ext cx="41431" cy="39147"/>
            </a:xfrm>
            <a:custGeom>
              <a:avLst/>
              <a:gdLst/>
              <a:ahLst/>
              <a:cxnLst/>
              <a:rect l="l" t="t" r="r" b="b"/>
              <a:pathLst>
                <a:path w="1275" h="1252" extrusionOk="0">
                  <a:moveTo>
                    <a:pt x="645" y="1"/>
                  </a:moveTo>
                  <a:cubicBezTo>
                    <a:pt x="309" y="1"/>
                    <a:pt x="24" y="270"/>
                    <a:pt x="12" y="596"/>
                  </a:cubicBezTo>
                  <a:cubicBezTo>
                    <a:pt x="0" y="942"/>
                    <a:pt x="262" y="1227"/>
                    <a:pt x="608" y="1251"/>
                  </a:cubicBezTo>
                  <a:cubicBezTo>
                    <a:pt x="615" y="1252"/>
                    <a:pt x="622" y="1252"/>
                    <a:pt x="629" y="1252"/>
                  </a:cubicBezTo>
                  <a:cubicBezTo>
                    <a:pt x="954" y="1252"/>
                    <a:pt x="1239" y="994"/>
                    <a:pt x="1262" y="656"/>
                  </a:cubicBezTo>
                  <a:cubicBezTo>
                    <a:pt x="1274" y="311"/>
                    <a:pt x="1000" y="13"/>
                    <a:pt x="667" y="1"/>
                  </a:cubicBezTo>
                  <a:cubicBezTo>
                    <a:pt x="660" y="1"/>
                    <a:pt x="653" y="1"/>
                    <a:pt x="64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846" name="Google Shape;3846;p23"/>
            <p:cNvSpPr/>
            <p:nvPr/>
          </p:nvSpPr>
          <p:spPr>
            <a:xfrm rot="10800000" flipH="1">
              <a:off x="1983754" y="2090237"/>
              <a:ext cx="53454" cy="28328"/>
            </a:xfrm>
            <a:custGeom>
              <a:avLst/>
              <a:gdLst/>
              <a:ahLst/>
              <a:cxnLst/>
              <a:rect l="l" t="t" r="r" b="b"/>
              <a:pathLst>
                <a:path w="1645" h="906" fill="none" extrusionOk="0">
                  <a:moveTo>
                    <a:pt x="13" y="418"/>
                  </a:moveTo>
                  <a:cubicBezTo>
                    <a:pt x="25" y="180"/>
                    <a:pt x="394" y="1"/>
                    <a:pt x="846" y="37"/>
                  </a:cubicBezTo>
                  <a:cubicBezTo>
                    <a:pt x="1287" y="49"/>
                    <a:pt x="1644" y="251"/>
                    <a:pt x="1632" y="489"/>
                  </a:cubicBezTo>
                  <a:cubicBezTo>
                    <a:pt x="1620" y="727"/>
                    <a:pt x="1251" y="906"/>
                    <a:pt x="799" y="882"/>
                  </a:cubicBezTo>
                  <a:cubicBezTo>
                    <a:pt x="358" y="846"/>
                    <a:pt x="1" y="644"/>
                    <a:pt x="13" y="418"/>
                  </a:cubicBezTo>
                  <a:close/>
                </a:path>
              </a:pathLst>
            </a:custGeom>
            <a:noFill/>
            <a:ln w="4175" cap="flat" cmpd="sng">
              <a:solidFill>
                <a:srgbClr val="D4C599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847" name="Google Shape;3847;p23"/>
            <p:cNvSpPr/>
            <p:nvPr/>
          </p:nvSpPr>
          <p:spPr>
            <a:xfrm rot="10800000" flipH="1">
              <a:off x="1890136" y="1642361"/>
              <a:ext cx="53812" cy="28328"/>
            </a:xfrm>
            <a:custGeom>
              <a:avLst/>
              <a:gdLst/>
              <a:ahLst/>
              <a:cxnLst/>
              <a:rect l="l" t="t" r="r" b="b"/>
              <a:pathLst>
                <a:path w="1656" h="906" fill="none" extrusionOk="0">
                  <a:moveTo>
                    <a:pt x="24" y="417"/>
                  </a:moveTo>
                  <a:cubicBezTo>
                    <a:pt x="36" y="179"/>
                    <a:pt x="405" y="0"/>
                    <a:pt x="858" y="24"/>
                  </a:cubicBezTo>
                  <a:cubicBezTo>
                    <a:pt x="1298" y="36"/>
                    <a:pt x="1656" y="250"/>
                    <a:pt x="1644" y="488"/>
                  </a:cubicBezTo>
                  <a:cubicBezTo>
                    <a:pt x="1632" y="726"/>
                    <a:pt x="1251" y="905"/>
                    <a:pt x="810" y="869"/>
                  </a:cubicBezTo>
                  <a:cubicBezTo>
                    <a:pt x="358" y="857"/>
                    <a:pt x="1" y="655"/>
                    <a:pt x="24" y="417"/>
                  </a:cubicBezTo>
                  <a:close/>
                </a:path>
              </a:pathLst>
            </a:custGeom>
            <a:noFill/>
            <a:ln w="4175" cap="flat" cmpd="sng">
              <a:solidFill>
                <a:srgbClr val="D4C599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848" name="Google Shape;3848;p23"/>
            <p:cNvSpPr/>
            <p:nvPr/>
          </p:nvSpPr>
          <p:spPr>
            <a:xfrm rot="10800000" flipH="1">
              <a:off x="2198871" y="1491589"/>
              <a:ext cx="61546" cy="32800"/>
            </a:xfrm>
            <a:custGeom>
              <a:avLst/>
              <a:gdLst/>
              <a:ahLst/>
              <a:cxnLst/>
              <a:rect l="l" t="t" r="r" b="b"/>
              <a:pathLst>
                <a:path w="1894" h="1049" fill="none" extrusionOk="0">
                  <a:moveTo>
                    <a:pt x="13" y="477"/>
                  </a:moveTo>
                  <a:cubicBezTo>
                    <a:pt x="25" y="215"/>
                    <a:pt x="465" y="0"/>
                    <a:pt x="965" y="36"/>
                  </a:cubicBezTo>
                  <a:cubicBezTo>
                    <a:pt x="1489" y="60"/>
                    <a:pt x="1894" y="298"/>
                    <a:pt x="1870" y="572"/>
                  </a:cubicBezTo>
                  <a:cubicBezTo>
                    <a:pt x="1858" y="834"/>
                    <a:pt x="1430" y="1048"/>
                    <a:pt x="918" y="1012"/>
                  </a:cubicBezTo>
                  <a:cubicBezTo>
                    <a:pt x="406" y="989"/>
                    <a:pt x="1" y="750"/>
                    <a:pt x="13" y="477"/>
                  </a:cubicBezTo>
                  <a:close/>
                </a:path>
              </a:pathLst>
            </a:custGeom>
            <a:noFill/>
            <a:ln w="3575" cap="flat" cmpd="sng">
              <a:solidFill>
                <a:srgbClr val="D4C599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849" name="Google Shape;3849;p23"/>
            <p:cNvSpPr/>
            <p:nvPr/>
          </p:nvSpPr>
          <p:spPr>
            <a:xfrm rot="10800000" flipH="1">
              <a:off x="3039614" y="1857169"/>
              <a:ext cx="73536" cy="39147"/>
            </a:xfrm>
            <a:custGeom>
              <a:avLst/>
              <a:gdLst/>
              <a:ahLst/>
              <a:cxnLst/>
              <a:rect l="l" t="t" r="r" b="b"/>
              <a:pathLst>
                <a:path w="2263" h="1252" fill="none" extrusionOk="0">
                  <a:moveTo>
                    <a:pt x="1155" y="37"/>
                  </a:moveTo>
                  <a:cubicBezTo>
                    <a:pt x="1774" y="61"/>
                    <a:pt x="2262" y="358"/>
                    <a:pt x="2239" y="680"/>
                  </a:cubicBezTo>
                  <a:cubicBezTo>
                    <a:pt x="2227" y="1013"/>
                    <a:pt x="1715" y="1251"/>
                    <a:pt x="1096" y="1227"/>
                  </a:cubicBezTo>
                  <a:cubicBezTo>
                    <a:pt x="488" y="1192"/>
                    <a:pt x="0" y="906"/>
                    <a:pt x="12" y="572"/>
                  </a:cubicBezTo>
                  <a:cubicBezTo>
                    <a:pt x="24" y="251"/>
                    <a:pt x="536" y="1"/>
                    <a:pt x="1155" y="37"/>
                  </a:cubicBezTo>
                  <a:close/>
                </a:path>
              </a:pathLst>
            </a:custGeom>
            <a:noFill/>
            <a:ln w="4175" cap="flat" cmpd="sng">
              <a:solidFill>
                <a:srgbClr val="D4C599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850" name="Google Shape;3850;p23"/>
            <p:cNvSpPr/>
            <p:nvPr/>
          </p:nvSpPr>
          <p:spPr>
            <a:xfrm rot="10800000" flipH="1">
              <a:off x="1998085" y="1218718"/>
              <a:ext cx="73146" cy="38396"/>
            </a:xfrm>
            <a:custGeom>
              <a:avLst/>
              <a:gdLst/>
              <a:ahLst/>
              <a:cxnLst/>
              <a:rect l="l" t="t" r="r" b="b"/>
              <a:pathLst>
                <a:path w="2251" h="1228" fill="none" extrusionOk="0">
                  <a:moveTo>
                    <a:pt x="12" y="561"/>
                  </a:moveTo>
                  <a:cubicBezTo>
                    <a:pt x="36" y="239"/>
                    <a:pt x="536" y="1"/>
                    <a:pt x="1144" y="25"/>
                  </a:cubicBezTo>
                  <a:cubicBezTo>
                    <a:pt x="1763" y="61"/>
                    <a:pt x="2251" y="334"/>
                    <a:pt x="2239" y="668"/>
                  </a:cubicBezTo>
                  <a:cubicBezTo>
                    <a:pt x="2215" y="1001"/>
                    <a:pt x="1715" y="1227"/>
                    <a:pt x="1108" y="1204"/>
                  </a:cubicBezTo>
                  <a:cubicBezTo>
                    <a:pt x="489" y="1180"/>
                    <a:pt x="1" y="894"/>
                    <a:pt x="12" y="561"/>
                  </a:cubicBezTo>
                  <a:close/>
                </a:path>
              </a:pathLst>
            </a:custGeom>
            <a:noFill/>
            <a:ln w="4175" cap="flat" cmpd="sng">
              <a:solidFill>
                <a:srgbClr val="D4C599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851" name="Google Shape;3851;p23"/>
            <p:cNvSpPr/>
            <p:nvPr/>
          </p:nvSpPr>
          <p:spPr>
            <a:xfrm rot="10800000" flipH="1">
              <a:off x="2059208" y="2182913"/>
              <a:ext cx="73536" cy="38396"/>
            </a:xfrm>
            <a:custGeom>
              <a:avLst/>
              <a:gdLst/>
              <a:ahLst/>
              <a:cxnLst/>
              <a:rect l="l" t="t" r="r" b="b"/>
              <a:pathLst>
                <a:path w="2263" h="1228" fill="none" extrusionOk="0">
                  <a:moveTo>
                    <a:pt x="25" y="560"/>
                  </a:moveTo>
                  <a:cubicBezTo>
                    <a:pt x="36" y="239"/>
                    <a:pt x="548" y="1"/>
                    <a:pt x="1156" y="25"/>
                  </a:cubicBezTo>
                  <a:cubicBezTo>
                    <a:pt x="1763" y="60"/>
                    <a:pt x="2263" y="346"/>
                    <a:pt x="2239" y="668"/>
                  </a:cubicBezTo>
                  <a:cubicBezTo>
                    <a:pt x="2227" y="1001"/>
                    <a:pt x="1727" y="1227"/>
                    <a:pt x="1108" y="1203"/>
                  </a:cubicBezTo>
                  <a:cubicBezTo>
                    <a:pt x="489" y="1180"/>
                    <a:pt x="1" y="882"/>
                    <a:pt x="25" y="560"/>
                  </a:cubicBezTo>
                  <a:close/>
                </a:path>
              </a:pathLst>
            </a:custGeom>
            <a:noFill/>
            <a:ln w="4175" cap="flat" cmpd="sng">
              <a:solidFill>
                <a:srgbClr val="D4C599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852" name="Google Shape;3852;p23"/>
            <p:cNvSpPr/>
            <p:nvPr/>
          </p:nvSpPr>
          <p:spPr>
            <a:xfrm rot="10800000" flipH="1">
              <a:off x="1703257" y="1885466"/>
              <a:ext cx="87477" cy="45838"/>
            </a:xfrm>
            <a:custGeom>
              <a:avLst/>
              <a:gdLst/>
              <a:ahLst/>
              <a:cxnLst/>
              <a:rect l="l" t="t" r="r" b="b"/>
              <a:pathLst>
                <a:path w="2692" h="1466" fill="none" extrusionOk="0">
                  <a:moveTo>
                    <a:pt x="13" y="668"/>
                  </a:moveTo>
                  <a:cubicBezTo>
                    <a:pt x="25" y="275"/>
                    <a:pt x="632" y="1"/>
                    <a:pt x="1382" y="25"/>
                  </a:cubicBezTo>
                  <a:cubicBezTo>
                    <a:pt x="2108" y="60"/>
                    <a:pt x="2692" y="394"/>
                    <a:pt x="2680" y="799"/>
                  </a:cubicBezTo>
                  <a:cubicBezTo>
                    <a:pt x="2656" y="1191"/>
                    <a:pt x="2049" y="1465"/>
                    <a:pt x="1311" y="1441"/>
                  </a:cubicBezTo>
                  <a:cubicBezTo>
                    <a:pt x="572" y="1394"/>
                    <a:pt x="1" y="1049"/>
                    <a:pt x="13" y="668"/>
                  </a:cubicBezTo>
                  <a:close/>
                </a:path>
              </a:pathLst>
            </a:custGeom>
            <a:noFill/>
            <a:ln w="2975" cap="flat" cmpd="sng">
              <a:solidFill>
                <a:srgbClr val="D4C599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853" name="Google Shape;3853;p23"/>
            <p:cNvSpPr/>
            <p:nvPr/>
          </p:nvSpPr>
          <p:spPr>
            <a:xfrm rot="10800000" flipH="1">
              <a:off x="1638657" y="1949877"/>
              <a:ext cx="61935" cy="32800"/>
            </a:xfrm>
            <a:custGeom>
              <a:avLst/>
              <a:gdLst/>
              <a:ahLst/>
              <a:cxnLst/>
              <a:rect l="l" t="t" r="r" b="b"/>
              <a:pathLst>
                <a:path w="1906" h="1049" fill="none" extrusionOk="0">
                  <a:moveTo>
                    <a:pt x="24" y="477"/>
                  </a:moveTo>
                  <a:cubicBezTo>
                    <a:pt x="36" y="215"/>
                    <a:pt x="465" y="1"/>
                    <a:pt x="989" y="36"/>
                  </a:cubicBezTo>
                  <a:cubicBezTo>
                    <a:pt x="1513" y="60"/>
                    <a:pt x="1906" y="298"/>
                    <a:pt x="1894" y="572"/>
                  </a:cubicBezTo>
                  <a:cubicBezTo>
                    <a:pt x="1882" y="834"/>
                    <a:pt x="1453" y="1048"/>
                    <a:pt x="929" y="1013"/>
                  </a:cubicBezTo>
                  <a:cubicBezTo>
                    <a:pt x="417" y="1001"/>
                    <a:pt x="1" y="763"/>
                    <a:pt x="24" y="477"/>
                  </a:cubicBezTo>
                  <a:close/>
                </a:path>
              </a:pathLst>
            </a:custGeom>
            <a:noFill/>
            <a:ln w="2975" cap="flat" cmpd="sng">
              <a:solidFill>
                <a:srgbClr val="D4C599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854" name="Google Shape;3854;p23"/>
            <p:cNvSpPr/>
            <p:nvPr/>
          </p:nvSpPr>
          <p:spPr>
            <a:xfrm rot="10800000" flipH="1">
              <a:off x="1943915" y="2310235"/>
              <a:ext cx="29440" cy="27609"/>
            </a:xfrm>
            <a:custGeom>
              <a:avLst/>
              <a:gdLst/>
              <a:ahLst/>
              <a:cxnLst/>
              <a:rect l="l" t="t" r="r" b="b"/>
              <a:pathLst>
                <a:path w="906" h="883" extrusionOk="0">
                  <a:moveTo>
                    <a:pt x="455" y="1"/>
                  </a:moveTo>
                  <a:cubicBezTo>
                    <a:pt x="216" y="1"/>
                    <a:pt x="36" y="187"/>
                    <a:pt x="13" y="418"/>
                  </a:cubicBezTo>
                  <a:cubicBezTo>
                    <a:pt x="1" y="680"/>
                    <a:pt x="191" y="870"/>
                    <a:pt x="429" y="882"/>
                  </a:cubicBezTo>
                  <a:cubicBezTo>
                    <a:pt x="437" y="883"/>
                    <a:pt x="445" y="883"/>
                    <a:pt x="452" y="883"/>
                  </a:cubicBezTo>
                  <a:cubicBezTo>
                    <a:pt x="702" y="883"/>
                    <a:pt x="882" y="697"/>
                    <a:pt x="894" y="466"/>
                  </a:cubicBezTo>
                  <a:cubicBezTo>
                    <a:pt x="906" y="216"/>
                    <a:pt x="715" y="25"/>
                    <a:pt x="477" y="1"/>
                  </a:cubicBezTo>
                  <a:cubicBezTo>
                    <a:pt x="469" y="1"/>
                    <a:pt x="462" y="1"/>
                    <a:pt x="45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855" name="Google Shape;3855;p23"/>
            <p:cNvSpPr/>
            <p:nvPr/>
          </p:nvSpPr>
          <p:spPr>
            <a:xfrm rot="10800000" flipH="1">
              <a:off x="1958993" y="1284629"/>
              <a:ext cx="25964" cy="24951"/>
            </a:xfrm>
            <a:custGeom>
              <a:avLst/>
              <a:gdLst/>
              <a:ahLst/>
              <a:cxnLst/>
              <a:rect l="l" t="t" r="r" b="b"/>
              <a:pathLst>
                <a:path w="799" h="798" extrusionOk="0">
                  <a:moveTo>
                    <a:pt x="418" y="0"/>
                  </a:moveTo>
                  <a:cubicBezTo>
                    <a:pt x="191" y="0"/>
                    <a:pt x="13" y="155"/>
                    <a:pt x="1" y="381"/>
                  </a:cubicBezTo>
                  <a:cubicBezTo>
                    <a:pt x="1" y="607"/>
                    <a:pt x="168" y="798"/>
                    <a:pt x="382" y="798"/>
                  </a:cubicBezTo>
                  <a:cubicBezTo>
                    <a:pt x="608" y="798"/>
                    <a:pt x="787" y="631"/>
                    <a:pt x="799" y="417"/>
                  </a:cubicBezTo>
                  <a:cubicBezTo>
                    <a:pt x="799" y="191"/>
                    <a:pt x="644" y="12"/>
                    <a:pt x="41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856" name="Google Shape;3856;p23"/>
            <p:cNvSpPr/>
            <p:nvPr/>
          </p:nvSpPr>
          <p:spPr>
            <a:xfrm rot="10800000" flipH="1">
              <a:off x="2965331" y="1522857"/>
              <a:ext cx="41789" cy="39147"/>
            </a:xfrm>
            <a:custGeom>
              <a:avLst/>
              <a:gdLst/>
              <a:ahLst/>
              <a:cxnLst/>
              <a:rect l="l" t="t" r="r" b="b"/>
              <a:pathLst>
                <a:path w="1286" h="1252" extrusionOk="0">
                  <a:moveTo>
                    <a:pt x="645" y="0"/>
                  </a:moveTo>
                  <a:cubicBezTo>
                    <a:pt x="321" y="0"/>
                    <a:pt x="35" y="258"/>
                    <a:pt x="12" y="596"/>
                  </a:cubicBezTo>
                  <a:cubicBezTo>
                    <a:pt x="0" y="941"/>
                    <a:pt x="262" y="1227"/>
                    <a:pt x="607" y="1251"/>
                  </a:cubicBezTo>
                  <a:cubicBezTo>
                    <a:pt x="615" y="1251"/>
                    <a:pt x="622" y="1251"/>
                    <a:pt x="630" y="1251"/>
                  </a:cubicBezTo>
                  <a:cubicBezTo>
                    <a:pt x="966" y="1251"/>
                    <a:pt x="1251" y="993"/>
                    <a:pt x="1262" y="656"/>
                  </a:cubicBezTo>
                  <a:cubicBezTo>
                    <a:pt x="1286" y="310"/>
                    <a:pt x="1012" y="13"/>
                    <a:pt x="667" y="1"/>
                  </a:cubicBezTo>
                  <a:cubicBezTo>
                    <a:pt x="660" y="1"/>
                    <a:pt x="652" y="0"/>
                    <a:pt x="64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857" name="Google Shape;3857;p23"/>
            <p:cNvSpPr/>
            <p:nvPr/>
          </p:nvSpPr>
          <p:spPr>
            <a:xfrm rot="10800000" flipH="1">
              <a:off x="2133101" y="1835969"/>
              <a:ext cx="28661" cy="27203"/>
            </a:xfrm>
            <a:custGeom>
              <a:avLst/>
              <a:gdLst/>
              <a:ahLst/>
              <a:cxnLst/>
              <a:rect l="l" t="t" r="r" b="b"/>
              <a:pathLst>
                <a:path w="882" h="870" extrusionOk="0">
                  <a:moveTo>
                    <a:pt x="465" y="1"/>
                  </a:moveTo>
                  <a:cubicBezTo>
                    <a:pt x="227" y="1"/>
                    <a:pt x="25" y="179"/>
                    <a:pt x="13" y="417"/>
                  </a:cubicBezTo>
                  <a:cubicBezTo>
                    <a:pt x="1" y="655"/>
                    <a:pt x="191" y="858"/>
                    <a:pt x="429" y="870"/>
                  </a:cubicBezTo>
                  <a:cubicBezTo>
                    <a:pt x="668" y="870"/>
                    <a:pt x="858" y="691"/>
                    <a:pt x="882" y="453"/>
                  </a:cubicBezTo>
                  <a:cubicBezTo>
                    <a:pt x="882" y="215"/>
                    <a:pt x="703" y="24"/>
                    <a:pt x="46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858" name="Google Shape;3858;p23"/>
            <p:cNvSpPr/>
            <p:nvPr/>
          </p:nvSpPr>
          <p:spPr>
            <a:xfrm rot="10800000" flipH="1">
              <a:off x="1501301" y="1424208"/>
              <a:ext cx="41821" cy="39147"/>
            </a:xfrm>
            <a:custGeom>
              <a:avLst/>
              <a:gdLst/>
              <a:ahLst/>
              <a:cxnLst/>
              <a:rect l="l" t="t" r="r" b="b"/>
              <a:pathLst>
                <a:path w="1287" h="1252" extrusionOk="0">
                  <a:moveTo>
                    <a:pt x="646" y="1"/>
                  </a:moveTo>
                  <a:cubicBezTo>
                    <a:pt x="321" y="1"/>
                    <a:pt x="36" y="259"/>
                    <a:pt x="13" y="596"/>
                  </a:cubicBezTo>
                  <a:cubicBezTo>
                    <a:pt x="1" y="942"/>
                    <a:pt x="275" y="1239"/>
                    <a:pt x="608" y="1251"/>
                  </a:cubicBezTo>
                  <a:cubicBezTo>
                    <a:pt x="616" y="1251"/>
                    <a:pt x="623" y="1251"/>
                    <a:pt x="631" y="1251"/>
                  </a:cubicBezTo>
                  <a:cubicBezTo>
                    <a:pt x="966" y="1251"/>
                    <a:pt x="1251" y="993"/>
                    <a:pt x="1263" y="656"/>
                  </a:cubicBezTo>
                  <a:cubicBezTo>
                    <a:pt x="1287" y="310"/>
                    <a:pt x="1013" y="13"/>
                    <a:pt x="668" y="1"/>
                  </a:cubicBezTo>
                  <a:cubicBezTo>
                    <a:pt x="660" y="1"/>
                    <a:pt x="653" y="1"/>
                    <a:pt x="64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859" name="Google Shape;3859;p23"/>
            <p:cNvSpPr/>
            <p:nvPr/>
          </p:nvSpPr>
          <p:spPr>
            <a:xfrm rot="10800000" flipH="1">
              <a:off x="1570970" y="1729847"/>
              <a:ext cx="42179" cy="39147"/>
            </a:xfrm>
            <a:custGeom>
              <a:avLst/>
              <a:gdLst/>
              <a:ahLst/>
              <a:cxnLst/>
              <a:rect l="l" t="t" r="r" b="b"/>
              <a:pathLst>
                <a:path w="1298" h="1252" extrusionOk="0">
                  <a:moveTo>
                    <a:pt x="668" y="1"/>
                  </a:moveTo>
                  <a:cubicBezTo>
                    <a:pt x="332" y="1"/>
                    <a:pt x="47" y="259"/>
                    <a:pt x="36" y="596"/>
                  </a:cubicBezTo>
                  <a:cubicBezTo>
                    <a:pt x="0" y="942"/>
                    <a:pt x="274" y="1239"/>
                    <a:pt x="631" y="1251"/>
                  </a:cubicBezTo>
                  <a:cubicBezTo>
                    <a:pt x="638" y="1251"/>
                    <a:pt x="645" y="1251"/>
                    <a:pt x="652" y="1251"/>
                  </a:cubicBezTo>
                  <a:cubicBezTo>
                    <a:pt x="977" y="1251"/>
                    <a:pt x="1263" y="982"/>
                    <a:pt x="1286" y="656"/>
                  </a:cubicBezTo>
                  <a:cubicBezTo>
                    <a:pt x="1298" y="310"/>
                    <a:pt x="1024" y="13"/>
                    <a:pt x="691" y="1"/>
                  </a:cubicBezTo>
                  <a:cubicBezTo>
                    <a:pt x="683" y="1"/>
                    <a:pt x="675" y="1"/>
                    <a:pt x="66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860" name="Google Shape;3860;p23"/>
            <p:cNvSpPr/>
            <p:nvPr/>
          </p:nvSpPr>
          <p:spPr>
            <a:xfrm rot="10800000" flipH="1">
              <a:off x="2522716" y="1236946"/>
              <a:ext cx="26321" cy="24326"/>
            </a:xfrm>
            <a:custGeom>
              <a:avLst/>
              <a:gdLst/>
              <a:ahLst/>
              <a:cxnLst/>
              <a:rect l="l" t="t" r="r" b="b"/>
              <a:pathLst>
                <a:path w="810" h="778" extrusionOk="0">
                  <a:moveTo>
                    <a:pt x="381" y="1"/>
                  </a:moveTo>
                  <a:cubicBezTo>
                    <a:pt x="194" y="1"/>
                    <a:pt x="35" y="171"/>
                    <a:pt x="24" y="372"/>
                  </a:cubicBezTo>
                  <a:cubicBezTo>
                    <a:pt x="0" y="598"/>
                    <a:pt x="167" y="765"/>
                    <a:pt x="393" y="777"/>
                  </a:cubicBezTo>
                  <a:cubicBezTo>
                    <a:pt x="400" y="777"/>
                    <a:pt x="406" y="777"/>
                    <a:pt x="412" y="777"/>
                  </a:cubicBezTo>
                  <a:cubicBezTo>
                    <a:pt x="607" y="777"/>
                    <a:pt x="775" y="603"/>
                    <a:pt x="798" y="396"/>
                  </a:cubicBezTo>
                  <a:cubicBezTo>
                    <a:pt x="810" y="194"/>
                    <a:pt x="631" y="15"/>
                    <a:pt x="417" y="3"/>
                  </a:cubicBezTo>
                  <a:cubicBezTo>
                    <a:pt x="405" y="2"/>
                    <a:pt x="393" y="1"/>
                    <a:pt x="38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861" name="Google Shape;3861;p23"/>
            <p:cNvSpPr/>
            <p:nvPr/>
          </p:nvSpPr>
          <p:spPr>
            <a:xfrm rot="10800000" flipH="1">
              <a:off x="2701471" y="1117067"/>
              <a:ext cx="41431" cy="39147"/>
            </a:xfrm>
            <a:custGeom>
              <a:avLst/>
              <a:gdLst/>
              <a:ahLst/>
              <a:cxnLst/>
              <a:rect l="l" t="t" r="r" b="b"/>
              <a:pathLst>
                <a:path w="1275" h="1252" extrusionOk="0">
                  <a:moveTo>
                    <a:pt x="644" y="0"/>
                  </a:moveTo>
                  <a:cubicBezTo>
                    <a:pt x="309" y="0"/>
                    <a:pt x="24" y="258"/>
                    <a:pt x="12" y="596"/>
                  </a:cubicBezTo>
                  <a:cubicBezTo>
                    <a:pt x="0" y="953"/>
                    <a:pt x="262" y="1239"/>
                    <a:pt x="607" y="1251"/>
                  </a:cubicBezTo>
                  <a:cubicBezTo>
                    <a:pt x="615" y="1251"/>
                    <a:pt x="622" y="1251"/>
                    <a:pt x="629" y="1251"/>
                  </a:cubicBezTo>
                  <a:cubicBezTo>
                    <a:pt x="954" y="1251"/>
                    <a:pt x="1239" y="993"/>
                    <a:pt x="1262" y="655"/>
                  </a:cubicBezTo>
                  <a:cubicBezTo>
                    <a:pt x="1274" y="310"/>
                    <a:pt x="1000" y="12"/>
                    <a:pt x="667" y="1"/>
                  </a:cubicBezTo>
                  <a:cubicBezTo>
                    <a:pt x="659" y="0"/>
                    <a:pt x="652" y="0"/>
                    <a:pt x="64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862" name="Google Shape;3862;p23"/>
            <p:cNvSpPr/>
            <p:nvPr/>
          </p:nvSpPr>
          <p:spPr>
            <a:xfrm rot="10800000" flipH="1">
              <a:off x="4421204" y="3146015"/>
              <a:ext cx="93261" cy="52154"/>
            </a:xfrm>
            <a:custGeom>
              <a:avLst/>
              <a:gdLst/>
              <a:ahLst/>
              <a:cxnLst/>
              <a:rect l="l" t="t" r="r" b="b"/>
              <a:pathLst>
                <a:path w="2870" h="1668" fill="none" extrusionOk="0">
                  <a:moveTo>
                    <a:pt x="2822" y="668"/>
                  </a:moveTo>
                  <a:cubicBezTo>
                    <a:pt x="2870" y="1072"/>
                    <a:pt x="2286" y="1477"/>
                    <a:pt x="1512" y="1584"/>
                  </a:cubicBezTo>
                  <a:cubicBezTo>
                    <a:pt x="739" y="1668"/>
                    <a:pt x="84" y="1418"/>
                    <a:pt x="36" y="1001"/>
                  </a:cubicBezTo>
                  <a:cubicBezTo>
                    <a:pt x="0" y="596"/>
                    <a:pt x="572" y="191"/>
                    <a:pt x="1346" y="96"/>
                  </a:cubicBezTo>
                  <a:cubicBezTo>
                    <a:pt x="2120" y="1"/>
                    <a:pt x="2775" y="275"/>
                    <a:pt x="2822" y="668"/>
                  </a:cubicBezTo>
                  <a:close/>
                </a:path>
              </a:pathLst>
            </a:custGeom>
            <a:noFill/>
            <a:ln w="3875" cap="flat" cmpd="sng">
              <a:solidFill>
                <a:srgbClr val="D4C599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863" name="Google Shape;3863;p23"/>
            <p:cNvSpPr/>
            <p:nvPr/>
          </p:nvSpPr>
          <p:spPr>
            <a:xfrm rot="10800000" flipH="1">
              <a:off x="4319462" y="3093517"/>
              <a:ext cx="54169" cy="29798"/>
            </a:xfrm>
            <a:custGeom>
              <a:avLst/>
              <a:gdLst/>
              <a:ahLst/>
              <a:cxnLst/>
              <a:rect l="l" t="t" r="r" b="b"/>
              <a:pathLst>
                <a:path w="1667" h="953" fill="none" extrusionOk="0">
                  <a:moveTo>
                    <a:pt x="1643" y="393"/>
                  </a:moveTo>
                  <a:cubicBezTo>
                    <a:pt x="1667" y="631"/>
                    <a:pt x="1322" y="857"/>
                    <a:pt x="881" y="917"/>
                  </a:cubicBezTo>
                  <a:cubicBezTo>
                    <a:pt x="429" y="953"/>
                    <a:pt x="48" y="810"/>
                    <a:pt x="36" y="583"/>
                  </a:cubicBezTo>
                  <a:cubicBezTo>
                    <a:pt x="0" y="345"/>
                    <a:pt x="345" y="119"/>
                    <a:pt x="786" y="60"/>
                  </a:cubicBezTo>
                  <a:cubicBezTo>
                    <a:pt x="1238" y="0"/>
                    <a:pt x="1619" y="155"/>
                    <a:pt x="1643" y="393"/>
                  </a:cubicBezTo>
                  <a:close/>
                </a:path>
              </a:pathLst>
            </a:custGeom>
            <a:noFill/>
            <a:ln w="4175" cap="flat" cmpd="sng">
              <a:solidFill>
                <a:srgbClr val="D4C599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864" name="Google Shape;3864;p23"/>
            <p:cNvSpPr/>
            <p:nvPr/>
          </p:nvSpPr>
          <p:spPr>
            <a:xfrm rot="10800000" flipH="1">
              <a:off x="5323818" y="2914073"/>
              <a:ext cx="54202" cy="29829"/>
            </a:xfrm>
            <a:custGeom>
              <a:avLst/>
              <a:gdLst/>
              <a:ahLst/>
              <a:cxnLst/>
              <a:rect l="l" t="t" r="r" b="b"/>
              <a:pathLst>
                <a:path w="1668" h="954" fill="none" extrusionOk="0">
                  <a:moveTo>
                    <a:pt x="1644" y="382"/>
                  </a:moveTo>
                  <a:cubicBezTo>
                    <a:pt x="1668" y="620"/>
                    <a:pt x="1334" y="846"/>
                    <a:pt x="882" y="906"/>
                  </a:cubicBezTo>
                  <a:cubicBezTo>
                    <a:pt x="441" y="953"/>
                    <a:pt x="48" y="799"/>
                    <a:pt x="36" y="572"/>
                  </a:cubicBezTo>
                  <a:cubicBezTo>
                    <a:pt x="1" y="334"/>
                    <a:pt x="346" y="108"/>
                    <a:pt x="798" y="60"/>
                  </a:cubicBezTo>
                  <a:cubicBezTo>
                    <a:pt x="1227" y="1"/>
                    <a:pt x="1608" y="144"/>
                    <a:pt x="1644" y="382"/>
                  </a:cubicBezTo>
                  <a:close/>
                </a:path>
              </a:pathLst>
            </a:custGeom>
            <a:noFill/>
            <a:ln w="4175" cap="flat" cmpd="sng">
              <a:solidFill>
                <a:srgbClr val="D4C599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865" name="Google Shape;3865;p23"/>
            <p:cNvSpPr/>
            <p:nvPr/>
          </p:nvSpPr>
          <p:spPr>
            <a:xfrm rot="10800000" flipH="1">
              <a:off x="4986845" y="3009001"/>
              <a:ext cx="61935" cy="34644"/>
            </a:xfrm>
            <a:custGeom>
              <a:avLst/>
              <a:gdLst/>
              <a:ahLst/>
              <a:cxnLst/>
              <a:rect l="l" t="t" r="r" b="b"/>
              <a:pathLst>
                <a:path w="1906" h="1108" fill="none" extrusionOk="0">
                  <a:moveTo>
                    <a:pt x="1870" y="452"/>
                  </a:moveTo>
                  <a:cubicBezTo>
                    <a:pt x="1905" y="714"/>
                    <a:pt x="1512" y="988"/>
                    <a:pt x="1012" y="1048"/>
                  </a:cubicBezTo>
                  <a:cubicBezTo>
                    <a:pt x="500" y="1107"/>
                    <a:pt x="60" y="929"/>
                    <a:pt x="36" y="655"/>
                  </a:cubicBezTo>
                  <a:cubicBezTo>
                    <a:pt x="0" y="393"/>
                    <a:pt x="393" y="119"/>
                    <a:pt x="893" y="60"/>
                  </a:cubicBezTo>
                  <a:cubicBezTo>
                    <a:pt x="1405" y="0"/>
                    <a:pt x="1846" y="167"/>
                    <a:pt x="1870" y="452"/>
                  </a:cubicBezTo>
                  <a:close/>
                </a:path>
              </a:pathLst>
            </a:custGeom>
            <a:noFill/>
            <a:ln w="3575" cap="flat" cmpd="sng">
              <a:solidFill>
                <a:srgbClr val="D4C599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866" name="Google Shape;3866;p23"/>
            <p:cNvSpPr/>
            <p:nvPr/>
          </p:nvSpPr>
          <p:spPr>
            <a:xfrm rot="10800000" flipH="1">
              <a:off x="4207647" y="2509409"/>
              <a:ext cx="74674" cy="41367"/>
            </a:xfrm>
            <a:custGeom>
              <a:avLst/>
              <a:gdLst/>
              <a:ahLst/>
              <a:cxnLst/>
              <a:rect l="l" t="t" r="r" b="b"/>
              <a:pathLst>
                <a:path w="2298" h="1323" fill="none" extrusionOk="0">
                  <a:moveTo>
                    <a:pt x="2250" y="537"/>
                  </a:moveTo>
                  <a:cubicBezTo>
                    <a:pt x="2298" y="858"/>
                    <a:pt x="1822" y="1180"/>
                    <a:pt x="1226" y="1251"/>
                  </a:cubicBezTo>
                  <a:cubicBezTo>
                    <a:pt x="619" y="1322"/>
                    <a:pt x="95" y="1120"/>
                    <a:pt x="48" y="787"/>
                  </a:cubicBezTo>
                  <a:cubicBezTo>
                    <a:pt x="0" y="453"/>
                    <a:pt x="476" y="144"/>
                    <a:pt x="1072" y="72"/>
                  </a:cubicBezTo>
                  <a:cubicBezTo>
                    <a:pt x="1703" y="1"/>
                    <a:pt x="2227" y="203"/>
                    <a:pt x="2250" y="537"/>
                  </a:cubicBezTo>
                  <a:close/>
                </a:path>
              </a:pathLst>
            </a:custGeom>
            <a:noFill/>
            <a:ln w="4175" cap="flat" cmpd="sng">
              <a:solidFill>
                <a:srgbClr val="D4C599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867" name="Google Shape;3867;p23"/>
            <p:cNvSpPr/>
            <p:nvPr/>
          </p:nvSpPr>
          <p:spPr>
            <a:xfrm rot="10800000" flipH="1">
              <a:off x="5126508" y="3302728"/>
              <a:ext cx="74706" cy="41742"/>
            </a:xfrm>
            <a:custGeom>
              <a:avLst/>
              <a:gdLst/>
              <a:ahLst/>
              <a:cxnLst/>
              <a:rect l="l" t="t" r="r" b="b"/>
              <a:pathLst>
                <a:path w="2299" h="1335" fill="none" extrusionOk="0">
                  <a:moveTo>
                    <a:pt x="2251" y="548"/>
                  </a:moveTo>
                  <a:cubicBezTo>
                    <a:pt x="2298" y="870"/>
                    <a:pt x="1822" y="1179"/>
                    <a:pt x="1227" y="1251"/>
                  </a:cubicBezTo>
                  <a:cubicBezTo>
                    <a:pt x="620" y="1334"/>
                    <a:pt x="96" y="1120"/>
                    <a:pt x="48" y="798"/>
                  </a:cubicBezTo>
                  <a:cubicBezTo>
                    <a:pt x="0" y="465"/>
                    <a:pt x="477" y="156"/>
                    <a:pt x="1072" y="84"/>
                  </a:cubicBezTo>
                  <a:cubicBezTo>
                    <a:pt x="1691" y="1"/>
                    <a:pt x="2227" y="215"/>
                    <a:pt x="2251" y="548"/>
                  </a:cubicBezTo>
                  <a:close/>
                </a:path>
              </a:pathLst>
            </a:custGeom>
            <a:noFill/>
            <a:ln w="4175" cap="flat" cmpd="sng">
              <a:solidFill>
                <a:srgbClr val="D4C599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868" name="Google Shape;3868;p23"/>
            <p:cNvSpPr/>
            <p:nvPr/>
          </p:nvSpPr>
          <p:spPr>
            <a:xfrm rot="10800000" flipH="1">
              <a:off x="4729549" y="2691448"/>
              <a:ext cx="74706" cy="40992"/>
            </a:xfrm>
            <a:custGeom>
              <a:avLst/>
              <a:gdLst/>
              <a:ahLst/>
              <a:cxnLst/>
              <a:rect l="l" t="t" r="r" b="b"/>
              <a:pathLst>
                <a:path w="2299" h="1311" fill="none" extrusionOk="0">
                  <a:moveTo>
                    <a:pt x="2251" y="524"/>
                  </a:moveTo>
                  <a:cubicBezTo>
                    <a:pt x="2299" y="858"/>
                    <a:pt x="1822" y="1167"/>
                    <a:pt x="1227" y="1239"/>
                  </a:cubicBezTo>
                  <a:cubicBezTo>
                    <a:pt x="608" y="1310"/>
                    <a:pt x="96" y="1108"/>
                    <a:pt x="48" y="775"/>
                  </a:cubicBezTo>
                  <a:cubicBezTo>
                    <a:pt x="1" y="453"/>
                    <a:pt x="477" y="143"/>
                    <a:pt x="1072" y="60"/>
                  </a:cubicBezTo>
                  <a:cubicBezTo>
                    <a:pt x="1679" y="1"/>
                    <a:pt x="2203" y="203"/>
                    <a:pt x="2251" y="524"/>
                  </a:cubicBezTo>
                  <a:close/>
                </a:path>
              </a:pathLst>
            </a:custGeom>
            <a:noFill/>
            <a:ln w="4175" cap="flat" cmpd="sng">
              <a:solidFill>
                <a:srgbClr val="D4C599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869" name="Google Shape;3869;p23"/>
            <p:cNvSpPr/>
            <p:nvPr/>
          </p:nvSpPr>
          <p:spPr>
            <a:xfrm rot="10800000" flipH="1">
              <a:off x="4476511" y="3033952"/>
              <a:ext cx="65802" cy="37271"/>
            </a:xfrm>
            <a:custGeom>
              <a:avLst/>
              <a:gdLst/>
              <a:ahLst/>
              <a:cxnLst/>
              <a:rect l="l" t="t" r="r" b="b"/>
              <a:pathLst>
                <a:path w="2025" h="1192" fill="none" extrusionOk="0">
                  <a:moveTo>
                    <a:pt x="2001" y="477"/>
                  </a:moveTo>
                  <a:cubicBezTo>
                    <a:pt x="2025" y="763"/>
                    <a:pt x="1632" y="1049"/>
                    <a:pt x="1073" y="1120"/>
                  </a:cubicBezTo>
                  <a:cubicBezTo>
                    <a:pt x="525" y="1192"/>
                    <a:pt x="60" y="1001"/>
                    <a:pt x="37" y="715"/>
                  </a:cubicBezTo>
                  <a:cubicBezTo>
                    <a:pt x="1" y="441"/>
                    <a:pt x="406" y="156"/>
                    <a:pt x="953" y="84"/>
                  </a:cubicBezTo>
                  <a:cubicBezTo>
                    <a:pt x="1489" y="1"/>
                    <a:pt x="1965" y="180"/>
                    <a:pt x="2001" y="477"/>
                  </a:cubicBezTo>
                  <a:close/>
                </a:path>
              </a:pathLst>
            </a:custGeom>
            <a:noFill/>
            <a:ln w="3875" cap="flat" cmpd="sng">
              <a:solidFill>
                <a:srgbClr val="D4C599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870" name="Google Shape;3870;p23"/>
            <p:cNvSpPr/>
            <p:nvPr/>
          </p:nvSpPr>
          <p:spPr>
            <a:xfrm rot="10800000" flipH="1">
              <a:off x="5518041" y="2682881"/>
              <a:ext cx="88256" cy="48809"/>
            </a:xfrm>
            <a:custGeom>
              <a:avLst/>
              <a:gdLst/>
              <a:ahLst/>
              <a:cxnLst/>
              <a:rect l="l" t="t" r="r" b="b"/>
              <a:pathLst>
                <a:path w="2716" h="1561" fill="none" extrusionOk="0">
                  <a:moveTo>
                    <a:pt x="2679" y="620"/>
                  </a:moveTo>
                  <a:cubicBezTo>
                    <a:pt x="2715" y="1012"/>
                    <a:pt x="2168" y="1393"/>
                    <a:pt x="1441" y="1465"/>
                  </a:cubicBezTo>
                  <a:cubicBezTo>
                    <a:pt x="703" y="1560"/>
                    <a:pt x="84" y="1310"/>
                    <a:pt x="36" y="917"/>
                  </a:cubicBezTo>
                  <a:cubicBezTo>
                    <a:pt x="1" y="536"/>
                    <a:pt x="548" y="143"/>
                    <a:pt x="1275" y="72"/>
                  </a:cubicBezTo>
                  <a:cubicBezTo>
                    <a:pt x="1989" y="0"/>
                    <a:pt x="2632" y="239"/>
                    <a:pt x="2679" y="620"/>
                  </a:cubicBezTo>
                  <a:close/>
                </a:path>
              </a:pathLst>
            </a:custGeom>
            <a:noFill/>
            <a:ln w="2975" cap="flat" cmpd="sng">
              <a:solidFill>
                <a:srgbClr val="D4C599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871" name="Google Shape;3871;p23"/>
            <p:cNvSpPr/>
            <p:nvPr/>
          </p:nvSpPr>
          <p:spPr>
            <a:xfrm rot="10800000" flipH="1">
              <a:off x="5615915" y="2644922"/>
              <a:ext cx="63105" cy="34644"/>
            </a:xfrm>
            <a:custGeom>
              <a:avLst/>
              <a:gdLst/>
              <a:ahLst/>
              <a:cxnLst/>
              <a:rect l="l" t="t" r="r" b="b"/>
              <a:pathLst>
                <a:path w="1942" h="1108" fill="none" extrusionOk="0">
                  <a:moveTo>
                    <a:pt x="1906" y="441"/>
                  </a:moveTo>
                  <a:cubicBezTo>
                    <a:pt x="1942" y="715"/>
                    <a:pt x="1549" y="989"/>
                    <a:pt x="1037" y="1048"/>
                  </a:cubicBezTo>
                  <a:cubicBezTo>
                    <a:pt x="513" y="1108"/>
                    <a:pt x="72" y="929"/>
                    <a:pt x="37" y="667"/>
                  </a:cubicBezTo>
                  <a:cubicBezTo>
                    <a:pt x="1" y="393"/>
                    <a:pt x="394" y="119"/>
                    <a:pt x="918" y="60"/>
                  </a:cubicBezTo>
                  <a:cubicBezTo>
                    <a:pt x="1430" y="0"/>
                    <a:pt x="1882" y="179"/>
                    <a:pt x="1906" y="441"/>
                  </a:cubicBezTo>
                  <a:close/>
                </a:path>
              </a:pathLst>
            </a:custGeom>
            <a:noFill/>
            <a:ln w="2975" cap="flat" cmpd="sng">
              <a:solidFill>
                <a:srgbClr val="D4C599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872" name="Google Shape;3872;p23"/>
            <p:cNvSpPr/>
            <p:nvPr/>
          </p:nvSpPr>
          <p:spPr>
            <a:xfrm rot="10800000" flipH="1">
              <a:off x="4550437" y="2529733"/>
              <a:ext cx="30188" cy="27140"/>
            </a:xfrm>
            <a:custGeom>
              <a:avLst/>
              <a:gdLst/>
              <a:ahLst/>
              <a:cxnLst/>
              <a:rect l="l" t="t" r="r" b="b"/>
              <a:pathLst>
                <a:path w="929" h="868" extrusionOk="0">
                  <a:moveTo>
                    <a:pt x="480" y="1"/>
                  </a:moveTo>
                  <a:cubicBezTo>
                    <a:pt x="459" y="1"/>
                    <a:pt x="438" y="2"/>
                    <a:pt x="417" y="5"/>
                  </a:cubicBezTo>
                  <a:cubicBezTo>
                    <a:pt x="179" y="17"/>
                    <a:pt x="0" y="243"/>
                    <a:pt x="36" y="482"/>
                  </a:cubicBezTo>
                  <a:cubicBezTo>
                    <a:pt x="47" y="699"/>
                    <a:pt x="237" y="867"/>
                    <a:pt x="451" y="867"/>
                  </a:cubicBezTo>
                  <a:cubicBezTo>
                    <a:pt x="471" y="867"/>
                    <a:pt x="492" y="866"/>
                    <a:pt x="512" y="863"/>
                  </a:cubicBezTo>
                  <a:cubicBezTo>
                    <a:pt x="750" y="851"/>
                    <a:pt x="929" y="624"/>
                    <a:pt x="905" y="386"/>
                  </a:cubicBezTo>
                  <a:cubicBezTo>
                    <a:pt x="872" y="169"/>
                    <a:pt x="700" y="1"/>
                    <a:pt x="48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873" name="Google Shape;3873;p23"/>
            <p:cNvSpPr/>
            <p:nvPr/>
          </p:nvSpPr>
          <p:spPr>
            <a:xfrm rot="10800000" flipH="1">
              <a:off x="5221296" y="3262080"/>
              <a:ext cx="28271" cy="25577"/>
            </a:xfrm>
            <a:custGeom>
              <a:avLst/>
              <a:gdLst/>
              <a:ahLst/>
              <a:cxnLst/>
              <a:rect l="l" t="t" r="r" b="b"/>
              <a:pathLst>
                <a:path w="870" h="818" extrusionOk="0">
                  <a:moveTo>
                    <a:pt x="452" y="1"/>
                  </a:moveTo>
                  <a:cubicBezTo>
                    <a:pt x="432" y="1"/>
                    <a:pt x="413" y="2"/>
                    <a:pt x="393" y="5"/>
                  </a:cubicBezTo>
                  <a:cubicBezTo>
                    <a:pt x="167" y="41"/>
                    <a:pt x="0" y="232"/>
                    <a:pt x="36" y="458"/>
                  </a:cubicBezTo>
                  <a:cubicBezTo>
                    <a:pt x="58" y="658"/>
                    <a:pt x="227" y="817"/>
                    <a:pt x="434" y="817"/>
                  </a:cubicBezTo>
                  <a:cubicBezTo>
                    <a:pt x="448" y="817"/>
                    <a:pt x="462" y="817"/>
                    <a:pt x="477" y="815"/>
                  </a:cubicBezTo>
                  <a:cubicBezTo>
                    <a:pt x="703" y="779"/>
                    <a:pt x="870" y="589"/>
                    <a:pt x="834" y="363"/>
                  </a:cubicBezTo>
                  <a:cubicBezTo>
                    <a:pt x="823" y="157"/>
                    <a:pt x="645" y="1"/>
                    <a:pt x="45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874" name="Google Shape;3874;p23"/>
            <p:cNvSpPr/>
            <p:nvPr/>
          </p:nvSpPr>
          <p:spPr>
            <a:xfrm rot="10800000" flipH="1">
              <a:off x="4255220" y="2853601"/>
              <a:ext cx="43381" cy="39460"/>
            </a:xfrm>
            <a:custGeom>
              <a:avLst/>
              <a:gdLst/>
              <a:ahLst/>
              <a:cxnLst/>
              <a:rect l="l" t="t" r="r" b="b"/>
              <a:pathLst>
                <a:path w="1335" h="1262" extrusionOk="0">
                  <a:moveTo>
                    <a:pt x="680" y="0"/>
                  </a:moveTo>
                  <a:cubicBezTo>
                    <a:pt x="652" y="0"/>
                    <a:pt x="624" y="2"/>
                    <a:pt x="596" y="6"/>
                  </a:cubicBezTo>
                  <a:cubicBezTo>
                    <a:pt x="251" y="54"/>
                    <a:pt x="1" y="363"/>
                    <a:pt x="36" y="708"/>
                  </a:cubicBezTo>
                  <a:cubicBezTo>
                    <a:pt x="80" y="1025"/>
                    <a:pt x="354" y="1262"/>
                    <a:pt x="657" y="1262"/>
                  </a:cubicBezTo>
                  <a:cubicBezTo>
                    <a:pt x="684" y="1262"/>
                    <a:pt x="711" y="1260"/>
                    <a:pt x="739" y="1256"/>
                  </a:cubicBezTo>
                  <a:cubicBezTo>
                    <a:pt x="1084" y="1209"/>
                    <a:pt x="1334" y="899"/>
                    <a:pt x="1298" y="554"/>
                  </a:cubicBezTo>
                  <a:cubicBezTo>
                    <a:pt x="1255" y="247"/>
                    <a:pt x="999" y="0"/>
                    <a:pt x="68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875" name="Google Shape;3875;p23"/>
            <p:cNvSpPr/>
            <p:nvPr/>
          </p:nvSpPr>
          <p:spPr>
            <a:xfrm rot="10800000" flipH="1">
              <a:off x="5141196" y="2688790"/>
              <a:ext cx="29830" cy="27328"/>
            </a:xfrm>
            <a:custGeom>
              <a:avLst/>
              <a:gdLst/>
              <a:ahLst/>
              <a:cxnLst/>
              <a:rect l="l" t="t" r="r" b="b"/>
              <a:pathLst>
                <a:path w="918" h="874" extrusionOk="0">
                  <a:moveTo>
                    <a:pt x="460" y="0"/>
                  </a:moveTo>
                  <a:cubicBezTo>
                    <a:pt x="446" y="0"/>
                    <a:pt x="432" y="1"/>
                    <a:pt x="418" y="2"/>
                  </a:cubicBezTo>
                  <a:cubicBezTo>
                    <a:pt x="179" y="38"/>
                    <a:pt x="1" y="241"/>
                    <a:pt x="25" y="479"/>
                  </a:cubicBezTo>
                  <a:cubicBezTo>
                    <a:pt x="58" y="703"/>
                    <a:pt x="239" y="874"/>
                    <a:pt x="458" y="874"/>
                  </a:cubicBezTo>
                  <a:cubicBezTo>
                    <a:pt x="472" y="874"/>
                    <a:pt x="487" y="873"/>
                    <a:pt x="501" y="872"/>
                  </a:cubicBezTo>
                  <a:cubicBezTo>
                    <a:pt x="739" y="836"/>
                    <a:pt x="918" y="634"/>
                    <a:pt x="894" y="395"/>
                  </a:cubicBezTo>
                  <a:cubicBezTo>
                    <a:pt x="883" y="172"/>
                    <a:pt x="682" y="0"/>
                    <a:pt x="46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876" name="Google Shape;3876;p23"/>
            <p:cNvSpPr/>
            <p:nvPr/>
          </p:nvSpPr>
          <p:spPr>
            <a:xfrm rot="10800000" flipH="1">
              <a:off x="5682465" y="3181191"/>
              <a:ext cx="43381" cy="39491"/>
            </a:xfrm>
            <a:custGeom>
              <a:avLst/>
              <a:gdLst/>
              <a:ahLst/>
              <a:cxnLst/>
              <a:rect l="l" t="t" r="r" b="b"/>
              <a:pathLst>
                <a:path w="1335" h="1263" extrusionOk="0">
                  <a:moveTo>
                    <a:pt x="680" y="1"/>
                  </a:moveTo>
                  <a:cubicBezTo>
                    <a:pt x="652" y="1"/>
                    <a:pt x="624" y="3"/>
                    <a:pt x="596" y="7"/>
                  </a:cubicBezTo>
                  <a:cubicBezTo>
                    <a:pt x="251" y="54"/>
                    <a:pt x="1" y="364"/>
                    <a:pt x="36" y="709"/>
                  </a:cubicBezTo>
                  <a:cubicBezTo>
                    <a:pt x="80" y="1026"/>
                    <a:pt x="344" y="1263"/>
                    <a:pt x="655" y="1263"/>
                  </a:cubicBezTo>
                  <a:cubicBezTo>
                    <a:pt x="682" y="1263"/>
                    <a:pt x="710" y="1261"/>
                    <a:pt x="739" y="1257"/>
                  </a:cubicBezTo>
                  <a:cubicBezTo>
                    <a:pt x="1084" y="1209"/>
                    <a:pt x="1334" y="900"/>
                    <a:pt x="1287" y="554"/>
                  </a:cubicBezTo>
                  <a:cubicBezTo>
                    <a:pt x="1265" y="247"/>
                    <a:pt x="1001" y="1"/>
                    <a:pt x="68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877" name="Google Shape;3877;p23"/>
            <p:cNvSpPr/>
            <p:nvPr/>
          </p:nvSpPr>
          <p:spPr>
            <a:xfrm rot="10800000" flipH="1">
              <a:off x="5665438" y="2868485"/>
              <a:ext cx="43381" cy="39460"/>
            </a:xfrm>
            <a:custGeom>
              <a:avLst/>
              <a:gdLst/>
              <a:ahLst/>
              <a:cxnLst/>
              <a:rect l="l" t="t" r="r" b="b"/>
              <a:pathLst>
                <a:path w="1335" h="1262" extrusionOk="0">
                  <a:moveTo>
                    <a:pt x="680" y="0"/>
                  </a:moveTo>
                  <a:cubicBezTo>
                    <a:pt x="653" y="0"/>
                    <a:pt x="625" y="2"/>
                    <a:pt x="596" y="6"/>
                  </a:cubicBezTo>
                  <a:cubicBezTo>
                    <a:pt x="251" y="53"/>
                    <a:pt x="1" y="363"/>
                    <a:pt x="37" y="708"/>
                  </a:cubicBezTo>
                  <a:cubicBezTo>
                    <a:pt x="80" y="1025"/>
                    <a:pt x="355" y="1262"/>
                    <a:pt x="657" y="1262"/>
                  </a:cubicBezTo>
                  <a:cubicBezTo>
                    <a:pt x="684" y="1262"/>
                    <a:pt x="712" y="1260"/>
                    <a:pt x="739" y="1256"/>
                  </a:cubicBezTo>
                  <a:cubicBezTo>
                    <a:pt x="1084" y="1208"/>
                    <a:pt x="1334" y="899"/>
                    <a:pt x="1299" y="553"/>
                  </a:cubicBezTo>
                  <a:cubicBezTo>
                    <a:pt x="1266" y="247"/>
                    <a:pt x="1001" y="0"/>
                    <a:pt x="68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878" name="Google Shape;3878;p23"/>
            <p:cNvSpPr/>
            <p:nvPr/>
          </p:nvSpPr>
          <p:spPr>
            <a:xfrm rot="10800000" flipH="1">
              <a:off x="4657963" y="3221807"/>
              <a:ext cx="27133" cy="24451"/>
            </a:xfrm>
            <a:custGeom>
              <a:avLst/>
              <a:gdLst/>
              <a:ahLst/>
              <a:cxnLst/>
              <a:rect l="l" t="t" r="r" b="b"/>
              <a:pathLst>
                <a:path w="835" h="782" extrusionOk="0">
                  <a:moveTo>
                    <a:pt x="411" y="1"/>
                  </a:moveTo>
                  <a:cubicBezTo>
                    <a:pt x="397" y="1"/>
                    <a:pt x="384" y="1"/>
                    <a:pt x="370" y="3"/>
                  </a:cubicBezTo>
                  <a:cubicBezTo>
                    <a:pt x="168" y="39"/>
                    <a:pt x="1" y="229"/>
                    <a:pt x="37" y="444"/>
                  </a:cubicBezTo>
                  <a:cubicBezTo>
                    <a:pt x="58" y="627"/>
                    <a:pt x="217" y="782"/>
                    <a:pt x="407" y="782"/>
                  </a:cubicBezTo>
                  <a:cubicBezTo>
                    <a:pt x="426" y="782"/>
                    <a:pt x="446" y="780"/>
                    <a:pt x="465" y="777"/>
                  </a:cubicBezTo>
                  <a:cubicBezTo>
                    <a:pt x="668" y="753"/>
                    <a:pt x="834" y="563"/>
                    <a:pt x="811" y="348"/>
                  </a:cubicBezTo>
                  <a:cubicBezTo>
                    <a:pt x="777" y="159"/>
                    <a:pt x="608" y="1"/>
                    <a:pt x="41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879" name="Google Shape;3879;p23"/>
            <p:cNvSpPr/>
            <p:nvPr/>
          </p:nvSpPr>
          <p:spPr>
            <a:xfrm rot="10800000" flipH="1">
              <a:off x="4446745" y="3296224"/>
              <a:ext cx="43348" cy="39366"/>
            </a:xfrm>
            <a:custGeom>
              <a:avLst/>
              <a:gdLst/>
              <a:ahLst/>
              <a:cxnLst/>
              <a:rect l="l" t="t" r="r" b="b"/>
              <a:pathLst>
                <a:path w="1334" h="1259" extrusionOk="0">
                  <a:moveTo>
                    <a:pt x="645" y="1"/>
                  </a:moveTo>
                  <a:cubicBezTo>
                    <a:pt x="628" y="1"/>
                    <a:pt x="612" y="1"/>
                    <a:pt x="595" y="3"/>
                  </a:cubicBezTo>
                  <a:cubicBezTo>
                    <a:pt x="250" y="50"/>
                    <a:pt x="0" y="360"/>
                    <a:pt x="36" y="705"/>
                  </a:cubicBezTo>
                  <a:cubicBezTo>
                    <a:pt x="80" y="1022"/>
                    <a:pt x="354" y="1258"/>
                    <a:pt x="656" y="1258"/>
                  </a:cubicBezTo>
                  <a:cubicBezTo>
                    <a:pt x="684" y="1258"/>
                    <a:pt x="711" y="1257"/>
                    <a:pt x="738" y="1253"/>
                  </a:cubicBezTo>
                  <a:cubicBezTo>
                    <a:pt x="1084" y="1205"/>
                    <a:pt x="1334" y="895"/>
                    <a:pt x="1298" y="562"/>
                  </a:cubicBezTo>
                  <a:cubicBezTo>
                    <a:pt x="1264" y="233"/>
                    <a:pt x="981" y="1"/>
                    <a:pt x="64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880" name="Google Shape;3880;p23"/>
            <p:cNvSpPr/>
            <p:nvPr/>
          </p:nvSpPr>
          <p:spPr>
            <a:xfrm rot="10800000" flipH="1">
              <a:off x="8058012" y="3083105"/>
              <a:ext cx="54559" cy="31299"/>
            </a:xfrm>
            <a:custGeom>
              <a:avLst/>
              <a:gdLst/>
              <a:ahLst/>
              <a:cxnLst/>
              <a:rect l="l" t="t" r="r" b="b"/>
              <a:pathLst>
                <a:path w="1679" h="1001" fill="none" extrusionOk="0">
                  <a:moveTo>
                    <a:pt x="36" y="644"/>
                  </a:moveTo>
                  <a:cubicBezTo>
                    <a:pt x="0" y="406"/>
                    <a:pt x="322" y="156"/>
                    <a:pt x="750" y="72"/>
                  </a:cubicBezTo>
                  <a:cubicBezTo>
                    <a:pt x="1203" y="1"/>
                    <a:pt x="1584" y="120"/>
                    <a:pt x="1631" y="358"/>
                  </a:cubicBezTo>
                  <a:cubicBezTo>
                    <a:pt x="1679" y="596"/>
                    <a:pt x="1346" y="846"/>
                    <a:pt x="917" y="930"/>
                  </a:cubicBezTo>
                  <a:cubicBezTo>
                    <a:pt x="476" y="1001"/>
                    <a:pt x="83" y="870"/>
                    <a:pt x="36" y="644"/>
                  </a:cubicBezTo>
                  <a:close/>
                </a:path>
              </a:pathLst>
            </a:custGeom>
            <a:noFill/>
            <a:ln w="4175" cap="flat" cmpd="sng">
              <a:solidFill>
                <a:srgbClr val="D4C599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881" name="Google Shape;3881;p23"/>
            <p:cNvSpPr/>
            <p:nvPr/>
          </p:nvSpPr>
          <p:spPr>
            <a:xfrm rot="10800000" flipH="1">
              <a:off x="7509009" y="3032451"/>
              <a:ext cx="54559" cy="31299"/>
            </a:xfrm>
            <a:custGeom>
              <a:avLst/>
              <a:gdLst/>
              <a:ahLst/>
              <a:cxnLst/>
              <a:rect l="l" t="t" r="r" b="b"/>
              <a:pathLst>
                <a:path w="1679" h="1001" fill="none" extrusionOk="0">
                  <a:moveTo>
                    <a:pt x="48" y="643"/>
                  </a:moveTo>
                  <a:cubicBezTo>
                    <a:pt x="0" y="405"/>
                    <a:pt x="322" y="155"/>
                    <a:pt x="762" y="83"/>
                  </a:cubicBezTo>
                  <a:cubicBezTo>
                    <a:pt x="1203" y="0"/>
                    <a:pt x="1584" y="119"/>
                    <a:pt x="1631" y="357"/>
                  </a:cubicBezTo>
                  <a:cubicBezTo>
                    <a:pt x="1679" y="595"/>
                    <a:pt x="1357" y="857"/>
                    <a:pt x="917" y="929"/>
                  </a:cubicBezTo>
                  <a:cubicBezTo>
                    <a:pt x="476" y="1000"/>
                    <a:pt x="83" y="869"/>
                    <a:pt x="48" y="643"/>
                  </a:cubicBezTo>
                  <a:close/>
                </a:path>
              </a:pathLst>
            </a:custGeom>
            <a:noFill/>
            <a:ln w="4175" cap="flat" cmpd="sng">
              <a:solidFill>
                <a:srgbClr val="D4C599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882" name="Google Shape;3882;p23"/>
            <p:cNvSpPr/>
            <p:nvPr/>
          </p:nvSpPr>
          <p:spPr>
            <a:xfrm rot="10800000" flipH="1">
              <a:off x="8392678" y="3003060"/>
              <a:ext cx="62683" cy="36520"/>
            </a:xfrm>
            <a:custGeom>
              <a:avLst/>
              <a:gdLst/>
              <a:ahLst/>
              <a:cxnLst/>
              <a:rect l="l" t="t" r="r" b="b"/>
              <a:pathLst>
                <a:path w="1929" h="1168" fill="none" extrusionOk="0">
                  <a:moveTo>
                    <a:pt x="36" y="751"/>
                  </a:moveTo>
                  <a:cubicBezTo>
                    <a:pt x="0" y="477"/>
                    <a:pt x="369" y="180"/>
                    <a:pt x="869" y="96"/>
                  </a:cubicBezTo>
                  <a:cubicBezTo>
                    <a:pt x="1381" y="1"/>
                    <a:pt x="1822" y="156"/>
                    <a:pt x="1881" y="418"/>
                  </a:cubicBezTo>
                  <a:cubicBezTo>
                    <a:pt x="1929" y="692"/>
                    <a:pt x="1560" y="989"/>
                    <a:pt x="1048" y="1073"/>
                  </a:cubicBezTo>
                  <a:cubicBezTo>
                    <a:pt x="548" y="1168"/>
                    <a:pt x="95" y="1013"/>
                    <a:pt x="36" y="751"/>
                  </a:cubicBezTo>
                  <a:close/>
                </a:path>
              </a:pathLst>
            </a:custGeom>
            <a:noFill/>
            <a:ln w="3575" cap="flat" cmpd="sng">
              <a:solidFill>
                <a:srgbClr val="D4C599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883" name="Google Shape;3883;p23"/>
            <p:cNvSpPr/>
            <p:nvPr/>
          </p:nvSpPr>
          <p:spPr>
            <a:xfrm rot="10800000" flipH="1">
              <a:off x="8259189" y="2694418"/>
              <a:ext cx="74316" cy="42868"/>
            </a:xfrm>
            <a:custGeom>
              <a:avLst/>
              <a:gdLst/>
              <a:ahLst/>
              <a:cxnLst/>
              <a:rect l="l" t="t" r="r" b="b"/>
              <a:pathLst>
                <a:path w="2287" h="1371" fill="none" extrusionOk="0">
                  <a:moveTo>
                    <a:pt x="60" y="870"/>
                  </a:moveTo>
                  <a:cubicBezTo>
                    <a:pt x="0" y="549"/>
                    <a:pt x="441" y="203"/>
                    <a:pt x="1036" y="96"/>
                  </a:cubicBezTo>
                  <a:cubicBezTo>
                    <a:pt x="1643" y="1"/>
                    <a:pt x="2179" y="156"/>
                    <a:pt x="2227" y="489"/>
                  </a:cubicBezTo>
                  <a:cubicBezTo>
                    <a:pt x="2286" y="810"/>
                    <a:pt x="1846" y="1156"/>
                    <a:pt x="1251" y="1263"/>
                  </a:cubicBezTo>
                  <a:cubicBezTo>
                    <a:pt x="655" y="1370"/>
                    <a:pt x="119" y="1203"/>
                    <a:pt x="60" y="870"/>
                  </a:cubicBezTo>
                  <a:close/>
                </a:path>
              </a:pathLst>
            </a:custGeom>
            <a:noFill/>
            <a:ln w="4175" cap="flat" cmpd="sng">
              <a:solidFill>
                <a:srgbClr val="D4C599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884" name="Google Shape;3884;p23"/>
            <p:cNvSpPr/>
            <p:nvPr/>
          </p:nvSpPr>
          <p:spPr>
            <a:xfrm rot="10800000" flipH="1">
              <a:off x="7605324" y="2174721"/>
              <a:ext cx="74706" cy="42868"/>
            </a:xfrm>
            <a:custGeom>
              <a:avLst/>
              <a:gdLst/>
              <a:ahLst/>
              <a:cxnLst/>
              <a:rect l="l" t="t" r="r" b="b"/>
              <a:pathLst>
                <a:path w="2299" h="1371" fill="none" extrusionOk="0">
                  <a:moveTo>
                    <a:pt x="60" y="882"/>
                  </a:moveTo>
                  <a:cubicBezTo>
                    <a:pt x="1" y="549"/>
                    <a:pt x="441" y="203"/>
                    <a:pt x="1049" y="96"/>
                  </a:cubicBezTo>
                  <a:cubicBezTo>
                    <a:pt x="1668" y="1"/>
                    <a:pt x="2203" y="156"/>
                    <a:pt x="2239" y="489"/>
                  </a:cubicBezTo>
                  <a:cubicBezTo>
                    <a:pt x="2299" y="822"/>
                    <a:pt x="1858" y="1156"/>
                    <a:pt x="1263" y="1263"/>
                  </a:cubicBezTo>
                  <a:cubicBezTo>
                    <a:pt x="656" y="1370"/>
                    <a:pt x="120" y="1192"/>
                    <a:pt x="60" y="882"/>
                  </a:cubicBezTo>
                  <a:close/>
                </a:path>
              </a:pathLst>
            </a:custGeom>
            <a:noFill/>
            <a:ln w="4175" cap="flat" cmpd="sng">
              <a:solidFill>
                <a:srgbClr val="D4C599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885" name="Google Shape;3885;p23"/>
            <p:cNvSpPr/>
            <p:nvPr/>
          </p:nvSpPr>
          <p:spPr>
            <a:xfrm rot="10800000" flipH="1">
              <a:off x="7816184" y="3282247"/>
              <a:ext cx="89784" cy="51779"/>
            </a:xfrm>
            <a:custGeom>
              <a:avLst/>
              <a:gdLst/>
              <a:ahLst/>
              <a:cxnLst/>
              <a:rect l="l" t="t" r="r" b="b"/>
              <a:pathLst>
                <a:path w="2763" h="1656" fill="none" extrusionOk="0">
                  <a:moveTo>
                    <a:pt x="72" y="1060"/>
                  </a:moveTo>
                  <a:cubicBezTo>
                    <a:pt x="1" y="667"/>
                    <a:pt x="536" y="250"/>
                    <a:pt x="1263" y="131"/>
                  </a:cubicBezTo>
                  <a:cubicBezTo>
                    <a:pt x="1989" y="0"/>
                    <a:pt x="2632" y="214"/>
                    <a:pt x="2692" y="595"/>
                  </a:cubicBezTo>
                  <a:cubicBezTo>
                    <a:pt x="2763" y="988"/>
                    <a:pt x="2227" y="1405"/>
                    <a:pt x="1501" y="1524"/>
                  </a:cubicBezTo>
                  <a:cubicBezTo>
                    <a:pt x="787" y="1655"/>
                    <a:pt x="132" y="1441"/>
                    <a:pt x="72" y="1060"/>
                  </a:cubicBezTo>
                  <a:close/>
                </a:path>
              </a:pathLst>
            </a:custGeom>
            <a:noFill/>
            <a:ln w="2975" cap="flat" cmpd="sng">
              <a:solidFill>
                <a:srgbClr val="D4C599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886" name="Google Shape;3886;p23"/>
            <p:cNvSpPr/>
            <p:nvPr/>
          </p:nvSpPr>
          <p:spPr>
            <a:xfrm rot="10800000" flipH="1">
              <a:off x="7741121" y="3329899"/>
              <a:ext cx="62715" cy="36145"/>
            </a:xfrm>
            <a:custGeom>
              <a:avLst/>
              <a:gdLst/>
              <a:ahLst/>
              <a:cxnLst/>
              <a:rect l="l" t="t" r="r" b="b"/>
              <a:pathLst>
                <a:path w="1930" h="1156" fill="none" extrusionOk="0">
                  <a:moveTo>
                    <a:pt x="49" y="738"/>
                  </a:moveTo>
                  <a:cubicBezTo>
                    <a:pt x="1" y="476"/>
                    <a:pt x="370" y="179"/>
                    <a:pt x="882" y="84"/>
                  </a:cubicBezTo>
                  <a:cubicBezTo>
                    <a:pt x="1382" y="0"/>
                    <a:pt x="1846" y="143"/>
                    <a:pt x="1882" y="417"/>
                  </a:cubicBezTo>
                  <a:cubicBezTo>
                    <a:pt x="1930" y="679"/>
                    <a:pt x="1561" y="977"/>
                    <a:pt x="1061" y="1072"/>
                  </a:cubicBezTo>
                  <a:cubicBezTo>
                    <a:pt x="549" y="1155"/>
                    <a:pt x="84" y="1012"/>
                    <a:pt x="49" y="738"/>
                  </a:cubicBezTo>
                  <a:close/>
                </a:path>
              </a:pathLst>
            </a:custGeom>
            <a:noFill/>
            <a:ln w="2975" cap="flat" cmpd="sng">
              <a:solidFill>
                <a:srgbClr val="D4C599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887" name="Google Shape;3887;p23"/>
            <p:cNvSpPr/>
            <p:nvPr/>
          </p:nvSpPr>
          <p:spPr>
            <a:xfrm rot="10800000" flipH="1">
              <a:off x="8207717" y="2747948"/>
              <a:ext cx="28661" cy="24983"/>
            </a:xfrm>
            <a:custGeom>
              <a:avLst/>
              <a:gdLst/>
              <a:ahLst/>
              <a:cxnLst/>
              <a:rect l="l" t="t" r="r" b="b"/>
              <a:pathLst>
                <a:path w="882" h="799" extrusionOk="0">
                  <a:moveTo>
                    <a:pt x="457" y="1"/>
                  </a:moveTo>
                  <a:cubicBezTo>
                    <a:pt x="428" y="1"/>
                    <a:pt x="399" y="4"/>
                    <a:pt x="370" y="10"/>
                  </a:cubicBezTo>
                  <a:cubicBezTo>
                    <a:pt x="156" y="34"/>
                    <a:pt x="1" y="248"/>
                    <a:pt x="48" y="462"/>
                  </a:cubicBezTo>
                  <a:cubicBezTo>
                    <a:pt x="70" y="671"/>
                    <a:pt x="254" y="798"/>
                    <a:pt x="460" y="798"/>
                  </a:cubicBezTo>
                  <a:cubicBezTo>
                    <a:pt x="478" y="798"/>
                    <a:pt x="495" y="797"/>
                    <a:pt x="513" y="796"/>
                  </a:cubicBezTo>
                  <a:cubicBezTo>
                    <a:pt x="727" y="760"/>
                    <a:pt x="882" y="557"/>
                    <a:pt x="834" y="331"/>
                  </a:cubicBezTo>
                  <a:cubicBezTo>
                    <a:pt x="814" y="134"/>
                    <a:pt x="649" y="1"/>
                    <a:pt x="45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888" name="Google Shape;3888;p23"/>
            <p:cNvSpPr/>
            <p:nvPr/>
          </p:nvSpPr>
          <p:spPr>
            <a:xfrm rot="10800000" flipH="1">
              <a:off x="7727603" y="2787940"/>
              <a:ext cx="44128" cy="38991"/>
            </a:xfrm>
            <a:custGeom>
              <a:avLst/>
              <a:gdLst/>
              <a:ahLst/>
              <a:cxnLst/>
              <a:rect l="l" t="t" r="r" b="b"/>
              <a:pathLst>
                <a:path w="1358" h="1247" extrusionOk="0">
                  <a:moveTo>
                    <a:pt x="675" y="0"/>
                  </a:moveTo>
                  <a:cubicBezTo>
                    <a:pt x="637" y="0"/>
                    <a:pt x="598" y="4"/>
                    <a:pt x="560" y="10"/>
                  </a:cubicBezTo>
                  <a:cubicBezTo>
                    <a:pt x="214" y="70"/>
                    <a:pt x="0" y="391"/>
                    <a:pt x="60" y="737"/>
                  </a:cubicBezTo>
                  <a:cubicBezTo>
                    <a:pt x="113" y="1043"/>
                    <a:pt x="372" y="1247"/>
                    <a:pt x="671" y="1247"/>
                  </a:cubicBezTo>
                  <a:cubicBezTo>
                    <a:pt x="709" y="1247"/>
                    <a:pt x="747" y="1243"/>
                    <a:pt x="786" y="1237"/>
                  </a:cubicBezTo>
                  <a:cubicBezTo>
                    <a:pt x="1131" y="1177"/>
                    <a:pt x="1357" y="856"/>
                    <a:pt x="1298" y="510"/>
                  </a:cubicBezTo>
                  <a:cubicBezTo>
                    <a:pt x="1245" y="204"/>
                    <a:pt x="976" y="0"/>
                    <a:pt x="67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889" name="Google Shape;3889;p23"/>
            <p:cNvSpPr/>
            <p:nvPr/>
          </p:nvSpPr>
          <p:spPr>
            <a:xfrm rot="10800000" flipH="1">
              <a:off x="7724484" y="3100646"/>
              <a:ext cx="44161" cy="38991"/>
            </a:xfrm>
            <a:custGeom>
              <a:avLst/>
              <a:gdLst/>
              <a:ahLst/>
              <a:cxnLst/>
              <a:rect l="l" t="t" r="r" b="b"/>
              <a:pathLst>
                <a:path w="1359" h="1247" extrusionOk="0">
                  <a:moveTo>
                    <a:pt x="687" y="0"/>
                  </a:moveTo>
                  <a:cubicBezTo>
                    <a:pt x="649" y="0"/>
                    <a:pt x="611" y="3"/>
                    <a:pt x="572" y="10"/>
                  </a:cubicBezTo>
                  <a:cubicBezTo>
                    <a:pt x="227" y="70"/>
                    <a:pt x="1" y="391"/>
                    <a:pt x="60" y="736"/>
                  </a:cubicBezTo>
                  <a:cubicBezTo>
                    <a:pt x="134" y="1043"/>
                    <a:pt x="387" y="1246"/>
                    <a:pt x="684" y="1246"/>
                  </a:cubicBezTo>
                  <a:cubicBezTo>
                    <a:pt x="722" y="1246"/>
                    <a:pt x="760" y="1243"/>
                    <a:pt x="799" y="1236"/>
                  </a:cubicBezTo>
                  <a:cubicBezTo>
                    <a:pt x="1132" y="1177"/>
                    <a:pt x="1358" y="855"/>
                    <a:pt x="1299" y="510"/>
                  </a:cubicBezTo>
                  <a:cubicBezTo>
                    <a:pt x="1246" y="204"/>
                    <a:pt x="986" y="0"/>
                    <a:pt x="68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890" name="Google Shape;3890;p23"/>
            <p:cNvSpPr/>
            <p:nvPr/>
          </p:nvSpPr>
          <p:spPr>
            <a:xfrm rot="10800000" flipH="1">
              <a:off x="2110290" y="2705237"/>
              <a:ext cx="92871" cy="49528"/>
            </a:xfrm>
            <a:custGeom>
              <a:avLst/>
              <a:gdLst/>
              <a:ahLst/>
              <a:cxnLst/>
              <a:rect l="l" t="t" r="r" b="b"/>
              <a:pathLst>
                <a:path w="2858" h="1584" fill="none" extrusionOk="0">
                  <a:moveTo>
                    <a:pt x="36" y="703"/>
                  </a:moveTo>
                  <a:cubicBezTo>
                    <a:pt x="60" y="286"/>
                    <a:pt x="703" y="0"/>
                    <a:pt x="1477" y="48"/>
                  </a:cubicBezTo>
                  <a:cubicBezTo>
                    <a:pt x="2251" y="95"/>
                    <a:pt x="2858" y="465"/>
                    <a:pt x="2834" y="881"/>
                  </a:cubicBezTo>
                  <a:cubicBezTo>
                    <a:pt x="2798" y="1298"/>
                    <a:pt x="2155" y="1584"/>
                    <a:pt x="1381" y="1536"/>
                  </a:cubicBezTo>
                  <a:cubicBezTo>
                    <a:pt x="608" y="1477"/>
                    <a:pt x="0" y="1108"/>
                    <a:pt x="36" y="703"/>
                  </a:cubicBezTo>
                  <a:close/>
                </a:path>
              </a:pathLst>
            </a:custGeom>
            <a:noFill/>
            <a:ln w="3875" cap="flat" cmpd="sng">
              <a:solidFill>
                <a:srgbClr val="D4C599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891" name="Google Shape;3891;p23"/>
            <p:cNvSpPr/>
            <p:nvPr/>
          </p:nvSpPr>
          <p:spPr>
            <a:xfrm>
              <a:off x="2261164" y="2779594"/>
              <a:ext cx="53422" cy="28672"/>
            </a:xfrm>
            <a:custGeom>
              <a:avLst/>
              <a:gdLst/>
              <a:ahLst/>
              <a:cxnLst/>
              <a:rect l="l" t="t" r="r" b="b"/>
              <a:pathLst>
                <a:path w="1644" h="917" fill="none" extrusionOk="0">
                  <a:moveTo>
                    <a:pt x="13" y="405"/>
                  </a:moveTo>
                  <a:cubicBezTo>
                    <a:pt x="36" y="167"/>
                    <a:pt x="406" y="0"/>
                    <a:pt x="846" y="36"/>
                  </a:cubicBezTo>
                  <a:cubicBezTo>
                    <a:pt x="1299" y="60"/>
                    <a:pt x="1644" y="274"/>
                    <a:pt x="1620" y="512"/>
                  </a:cubicBezTo>
                  <a:cubicBezTo>
                    <a:pt x="1608" y="750"/>
                    <a:pt x="1239" y="917"/>
                    <a:pt x="787" y="881"/>
                  </a:cubicBezTo>
                  <a:cubicBezTo>
                    <a:pt x="346" y="869"/>
                    <a:pt x="1" y="643"/>
                    <a:pt x="13" y="405"/>
                  </a:cubicBezTo>
                  <a:close/>
                </a:path>
              </a:pathLst>
            </a:custGeom>
            <a:noFill/>
            <a:ln w="4175" cap="flat" cmpd="sng">
              <a:solidFill>
                <a:srgbClr val="D4C599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892" name="Google Shape;3892;p23"/>
            <p:cNvSpPr/>
            <p:nvPr/>
          </p:nvSpPr>
          <p:spPr>
            <a:xfrm rot="10800000" flipH="1">
              <a:off x="1307078" y="3108400"/>
              <a:ext cx="53064" cy="28328"/>
            </a:xfrm>
            <a:custGeom>
              <a:avLst/>
              <a:gdLst/>
              <a:ahLst/>
              <a:cxnLst/>
              <a:rect l="l" t="t" r="r" b="b"/>
              <a:pathLst>
                <a:path w="1633" h="906" fill="none" extrusionOk="0">
                  <a:moveTo>
                    <a:pt x="13" y="405"/>
                  </a:moveTo>
                  <a:cubicBezTo>
                    <a:pt x="25" y="167"/>
                    <a:pt x="406" y="0"/>
                    <a:pt x="846" y="36"/>
                  </a:cubicBezTo>
                  <a:cubicBezTo>
                    <a:pt x="1299" y="60"/>
                    <a:pt x="1632" y="274"/>
                    <a:pt x="1620" y="512"/>
                  </a:cubicBezTo>
                  <a:cubicBezTo>
                    <a:pt x="1608" y="751"/>
                    <a:pt x="1227" y="905"/>
                    <a:pt x="787" y="882"/>
                  </a:cubicBezTo>
                  <a:cubicBezTo>
                    <a:pt x="334" y="870"/>
                    <a:pt x="1" y="643"/>
                    <a:pt x="13" y="405"/>
                  </a:cubicBezTo>
                  <a:close/>
                </a:path>
              </a:pathLst>
            </a:custGeom>
            <a:noFill/>
            <a:ln w="4175" cap="flat" cmpd="sng">
              <a:solidFill>
                <a:srgbClr val="D4C599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893" name="Google Shape;3893;p23"/>
            <p:cNvSpPr/>
            <p:nvPr/>
          </p:nvSpPr>
          <p:spPr>
            <a:xfrm rot="10800000" flipH="1">
              <a:off x="1612726" y="2952407"/>
              <a:ext cx="61935" cy="32424"/>
            </a:xfrm>
            <a:custGeom>
              <a:avLst/>
              <a:gdLst/>
              <a:ahLst/>
              <a:cxnLst/>
              <a:rect l="l" t="t" r="r" b="b"/>
              <a:pathLst>
                <a:path w="1906" h="1037" fill="none" extrusionOk="0">
                  <a:moveTo>
                    <a:pt x="13" y="453"/>
                  </a:moveTo>
                  <a:cubicBezTo>
                    <a:pt x="25" y="191"/>
                    <a:pt x="465" y="0"/>
                    <a:pt x="977" y="24"/>
                  </a:cubicBezTo>
                  <a:cubicBezTo>
                    <a:pt x="1501" y="60"/>
                    <a:pt x="1906" y="310"/>
                    <a:pt x="1870" y="572"/>
                  </a:cubicBezTo>
                  <a:cubicBezTo>
                    <a:pt x="1858" y="846"/>
                    <a:pt x="1430" y="1036"/>
                    <a:pt x="906" y="1012"/>
                  </a:cubicBezTo>
                  <a:cubicBezTo>
                    <a:pt x="406" y="976"/>
                    <a:pt x="1" y="726"/>
                    <a:pt x="13" y="453"/>
                  </a:cubicBezTo>
                  <a:close/>
                </a:path>
              </a:pathLst>
            </a:custGeom>
            <a:noFill/>
            <a:ln w="3575" cap="flat" cmpd="sng">
              <a:solidFill>
                <a:srgbClr val="D4C599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894" name="Google Shape;3894;p23"/>
            <p:cNvSpPr/>
            <p:nvPr/>
          </p:nvSpPr>
          <p:spPr>
            <a:xfrm rot="10800000" flipH="1">
              <a:off x="2459644" y="3303853"/>
              <a:ext cx="72789" cy="38740"/>
            </a:xfrm>
            <a:custGeom>
              <a:avLst/>
              <a:gdLst/>
              <a:ahLst/>
              <a:cxnLst/>
              <a:rect l="l" t="t" r="r" b="b"/>
              <a:pathLst>
                <a:path w="2240" h="1239" fill="none" extrusionOk="0">
                  <a:moveTo>
                    <a:pt x="13" y="560"/>
                  </a:moveTo>
                  <a:cubicBezTo>
                    <a:pt x="24" y="227"/>
                    <a:pt x="548" y="0"/>
                    <a:pt x="1156" y="36"/>
                  </a:cubicBezTo>
                  <a:cubicBezTo>
                    <a:pt x="1763" y="84"/>
                    <a:pt x="2239" y="381"/>
                    <a:pt x="2227" y="691"/>
                  </a:cubicBezTo>
                  <a:cubicBezTo>
                    <a:pt x="2215" y="1000"/>
                    <a:pt x="1691" y="1239"/>
                    <a:pt x="1084" y="1215"/>
                  </a:cubicBezTo>
                  <a:cubicBezTo>
                    <a:pt x="477" y="1179"/>
                    <a:pt x="1" y="881"/>
                    <a:pt x="13" y="560"/>
                  </a:cubicBezTo>
                  <a:close/>
                </a:path>
              </a:pathLst>
            </a:custGeom>
            <a:noFill/>
            <a:ln w="4175" cap="flat" cmpd="sng">
              <a:solidFill>
                <a:srgbClr val="D4C599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895" name="Google Shape;3895;p23"/>
            <p:cNvSpPr/>
            <p:nvPr/>
          </p:nvSpPr>
          <p:spPr>
            <a:xfrm rot="10800000" flipH="1">
              <a:off x="1407293" y="2682506"/>
              <a:ext cx="72789" cy="38772"/>
            </a:xfrm>
            <a:custGeom>
              <a:avLst/>
              <a:gdLst/>
              <a:ahLst/>
              <a:cxnLst/>
              <a:rect l="l" t="t" r="r" b="b"/>
              <a:pathLst>
                <a:path w="2240" h="1240" fill="none" extrusionOk="0">
                  <a:moveTo>
                    <a:pt x="13" y="560"/>
                  </a:moveTo>
                  <a:cubicBezTo>
                    <a:pt x="24" y="227"/>
                    <a:pt x="548" y="1"/>
                    <a:pt x="1156" y="37"/>
                  </a:cubicBezTo>
                  <a:cubicBezTo>
                    <a:pt x="1763" y="84"/>
                    <a:pt x="2239" y="382"/>
                    <a:pt x="2227" y="691"/>
                  </a:cubicBezTo>
                  <a:cubicBezTo>
                    <a:pt x="2215" y="1013"/>
                    <a:pt x="1691" y="1239"/>
                    <a:pt x="1084" y="1215"/>
                  </a:cubicBezTo>
                  <a:cubicBezTo>
                    <a:pt x="477" y="1168"/>
                    <a:pt x="1" y="870"/>
                    <a:pt x="13" y="560"/>
                  </a:cubicBezTo>
                  <a:close/>
                </a:path>
              </a:pathLst>
            </a:custGeom>
            <a:noFill/>
            <a:ln w="4175" cap="flat" cmpd="sng">
              <a:solidFill>
                <a:srgbClr val="D4C599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896" name="Google Shape;3896;p23"/>
            <p:cNvSpPr/>
            <p:nvPr/>
          </p:nvSpPr>
          <p:spPr>
            <a:xfrm rot="10800000" flipH="1">
              <a:off x="1912590" y="3215241"/>
              <a:ext cx="73146" cy="38772"/>
            </a:xfrm>
            <a:custGeom>
              <a:avLst/>
              <a:gdLst/>
              <a:ahLst/>
              <a:cxnLst/>
              <a:rect l="l" t="t" r="r" b="b"/>
              <a:pathLst>
                <a:path w="2251" h="1240" fill="none" extrusionOk="0">
                  <a:moveTo>
                    <a:pt x="12" y="549"/>
                  </a:moveTo>
                  <a:cubicBezTo>
                    <a:pt x="24" y="227"/>
                    <a:pt x="548" y="1"/>
                    <a:pt x="1155" y="37"/>
                  </a:cubicBezTo>
                  <a:cubicBezTo>
                    <a:pt x="1774" y="72"/>
                    <a:pt x="2251" y="370"/>
                    <a:pt x="2227" y="692"/>
                  </a:cubicBezTo>
                  <a:cubicBezTo>
                    <a:pt x="2215" y="1013"/>
                    <a:pt x="1691" y="1239"/>
                    <a:pt x="1084" y="1204"/>
                  </a:cubicBezTo>
                  <a:cubicBezTo>
                    <a:pt x="476" y="1180"/>
                    <a:pt x="0" y="882"/>
                    <a:pt x="12" y="549"/>
                  </a:cubicBezTo>
                  <a:close/>
                </a:path>
              </a:pathLst>
            </a:custGeom>
            <a:noFill/>
            <a:ln w="4175" cap="flat" cmpd="sng">
              <a:solidFill>
                <a:srgbClr val="D4C599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897" name="Google Shape;3897;p23"/>
            <p:cNvSpPr/>
            <p:nvPr/>
          </p:nvSpPr>
          <p:spPr>
            <a:xfrm rot="10800000" flipH="1">
              <a:off x="2105643" y="2837030"/>
              <a:ext cx="65022" cy="35020"/>
            </a:xfrm>
            <a:custGeom>
              <a:avLst/>
              <a:gdLst/>
              <a:ahLst/>
              <a:cxnLst/>
              <a:rect l="l" t="t" r="r" b="b"/>
              <a:pathLst>
                <a:path w="2001" h="1120" fill="none" extrusionOk="0">
                  <a:moveTo>
                    <a:pt x="12" y="501"/>
                  </a:moveTo>
                  <a:cubicBezTo>
                    <a:pt x="24" y="215"/>
                    <a:pt x="489" y="1"/>
                    <a:pt x="1036" y="36"/>
                  </a:cubicBezTo>
                  <a:cubicBezTo>
                    <a:pt x="1584" y="60"/>
                    <a:pt x="2001" y="334"/>
                    <a:pt x="1989" y="632"/>
                  </a:cubicBezTo>
                  <a:cubicBezTo>
                    <a:pt x="1977" y="929"/>
                    <a:pt x="1513" y="1120"/>
                    <a:pt x="965" y="1096"/>
                  </a:cubicBezTo>
                  <a:cubicBezTo>
                    <a:pt x="417" y="1049"/>
                    <a:pt x="0" y="775"/>
                    <a:pt x="12" y="501"/>
                  </a:cubicBezTo>
                  <a:close/>
                </a:path>
              </a:pathLst>
            </a:custGeom>
            <a:noFill/>
            <a:ln w="3875" cap="flat" cmpd="sng">
              <a:solidFill>
                <a:srgbClr val="D4C599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898" name="Google Shape;3898;p23"/>
            <p:cNvSpPr/>
            <p:nvPr/>
          </p:nvSpPr>
          <p:spPr>
            <a:xfrm rot="10800000" flipH="1">
              <a:off x="1124099" y="3353725"/>
              <a:ext cx="87834" cy="47308"/>
            </a:xfrm>
            <a:custGeom>
              <a:avLst/>
              <a:gdLst/>
              <a:ahLst/>
              <a:cxnLst/>
              <a:rect l="l" t="t" r="r" b="b"/>
              <a:pathLst>
                <a:path w="2703" h="1513" fill="none" extrusionOk="0">
                  <a:moveTo>
                    <a:pt x="24" y="667"/>
                  </a:moveTo>
                  <a:cubicBezTo>
                    <a:pt x="48" y="286"/>
                    <a:pt x="655" y="0"/>
                    <a:pt x="1393" y="60"/>
                  </a:cubicBezTo>
                  <a:cubicBezTo>
                    <a:pt x="2120" y="107"/>
                    <a:pt x="2703" y="464"/>
                    <a:pt x="2667" y="845"/>
                  </a:cubicBezTo>
                  <a:cubicBezTo>
                    <a:pt x="2643" y="1238"/>
                    <a:pt x="2024" y="1512"/>
                    <a:pt x="1298" y="1464"/>
                  </a:cubicBezTo>
                  <a:cubicBezTo>
                    <a:pt x="572" y="1417"/>
                    <a:pt x="0" y="1060"/>
                    <a:pt x="24" y="667"/>
                  </a:cubicBezTo>
                  <a:close/>
                </a:path>
              </a:pathLst>
            </a:custGeom>
            <a:noFill/>
            <a:ln w="2975" cap="flat" cmpd="sng">
              <a:solidFill>
                <a:srgbClr val="D4C599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899" name="Google Shape;3899;p23"/>
            <p:cNvSpPr/>
            <p:nvPr/>
          </p:nvSpPr>
          <p:spPr>
            <a:xfrm rot="10800000" flipH="1">
              <a:off x="1061026" y="3419262"/>
              <a:ext cx="61935" cy="33894"/>
            </a:xfrm>
            <a:custGeom>
              <a:avLst/>
              <a:gdLst/>
              <a:ahLst/>
              <a:cxnLst/>
              <a:rect l="l" t="t" r="r" b="b"/>
              <a:pathLst>
                <a:path w="1906" h="1084" fill="none" extrusionOk="0">
                  <a:moveTo>
                    <a:pt x="12" y="476"/>
                  </a:moveTo>
                  <a:cubicBezTo>
                    <a:pt x="24" y="214"/>
                    <a:pt x="453" y="0"/>
                    <a:pt x="977" y="48"/>
                  </a:cubicBezTo>
                  <a:cubicBezTo>
                    <a:pt x="1501" y="72"/>
                    <a:pt x="1906" y="334"/>
                    <a:pt x="1882" y="607"/>
                  </a:cubicBezTo>
                  <a:cubicBezTo>
                    <a:pt x="1870" y="881"/>
                    <a:pt x="1441" y="1084"/>
                    <a:pt x="917" y="1048"/>
                  </a:cubicBezTo>
                  <a:cubicBezTo>
                    <a:pt x="417" y="1000"/>
                    <a:pt x="1" y="750"/>
                    <a:pt x="12" y="476"/>
                  </a:cubicBezTo>
                  <a:close/>
                </a:path>
              </a:pathLst>
            </a:custGeom>
            <a:noFill/>
            <a:ln w="2975" cap="flat" cmpd="sng">
              <a:solidFill>
                <a:srgbClr val="D4C599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900" name="Google Shape;3900;p23"/>
            <p:cNvSpPr/>
            <p:nvPr/>
          </p:nvSpPr>
          <p:spPr>
            <a:xfrm rot="10800000" flipH="1">
              <a:off x="2164069" y="3352224"/>
              <a:ext cx="29051" cy="26890"/>
            </a:xfrm>
            <a:custGeom>
              <a:avLst/>
              <a:gdLst/>
              <a:ahLst/>
              <a:cxnLst/>
              <a:rect l="l" t="t" r="r" b="b"/>
              <a:pathLst>
                <a:path w="894" h="860" extrusionOk="0">
                  <a:moveTo>
                    <a:pt x="454" y="1"/>
                  </a:moveTo>
                  <a:cubicBezTo>
                    <a:pt x="225" y="1"/>
                    <a:pt x="24" y="176"/>
                    <a:pt x="12" y="406"/>
                  </a:cubicBezTo>
                  <a:cubicBezTo>
                    <a:pt x="0" y="656"/>
                    <a:pt x="179" y="847"/>
                    <a:pt x="417" y="859"/>
                  </a:cubicBezTo>
                  <a:cubicBezTo>
                    <a:pt x="425" y="859"/>
                    <a:pt x="433" y="859"/>
                    <a:pt x="441" y="859"/>
                  </a:cubicBezTo>
                  <a:cubicBezTo>
                    <a:pt x="669" y="859"/>
                    <a:pt x="858" y="696"/>
                    <a:pt x="881" y="466"/>
                  </a:cubicBezTo>
                  <a:cubicBezTo>
                    <a:pt x="893" y="216"/>
                    <a:pt x="715" y="13"/>
                    <a:pt x="477" y="1"/>
                  </a:cubicBezTo>
                  <a:cubicBezTo>
                    <a:pt x="469" y="1"/>
                    <a:pt x="462" y="1"/>
                    <a:pt x="45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901" name="Google Shape;3901;p23"/>
            <p:cNvSpPr/>
            <p:nvPr/>
          </p:nvSpPr>
          <p:spPr>
            <a:xfrm rot="10800000" flipH="1">
              <a:off x="1368981" y="2749512"/>
              <a:ext cx="26353" cy="25077"/>
            </a:xfrm>
            <a:custGeom>
              <a:avLst/>
              <a:gdLst/>
              <a:ahLst/>
              <a:cxnLst/>
              <a:rect l="l" t="t" r="r" b="b"/>
              <a:pathLst>
                <a:path w="811" h="802" extrusionOk="0">
                  <a:moveTo>
                    <a:pt x="387" y="1"/>
                  </a:moveTo>
                  <a:cubicBezTo>
                    <a:pt x="180" y="1"/>
                    <a:pt x="12" y="161"/>
                    <a:pt x="1" y="372"/>
                  </a:cubicBezTo>
                  <a:cubicBezTo>
                    <a:pt x="1" y="599"/>
                    <a:pt x="168" y="789"/>
                    <a:pt x="370" y="801"/>
                  </a:cubicBezTo>
                  <a:cubicBezTo>
                    <a:pt x="378" y="801"/>
                    <a:pt x="386" y="802"/>
                    <a:pt x="394" y="802"/>
                  </a:cubicBezTo>
                  <a:cubicBezTo>
                    <a:pt x="610" y="802"/>
                    <a:pt x="787" y="650"/>
                    <a:pt x="799" y="432"/>
                  </a:cubicBezTo>
                  <a:cubicBezTo>
                    <a:pt x="811" y="206"/>
                    <a:pt x="656" y="15"/>
                    <a:pt x="430" y="3"/>
                  </a:cubicBezTo>
                  <a:cubicBezTo>
                    <a:pt x="415" y="2"/>
                    <a:pt x="401" y="1"/>
                    <a:pt x="38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902" name="Google Shape;3902;p23"/>
            <p:cNvSpPr/>
            <p:nvPr/>
          </p:nvSpPr>
          <p:spPr>
            <a:xfrm rot="10800000" flipH="1">
              <a:off x="2379186" y="2970948"/>
              <a:ext cx="42568" cy="39241"/>
            </a:xfrm>
            <a:custGeom>
              <a:avLst/>
              <a:gdLst/>
              <a:ahLst/>
              <a:cxnLst/>
              <a:rect l="l" t="t" r="r" b="b"/>
              <a:pathLst>
                <a:path w="1310" h="1255" extrusionOk="0">
                  <a:moveTo>
                    <a:pt x="658" y="0"/>
                  </a:moveTo>
                  <a:cubicBezTo>
                    <a:pt x="322" y="0"/>
                    <a:pt x="59" y="254"/>
                    <a:pt x="36" y="585"/>
                  </a:cubicBezTo>
                  <a:cubicBezTo>
                    <a:pt x="0" y="930"/>
                    <a:pt x="274" y="1228"/>
                    <a:pt x="607" y="1252"/>
                  </a:cubicBezTo>
                  <a:cubicBezTo>
                    <a:pt x="628" y="1254"/>
                    <a:pt x="649" y="1255"/>
                    <a:pt x="670" y="1255"/>
                  </a:cubicBezTo>
                  <a:cubicBezTo>
                    <a:pt x="997" y="1255"/>
                    <a:pt x="1252" y="993"/>
                    <a:pt x="1286" y="668"/>
                  </a:cubicBezTo>
                  <a:cubicBezTo>
                    <a:pt x="1310" y="311"/>
                    <a:pt x="1048" y="37"/>
                    <a:pt x="703" y="2"/>
                  </a:cubicBezTo>
                  <a:cubicBezTo>
                    <a:pt x="688" y="1"/>
                    <a:pt x="673" y="0"/>
                    <a:pt x="65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903" name="Google Shape;3903;p23"/>
            <p:cNvSpPr/>
            <p:nvPr/>
          </p:nvSpPr>
          <p:spPr>
            <a:xfrm rot="10800000" flipH="1">
              <a:off x="1553163" y="3298256"/>
              <a:ext cx="29051" cy="26859"/>
            </a:xfrm>
            <a:custGeom>
              <a:avLst/>
              <a:gdLst/>
              <a:ahLst/>
              <a:cxnLst/>
              <a:rect l="l" t="t" r="r" b="b"/>
              <a:pathLst>
                <a:path w="894" h="859" extrusionOk="0">
                  <a:moveTo>
                    <a:pt x="454" y="0"/>
                  </a:moveTo>
                  <a:cubicBezTo>
                    <a:pt x="226" y="0"/>
                    <a:pt x="35" y="175"/>
                    <a:pt x="12" y="406"/>
                  </a:cubicBezTo>
                  <a:cubicBezTo>
                    <a:pt x="0" y="644"/>
                    <a:pt x="179" y="846"/>
                    <a:pt x="417" y="858"/>
                  </a:cubicBezTo>
                  <a:cubicBezTo>
                    <a:pt x="425" y="859"/>
                    <a:pt x="433" y="859"/>
                    <a:pt x="441" y="859"/>
                  </a:cubicBezTo>
                  <a:cubicBezTo>
                    <a:pt x="669" y="859"/>
                    <a:pt x="870" y="695"/>
                    <a:pt x="881" y="465"/>
                  </a:cubicBezTo>
                  <a:cubicBezTo>
                    <a:pt x="893" y="227"/>
                    <a:pt x="715" y="13"/>
                    <a:pt x="477" y="1"/>
                  </a:cubicBezTo>
                  <a:cubicBezTo>
                    <a:pt x="469" y="1"/>
                    <a:pt x="462" y="0"/>
                    <a:pt x="45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904" name="Google Shape;3904;p23"/>
            <p:cNvSpPr/>
            <p:nvPr/>
          </p:nvSpPr>
          <p:spPr>
            <a:xfrm rot="10800000" flipH="1">
              <a:off x="914019" y="2896469"/>
              <a:ext cx="42568" cy="39272"/>
            </a:xfrm>
            <a:custGeom>
              <a:avLst/>
              <a:gdLst/>
              <a:ahLst/>
              <a:cxnLst/>
              <a:rect l="l" t="t" r="r" b="b"/>
              <a:pathLst>
                <a:path w="1310" h="1256" extrusionOk="0">
                  <a:moveTo>
                    <a:pt x="646" y="0"/>
                  </a:moveTo>
                  <a:cubicBezTo>
                    <a:pt x="311" y="0"/>
                    <a:pt x="58" y="255"/>
                    <a:pt x="24" y="585"/>
                  </a:cubicBezTo>
                  <a:cubicBezTo>
                    <a:pt x="0" y="930"/>
                    <a:pt x="262" y="1228"/>
                    <a:pt x="607" y="1252"/>
                  </a:cubicBezTo>
                  <a:cubicBezTo>
                    <a:pt x="628" y="1254"/>
                    <a:pt x="649" y="1255"/>
                    <a:pt x="670" y="1255"/>
                  </a:cubicBezTo>
                  <a:cubicBezTo>
                    <a:pt x="997" y="1255"/>
                    <a:pt x="1252" y="993"/>
                    <a:pt x="1274" y="669"/>
                  </a:cubicBezTo>
                  <a:cubicBezTo>
                    <a:pt x="1310" y="311"/>
                    <a:pt x="1036" y="38"/>
                    <a:pt x="691" y="2"/>
                  </a:cubicBezTo>
                  <a:cubicBezTo>
                    <a:pt x="676" y="1"/>
                    <a:pt x="661" y="0"/>
                    <a:pt x="64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905" name="Google Shape;3905;p23"/>
            <p:cNvSpPr/>
            <p:nvPr/>
          </p:nvSpPr>
          <p:spPr>
            <a:xfrm rot="10800000" flipH="1">
              <a:off x="989440" y="3201390"/>
              <a:ext cx="42601" cy="39241"/>
            </a:xfrm>
            <a:custGeom>
              <a:avLst/>
              <a:gdLst/>
              <a:ahLst/>
              <a:cxnLst/>
              <a:rect l="l" t="t" r="r" b="b"/>
              <a:pathLst>
                <a:path w="1311" h="1255" extrusionOk="0">
                  <a:moveTo>
                    <a:pt x="647" y="0"/>
                  </a:moveTo>
                  <a:cubicBezTo>
                    <a:pt x="312" y="0"/>
                    <a:pt x="59" y="254"/>
                    <a:pt x="25" y="585"/>
                  </a:cubicBezTo>
                  <a:cubicBezTo>
                    <a:pt x="1" y="930"/>
                    <a:pt x="263" y="1228"/>
                    <a:pt x="608" y="1252"/>
                  </a:cubicBezTo>
                  <a:cubicBezTo>
                    <a:pt x="629" y="1254"/>
                    <a:pt x="650" y="1255"/>
                    <a:pt x="671" y="1255"/>
                  </a:cubicBezTo>
                  <a:cubicBezTo>
                    <a:pt x="998" y="1255"/>
                    <a:pt x="1252" y="994"/>
                    <a:pt x="1275" y="680"/>
                  </a:cubicBezTo>
                  <a:cubicBezTo>
                    <a:pt x="1311" y="323"/>
                    <a:pt x="1037" y="37"/>
                    <a:pt x="691" y="2"/>
                  </a:cubicBezTo>
                  <a:cubicBezTo>
                    <a:pt x="676" y="1"/>
                    <a:pt x="661" y="0"/>
                    <a:pt x="64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906" name="Google Shape;3906;p23"/>
            <p:cNvSpPr/>
            <p:nvPr/>
          </p:nvSpPr>
          <p:spPr>
            <a:xfrm rot="10800000" flipH="1">
              <a:off x="1931925" y="2692167"/>
              <a:ext cx="25964" cy="24295"/>
            </a:xfrm>
            <a:custGeom>
              <a:avLst/>
              <a:gdLst/>
              <a:ahLst/>
              <a:cxnLst/>
              <a:rect l="l" t="t" r="r" b="b"/>
              <a:pathLst>
                <a:path w="799" h="777" extrusionOk="0">
                  <a:moveTo>
                    <a:pt x="405" y="1"/>
                  </a:moveTo>
                  <a:cubicBezTo>
                    <a:pt x="190" y="1"/>
                    <a:pt x="24" y="152"/>
                    <a:pt x="12" y="359"/>
                  </a:cubicBezTo>
                  <a:cubicBezTo>
                    <a:pt x="1" y="561"/>
                    <a:pt x="167" y="764"/>
                    <a:pt x="370" y="775"/>
                  </a:cubicBezTo>
                  <a:cubicBezTo>
                    <a:pt x="377" y="776"/>
                    <a:pt x="385" y="776"/>
                    <a:pt x="392" y="776"/>
                  </a:cubicBezTo>
                  <a:cubicBezTo>
                    <a:pt x="608" y="776"/>
                    <a:pt x="775" y="614"/>
                    <a:pt x="786" y="418"/>
                  </a:cubicBezTo>
                  <a:cubicBezTo>
                    <a:pt x="798" y="192"/>
                    <a:pt x="643" y="13"/>
                    <a:pt x="429" y="2"/>
                  </a:cubicBezTo>
                  <a:cubicBezTo>
                    <a:pt x="421" y="1"/>
                    <a:pt x="413" y="1"/>
                    <a:pt x="4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907" name="Google Shape;3907;p23"/>
            <p:cNvSpPr/>
            <p:nvPr/>
          </p:nvSpPr>
          <p:spPr>
            <a:xfrm rot="10800000" flipH="1">
              <a:off x="2107950" y="2569286"/>
              <a:ext cx="42601" cy="39272"/>
            </a:xfrm>
            <a:custGeom>
              <a:avLst/>
              <a:gdLst/>
              <a:ahLst/>
              <a:cxnLst/>
              <a:rect l="l" t="t" r="r" b="b"/>
              <a:pathLst>
                <a:path w="1311" h="1256" extrusionOk="0">
                  <a:moveTo>
                    <a:pt x="641" y="0"/>
                  </a:moveTo>
                  <a:cubicBezTo>
                    <a:pt x="313" y="0"/>
                    <a:pt x="58" y="262"/>
                    <a:pt x="25" y="587"/>
                  </a:cubicBezTo>
                  <a:cubicBezTo>
                    <a:pt x="1" y="944"/>
                    <a:pt x="263" y="1242"/>
                    <a:pt x="608" y="1254"/>
                  </a:cubicBezTo>
                  <a:cubicBezTo>
                    <a:pt x="623" y="1255"/>
                    <a:pt x="638" y="1255"/>
                    <a:pt x="653" y="1255"/>
                  </a:cubicBezTo>
                  <a:cubicBezTo>
                    <a:pt x="989" y="1255"/>
                    <a:pt x="1252" y="1001"/>
                    <a:pt x="1275" y="670"/>
                  </a:cubicBezTo>
                  <a:cubicBezTo>
                    <a:pt x="1311" y="313"/>
                    <a:pt x="1037" y="27"/>
                    <a:pt x="703" y="3"/>
                  </a:cubicBezTo>
                  <a:cubicBezTo>
                    <a:pt x="682" y="1"/>
                    <a:pt x="661" y="0"/>
                    <a:pt x="64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908" name="Google Shape;3908;p23"/>
            <p:cNvSpPr/>
            <p:nvPr/>
          </p:nvSpPr>
          <p:spPr>
            <a:xfrm rot="10800000" flipH="1">
              <a:off x="232306" y="1085080"/>
              <a:ext cx="53422" cy="28328"/>
            </a:xfrm>
            <a:custGeom>
              <a:avLst/>
              <a:gdLst/>
              <a:ahLst/>
              <a:cxnLst/>
              <a:rect l="l" t="t" r="r" b="b"/>
              <a:pathLst>
                <a:path w="1644" h="906" fill="none" extrusionOk="0">
                  <a:moveTo>
                    <a:pt x="24" y="406"/>
                  </a:moveTo>
                  <a:cubicBezTo>
                    <a:pt x="36" y="167"/>
                    <a:pt x="405" y="1"/>
                    <a:pt x="858" y="36"/>
                  </a:cubicBezTo>
                  <a:cubicBezTo>
                    <a:pt x="1298" y="60"/>
                    <a:pt x="1643" y="275"/>
                    <a:pt x="1632" y="513"/>
                  </a:cubicBezTo>
                  <a:cubicBezTo>
                    <a:pt x="1608" y="751"/>
                    <a:pt x="1239" y="906"/>
                    <a:pt x="798" y="882"/>
                  </a:cubicBezTo>
                  <a:cubicBezTo>
                    <a:pt x="346" y="846"/>
                    <a:pt x="0" y="644"/>
                    <a:pt x="24" y="406"/>
                  </a:cubicBezTo>
                  <a:close/>
                </a:path>
              </a:pathLst>
            </a:custGeom>
            <a:noFill/>
            <a:ln w="4175" cap="flat" cmpd="sng">
              <a:solidFill>
                <a:srgbClr val="D4C599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909" name="Google Shape;3909;p23"/>
            <p:cNvSpPr/>
            <p:nvPr/>
          </p:nvSpPr>
          <p:spPr>
            <a:xfrm rot="10800000" flipH="1">
              <a:off x="537564" y="929462"/>
              <a:ext cx="62325" cy="32800"/>
            </a:xfrm>
            <a:custGeom>
              <a:avLst/>
              <a:gdLst/>
              <a:ahLst/>
              <a:cxnLst/>
              <a:rect l="l" t="t" r="r" b="b"/>
              <a:pathLst>
                <a:path w="1918" h="1049" fill="none" extrusionOk="0">
                  <a:moveTo>
                    <a:pt x="36" y="465"/>
                  </a:moveTo>
                  <a:cubicBezTo>
                    <a:pt x="48" y="203"/>
                    <a:pt x="477" y="1"/>
                    <a:pt x="1001" y="36"/>
                  </a:cubicBezTo>
                  <a:cubicBezTo>
                    <a:pt x="1524" y="60"/>
                    <a:pt x="1917" y="322"/>
                    <a:pt x="1894" y="584"/>
                  </a:cubicBezTo>
                  <a:cubicBezTo>
                    <a:pt x="1882" y="846"/>
                    <a:pt x="1441" y="1048"/>
                    <a:pt x="929" y="1013"/>
                  </a:cubicBezTo>
                  <a:cubicBezTo>
                    <a:pt x="417" y="989"/>
                    <a:pt x="0" y="751"/>
                    <a:pt x="36" y="465"/>
                  </a:cubicBezTo>
                  <a:close/>
                </a:path>
              </a:pathLst>
            </a:custGeom>
            <a:noFill/>
            <a:ln w="3575" cap="flat" cmpd="sng">
              <a:solidFill>
                <a:srgbClr val="D4C599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910" name="Google Shape;3910;p23"/>
            <p:cNvSpPr/>
            <p:nvPr/>
          </p:nvSpPr>
          <p:spPr>
            <a:xfrm rot="10800000" flipH="1">
              <a:off x="1384871" y="1280533"/>
              <a:ext cx="73146" cy="38365"/>
            </a:xfrm>
            <a:custGeom>
              <a:avLst/>
              <a:gdLst/>
              <a:ahLst/>
              <a:cxnLst/>
              <a:rect l="l" t="t" r="r" b="b"/>
              <a:pathLst>
                <a:path w="2251" h="1227" fill="none" extrusionOk="0">
                  <a:moveTo>
                    <a:pt x="12" y="548"/>
                  </a:moveTo>
                  <a:cubicBezTo>
                    <a:pt x="36" y="215"/>
                    <a:pt x="548" y="1"/>
                    <a:pt x="1167" y="24"/>
                  </a:cubicBezTo>
                  <a:cubicBezTo>
                    <a:pt x="1774" y="72"/>
                    <a:pt x="2250" y="370"/>
                    <a:pt x="2238" y="679"/>
                  </a:cubicBezTo>
                  <a:cubicBezTo>
                    <a:pt x="2215" y="1013"/>
                    <a:pt x="1691" y="1227"/>
                    <a:pt x="1084" y="1203"/>
                  </a:cubicBezTo>
                  <a:cubicBezTo>
                    <a:pt x="476" y="1167"/>
                    <a:pt x="0" y="870"/>
                    <a:pt x="12" y="548"/>
                  </a:cubicBezTo>
                  <a:close/>
                </a:path>
              </a:pathLst>
            </a:custGeom>
            <a:noFill/>
            <a:ln w="4175" cap="flat" cmpd="sng">
              <a:solidFill>
                <a:srgbClr val="D4C599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911" name="Google Shape;3911;p23"/>
            <p:cNvSpPr/>
            <p:nvPr/>
          </p:nvSpPr>
          <p:spPr>
            <a:xfrm rot="10800000" flipH="1">
              <a:off x="837786" y="1191921"/>
              <a:ext cx="73146" cy="38740"/>
            </a:xfrm>
            <a:custGeom>
              <a:avLst/>
              <a:gdLst/>
              <a:ahLst/>
              <a:cxnLst/>
              <a:rect l="l" t="t" r="r" b="b"/>
              <a:pathLst>
                <a:path w="2251" h="1239" fill="none" extrusionOk="0">
                  <a:moveTo>
                    <a:pt x="24" y="548"/>
                  </a:moveTo>
                  <a:cubicBezTo>
                    <a:pt x="36" y="227"/>
                    <a:pt x="560" y="0"/>
                    <a:pt x="1167" y="36"/>
                  </a:cubicBezTo>
                  <a:cubicBezTo>
                    <a:pt x="1775" y="72"/>
                    <a:pt x="2251" y="369"/>
                    <a:pt x="2239" y="691"/>
                  </a:cubicBezTo>
                  <a:cubicBezTo>
                    <a:pt x="2215" y="1000"/>
                    <a:pt x="1703" y="1239"/>
                    <a:pt x="1084" y="1203"/>
                  </a:cubicBezTo>
                  <a:cubicBezTo>
                    <a:pt x="477" y="1167"/>
                    <a:pt x="1" y="881"/>
                    <a:pt x="24" y="548"/>
                  </a:cubicBezTo>
                  <a:close/>
                </a:path>
              </a:pathLst>
            </a:custGeom>
            <a:noFill/>
            <a:ln w="4175" cap="flat" cmpd="sng">
              <a:solidFill>
                <a:srgbClr val="D4C599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912" name="Google Shape;3912;p23"/>
            <p:cNvSpPr/>
            <p:nvPr/>
          </p:nvSpPr>
          <p:spPr>
            <a:xfrm rot="10800000" flipH="1">
              <a:off x="1089264" y="1328904"/>
              <a:ext cx="29051" cy="26859"/>
            </a:xfrm>
            <a:custGeom>
              <a:avLst/>
              <a:gdLst/>
              <a:ahLst/>
              <a:cxnLst/>
              <a:rect l="l" t="t" r="r" b="b"/>
              <a:pathLst>
                <a:path w="894" h="859" extrusionOk="0">
                  <a:moveTo>
                    <a:pt x="455" y="0"/>
                  </a:moveTo>
                  <a:cubicBezTo>
                    <a:pt x="226" y="0"/>
                    <a:pt x="36" y="175"/>
                    <a:pt x="25" y="406"/>
                  </a:cubicBezTo>
                  <a:cubicBezTo>
                    <a:pt x="1" y="644"/>
                    <a:pt x="179" y="846"/>
                    <a:pt x="417" y="858"/>
                  </a:cubicBezTo>
                  <a:cubicBezTo>
                    <a:pt x="425" y="858"/>
                    <a:pt x="432" y="859"/>
                    <a:pt x="440" y="859"/>
                  </a:cubicBezTo>
                  <a:cubicBezTo>
                    <a:pt x="669" y="859"/>
                    <a:pt x="870" y="684"/>
                    <a:pt x="882" y="453"/>
                  </a:cubicBezTo>
                  <a:cubicBezTo>
                    <a:pt x="894" y="215"/>
                    <a:pt x="715" y="13"/>
                    <a:pt x="477" y="1"/>
                  </a:cubicBezTo>
                  <a:cubicBezTo>
                    <a:pt x="469" y="0"/>
                    <a:pt x="462" y="0"/>
                    <a:pt x="45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913" name="Google Shape;3913;p23"/>
            <p:cNvSpPr/>
            <p:nvPr/>
          </p:nvSpPr>
          <p:spPr>
            <a:xfrm rot="10800000" flipH="1">
              <a:off x="1304771" y="947660"/>
              <a:ext cx="42601" cy="39209"/>
            </a:xfrm>
            <a:custGeom>
              <a:avLst/>
              <a:gdLst/>
              <a:ahLst/>
              <a:cxnLst/>
              <a:rect l="l" t="t" r="r" b="b"/>
              <a:pathLst>
                <a:path w="1311" h="1254" extrusionOk="0">
                  <a:moveTo>
                    <a:pt x="646" y="0"/>
                  </a:moveTo>
                  <a:cubicBezTo>
                    <a:pt x="311" y="0"/>
                    <a:pt x="59" y="255"/>
                    <a:pt x="24" y="585"/>
                  </a:cubicBezTo>
                  <a:cubicBezTo>
                    <a:pt x="1" y="919"/>
                    <a:pt x="262" y="1216"/>
                    <a:pt x="608" y="1252"/>
                  </a:cubicBezTo>
                  <a:cubicBezTo>
                    <a:pt x="623" y="1253"/>
                    <a:pt x="638" y="1254"/>
                    <a:pt x="653" y="1254"/>
                  </a:cubicBezTo>
                  <a:cubicBezTo>
                    <a:pt x="989" y="1254"/>
                    <a:pt x="1252" y="999"/>
                    <a:pt x="1274" y="669"/>
                  </a:cubicBezTo>
                  <a:cubicBezTo>
                    <a:pt x="1310" y="311"/>
                    <a:pt x="1036" y="26"/>
                    <a:pt x="691" y="2"/>
                  </a:cubicBezTo>
                  <a:cubicBezTo>
                    <a:pt x="676" y="1"/>
                    <a:pt x="661" y="0"/>
                    <a:pt x="64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914" name="Google Shape;3914;p23"/>
            <p:cNvSpPr/>
            <p:nvPr/>
          </p:nvSpPr>
          <p:spPr>
            <a:xfrm rot="10800000" flipH="1">
              <a:off x="478748" y="1274905"/>
              <a:ext cx="29051" cy="26890"/>
            </a:xfrm>
            <a:custGeom>
              <a:avLst/>
              <a:gdLst/>
              <a:ahLst/>
              <a:cxnLst/>
              <a:rect l="l" t="t" r="r" b="b"/>
              <a:pathLst>
                <a:path w="894" h="860" extrusionOk="0">
                  <a:moveTo>
                    <a:pt x="454" y="1"/>
                  </a:moveTo>
                  <a:cubicBezTo>
                    <a:pt x="225" y="1"/>
                    <a:pt x="24" y="175"/>
                    <a:pt x="13" y="406"/>
                  </a:cubicBezTo>
                  <a:cubicBezTo>
                    <a:pt x="1" y="644"/>
                    <a:pt x="179" y="847"/>
                    <a:pt x="417" y="858"/>
                  </a:cubicBezTo>
                  <a:cubicBezTo>
                    <a:pt x="425" y="859"/>
                    <a:pt x="432" y="859"/>
                    <a:pt x="440" y="859"/>
                  </a:cubicBezTo>
                  <a:cubicBezTo>
                    <a:pt x="668" y="859"/>
                    <a:pt x="858" y="685"/>
                    <a:pt x="870" y="466"/>
                  </a:cubicBezTo>
                  <a:cubicBezTo>
                    <a:pt x="894" y="227"/>
                    <a:pt x="715" y="13"/>
                    <a:pt x="477" y="1"/>
                  </a:cubicBezTo>
                  <a:cubicBezTo>
                    <a:pt x="469" y="1"/>
                    <a:pt x="462" y="1"/>
                    <a:pt x="45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915" name="Google Shape;3915;p23"/>
            <p:cNvSpPr/>
            <p:nvPr/>
          </p:nvSpPr>
          <p:spPr>
            <a:xfrm rot="10800000" flipH="1">
              <a:off x="4820860" y="1620411"/>
              <a:ext cx="92871" cy="49559"/>
            </a:xfrm>
            <a:custGeom>
              <a:avLst/>
              <a:gdLst/>
              <a:ahLst/>
              <a:cxnLst/>
              <a:rect l="l" t="t" r="r" b="b"/>
              <a:pathLst>
                <a:path w="2858" h="1585" fill="none" extrusionOk="0">
                  <a:moveTo>
                    <a:pt x="36" y="703"/>
                  </a:moveTo>
                  <a:cubicBezTo>
                    <a:pt x="60" y="287"/>
                    <a:pt x="703" y="1"/>
                    <a:pt x="1477" y="49"/>
                  </a:cubicBezTo>
                  <a:cubicBezTo>
                    <a:pt x="2251" y="96"/>
                    <a:pt x="2858" y="465"/>
                    <a:pt x="2834" y="882"/>
                  </a:cubicBezTo>
                  <a:cubicBezTo>
                    <a:pt x="2798" y="1299"/>
                    <a:pt x="2167" y="1585"/>
                    <a:pt x="1394" y="1537"/>
                  </a:cubicBezTo>
                  <a:cubicBezTo>
                    <a:pt x="620" y="1489"/>
                    <a:pt x="1" y="1120"/>
                    <a:pt x="36" y="703"/>
                  </a:cubicBezTo>
                  <a:close/>
                </a:path>
              </a:pathLst>
            </a:custGeom>
            <a:noFill/>
            <a:ln w="3875" cap="flat" cmpd="sng">
              <a:solidFill>
                <a:srgbClr val="D4C599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916" name="Google Shape;3916;p23"/>
            <p:cNvSpPr/>
            <p:nvPr/>
          </p:nvSpPr>
          <p:spPr>
            <a:xfrm rot="10800000" flipH="1">
              <a:off x="4971735" y="1672534"/>
              <a:ext cx="53422" cy="28704"/>
            </a:xfrm>
            <a:custGeom>
              <a:avLst/>
              <a:gdLst/>
              <a:ahLst/>
              <a:cxnLst/>
              <a:rect l="l" t="t" r="r" b="b"/>
              <a:pathLst>
                <a:path w="1644" h="918" fill="none" extrusionOk="0">
                  <a:moveTo>
                    <a:pt x="25" y="406"/>
                  </a:moveTo>
                  <a:cubicBezTo>
                    <a:pt x="37" y="168"/>
                    <a:pt x="406" y="1"/>
                    <a:pt x="846" y="37"/>
                  </a:cubicBezTo>
                  <a:cubicBezTo>
                    <a:pt x="1299" y="60"/>
                    <a:pt x="1644" y="275"/>
                    <a:pt x="1632" y="513"/>
                  </a:cubicBezTo>
                  <a:cubicBezTo>
                    <a:pt x="1608" y="751"/>
                    <a:pt x="1239" y="918"/>
                    <a:pt x="799" y="882"/>
                  </a:cubicBezTo>
                  <a:cubicBezTo>
                    <a:pt x="346" y="858"/>
                    <a:pt x="1" y="644"/>
                    <a:pt x="25" y="406"/>
                  </a:cubicBezTo>
                  <a:close/>
                </a:path>
              </a:pathLst>
            </a:custGeom>
            <a:noFill/>
            <a:ln w="4175" cap="flat" cmpd="sng">
              <a:solidFill>
                <a:srgbClr val="D4C599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917" name="Google Shape;3917;p23"/>
            <p:cNvSpPr/>
            <p:nvPr/>
          </p:nvSpPr>
          <p:spPr>
            <a:xfrm rot="10800000" flipH="1">
              <a:off x="4017681" y="2023230"/>
              <a:ext cx="53422" cy="28297"/>
            </a:xfrm>
            <a:custGeom>
              <a:avLst/>
              <a:gdLst/>
              <a:ahLst/>
              <a:cxnLst/>
              <a:rect l="l" t="t" r="r" b="b"/>
              <a:pathLst>
                <a:path w="1644" h="905" fill="none" extrusionOk="0">
                  <a:moveTo>
                    <a:pt x="12" y="405"/>
                  </a:moveTo>
                  <a:cubicBezTo>
                    <a:pt x="36" y="167"/>
                    <a:pt x="405" y="0"/>
                    <a:pt x="845" y="36"/>
                  </a:cubicBezTo>
                  <a:cubicBezTo>
                    <a:pt x="1298" y="60"/>
                    <a:pt x="1643" y="274"/>
                    <a:pt x="1619" y="512"/>
                  </a:cubicBezTo>
                  <a:cubicBezTo>
                    <a:pt x="1607" y="750"/>
                    <a:pt x="1238" y="905"/>
                    <a:pt x="786" y="881"/>
                  </a:cubicBezTo>
                  <a:cubicBezTo>
                    <a:pt x="345" y="845"/>
                    <a:pt x="0" y="643"/>
                    <a:pt x="12" y="405"/>
                  </a:cubicBezTo>
                  <a:close/>
                </a:path>
              </a:pathLst>
            </a:custGeom>
            <a:noFill/>
            <a:ln w="4175" cap="flat" cmpd="sng">
              <a:solidFill>
                <a:srgbClr val="D4C599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918" name="Google Shape;3918;p23"/>
            <p:cNvSpPr/>
            <p:nvPr/>
          </p:nvSpPr>
          <p:spPr>
            <a:xfrm rot="10800000" flipH="1">
              <a:off x="4323329" y="1867612"/>
              <a:ext cx="61935" cy="32768"/>
            </a:xfrm>
            <a:custGeom>
              <a:avLst/>
              <a:gdLst/>
              <a:ahLst/>
              <a:cxnLst/>
              <a:rect l="l" t="t" r="r" b="b"/>
              <a:pathLst>
                <a:path w="1906" h="1048" fill="none" extrusionOk="0">
                  <a:moveTo>
                    <a:pt x="12" y="464"/>
                  </a:moveTo>
                  <a:cubicBezTo>
                    <a:pt x="36" y="202"/>
                    <a:pt x="464" y="0"/>
                    <a:pt x="988" y="36"/>
                  </a:cubicBezTo>
                  <a:cubicBezTo>
                    <a:pt x="1500" y="60"/>
                    <a:pt x="1905" y="321"/>
                    <a:pt x="1881" y="583"/>
                  </a:cubicBezTo>
                  <a:cubicBezTo>
                    <a:pt x="1857" y="857"/>
                    <a:pt x="1429" y="1048"/>
                    <a:pt x="905" y="1012"/>
                  </a:cubicBezTo>
                  <a:cubicBezTo>
                    <a:pt x="405" y="988"/>
                    <a:pt x="0" y="738"/>
                    <a:pt x="12" y="464"/>
                  </a:cubicBezTo>
                  <a:close/>
                </a:path>
              </a:pathLst>
            </a:custGeom>
            <a:noFill/>
            <a:ln w="3575" cap="flat" cmpd="sng">
              <a:solidFill>
                <a:srgbClr val="D4C599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919" name="Google Shape;3919;p23"/>
            <p:cNvSpPr/>
            <p:nvPr/>
          </p:nvSpPr>
          <p:spPr>
            <a:xfrm rot="10800000" flipH="1">
              <a:off x="5170214" y="2218652"/>
              <a:ext cx="73569" cy="38396"/>
            </a:xfrm>
            <a:custGeom>
              <a:avLst/>
              <a:gdLst/>
              <a:ahLst/>
              <a:cxnLst/>
              <a:rect l="l" t="t" r="r" b="b"/>
              <a:pathLst>
                <a:path w="2264" h="1228" fill="none" extrusionOk="0">
                  <a:moveTo>
                    <a:pt x="25" y="549"/>
                  </a:moveTo>
                  <a:cubicBezTo>
                    <a:pt x="37" y="215"/>
                    <a:pt x="560" y="1"/>
                    <a:pt x="1180" y="25"/>
                  </a:cubicBezTo>
                  <a:cubicBezTo>
                    <a:pt x="1787" y="60"/>
                    <a:pt x="2263" y="370"/>
                    <a:pt x="2251" y="680"/>
                  </a:cubicBezTo>
                  <a:cubicBezTo>
                    <a:pt x="2227" y="989"/>
                    <a:pt x="1715" y="1227"/>
                    <a:pt x="1096" y="1203"/>
                  </a:cubicBezTo>
                  <a:cubicBezTo>
                    <a:pt x="477" y="1168"/>
                    <a:pt x="1" y="870"/>
                    <a:pt x="25" y="549"/>
                  </a:cubicBezTo>
                  <a:close/>
                </a:path>
              </a:pathLst>
            </a:custGeom>
            <a:noFill/>
            <a:ln w="4175" cap="flat" cmpd="sng">
              <a:solidFill>
                <a:srgbClr val="D4C599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920" name="Google Shape;3920;p23"/>
            <p:cNvSpPr/>
            <p:nvPr/>
          </p:nvSpPr>
          <p:spPr>
            <a:xfrm rot="10800000" flipH="1">
              <a:off x="4117863" y="1597711"/>
              <a:ext cx="73179" cy="38740"/>
            </a:xfrm>
            <a:custGeom>
              <a:avLst/>
              <a:gdLst/>
              <a:ahLst/>
              <a:cxnLst/>
              <a:rect l="l" t="t" r="r" b="b"/>
              <a:pathLst>
                <a:path w="2252" h="1239" fill="none" extrusionOk="0">
                  <a:moveTo>
                    <a:pt x="13" y="548"/>
                  </a:moveTo>
                  <a:cubicBezTo>
                    <a:pt x="25" y="227"/>
                    <a:pt x="549" y="1"/>
                    <a:pt x="1156" y="36"/>
                  </a:cubicBezTo>
                  <a:cubicBezTo>
                    <a:pt x="1775" y="72"/>
                    <a:pt x="2251" y="370"/>
                    <a:pt x="2227" y="691"/>
                  </a:cubicBezTo>
                  <a:cubicBezTo>
                    <a:pt x="2215" y="1013"/>
                    <a:pt x="1692" y="1239"/>
                    <a:pt x="1084" y="1203"/>
                  </a:cubicBezTo>
                  <a:cubicBezTo>
                    <a:pt x="477" y="1179"/>
                    <a:pt x="1" y="882"/>
                    <a:pt x="13" y="548"/>
                  </a:cubicBezTo>
                  <a:close/>
                </a:path>
              </a:pathLst>
            </a:custGeom>
            <a:noFill/>
            <a:ln w="4175" cap="flat" cmpd="sng">
              <a:solidFill>
                <a:srgbClr val="D4C599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921" name="Google Shape;3921;p23"/>
            <p:cNvSpPr/>
            <p:nvPr/>
          </p:nvSpPr>
          <p:spPr>
            <a:xfrm rot="10800000" flipH="1">
              <a:off x="4623161" y="2130071"/>
              <a:ext cx="73536" cy="38740"/>
            </a:xfrm>
            <a:custGeom>
              <a:avLst/>
              <a:gdLst/>
              <a:ahLst/>
              <a:cxnLst/>
              <a:rect l="l" t="t" r="r" b="b"/>
              <a:pathLst>
                <a:path w="2263" h="1239" fill="none" extrusionOk="0">
                  <a:moveTo>
                    <a:pt x="36" y="548"/>
                  </a:moveTo>
                  <a:cubicBezTo>
                    <a:pt x="48" y="227"/>
                    <a:pt x="572" y="1"/>
                    <a:pt x="1179" y="36"/>
                  </a:cubicBezTo>
                  <a:cubicBezTo>
                    <a:pt x="1786" y="60"/>
                    <a:pt x="2263" y="370"/>
                    <a:pt x="2251" y="691"/>
                  </a:cubicBezTo>
                  <a:cubicBezTo>
                    <a:pt x="2239" y="1013"/>
                    <a:pt x="1715" y="1239"/>
                    <a:pt x="1108" y="1203"/>
                  </a:cubicBezTo>
                  <a:cubicBezTo>
                    <a:pt x="477" y="1167"/>
                    <a:pt x="0" y="870"/>
                    <a:pt x="36" y="548"/>
                  </a:cubicBezTo>
                  <a:close/>
                </a:path>
              </a:pathLst>
            </a:custGeom>
            <a:noFill/>
            <a:ln w="4175" cap="flat" cmpd="sng">
              <a:solidFill>
                <a:srgbClr val="D4C599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922" name="Google Shape;3922;p23"/>
            <p:cNvSpPr/>
            <p:nvPr/>
          </p:nvSpPr>
          <p:spPr>
            <a:xfrm rot="10800000" flipH="1">
              <a:off x="4816214" y="1752204"/>
              <a:ext cx="65412" cy="35020"/>
            </a:xfrm>
            <a:custGeom>
              <a:avLst/>
              <a:gdLst/>
              <a:ahLst/>
              <a:cxnLst/>
              <a:rect l="l" t="t" r="r" b="b"/>
              <a:pathLst>
                <a:path w="2013" h="1120" fill="none" extrusionOk="0">
                  <a:moveTo>
                    <a:pt x="13" y="489"/>
                  </a:moveTo>
                  <a:cubicBezTo>
                    <a:pt x="24" y="215"/>
                    <a:pt x="489" y="1"/>
                    <a:pt x="1036" y="36"/>
                  </a:cubicBezTo>
                  <a:cubicBezTo>
                    <a:pt x="1596" y="60"/>
                    <a:pt x="2013" y="334"/>
                    <a:pt x="1989" y="632"/>
                  </a:cubicBezTo>
                  <a:cubicBezTo>
                    <a:pt x="1977" y="905"/>
                    <a:pt x="1513" y="1120"/>
                    <a:pt x="965" y="1084"/>
                  </a:cubicBezTo>
                  <a:cubicBezTo>
                    <a:pt x="429" y="1048"/>
                    <a:pt x="1" y="786"/>
                    <a:pt x="13" y="489"/>
                  </a:cubicBezTo>
                  <a:close/>
                </a:path>
              </a:pathLst>
            </a:custGeom>
            <a:noFill/>
            <a:ln w="3875" cap="flat" cmpd="sng">
              <a:solidFill>
                <a:srgbClr val="D4C599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923" name="Google Shape;3923;p23"/>
            <p:cNvSpPr/>
            <p:nvPr/>
          </p:nvSpPr>
          <p:spPr>
            <a:xfrm rot="10800000" flipH="1">
              <a:off x="3835059" y="2269306"/>
              <a:ext cx="87866" cy="46557"/>
            </a:xfrm>
            <a:custGeom>
              <a:avLst/>
              <a:gdLst/>
              <a:ahLst/>
              <a:cxnLst/>
              <a:rect l="l" t="t" r="r" b="b"/>
              <a:pathLst>
                <a:path w="2704" h="1489" fill="none" extrusionOk="0">
                  <a:moveTo>
                    <a:pt x="1393" y="48"/>
                  </a:moveTo>
                  <a:cubicBezTo>
                    <a:pt x="2132" y="96"/>
                    <a:pt x="2703" y="441"/>
                    <a:pt x="2679" y="834"/>
                  </a:cubicBezTo>
                  <a:cubicBezTo>
                    <a:pt x="2655" y="1215"/>
                    <a:pt x="2036" y="1489"/>
                    <a:pt x="1310" y="1441"/>
                  </a:cubicBezTo>
                  <a:cubicBezTo>
                    <a:pt x="572" y="1394"/>
                    <a:pt x="0" y="1048"/>
                    <a:pt x="36" y="656"/>
                  </a:cubicBezTo>
                  <a:cubicBezTo>
                    <a:pt x="60" y="275"/>
                    <a:pt x="667" y="1"/>
                    <a:pt x="1393" y="48"/>
                  </a:cubicBezTo>
                  <a:close/>
                </a:path>
              </a:pathLst>
            </a:custGeom>
            <a:noFill/>
            <a:ln w="2975" cap="flat" cmpd="sng">
              <a:solidFill>
                <a:srgbClr val="D4C599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924" name="Google Shape;3924;p23"/>
            <p:cNvSpPr/>
            <p:nvPr/>
          </p:nvSpPr>
          <p:spPr>
            <a:xfrm rot="10800000" flipH="1">
              <a:off x="3771597" y="2334436"/>
              <a:ext cx="62325" cy="33925"/>
            </a:xfrm>
            <a:custGeom>
              <a:avLst/>
              <a:gdLst/>
              <a:ahLst/>
              <a:cxnLst/>
              <a:rect l="l" t="t" r="r" b="b"/>
              <a:pathLst>
                <a:path w="1918" h="1085" fill="none" extrusionOk="0">
                  <a:moveTo>
                    <a:pt x="25" y="477"/>
                  </a:moveTo>
                  <a:cubicBezTo>
                    <a:pt x="48" y="203"/>
                    <a:pt x="477" y="1"/>
                    <a:pt x="1001" y="49"/>
                  </a:cubicBezTo>
                  <a:cubicBezTo>
                    <a:pt x="1513" y="72"/>
                    <a:pt x="1918" y="322"/>
                    <a:pt x="1906" y="608"/>
                  </a:cubicBezTo>
                  <a:cubicBezTo>
                    <a:pt x="1894" y="882"/>
                    <a:pt x="1453" y="1084"/>
                    <a:pt x="941" y="1037"/>
                  </a:cubicBezTo>
                  <a:cubicBezTo>
                    <a:pt x="417" y="1013"/>
                    <a:pt x="1" y="763"/>
                    <a:pt x="25" y="477"/>
                  </a:cubicBezTo>
                  <a:close/>
                </a:path>
              </a:pathLst>
            </a:custGeom>
            <a:noFill/>
            <a:ln w="2975" cap="flat" cmpd="sng">
              <a:solidFill>
                <a:srgbClr val="D4C599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925" name="Google Shape;3925;p23"/>
            <p:cNvSpPr/>
            <p:nvPr/>
          </p:nvSpPr>
          <p:spPr>
            <a:xfrm rot="10800000" flipH="1">
              <a:off x="4874640" y="2266992"/>
              <a:ext cx="29051" cy="26921"/>
            </a:xfrm>
            <a:custGeom>
              <a:avLst/>
              <a:gdLst/>
              <a:ahLst/>
              <a:cxnLst/>
              <a:rect l="l" t="t" r="r" b="b"/>
              <a:pathLst>
                <a:path w="894" h="861" extrusionOk="0">
                  <a:moveTo>
                    <a:pt x="454" y="1"/>
                  </a:moveTo>
                  <a:cubicBezTo>
                    <a:pt x="226" y="1"/>
                    <a:pt x="35" y="175"/>
                    <a:pt x="12" y="406"/>
                  </a:cubicBezTo>
                  <a:cubicBezTo>
                    <a:pt x="0" y="644"/>
                    <a:pt x="179" y="846"/>
                    <a:pt x="417" y="858"/>
                  </a:cubicBezTo>
                  <a:cubicBezTo>
                    <a:pt x="432" y="860"/>
                    <a:pt x="446" y="861"/>
                    <a:pt x="460" y="861"/>
                  </a:cubicBezTo>
                  <a:cubicBezTo>
                    <a:pt x="680" y="861"/>
                    <a:pt x="870" y="689"/>
                    <a:pt x="882" y="465"/>
                  </a:cubicBezTo>
                  <a:cubicBezTo>
                    <a:pt x="893" y="227"/>
                    <a:pt x="715" y="13"/>
                    <a:pt x="477" y="1"/>
                  </a:cubicBezTo>
                  <a:cubicBezTo>
                    <a:pt x="469" y="1"/>
                    <a:pt x="462" y="1"/>
                    <a:pt x="45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926" name="Google Shape;3926;p23"/>
            <p:cNvSpPr/>
            <p:nvPr/>
          </p:nvSpPr>
          <p:spPr>
            <a:xfrm rot="10800000" flipH="1">
              <a:off x="4079584" y="1664311"/>
              <a:ext cx="27101" cy="25077"/>
            </a:xfrm>
            <a:custGeom>
              <a:avLst/>
              <a:gdLst/>
              <a:ahLst/>
              <a:cxnLst/>
              <a:rect l="l" t="t" r="r" b="b"/>
              <a:pathLst>
                <a:path w="834" h="802" extrusionOk="0">
                  <a:moveTo>
                    <a:pt x="410" y="1"/>
                  </a:moveTo>
                  <a:cubicBezTo>
                    <a:pt x="203" y="1"/>
                    <a:pt x="34" y="160"/>
                    <a:pt x="12" y="372"/>
                  </a:cubicBezTo>
                  <a:cubicBezTo>
                    <a:pt x="0" y="598"/>
                    <a:pt x="167" y="777"/>
                    <a:pt x="393" y="801"/>
                  </a:cubicBezTo>
                  <a:cubicBezTo>
                    <a:pt x="401" y="801"/>
                    <a:pt x="408" y="801"/>
                    <a:pt x="416" y="801"/>
                  </a:cubicBezTo>
                  <a:cubicBezTo>
                    <a:pt x="622" y="801"/>
                    <a:pt x="810" y="650"/>
                    <a:pt x="822" y="431"/>
                  </a:cubicBezTo>
                  <a:cubicBezTo>
                    <a:pt x="834" y="205"/>
                    <a:pt x="667" y="15"/>
                    <a:pt x="453" y="3"/>
                  </a:cubicBezTo>
                  <a:cubicBezTo>
                    <a:pt x="438" y="1"/>
                    <a:pt x="424" y="1"/>
                    <a:pt x="4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927" name="Google Shape;3927;p23"/>
            <p:cNvSpPr/>
            <p:nvPr/>
          </p:nvSpPr>
          <p:spPr>
            <a:xfrm rot="10800000" flipH="1">
              <a:off x="5090536" y="1885747"/>
              <a:ext cx="41821" cy="39272"/>
            </a:xfrm>
            <a:custGeom>
              <a:avLst/>
              <a:gdLst/>
              <a:ahLst/>
              <a:cxnLst/>
              <a:rect l="l" t="t" r="r" b="b"/>
              <a:pathLst>
                <a:path w="1287" h="1256" extrusionOk="0">
                  <a:moveTo>
                    <a:pt x="634" y="1"/>
                  </a:moveTo>
                  <a:cubicBezTo>
                    <a:pt x="298" y="1"/>
                    <a:pt x="35" y="255"/>
                    <a:pt x="12" y="586"/>
                  </a:cubicBezTo>
                  <a:cubicBezTo>
                    <a:pt x="0" y="931"/>
                    <a:pt x="250" y="1229"/>
                    <a:pt x="595" y="1252"/>
                  </a:cubicBezTo>
                  <a:cubicBezTo>
                    <a:pt x="617" y="1255"/>
                    <a:pt x="639" y="1256"/>
                    <a:pt x="660" y="1256"/>
                  </a:cubicBezTo>
                  <a:cubicBezTo>
                    <a:pt x="985" y="1256"/>
                    <a:pt x="1229" y="1004"/>
                    <a:pt x="1262" y="669"/>
                  </a:cubicBezTo>
                  <a:cubicBezTo>
                    <a:pt x="1286" y="312"/>
                    <a:pt x="1024" y="38"/>
                    <a:pt x="679" y="2"/>
                  </a:cubicBezTo>
                  <a:cubicBezTo>
                    <a:pt x="664" y="1"/>
                    <a:pt x="649" y="1"/>
                    <a:pt x="63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928" name="Google Shape;3928;p23"/>
            <p:cNvSpPr/>
            <p:nvPr/>
          </p:nvSpPr>
          <p:spPr>
            <a:xfrm rot="10800000" flipH="1">
              <a:off x="4263734" y="2213055"/>
              <a:ext cx="29051" cy="26890"/>
            </a:xfrm>
            <a:custGeom>
              <a:avLst/>
              <a:gdLst/>
              <a:ahLst/>
              <a:cxnLst/>
              <a:rect l="l" t="t" r="r" b="b"/>
              <a:pathLst>
                <a:path w="894" h="860" extrusionOk="0">
                  <a:moveTo>
                    <a:pt x="454" y="1"/>
                  </a:moveTo>
                  <a:cubicBezTo>
                    <a:pt x="226" y="1"/>
                    <a:pt x="36" y="176"/>
                    <a:pt x="24" y="406"/>
                  </a:cubicBezTo>
                  <a:cubicBezTo>
                    <a:pt x="1" y="644"/>
                    <a:pt x="179" y="847"/>
                    <a:pt x="417" y="859"/>
                  </a:cubicBezTo>
                  <a:cubicBezTo>
                    <a:pt x="425" y="859"/>
                    <a:pt x="433" y="859"/>
                    <a:pt x="441" y="859"/>
                  </a:cubicBezTo>
                  <a:cubicBezTo>
                    <a:pt x="670" y="859"/>
                    <a:pt x="870" y="696"/>
                    <a:pt x="882" y="466"/>
                  </a:cubicBezTo>
                  <a:cubicBezTo>
                    <a:pt x="893" y="216"/>
                    <a:pt x="715" y="13"/>
                    <a:pt x="477" y="2"/>
                  </a:cubicBezTo>
                  <a:cubicBezTo>
                    <a:pt x="469" y="1"/>
                    <a:pt x="462" y="1"/>
                    <a:pt x="45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929" name="Google Shape;3929;p23"/>
            <p:cNvSpPr/>
            <p:nvPr/>
          </p:nvSpPr>
          <p:spPr>
            <a:xfrm rot="10800000" flipH="1">
              <a:off x="3624979" y="1811706"/>
              <a:ext cx="42211" cy="39272"/>
            </a:xfrm>
            <a:custGeom>
              <a:avLst/>
              <a:gdLst/>
              <a:ahLst/>
              <a:cxnLst/>
              <a:rect l="l" t="t" r="r" b="b"/>
              <a:pathLst>
                <a:path w="1299" h="1256" extrusionOk="0">
                  <a:moveTo>
                    <a:pt x="628" y="0"/>
                  </a:moveTo>
                  <a:cubicBezTo>
                    <a:pt x="301" y="0"/>
                    <a:pt x="46" y="262"/>
                    <a:pt x="12" y="587"/>
                  </a:cubicBezTo>
                  <a:cubicBezTo>
                    <a:pt x="0" y="920"/>
                    <a:pt x="250" y="1218"/>
                    <a:pt x="596" y="1254"/>
                  </a:cubicBezTo>
                  <a:cubicBezTo>
                    <a:pt x="611" y="1255"/>
                    <a:pt x="626" y="1255"/>
                    <a:pt x="641" y="1255"/>
                  </a:cubicBezTo>
                  <a:cubicBezTo>
                    <a:pt x="976" y="1255"/>
                    <a:pt x="1240" y="1001"/>
                    <a:pt x="1262" y="670"/>
                  </a:cubicBezTo>
                  <a:cubicBezTo>
                    <a:pt x="1298" y="313"/>
                    <a:pt x="1024" y="27"/>
                    <a:pt x="691" y="4"/>
                  </a:cubicBezTo>
                  <a:cubicBezTo>
                    <a:pt x="670" y="1"/>
                    <a:pt x="649" y="0"/>
                    <a:pt x="62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930" name="Google Shape;3930;p23"/>
            <p:cNvSpPr/>
            <p:nvPr/>
          </p:nvSpPr>
          <p:spPr>
            <a:xfrm rot="10800000" flipH="1">
              <a:off x="3700043" y="2116189"/>
              <a:ext cx="42568" cy="39272"/>
            </a:xfrm>
            <a:custGeom>
              <a:avLst/>
              <a:gdLst/>
              <a:ahLst/>
              <a:cxnLst/>
              <a:rect l="l" t="t" r="r" b="b"/>
              <a:pathLst>
                <a:path w="1310" h="1256" extrusionOk="0">
                  <a:moveTo>
                    <a:pt x="658" y="1"/>
                  </a:moveTo>
                  <a:cubicBezTo>
                    <a:pt x="322" y="1"/>
                    <a:pt x="58" y="255"/>
                    <a:pt x="24" y="586"/>
                  </a:cubicBezTo>
                  <a:cubicBezTo>
                    <a:pt x="0" y="931"/>
                    <a:pt x="262" y="1229"/>
                    <a:pt x="607" y="1252"/>
                  </a:cubicBezTo>
                  <a:cubicBezTo>
                    <a:pt x="628" y="1255"/>
                    <a:pt x="649" y="1256"/>
                    <a:pt x="670" y="1256"/>
                  </a:cubicBezTo>
                  <a:cubicBezTo>
                    <a:pt x="997" y="1256"/>
                    <a:pt x="1252" y="995"/>
                    <a:pt x="1274" y="681"/>
                  </a:cubicBezTo>
                  <a:cubicBezTo>
                    <a:pt x="1310" y="324"/>
                    <a:pt x="1036" y="38"/>
                    <a:pt x="703" y="2"/>
                  </a:cubicBezTo>
                  <a:cubicBezTo>
                    <a:pt x="687" y="1"/>
                    <a:pt x="672" y="1"/>
                    <a:pt x="65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931" name="Google Shape;3931;p23"/>
            <p:cNvSpPr/>
            <p:nvPr/>
          </p:nvSpPr>
          <p:spPr>
            <a:xfrm rot="10800000" flipH="1">
              <a:off x="4642495" y="1607373"/>
              <a:ext cx="26353" cy="24295"/>
            </a:xfrm>
            <a:custGeom>
              <a:avLst/>
              <a:gdLst/>
              <a:ahLst/>
              <a:cxnLst/>
              <a:rect l="l" t="t" r="r" b="b"/>
              <a:pathLst>
                <a:path w="811" h="777" extrusionOk="0">
                  <a:moveTo>
                    <a:pt x="389" y="0"/>
                  </a:moveTo>
                  <a:cubicBezTo>
                    <a:pt x="193" y="0"/>
                    <a:pt x="35" y="159"/>
                    <a:pt x="13" y="360"/>
                  </a:cubicBezTo>
                  <a:cubicBezTo>
                    <a:pt x="1" y="574"/>
                    <a:pt x="167" y="752"/>
                    <a:pt x="370" y="776"/>
                  </a:cubicBezTo>
                  <a:cubicBezTo>
                    <a:pt x="377" y="777"/>
                    <a:pt x="385" y="777"/>
                    <a:pt x="393" y="777"/>
                  </a:cubicBezTo>
                  <a:cubicBezTo>
                    <a:pt x="608" y="777"/>
                    <a:pt x="775" y="615"/>
                    <a:pt x="787" y="419"/>
                  </a:cubicBezTo>
                  <a:cubicBezTo>
                    <a:pt x="810" y="193"/>
                    <a:pt x="644" y="14"/>
                    <a:pt x="429" y="2"/>
                  </a:cubicBezTo>
                  <a:cubicBezTo>
                    <a:pt x="416" y="1"/>
                    <a:pt x="402" y="0"/>
                    <a:pt x="38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932" name="Google Shape;3932;p23"/>
            <p:cNvSpPr/>
            <p:nvPr/>
          </p:nvSpPr>
          <p:spPr>
            <a:xfrm rot="10800000" flipH="1">
              <a:off x="4818553" y="1484116"/>
              <a:ext cx="42568" cy="39272"/>
            </a:xfrm>
            <a:custGeom>
              <a:avLst/>
              <a:gdLst/>
              <a:ahLst/>
              <a:cxnLst/>
              <a:rect l="l" t="t" r="r" b="b"/>
              <a:pathLst>
                <a:path w="1310" h="1256" extrusionOk="0">
                  <a:moveTo>
                    <a:pt x="640" y="1"/>
                  </a:moveTo>
                  <a:cubicBezTo>
                    <a:pt x="313" y="1"/>
                    <a:pt x="58" y="263"/>
                    <a:pt x="36" y="587"/>
                  </a:cubicBezTo>
                  <a:cubicBezTo>
                    <a:pt x="0" y="921"/>
                    <a:pt x="274" y="1218"/>
                    <a:pt x="607" y="1254"/>
                  </a:cubicBezTo>
                  <a:cubicBezTo>
                    <a:pt x="622" y="1255"/>
                    <a:pt x="637" y="1256"/>
                    <a:pt x="652" y="1256"/>
                  </a:cubicBezTo>
                  <a:cubicBezTo>
                    <a:pt x="988" y="1256"/>
                    <a:pt x="1252" y="1001"/>
                    <a:pt x="1286" y="671"/>
                  </a:cubicBezTo>
                  <a:cubicBezTo>
                    <a:pt x="1310" y="314"/>
                    <a:pt x="1048" y="28"/>
                    <a:pt x="703" y="4"/>
                  </a:cubicBezTo>
                  <a:cubicBezTo>
                    <a:pt x="681" y="2"/>
                    <a:pt x="661" y="1"/>
                    <a:pt x="64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933" name="Google Shape;3933;p23"/>
            <p:cNvSpPr/>
            <p:nvPr/>
          </p:nvSpPr>
          <p:spPr>
            <a:xfrm rot="10800000" flipH="1">
              <a:off x="-13388" y="4923260"/>
              <a:ext cx="449991" cy="131511"/>
            </a:xfrm>
            <a:custGeom>
              <a:avLst/>
              <a:gdLst/>
              <a:ahLst/>
              <a:cxnLst/>
              <a:rect l="l" t="t" r="r" b="b"/>
              <a:pathLst>
                <a:path w="13848" h="4206" extrusionOk="0">
                  <a:moveTo>
                    <a:pt x="7401" y="1"/>
                  </a:moveTo>
                  <a:cubicBezTo>
                    <a:pt x="5611" y="1"/>
                    <a:pt x="3846" y="468"/>
                    <a:pt x="2204" y="1157"/>
                  </a:cubicBezTo>
                  <a:cubicBezTo>
                    <a:pt x="1227" y="1562"/>
                    <a:pt x="1" y="2086"/>
                    <a:pt x="168" y="3348"/>
                  </a:cubicBezTo>
                  <a:cubicBezTo>
                    <a:pt x="215" y="3658"/>
                    <a:pt x="299" y="3944"/>
                    <a:pt x="441" y="4205"/>
                  </a:cubicBezTo>
                  <a:cubicBezTo>
                    <a:pt x="287" y="2979"/>
                    <a:pt x="1501" y="2455"/>
                    <a:pt x="2477" y="2050"/>
                  </a:cubicBezTo>
                  <a:cubicBezTo>
                    <a:pt x="4133" y="1372"/>
                    <a:pt x="5888" y="894"/>
                    <a:pt x="7668" y="894"/>
                  </a:cubicBezTo>
                  <a:cubicBezTo>
                    <a:pt x="7732" y="894"/>
                    <a:pt x="7795" y="894"/>
                    <a:pt x="7859" y="896"/>
                  </a:cubicBezTo>
                  <a:cubicBezTo>
                    <a:pt x="9633" y="919"/>
                    <a:pt x="11431" y="1467"/>
                    <a:pt x="12800" y="2622"/>
                  </a:cubicBezTo>
                  <a:cubicBezTo>
                    <a:pt x="13217" y="2979"/>
                    <a:pt x="13610" y="3420"/>
                    <a:pt x="13848" y="3908"/>
                  </a:cubicBezTo>
                  <a:cubicBezTo>
                    <a:pt x="13753" y="3074"/>
                    <a:pt x="13193" y="2289"/>
                    <a:pt x="12538" y="1729"/>
                  </a:cubicBezTo>
                  <a:cubicBezTo>
                    <a:pt x="11181" y="574"/>
                    <a:pt x="9383" y="38"/>
                    <a:pt x="7597" y="3"/>
                  </a:cubicBezTo>
                  <a:cubicBezTo>
                    <a:pt x="7532" y="1"/>
                    <a:pt x="7466" y="1"/>
                    <a:pt x="7401" y="1"/>
                  </a:cubicBezTo>
                  <a:close/>
                </a:path>
              </a:pathLst>
            </a:custGeom>
            <a:solidFill>
              <a:srgbClr val="DBF6E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934" name="Google Shape;3934;p23"/>
            <p:cNvSpPr/>
            <p:nvPr/>
          </p:nvSpPr>
          <p:spPr>
            <a:xfrm rot="10800000" flipH="1">
              <a:off x="8392671" y="3856599"/>
              <a:ext cx="301034" cy="276092"/>
            </a:xfrm>
            <a:custGeom>
              <a:avLst/>
              <a:gdLst/>
              <a:ahLst/>
              <a:cxnLst/>
              <a:rect l="l" t="t" r="r" b="b"/>
              <a:pathLst>
                <a:path w="9264" h="8830" extrusionOk="0">
                  <a:moveTo>
                    <a:pt x="2615" y="0"/>
                  </a:moveTo>
                  <a:cubicBezTo>
                    <a:pt x="2342" y="0"/>
                    <a:pt x="2081" y="239"/>
                    <a:pt x="2108" y="551"/>
                  </a:cubicBezTo>
                  <a:lnTo>
                    <a:pt x="2275" y="2801"/>
                  </a:lnTo>
                  <a:cubicBezTo>
                    <a:pt x="2287" y="2956"/>
                    <a:pt x="2215" y="3123"/>
                    <a:pt x="2084" y="3230"/>
                  </a:cubicBezTo>
                  <a:lnTo>
                    <a:pt x="322" y="4647"/>
                  </a:lnTo>
                  <a:cubicBezTo>
                    <a:pt x="1" y="4909"/>
                    <a:pt x="96" y="5432"/>
                    <a:pt x="513" y="5540"/>
                  </a:cubicBezTo>
                  <a:lnTo>
                    <a:pt x="2704" y="6075"/>
                  </a:lnTo>
                  <a:cubicBezTo>
                    <a:pt x="2870" y="6123"/>
                    <a:pt x="3001" y="6218"/>
                    <a:pt x="3061" y="6385"/>
                  </a:cubicBezTo>
                  <a:lnTo>
                    <a:pt x="3870" y="8504"/>
                  </a:lnTo>
                  <a:cubicBezTo>
                    <a:pt x="3948" y="8718"/>
                    <a:pt x="4142" y="8829"/>
                    <a:pt x="4339" y="8829"/>
                  </a:cubicBezTo>
                  <a:cubicBezTo>
                    <a:pt x="4504" y="8829"/>
                    <a:pt x="4672" y="8751"/>
                    <a:pt x="4775" y="8588"/>
                  </a:cubicBezTo>
                  <a:lnTo>
                    <a:pt x="5966" y="6671"/>
                  </a:lnTo>
                  <a:cubicBezTo>
                    <a:pt x="6037" y="6540"/>
                    <a:pt x="6204" y="6444"/>
                    <a:pt x="6371" y="6433"/>
                  </a:cubicBezTo>
                  <a:lnTo>
                    <a:pt x="8633" y="6325"/>
                  </a:lnTo>
                  <a:cubicBezTo>
                    <a:pt x="9061" y="6313"/>
                    <a:pt x="9264" y="5825"/>
                    <a:pt x="9002" y="5492"/>
                  </a:cubicBezTo>
                  <a:lnTo>
                    <a:pt x="7549" y="3766"/>
                  </a:lnTo>
                  <a:cubicBezTo>
                    <a:pt x="7442" y="3647"/>
                    <a:pt x="7395" y="3468"/>
                    <a:pt x="7442" y="3301"/>
                  </a:cubicBezTo>
                  <a:lnTo>
                    <a:pt x="8038" y="1134"/>
                  </a:lnTo>
                  <a:cubicBezTo>
                    <a:pt x="8127" y="785"/>
                    <a:pt x="7858" y="478"/>
                    <a:pt x="7538" y="478"/>
                  </a:cubicBezTo>
                  <a:cubicBezTo>
                    <a:pt x="7475" y="478"/>
                    <a:pt x="7411" y="490"/>
                    <a:pt x="7347" y="515"/>
                  </a:cubicBezTo>
                  <a:lnTo>
                    <a:pt x="5251" y="1372"/>
                  </a:lnTo>
                  <a:cubicBezTo>
                    <a:pt x="5189" y="1395"/>
                    <a:pt x="5124" y="1405"/>
                    <a:pt x="5061" y="1405"/>
                  </a:cubicBezTo>
                  <a:cubicBezTo>
                    <a:pt x="4957" y="1405"/>
                    <a:pt x="4857" y="1377"/>
                    <a:pt x="4775" y="1325"/>
                  </a:cubicBezTo>
                  <a:lnTo>
                    <a:pt x="2882" y="87"/>
                  </a:lnTo>
                  <a:cubicBezTo>
                    <a:pt x="2798" y="27"/>
                    <a:pt x="2706" y="0"/>
                    <a:pt x="2615" y="0"/>
                  </a:cubicBezTo>
                  <a:close/>
                </a:path>
              </a:pathLst>
            </a:custGeom>
            <a:solidFill>
              <a:srgbClr val="FFDA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935" name="Google Shape;3935;p23"/>
            <p:cNvSpPr/>
            <p:nvPr/>
          </p:nvSpPr>
          <p:spPr>
            <a:xfrm rot="10800000" flipH="1">
              <a:off x="8782610" y="3337242"/>
              <a:ext cx="192728" cy="158245"/>
            </a:xfrm>
            <a:custGeom>
              <a:avLst/>
              <a:gdLst/>
              <a:ahLst/>
              <a:cxnLst/>
              <a:rect l="l" t="t" r="r" b="b"/>
              <a:pathLst>
                <a:path w="5931" h="5061" extrusionOk="0">
                  <a:moveTo>
                    <a:pt x="3006" y="0"/>
                  </a:moveTo>
                  <a:cubicBezTo>
                    <a:pt x="2852" y="0"/>
                    <a:pt x="2709" y="52"/>
                    <a:pt x="2608" y="137"/>
                  </a:cubicBezTo>
                  <a:cubicBezTo>
                    <a:pt x="2467" y="45"/>
                    <a:pt x="2329" y="3"/>
                    <a:pt x="2202" y="3"/>
                  </a:cubicBezTo>
                  <a:cubicBezTo>
                    <a:pt x="1997" y="3"/>
                    <a:pt x="1821" y="112"/>
                    <a:pt x="1703" y="303"/>
                  </a:cubicBezTo>
                  <a:cubicBezTo>
                    <a:pt x="1630" y="291"/>
                    <a:pt x="1559" y="284"/>
                    <a:pt x="1490" y="284"/>
                  </a:cubicBezTo>
                  <a:cubicBezTo>
                    <a:pt x="1225" y="284"/>
                    <a:pt x="1002" y="391"/>
                    <a:pt x="870" y="732"/>
                  </a:cubicBezTo>
                  <a:cubicBezTo>
                    <a:pt x="775" y="768"/>
                    <a:pt x="703" y="791"/>
                    <a:pt x="632" y="827"/>
                  </a:cubicBezTo>
                  <a:cubicBezTo>
                    <a:pt x="179" y="1030"/>
                    <a:pt x="1" y="1565"/>
                    <a:pt x="239" y="2006"/>
                  </a:cubicBezTo>
                  <a:lnTo>
                    <a:pt x="1632" y="4625"/>
                  </a:lnTo>
                  <a:cubicBezTo>
                    <a:pt x="1780" y="4897"/>
                    <a:pt x="2071" y="5061"/>
                    <a:pt x="2370" y="5061"/>
                  </a:cubicBezTo>
                  <a:cubicBezTo>
                    <a:pt x="2504" y="5061"/>
                    <a:pt x="2638" y="5028"/>
                    <a:pt x="2763" y="4959"/>
                  </a:cubicBezTo>
                  <a:lnTo>
                    <a:pt x="5502" y="3518"/>
                  </a:lnTo>
                  <a:cubicBezTo>
                    <a:pt x="5752" y="3387"/>
                    <a:pt x="5930" y="3137"/>
                    <a:pt x="5930" y="2851"/>
                  </a:cubicBezTo>
                  <a:cubicBezTo>
                    <a:pt x="5918" y="2613"/>
                    <a:pt x="5799" y="2363"/>
                    <a:pt x="5537" y="2149"/>
                  </a:cubicBezTo>
                  <a:cubicBezTo>
                    <a:pt x="5632" y="1672"/>
                    <a:pt x="5454" y="1470"/>
                    <a:pt x="5109" y="1351"/>
                  </a:cubicBezTo>
                  <a:cubicBezTo>
                    <a:pt x="5085" y="994"/>
                    <a:pt x="4823" y="696"/>
                    <a:pt x="4430" y="696"/>
                  </a:cubicBezTo>
                  <a:cubicBezTo>
                    <a:pt x="4202" y="541"/>
                    <a:pt x="4019" y="259"/>
                    <a:pt x="3717" y="259"/>
                  </a:cubicBezTo>
                  <a:cubicBezTo>
                    <a:pt x="3672" y="259"/>
                    <a:pt x="3624" y="266"/>
                    <a:pt x="3573" y="279"/>
                  </a:cubicBezTo>
                  <a:cubicBezTo>
                    <a:pt x="3407" y="81"/>
                    <a:pt x="3198" y="0"/>
                    <a:pt x="3006" y="0"/>
                  </a:cubicBezTo>
                  <a:close/>
                </a:path>
              </a:pathLst>
            </a:custGeom>
            <a:solidFill>
              <a:srgbClr val="9DDF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936" name="Google Shape;3936;p23"/>
            <p:cNvSpPr/>
            <p:nvPr/>
          </p:nvSpPr>
          <p:spPr>
            <a:xfrm rot="10800000" flipH="1">
              <a:off x="8793853" y="3326642"/>
              <a:ext cx="54559" cy="214839"/>
            </a:xfrm>
            <a:custGeom>
              <a:avLst/>
              <a:gdLst/>
              <a:ahLst/>
              <a:cxnLst/>
              <a:rect l="l" t="t" r="r" b="b"/>
              <a:pathLst>
                <a:path w="1679" h="6871" fill="none" extrusionOk="0">
                  <a:moveTo>
                    <a:pt x="1679" y="6870"/>
                  </a:moveTo>
                  <a:lnTo>
                    <a:pt x="0" y="0"/>
                  </a:lnTo>
                </a:path>
              </a:pathLst>
            </a:custGeom>
            <a:noFill/>
            <a:ln w="900" cap="flat" cmpd="sng">
              <a:solidFill>
                <a:srgbClr val="CFEEFF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937" name="Google Shape;3937;p23"/>
            <p:cNvSpPr/>
            <p:nvPr/>
          </p:nvSpPr>
          <p:spPr>
            <a:xfrm rot="10800000" flipH="1">
              <a:off x="8834082" y="3326642"/>
              <a:ext cx="13940" cy="220811"/>
            </a:xfrm>
            <a:custGeom>
              <a:avLst/>
              <a:gdLst/>
              <a:ahLst/>
              <a:cxnLst/>
              <a:rect l="l" t="t" r="r" b="b"/>
              <a:pathLst>
                <a:path w="429" h="7062" fill="none" extrusionOk="0">
                  <a:moveTo>
                    <a:pt x="429" y="7061"/>
                  </a:moveTo>
                  <a:lnTo>
                    <a:pt x="0" y="1"/>
                  </a:lnTo>
                </a:path>
              </a:pathLst>
            </a:custGeom>
            <a:noFill/>
            <a:ln w="900" cap="flat" cmpd="sng">
              <a:solidFill>
                <a:srgbClr val="CFEEFF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938" name="Google Shape;3938;p23"/>
            <p:cNvSpPr/>
            <p:nvPr/>
          </p:nvSpPr>
          <p:spPr>
            <a:xfrm rot="10800000" flipH="1">
              <a:off x="8847632" y="3326642"/>
              <a:ext cx="27101" cy="219310"/>
            </a:xfrm>
            <a:custGeom>
              <a:avLst/>
              <a:gdLst/>
              <a:ahLst/>
              <a:cxnLst/>
              <a:rect l="l" t="t" r="r" b="b"/>
              <a:pathLst>
                <a:path w="834" h="7014" fill="none" extrusionOk="0">
                  <a:moveTo>
                    <a:pt x="0" y="7013"/>
                  </a:moveTo>
                  <a:lnTo>
                    <a:pt x="834" y="0"/>
                  </a:lnTo>
                </a:path>
              </a:pathLst>
            </a:custGeom>
            <a:noFill/>
            <a:ln w="900" cap="flat" cmpd="sng">
              <a:solidFill>
                <a:srgbClr val="CFEEFF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939" name="Google Shape;3939;p23"/>
            <p:cNvSpPr/>
            <p:nvPr/>
          </p:nvSpPr>
          <p:spPr>
            <a:xfrm rot="10800000" flipH="1">
              <a:off x="8847632" y="3326642"/>
              <a:ext cx="66550" cy="211493"/>
            </a:xfrm>
            <a:custGeom>
              <a:avLst/>
              <a:gdLst/>
              <a:ahLst/>
              <a:cxnLst/>
              <a:rect l="l" t="t" r="r" b="b"/>
              <a:pathLst>
                <a:path w="2048" h="6764" fill="none" extrusionOk="0">
                  <a:moveTo>
                    <a:pt x="0" y="6763"/>
                  </a:moveTo>
                  <a:lnTo>
                    <a:pt x="2048" y="0"/>
                  </a:lnTo>
                </a:path>
              </a:pathLst>
            </a:custGeom>
            <a:noFill/>
            <a:ln w="900" cap="flat" cmpd="sng">
              <a:solidFill>
                <a:srgbClr val="CFEEFF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940" name="Google Shape;3940;p23"/>
            <p:cNvSpPr/>
            <p:nvPr/>
          </p:nvSpPr>
          <p:spPr>
            <a:xfrm rot="10800000" flipH="1">
              <a:off x="8847242" y="3326642"/>
              <a:ext cx="104861" cy="196610"/>
            </a:xfrm>
            <a:custGeom>
              <a:avLst/>
              <a:gdLst/>
              <a:ahLst/>
              <a:cxnLst/>
              <a:rect l="l" t="t" r="r" b="b"/>
              <a:pathLst>
                <a:path w="3227" h="6288" fill="none" extrusionOk="0">
                  <a:moveTo>
                    <a:pt x="0" y="6287"/>
                  </a:moveTo>
                  <a:lnTo>
                    <a:pt x="3227" y="1"/>
                  </a:lnTo>
                </a:path>
              </a:pathLst>
            </a:custGeom>
            <a:noFill/>
            <a:ln w="900" cap="flat" cmpd="sng">
              <a:solidFill>
                <a:srgbClr val="CFEEFF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941" name="Google Shape;3941;p23"/>
            <p:cNvSpPr/>
            <p:nvPr/>
          </p:nvSpPr>
          <p:spPr>
            <a:xfrm rot="10800000" flipH="1">
              <a:off x="8846462" y="3327393"/>
              <a:ext cx="139696" cy="175004"/>
            </a:xfrm>
            <a:custGeom>
              <a:avLst/>
              <a:gdLst/>
              <a:ahLst/>
              <a:cxnLst/>
              <a:rect l="l" t="t" r="r" b="b"/>
              <a:pathLst>
                <a:path w="4299" h="5597" fill="none" extrusionOk="0">
                  <a:moveTo>
                    <a:pt x="0" y="5596"/>
                  </a:moveTo>
                  <a:lnTo>
                    <a:pt x="4299" y="0"/>
                  </a:lnTo>
                </a:path>
              </a:pathLst>
            </a:custGeom>
            <a:noFill/>
            <a:ln w="900" cap="flat" cmpd="sng">
              <a:solidFill>
                <a:srgbClr val="CFEEFF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942" name="Google Shape;3942;p23"/>
            <p:cNvSpPr/>
            <p:nvPr/>
          </p:nvSpPr>
          <p:spPr>
            <a:xfrm rot="10800000" flipH="1">
              <a:off x="7656525" y="3878430"/>
              <a:ext cx="56899" cy="49559"/>
            </a:xfrm>
            <a:custGeom>
              <a:avLst/>
              <a:gdLst/>
              <a:ahLst/>
              <a:cxnLst/>
              <a:rect l="l" t="t" r="r" b="b"/>
              <a:pathLst>
                <a:path w="1751" h="1585" fill="none" extrusionOk="0">
                  <a:moveTo>
                    <a:pt x="0" y="1584"/>
                  </a:moveTo>
                  <a:lnTo>
                    <a:pt x="1751" y="1"/>
                  </a:lnTo>
                </a:path>
              </a:pathLst>
            </a:custGeom>
            <a:noFill/>
            <a:ln w="900" cap="flat" cmpd="sng">
              <a:solidFill>
                <a:srgbClr val="CFEEFF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943" name="Google Shape;3943;p23"/>
            <p:cNvSpPr/>
            <p:nvPr/>
          </p:nvSpPr>
          <p:spPr>
            <a:xfrm>
              <a:off x="4763500" y="4063650"/>
              <a:ext cx="1425225" cy="570075"/>
            </a:xfrm>
            <a:custGeom>
              <a:avLst/>
              <a:gdLst/>
              <a:ahLst/>
              <a:cxnLst/>
              <a:rect l="l" t="t" r="r" b="b"/>
              <a:pathLst>
                <a:path w="57009" h="22803" extrusionOk="0">
                  <a:moveTo>
                    <a:pt x="0" y="15962"/>
                  </a:moveTo>
                  <a:lnTo>
                    <a:pt x="22550" y="3547"/>
                  </a:lnTo>
                  <a:lnTo>
                    <a:pt x="36485" y="0"/>
                  </a:lnTo>
                  <a:lnTo>
                    <a:pt x="57009" y="10641"/>
                  </a:lnTo>
                  <a:lnTo>
                    <a:pt x="34205" y="22803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3944" name="Google Shape;3944;p23"/>
            <p:cNvSpPr/>
            <p:nvPr/>
          </p:nvSpPr>
          <p:spPr>
            <a:xfrm rot="10800000" flipH="1">
              <a:off x="-486158" y="4054680"/>
              <a:ext cx="10765334" cy="1415073"/>
            </a:xfrm>
            <a:custGeom>
              <a:avLst/>
              <a:gdLst/>
              <a:ahLst/>
              <a:cxnLst/>
              <a:rect l="l" t="t" r="r" b="b"/>
              <a:pathLst>
                <a:path w="331292" h="45257" extrusionOk="0">
                  <a:moveTo>
                    <a:pt x="291881" y="3487"/>
                  </a:moveTo>
                  <a:cubicBezTo>
                    <a:pt x="292092" y="3487"/>
                    <a:pt x="292294" y="3546"/>
                    <a:pt x="292466" y="3690"/>
                  </a:cubicBezTo>
                  <a:cubicBezTo>
                    <a:pt x="292680" y="3869"/>
                    <a:pt x="292775" y="4142"/>
                    <a:pt x="292859" y="4428"/>
                  </a:cubicBezTo>
                  <a:cubicBezTo>
                    <a:pt x="293061" y="5035"/>
                    <a:pt x="293251" y="5786"/>
                    <a:pt x="292835" y="6286"/>
                  </a:cubicBezTo>
                  <a:cubicBezTo>
                    <a:pt x="292430" y="6786"/>
                    <a:pt x="291644" y="6845"/>
                    <a:pt x="291096" y="7143"/>
                  </a:cubicBezTo>
                  <a:cubicBezTo>
                    <a:pt x="290870" y="7262"/>
                    <a:pt x="290596" y="7452"/>
                    <a:pt x="290334" y="7452"/>
                  </a:cubicBezTo>
                  <a:cubicBezTo>
                    <a:pt x="290037" y="7452"/>
                    <a:pt x="289930" y="7202"/>
                    <a:pt x="289846" y="6940"/>
                  </a:cubicBezTo>
                  <a:cubicBezTo>
                    <a:pt x="289691" y="6512"/>
                    <a:pt x="289584" y="6071"/>
                    <a:pt x="289632" y="5631"/>
                  </a:cubicBezTo>
                  <a:cubicBezTo>
                    <a:pt x="289727" y="4893"/>
                    <a:pt x="290263" y="4262"/>
                    <a:pt x="290870" y="3845"/>
                  </a:cubicBezTo>
                  <a:cubicBezTo>
                    <a:pt x="291166" y="3645"/>
                    <a:pt x="291535" y="3487"/>
                    <a:pt x="291881" y="3487"/>
                  </a:cubicBezTo>
                  <a:close/>
                  <a:moveTo>
                    <a:pt x="300322" y="2170"/>
                  </a:moveTo>
                  <a:cubicBezTo>
                    <a:pt x="302512" y="2170"/>
                    <a:pt x="302527" y="5243"/>
                    <a:pt x="301955" y="7024"/>
                  </a:cubicBezTo>
                  <a:cubicBezTo>
                    <a:pt x="301812" y="7512"/>
                    <a:pt x="301598" y="8000"/>
                    <a:pt x="301241" y="8369"/>
                  </a:cubicBezTo>
                  <a:cubicBezTo>
                    <a:pt x="300479" y="9191"/>
                    <a:pt x="299228" y="9298"/>
                    <a:pt x="298121" y="9346"/>
                  </a:cubicBezTo>
                  <a:cubicBezTo>
                    <a:pt x="298020" y="9348"/>
                    <a:pt x="297918" y="9351"/>
                    <a:pt x="297815" y="9351"/>
                  </a:cubicBezTo>
                  <a:cubicBezTo>
                    <a:pt x="297495" y="9351"/>
                    <a:pt x="297174" y="9323"/>
                    <a:pt x="296895" y="9179"/>
                  </a:cubicBezTo>
                  <a:cubicBezTo>
                    <a:pt x="296311" y="8881"/>
                    <a:pt x="296073" y="8131"/>
                    <a:pt x="296109" y="7476"/>
                  </a:cubicBezTo>
                  <a:cubicBezTo>
                    <a:pt x="296133" y="6821"/>
                    <a:pt x="296395" y="6202"/>
                    <a:pt x="296514" y="5547"/>
                  </a:cubicBezTo>
                  <a:cubicBezTo>
                    <a:pt x="296669" y="4702"/>
                    <a:pt x="296657" y="3726"/>
                    <a:pt x="297311" y="3154"/>
                  </a:cubicBezTo>
                  <a:cubicBezTo>
                    <a:pt x="297895" y="2630"/>
                    <a:pt x="298859" y="2452"/>
                    <a:pt x="299574" y="2273"/>
                  </a:cubicBezTo>
                  <a:cubicBezTo>
                    <a:pt x="299847" y="2203"/>
                    <a:pt x="300096" y="2170"/>
                    <a:pt x="300322" y="2170"/>
                  </a:cubicBezTo>
                  <a:close/>
                  <a:moveTo>
                    <a:pt x="24603" y="6197"/>
                  </a:moveTo>
                  <a:cubicBezTo>
                    <a:pt x="24622" y="6197"/>
                    <a:pt x="24641" y="6199"/>
                    <a:pt x="24658" y="6202"/>
                  </a:cubicBezTo>
                  <a:cubicBezTo>
                    <a:pt x="24813" y="6250"/>
                    <a:pt x="24896" y="6428"/>
                    <a:pt x="24968" y="6548"/>
                  </a:cubicBezTo>
                  <a:cubicBezTo>
                    <a:pt x="25194" y="6905"/>
                    <a:pt x="25373" y="7286"/>
                    <a:pt x="25504" y="7702"/>
                  </a:cubicBezTo>
                  <a:cubicBezTo>
                    <a:pt x="25575" y="7929"/>
                    <a:pt x="25623" y="8167"/>
                    <a:pt x="25658" y="8405"/>
                  </a:cubicBezTo>
                  <a:cubicBezTo>
                    <a:pt x="25730" y="8893"/>
                    <a:pt x="25694" y="9417"/>
                    <a:pt x="25432" y="9834"/>
                  </a:cubicBezTo>
                  <a:cubicBezTo>
                    <a:pt x="25266" y="10084"/>
                    <a:pt x="25016" y="10274"/>
                    <a:pt x="24742" y="10441"/>
                  </a:cubicBezTo>
                  <a:cubicBezTo>
                    <a:pt x="24527" y="10655"/>
                    <a:pt x="24254" y="10810"/>
                    <a:pt x="24003" y="10977"/>
                  </a:cubicBezTo>
                  <a:cubicBezTo>
                    <a:pt x="23313" y="11429"/>
                    <a:pt x="22634" y="11977"/>
                    <a:pt x="21801" y="12024"/>
                  </a:cubicBezTo>
                  <a:cubicBezTo>
                    <a:pt x="21777" y="12025"/>
                    <a:pt x="21753" y="12026"/>
                    <a:pt x="21730" y="12026"/>
                  </a:cubicBezTo>
                  <a:cubicBezTo>
                    <a:pt x="21125" y="12026"/>
                    <a:pt x="20555" y="11739"/>
                    <a:pt x="20051" y="11441"/>
                  </a:cubicBezTo>
                  <a:cubicBezTo>
                    <a:pt x="19693" y="11215"/>
                    <a:pt x="19312" y="10965"/>
                    <a:pt x="19134" y="10572"/>
                  </a:cubicBezTo>
                  <a:cubicBezTo>
                    <a:pt x="19015" y="10250"/>
                    <a:pt x="19039" y="9881"/>
                    <a:pt x="19134" y="9524"/>
                  </a:cubicBezTo>
                  <a:cubicBezTo>
                    <a:pt x="19289" y="8988"/>
                    <a:pt x="19586" y="8476"/>
                    <a:pt x="20003" y="8107"/>
                  </a:cubicBezTo>
                  <a:cubicBezTo>
                    <a:pt x="20134" y="7988"/>
                    <a:pt x="20301" y="7869"/>
                    <a:pt x="20444" y="7774"/>
                  </a:cubicBezTo>
                  <a:lnTo>
                    <a:pt x="20491" y="7738"/>
                  </a:lnTo>
                  <a:cubicBezTo>
                    <a:pt x="20991" y="7274"/>
                    <a:pt x="21646" y="7000"/>
                    <a:pt x="22289" y="6750"/>
                  </a:cubicBezTo>
                  <a:cubicBezTo>
                    <a:pt x="22872" y="6512"/>
                    <a:pt x="23468" y="6286"/>
                    <a:pt x="24111" y="6250"/>
                  </a:cubicBezTo>
                  <a:cubicBezTo>
                    <a:pt x="24230" y="6250"/>
                    <a:pt x="24337" y="6226"/>
                    <a:pt x="24444" y="6214"/>
                  </a:cubicBezTo>
                  <a:cubicBezTo>
                    <a:pt x="24503" y="6206"/>
                    <a:pt x="24556" y="6197"/>
                    <a:pt x="24603" y="6197"/>
                  </a:cubicBezTo>
                  <a:close/>
                  <a:moveTo>
                    <a:pt x="293545" y="8394"/>
                  </a:moveTo>
                  <a:cubicBezTo>
                    <a:pt x="294053" y="8394"/>
                    <a:pt x="294508" y="8695"/>
                    <a:pt x="294883" y="9107"/>
                  </a:cubicBezTo>
                  <a:cubicBezTo>
                    <a:pt x="295287" y="9548"/>
                    <a:pt x="295597" y="10096"/>
                    <a:pt x="295764" y="10679"/>
                  </a:cubicBezTo>
                  <a:cubicBezTo>
                    <a:pt x="295871" y="11060"/>
                    <a:pt x="295918" y="11512"/>
                    <a:pt x="295680" y="11834"/>
                  </a:cubicBezTo>
                  <a:cubicBezTo>
                    <a:pt x="295514" y="12060"/>
                    <a:pt x="295264" y="12179"/>
                    <a:pt x="294990" y="12251"/>
                  </a:cubicBezTo>
                  <a:cubicBezTo>
                    <a:pt x="294748" y="12325"/>
                    <a:pt x="294496" y="12360"/>
                    <a:pt x="294244" y="12360"/>
                  </a:cubicBezTo>
                  <a:cubicBezTo>
                    <a:pt x="293725" y="12360"/>
                    <a:pt x="293204" y="12209"/>
                    <a:pt x="292763" y="11929"/>
                  </a:cubicBezTo>
                  <a:cubicBezTo>
                    <a:pt x="292108" y="11512"/>
                    <a:pt x="291656" y="10798"/>
                    <a:pt x="291549" y="10024"/>
                  </a:cubicBezTo>
                  <a:cubicBezTo>
                    <a:pt x="291489" y="9607"/>
                    <a:pt x="291775" y="9357"/>
                    <a:pt x="292049" y="9084"/>
                  </a:cubicBezTo>
                  <a:cubicBezTo>
                    <a:pt x="292358" y="8738"/>
                    <a:pt x="292668" y="8584"/>
                    <a:pt x="293120" y="8464"/>
                  </a:cubicBezTo>
                  <a:cubicBezTo>
                    <a:pt x="293265" y="8416"/>
                    <a:pt x="293407" y="8394"/>
                    <a:pt x="293545" y="8394"/>
                  </a:cubicBezTo>
                  <a:close/>
                  <a:moveTo>
                    <a:pt x="30076" y="8110"/>
                  </a:moveTo>
                  <a:cubicBezTo>
                    <a:pt x="30160" y="8110"/>
                    <a:pt x="30243" y="8113"/>
                    <a:pt x="30326" y="8119"/>
                  </a:cubicBezTo>
                  <a:cubicBezTo>
                    <a:pt x="31421" y="8214"/>
                    <a:pt x="32219" y="8905"/>
                    <a:pt x="32921" y="9679"/>
                  </a:cubicBezTo>
                  <a:cubicBezTo>
                    <a:pt x="33421" y="10250"/>
                    <a:pt x="33933" y="10977"/>
                    <a:pt x="33743" y="11727"/>
                  </a:cubicBezTo>
                  <a:cubicBezTo>
                    <a:pt x="33528" y="12513"/>
                    <a:pt x="32647" y="12882"/>
                    <a:pt x="31862" y="13060"/>
                  </a:cubicBezTo>
                  <a:cubicBezTo>
                    <a:pt x="31285" y="13196"/>
                    <a:pt x="30500" y="13385"/>
                    <a:pt x="29766" y="13385"/>
                  </a:cubicBezTo>
                  <a:cubicBezTo>
                    <a:pt x="29152" y="13385"/>
                    <a:pt x="28573" y="13253"/>
                    <a:pt x="28183" y="12846"/>
                  </a:cubicBezTo>
                  <a:cubicBezTo>
                    <a:pt x="27206" y="11798"/>
                    <a:pt x="26909" y="10000"/>
                    <a:pt x="27992" y="8893"/>
                  </a:cubicBezTo>
                  <a:cubicBezTo>
                    <a:pt x="28528" y="8357"/>
                    <a:pt x="29316" y="8110"/>
                    <a:pt x="30076" y="8110"/>
                  </a:cubicBezTo>
                  <a:close/>
                  <a:moveTo>
                    <a:pt x="285133" y="7081"/>
                  </a:moveTo>
                  <a:cubicBezTo>
                    <a:pt x="285767" y="7081"/>
                    <a:pt x="286384" y="7207"/>
                    <a:pt x="286893" y="7571"/>
                  </a:cubicBezTo>
                  <a:cubicBezTo>
                    <a:pt x="287501" y="8000"/>
                    <a:pt x="287882" y="8726"/>
                    <a:pt x="288072" y="9453"/>
                  </a:cubicBezTo>
                  <a:cubicBezTo>
                    <a:pt x="288144" y="9738"/>
                    <a:pt x="288203" y="10048"/>
                    <a:pt x="288096" y="10334"/>
                  </a:cubicBezTo>
                  <a:cubicBezTo>
                    <a:pt x="287941" y="10798"/>
                    <a:pt x="287405" y="11000"/>
                    <a:pt x="286941" y="11179"/>
                  </a:cubicBezTo>
                  <a:cubicBezTo>
                    <a:pt x="285893" y="11584"/>
                    <a:pt x="284905" y="12096"/>
                    <a:pt x="283965" y="12703"/>
                  </a:cubicBezTo>
                  <a:cubicBezTo>
                    <a:pt x="283500" y="13001"/>
                    <a:pt x="283072" y="13346"/>
                    <a:pt x="282619" y="13667"/>
                  </a:cubicBezTo>
                  <a:cubicBezTo>
                    <a:pt x="282366" y="13855"/>
                    <a:pt x="282120" y="13998"/>
                    <a:pt x="281829" y="13998"/>
                  </a:cubicBezTo>
                  <a:cubicBezTo>
                    <a:pt x="281751" y="13998"/>
                    <a:pt x="281669" y="13988"/>
                    <a:pt x="281583" y="13965"/>
                  </a:cubicBezTo>
                  <a:cubicBezTo>
                    <a:pt x="281071" y="13834"/>
                    <a:pt x="280464" y="13477"/>
                    <a:pt x="280155" y="13048"/>
                  </a:cubicBezTo>
                  <a:cubicBezTo>
                    <a:pt x="279726" y="12513"/>
                    <a:pt x="279750" y="11751"/>
                    <a:pt x="279809" y="11084"/>
                  </a:cubicBezTo>
                  <a:cubicBezTo>
                    <a:pt x="279857" y="10608"/>
                    <a:pt x="279916" y="10119"/>
                    <a:pt x="280083" y="9667"/>
                  </a:cubicBezTo>
                  <a:cubicBezTo>
                    <a:pt x="280643" y="8238"/>
                    <a:pt x="282250" y="7560"/>
                    <a:pt x="283750" y="7238"/>
                  </a:cubicBezTo>
                  <a:cubicBezTo>
                    <a:pt x="284197" y="7148"/>
                    <a:pt x="284670" y="7081"/>
                    <a:pt x="285133" y="7081"/>
                  </a:cubicBezTo>
                  <a:close/>
                  <a:moveTo>
                    <a:pt x="12965" y="6965"/>
                  </a:moveTo>
                  <a:cubicBezTo>
                    <a:pt x="14236" y="6965"/>
                    <a:pt x="15531" y="7327"/>
                    <a:pt x="16455" y="8179"/>
                  </a:cubicBezTo>
                  <a:cubicBezTo>
                    <a:pt x="16741" y="8429"/>
                    <a:pt x="16979" y="8750"/>
                    <a:pt x="17122" y="9084"/>
                  </a:cubicBezTo>
                  <a:cubicBezTo>
                    <a:pt x="17443" y="9774"/>
                    <a:pt x="17384" y="10572"/>
                    <a:pt x="17110" y="11274"/>
                  </a:cubicBezTo>
                  <a:cubicBezTo>
                    <a:pt x="16884" y="11822"/>
                    <a:pt x="16550" y="12322"/>
                    <a:pt x="16157" y="12763"/>
                  </a:cubicBezTo>
                  <a:cubicBezTo>
                    <a:pt x="15895" y="13251"/>
                    <a:pt x="15514" y="13691"/>
                    <a:pt x="15133" y="14084"/>
                  </a:cubicBezTo>
                  <a:cubicBezTo>
                    <a:pt x="14705" y="14537"/>
                    <a:pt x="14205" y="14953"/>
                    <a:pt x="13633" y="15191"/>
                  </a:cubicBezTo>
                  <a:cubicBezTo>
                    <a:pt x="13276" y="15358"/>
                    <a:pt x="12919" y="15418"/>
                    <a:pt x="12538" y="15442"/>
                  </a:cubicBezTo>
                  <a:cubicBezTo>
                    <a:pt x="12478" y="15444"/>
                    <a:pt x="12418" y="15446"/>
                    <a:pt x="12358" y="15446"/>
                  </a:cubicBezTo>
                  <a:cubicBezTo>
                    <a:pt x="10978" y="15446"/>
                    <a:pt x="9615" y="14662"/>
                    <a:pt x="8942" y="13429"/>
                  </a:cubicBezTo>
                  <a:cubicBezTo>
                    <a:pt x="8240" y="12155"/>
                    <a:pt x="8347" y="10489"/>
                    <a:pt x="9204" y="9310"/>
                  </a:cubicBezTo>
                  <a:cubicBezTo>
                    <a:pt x="9323" y="9143"/>
                    <a:pt x="9466" y="9012"/>
                    <a:pt x="9597" y="8881"/>
                  </a:cubicBezTo>
                  <a:cubicBezTo>
                    <a:pt x="9680" y="8691"/>
                    <a:pt x="9787" y="8512"/>
                    <a:pt x="9918" y="8333"/>
                  </a:cubicBezTo>
                  <a:cubicBezTo>
                    <a:pt x="10073" y="8131"/>
                    <a:pt x="10240" y="7952"/>
                    <a:pt x="10418" y="7810"/>
                  </a:cubicBezTo>
                  <a:cubicBezTo>
                    <a:pt x="10514" y="7714"/>
                    <a:pt x="10621" y="7619"/>
                    <a:pt x="10728" y="7524"/>
                  </a:cubicBezTo>
                  <a:cubicBezTo>
                    <a:pt x="10859" y="7417"/>
                    <a:pt x="11014" y="7345"/>
                    <a:pt x="11157" y="7274"/>
                  </a:cubicBezTo>
                  <a:cubicBezTo>
                    <a:pt x="11550" y="7095"/>
                    <a:pt x="11978" y="7024"/>
                    <a:pt x="12407" y="6988"/>
                  </a:cubicBezTo>
                  <a:cubicBezTo>
                    <a:pt x="12591" y="6973"/>
                    <a:pt x="12778" y="6965"/>
                    <a:pt x="12965" y="6965"/>
                  </a:cubicBezTo>
                  <a:close/>
                  <a:moveTo>
                    <a:pt x="70165" y="9619"/>
                  </a:moveTo>
                  <a:cubicBezTo>
                    <a:pt x="70181" y="9619"/>
                    <a:pt x="70196" y="9619"/>
                    <a:pt x="70212" y="9619"/>
                  </a:cubicBezTo>
                  <a:cubicBezTo>
                    <a:pt x="72795" y="9667"/>
                    <a:pt x="74605" y="12477"/>
                    <a:pt x="73105" y="14739"/>
                  </a:cubicBezTo>
                  <a:cubicBezTo>
                    <a:pt x="72855" y="15132"/>
                    <a:pt x="72510" y="15477"/>
                    <a:pt x="72081" y="15608"/>
                  </a:cubicBezTo>
                  <a:cubicBezTo>
                    <a:pt x="71843" y="15692"/>
                    <a:pt x="71569" y="15715"/>
                    <a:pt x="71319" y="15715"/>
                  </a:cubicBezTo>
                  <a:cubicBezTo>
                    <a:pt x="69914" y="15715"/>
                    <a:pt x="68604" y="14894"/>
                    <a:pt x="67830" y="13763"/>
                  </a:cubicBezTo>
                  <a:cubicBezTo>
                    <a:pt x="67223" y="12894"/>
                    <a:pt x="66902" y="11762"/>
                    <a:pt x="67533" y="10834"/>
                  </a:cubicBezTo>
                  <a:cubicBezTo>
                    <a:pt x="68107" y="9990"/>
                    <a:pt x="69189" y="9619"/>
                    <a:pt x="70165" y="9619"/>
                  </a:cubicBezTo>
                  <a:close/>
                  <a:moveTo>
                    <a:pt x="62208" y="9584"/>
                  </a:moveTo>
                  <a:cubicBezTo>
                    <a:pt x="62611" y="9584"/>
                    <a:pt x="63036" y="9734"/>
                    <a:pt x="63330" y="9953"/>
                  </a:cubicBezTo>
                  <a:cubicBezTo>
                    <a:pt x="63830" y="10322"/>
                    <a:pt x="64139" y="10905"/>
                    <a:pt x="64366" y="11489"/>
                  </a:cubicBezTo>
                  <a:cubicBezTo>
                    <a:pt x="64699" y="12322"/>
                    <a:pt x="64878" y="13227"/>
                    <a:pt x="64901" y="14120"/>
                  </a:cubicBezTo>
                  <a:cubicBezTo>
                    <a:pt x="64937" y="14846"/>
                    <a:pt x="64699" y="15751"/>
                    <a:pt x="63985" y="15882"/>
                  </a:cubicBezTo>
                  <a:cubicBezTo>
                    <a:pt x="63926" y="15893"/>
                    <a:pt x="63868" y="15898"/>
                    <a:pt x="63811" y="15898"/>
                  </a:cubicBezTo>
                  <a:cubicBezTo>
                    <a:pt x="63314" y="15898"/>
                    <a:pt x="62887" y="15503"/>
                    <a:pt x="62556" y="15108"/>
                  </a:cubicBezTo>
                  <a:cubicBezTo>
                    <a:pt x="61925" y="14394"/>
                    <a:pt x="61330" y="13608"/>
                    <a:pt x="61032" y="12703"/>
                  </a:cubicBezTo>
                  <a:cubicBezTo>
                    <a:pt x="60770" y="11870"/>
                    <a:pt x="60770" y="10750"/>
                    <a:pt x="61282" y="10012"/>
                  </a:cubicBezTo>
                  <a:cubicBezTo>
                    <a:pt x="61497" y="9707"/>
                    <a:pt x="61843" y="9584"/>
                    <a:pt x="62208" y="9584"/>
                  </a:cubicBezTo>
                  <a:close/>
                  <a:moveTo>
                    <a:pt x="57027" y="10759"/>
                  </a:moveTo>
                  <a:cubicBezTo>
                    <a:pt x="57720" y="10759"/>
                    <a:pt x="58427" y="10947"/>
                    <a:pt x="58865" y="11453"/>
                  </a:cubicBezTo>
                  <a:cubicBezTo>
                    <a:pt x="59651" y="12358"/>
                    <a:pt x="59234" y="13834"/>
                    <a:pt x="58401" y="14703"/>
                  </a:cubicBezTo>
                  <a:cubicBezTo>
                    <a:pt x="57508" y="15620"/>
                    <a:pt x="56186" y="16334"/>
                    <a:pt x="55067" y="16942"/>
                  </a:cubicBezTo>
                  <a:cubicBezTo>
                    <a:pt x="54397" y="17306"/>
                    <a:pt x="53581" y="17630"/>
                    <a:pt x="52800" y="17630"/>
                  </a:cubicBezTo>
                  <a:cubicBezTo>
                    <a:pt x="52637" y="17630"/>
                    <a:pt x="52475" y="17616"/>
                    <a:pt x="52317" y="17585"/>
                  </a:cubicBezTo>
                  <a:cubicBezTo>
                    <a:pt x="49876" y="17144"/>
                    <a:pt x="52090" y="13417"/>
                    <a:pt x="53031" y="12501"/>
                  </a:cubicBezTo>
                  <a:cubicBezTo>
                    <a:pt x="53983" y="11560"/>
                    <a:pt x="55234" y="10929"/>
                    <a:pt x="56567" y="10786"/>
                  </a:cubicBezTo>
                  <a:cubicBezTo>
                    <a:pt x="56718" y="10769"/>
                    <a:pt x="56872" y="10759"/>
                    <a:pt x="57027" y="10759"/>
                  </a:cubicBezTo>
                  <a:close/>
                  <a:moveTo>
                    <a:pt x="299416" y="11775"/>
                  </a:moveTo>
                  <a:cubicBezTo>
                    <a:pt x="300256" y="11775"/>
                    <a:pt x="301358" y="11951"/>
                    <a:pt x="301348" y="12941"/>
                  </a:cubicBezTo>
                  <a:cubicBezTo>
                    <a:pt x="301348" y="13572"/>
                    <a:pt x="300990" y="14191"/>
                    <a:pt x="300419" y="14477"/>
                  </a:cubicBezTo>
                  <a:cubicBezTo>
                    <a:pt x="299907" y="14739"/>
                    <a:pt x="299205" y="14775"/>
                    <a:pt x="298835" y="15275"/>
                  </a:cubicBezTo>
                  <a:cubicBezTo>
                    <a:pt x="298562" y="15656"/>
                    <a:pt x="298597" y="16156"/>
                    <a:pt x="298597" y="16620"/>
                  </a:cubicBezTo>
                  <a:cubicBezTo>
                    <a:pt x="298597" y="17085"/>
                    <a:pt x="298514" y="17597"/>
                    <a:pt x="298133" y="17858"/>
                  </a:cubicBezTo>
                  <a:cubicBezTo>
                    <a:pt x="297978" y="17942"/>
                    <a:pt x="297823" y="17989"/>
                    <a:pt x="297645" y="17989"/>
                  </a:cubicBezTo>
                  <a:cubicBezTo>
                    <a:pt x="297615" y="17991"/>
                    <a:pt x="297584" y="17992"/>
                    <a:pt x="297554" y="17992"/>
                  </a:cubicBezTo>
                  <a:cubicBezTo>
                    <a:pt x="296814" y="17992"/>
                    <a:pt x="296121" y="17438"/>
                    <a:pt x="295823" y="16751"/>
                  </a:cubicBezTo>
                  <a:cubicBezTo>
                    <a:pt x="295502" y="16037"/>
                    <a:pt x="295526" y="15215"/>
                    <a:pt x="295656" y="14465"/>
                  </a:cubicBezTo>
                  <a:cubicBezTo>
                    <a:pt x="295811" y="13691"/>
                    <a:pt x="296121" y="12882"/>
                    <a:pt x="296752" y="12405"/>
                  </a:cubicBezTo>
                  <a:cubicBezTo>
                    <a:pt x="297383" y="11917"/>
                    <a:pt x="298252" y="11810"/>
                    <a:pt x="299026" y="11786"/>
                  </a:cubicBezTo>
                  <a:cubicBezTo>
                    <a:pt x="299145" y="11780"/>
                    <a:pt x="299277" y="11775"/>
                    <a:pt x="299416" y="11775"/>
                  </a:cubicBezTo>
                  <a:close/>
                  <a:moveTo>
                    <a:pt x="79817" y="11546"/>
                  </a:moveTo>
                  <a:cubicBezTo>
                    <a:pt x="80442" y="11546"/>
                    <a:pt x="81124" y="11865"/>
                    <a:pt x="81665" y="12167"/>
                  </a:cubicBezTo>
                  <a:cubicBezTo>
                    <a:pt x="83213" y="13036"/>
                    <a:pt x="84594" y="14287"/>
                    <a:pt x="85725" y="15632"/>
                  </a:cubicBezTo>
                  <a:cubicBezTo>
                    <a:pt x="85892" y="15834"/>
                    <a:pt x="86047" y="16037"/>
                    <a:pt x="86130" y="16287"/>
                  </a:cubicBezTo>
                  <a:cubicBezTo>
                    <a:pt x="86261" y="16763"/>
                    <a:pt x="86011" y="17275"/>
                    <a:pt x="85666" y="17608"/>
                  </a:cubicBezTo>
                  <a:cubicBezTo>
                    <a:pt x="85072" y="18207"/>
                    <a:pt x="84314" y="18444"/>
                    <a:pt x="83530" y="18444"/>
                  </a:cubicBezTo>
                  <a:cubicBezTo>
                    <a:pt x="82616" y="18444"/>
                    <a:pt x="81666" y="18122"/>
                    <a:pt x="80903" y="17680"/>
                  </a:cubicBezTo>
                  <a:cubicBezTo>
                    <a:pt x="79772" y="17001"/>
                    <a:pt x="78772" y="16204"/>
                    <a:pt x="78391" y="14894"/>
                  </a:cubicBezTo>
                  <a:cubicBezTo>
                    <a:pt x="78129" y="14013"/>
                    <a:pt x="78105" y="12882"/>
                    <a:pt x="78665" y="12120"/>
                  </a:cubicBezTo>
                  <a:cubicBezTo>
                    <a:pt x="78977" y="11700"/>
                    <a:pt x="79384" y="11546"/>
                    <a:pt x="79817" y="11546"/>
                  </a:cubicBezTo>
                  <a:close/>
                  <a:moveTo>
                    <a:pt x="275057" y="11342"/>
                  </a:moveTo>
                  <a:cubicBezTo>
                    <a:pt x="275113" y="11342"/>
                    <a:pt x="275169" y="11343"/>
                    <a:pt x="275225" y="11346"/>
                  </a:cubicBezTo>
                  <a:cubicBezTo>
                    <a:pt x="276285" y="11405"/>
                    <a:pt x="277392" y="12096"/>
                    <a:pt x="277559" y="13132"/>
                  </a:cubicBezTo>
                  <a:cubicBezTo>
                    <a:pt x="277761" y="14322"/>
                    <a:pt x="276726" y="15334"/>
                    <a:pt x="275761" y="16061"/>
                  </a:cubicBezTo>
                  <a:cubicBezTo>
                    <a:pt x="275166" y="16513"/>
                    <a:pt x="274559" y="16930"/>
                    <a:pt x="273928" y="17335"/>
                  </a:cubicBezTo>
                  <a:cubicBezTo>
                    <a:pt x="272963" y="17954"/>
                    <a:pt x="271904" y="18537"/>
                    <a:pt x="270761" y="18549"/>
                  </a:cubicBezTo>
                  <a:cubicBezTo>
                    <a:pt x="270750" y="18549"/>
                    <a:pt x="270739" y="18549"/>
                    <a:pt x="270728" y="18549"/>
                  </a:cubicBezTo>
                  <a:cubicBezTo>
                    <a:pt x="269620" y="18549"/>
                    <a:pt x="268528" y="17957"/>
                    <a:pt x="267915" y="17037"/>
                  </a:cubicBezTo>
                  <a:cubicBezTo>
                    <a:pt x="267593" y="16525"/>
                    <a:pt x="267403" y="15918"/>
                    <a:pt x="267462" y="15322"/>
                  </a:cubicBezTo>
                  <a:cubicBezTo>
                    <a:pt x="267653" y="13691"/>
                    <a:pt x="269391" y="13310"/>
                    <a:pt x="270653" y="12775"/>
                  </a:cubicBezTo>
                  <a:cubicBezTo>
                    <a:pt x="271165" y="12572"/>
                    <a:pt x="271665" y="12346"/>
                    <a:pt x="272165" y="12132"/>
                  </a:cubicBezTo>
                  <a:cubicBezTo>
                    <a:pt x="273090" y="11737"/>
                    <a:pt x="274047" y="11342"/>
                    <a:pt x="275057" y="11342"/>
                  </a:cubicBezTo>
                  <a:close/>
                  <a:moveTo>
                    <a:pt x="288810" y="12417"/>
                  </a:moveTo>
                  <a:cubicBezTo>
                    <a:pt x="290156" y="12429"/>
                    <a:pt x="291537" y="12786"/>
                    <a:pt x="292525" y="13679"/>
                  </a:cubicBezTo>
                  <a:cubicBezTo>
                    <a:pt x="293513" y="14572"/>
                    <a:pt x="294025" y="16061"/>
                    <a:pt x="293537" y="17311"/>
                  </a:cubicBezTo>
                  <a:cubicBezTo>
                    <a:pt x="293233" y="18101"/>
                    <a:pt x="292437" y="18728"/>
                    <a:pt x="291620" y="18728"/>
                  </a:cubicBezTo>
                  <a:cubicBezTo>
                    <a:pt x="291477" y="18728"/>
                    <a:pt x="291333" y="18709"/>
                    <a:pt x="291192" y="18668"/>
                  </a:cubicBezTo>
                  <a:cubicBezTo>
                    <a:pt x="290644" y="18501"/>
                    <a:pt x="290227" y="18073"/>
                    <a:pt x="289787" y="17728"/>
                  </a:cubicBezTo>
                  <a:cubicBezTo>
                    <a:pt x="289049" y="17156"/>
                    <a:pt x="288144" y="16811"/>
                    <a:pt x="287203" y="16715"/>
                  </a:cubicBezTo>
                  <a:cubicBezTo>
                    <a:pt x="286524" y="16644"/>
                    <a:pt x="285822" y="16668"/>
                    <a:pt x="285155" y="16477"/>
                  </a:cubicBezTo>
                  <a:cubicBezTo>
                    <a:pt x="284703" y="16358"/>
                    <a:pt x="284155" y="16156"/>
                    <a:pt x="284036" y="15644"/>
                  </a:cubicBezTo>
                  <a:cubicBezTo>
                    <a:pt x="283869" y="14930"/>
                    <a:pt x="284488" y="14263"/>
                    <a:pt x="284988" y="13882"/>
                  </a:cubicBezTo>
                  <a:cubicBezTo>
                    <a:pt x="285679" y="13358"/>
                    <a:pt x="286453" y="12846"/>
                    <a:pt x="287263" y="12608"/>
                  </a:cubicBezTo>
                  <a:cubicBezTo>
                    <a:pt x="287775" y="12465"/>
                    <a:pt x="288298" y="12417"/>
                    <a:pt x="288810" y="12417"/>
                  </a:cubicBezTo>
                  <a:close/>
                  <a:moveTo>
                    <a:pt x="114324" y="10935"/>
                  </a:moveTo>
                  <a:cubicBezTo>
                    <a:pt x="115102" y="10935"/>
                    <a:pt x="115875" y="11010"/>
                    <a:pt x="116634" y="11203"/>
                  </a:cubicBezTo>
                  <a:cubicBezTo>
                    <a:pt x="118170" y="11584"/>
                    <a:pt x="119623" y="12524"/>
                    <a:pt x="120337" y="13953"/>
                  </a:cubicBezTo>
                  <a:cubicBezTo>
                    <a:pt x="120861" y="15001"/>
                    <a:pt x="121028" y="16727"/>
                    <a:pt x="120158" y="17644"/>
                  </a:cubicBezTo>
                  <a:cubicBezTo>
                    <a:pt x="119781" y="18059"/>
                    <a:pt x="119209" y="18137"/>
                    <a:pt x="118642" y="18137"/>
                  </a:cubicBezTo>
                  <a:cubicBezTo>
                    <a:pt x="118298" y="18137"/>
                    <a:pt x="117955" y="18109"/>
                    <a:pt x="117658" y="18109"/>
                  </a:cubicBezTo>
                  <a:cubicBezTo>
                    <a:pt x="117608" y="18108"/>
                    <a:pt x="117558" y="18107"/>
                    <a:pt x="117507" y="18107"/>
                  </a:cubicBezTo>
                  <a:cubicBezTo>
                    <a:pt x="116678" y="18107"/>
                    <a:pt x="115858" y="18198"/>
                    <a:pt x="115027" y="18299"/>
                  </a:cubicBezTo>
                  <a:cubicBezTo>
                    <a:pt x="113110" y="18525"/>
                    <a:pt x="111169" y="18692"/>
                    <a:pt x="109240" y="18775"/>
                  </a:cubicBezTo>
                  <a:cubicBezTo>
                    <a:pt x="109042" y="18787"/>
                    <a:pt x="108839" y="18796"/>
                    <a:pt x="108637" y="18796"/>
                  </a:cubicBezTo>
                  <a:cubicBezTo>
                    <a:pt x="108232" y="18796"/>
                    <a:pt x="107827" y="18759"/>
                    <a:pt x="107454" y="18632"/>
                  </a:cubicBezTo>
                  <a:cubicBezTo>
                    <a:pt x="106180" y="18192"/>
                    <a:pt x="105478" y="16692"/>
                    <a:pt x="105692" y="15370"/>
                  </a:cubicBezTo>
                  <a:cubicBezTo>
                    <a:pt x="105907" y="14048"/>
                    <a:pt x="106883" y="12929"/>
                    <a:pt x="108050" y="12263"/>
                  </a:cubicBezTo>
                  <a:cubicBezTo>
                    <a:pt x="109205" y="11584"/>
                    <a:pt x="110562" y="11310"/>
                    <a:pt x="111895" y="11131"/>
                  </a:cubicBezTo>
                  <a:cubicBezTo>
                    <a:pt x="112702" y="11016"/>
                    <a:pt x="113515" y="10935"/>
                    <a:pt x="114324" y="10935"/>
                  </a:cubicBezTo>
                  <a:close/>
                  <a:moveTo>
                    <a:pt x="263069" y="13810"/>
                  </a:moveTo>
                  <a:cubicBezTo>
                    <a:pt x="263343" y="13810"/>
                    <a:pt x="263605" y="13989"/>
                    <a:pt x="263807" y="14168"/>
                  </a:cubicBezTo>
                  <a:cubicBezTo>
                    <a:pt x="264712" y="14941"/>
                    <a:pt x="265248" y="16144"/>
                    <a:pt x="265224" y="17347"/>
                  </a:cubicBezTo>
                  <a:cubicBezTo>
                    <a:pt x="265224" y="17525"/>
                    <a:pt x="265188" y="17704"/>
                    <a:pt x="265117" y="17858"/>
                  </a:cubicBezTo>
                  <a:cubicBezTo>
                    <a:pt x="265057" y="17954"/>
                    <a:pt x="264974" y="18049"/>
                    <a:pt x="264879" y="18132"/>
                  </a:cubicBezTo>
                  <a:cubicBezTo>
                    <a:pt x="264418" y="18571"/>
                    <a:pt x="263827" y="18999"/>
                    <a:pt x="263187" y="18999"/>
                  </a:cubicBezTo>
                  <a:cubicBezTo>
                    <a:pt x="263132" y="18999"/>
                    <a:pt x="263077" y="18996"/>
                    <a:pt x="263021" y="18990"/>
                  </a:cubicBezTo>
                  <a:cubicBezTo>
                    <a:pt x="262545" y="18930"/>
                    <a:pt x="262128" y="18609"/>
                    <a:pt x="261771" y="18287"/>
                  </a:cubicBezTo>
                  <a:cubicBezTo>
                    <a:pt x="261343" y="17882"/>
                    <a:pt x="260938" y="17406"/>
                    <a:pt x="260747" y="16846"/>
                  </a:cubicBezTo>
                  <a:cubicBezTo>
                    <a:pt x="260485" y="16132"/>
                    <a:pt x="260604" y="15025"/>
                    <a:pt x="261283" y="14549"/>
                  </a:cubicBezTo>
                  <a:cubicBezTo>
                    <a:pt x="261581" y="14346"/>
                    <a:pt x="261938" y="14227"/>
                    <a:pt x="262259" y="14072"/>
                  </a:cubicBezTo>
                  <a:cubicBezTo>
                    <a:pt x="262509" y="13965"/>
                    <a:pt x="262783" y="13810"/>
                    <a:pt x="263069" y="13810"/>
                  </a:cubicBezTo>
                  <a:close/>
                  <a:moveTo>
                    <a:pt x="40068" y="9732"/>
                  </a:moveTo>
                  <a:cubicBezTo>
                    <a:pt x="41151" y="9732"/>
                    <a:pt x="42166" y="10284"/>
                    <a:pt x="43065" y="10846"/>
                  </a:cubicBezTo>
                  <a:cubicBezTo>
                    <a:pt x="43982" y="11405"/>
                    <a:pt x="44875" y="12048"/>
                    <a:pt x="45697" y="12715"/>
                  </a:cubicBezTo>
                  <a:cubicBezTo>
                    <a:pt x="46685" y="13513"/>
                    <a:pt x="47625" y="14382"/>
                    <a:pt x="48185" y="15513"/>
                  </a:cubicBezTo>
                  <a:cubicBezTo>
                    <a:pt x="48757" y="16680"/>
                    <a:pt x="48768" y="18287"/>
                    <a:pt x="47756" y="19085"/>
                  </a:cubicBezTo>
                  <a:cubicBezTo>
                    <a:pt x="47350" y="19410"/>
                    <a:pt x="46862" y="19545"/>
                    <a:pt x="46354" y="19545"/>
                  </a:cubicBezTo>
                  <a:cubicBezTo>
                    <a:pt x="45595" y="19545"/>
                    <a:pt x="44791" y="19244"/>
                    <a:pt x="44149" y="18823"/>
                  </a:cubicBezTo>
                  <a:cubicBezTo>
                    <a:pt x="43125" y="18168"/>
                    <a:pt x="42291" y="17275"/>
                    <a:pt x="41494" y="16370"/>
                  </a:cubicBezTo>
                  <a:cubicBezTo>
                    <a:pt x="40767" y="15572"/>
                    <a:pt x="40053" y="14787"/>
                    <a:pt x="39243" y="14060"/>
                  </a:cubicBezTo>
                  <a:cubicBezTo>
                    <a:pt x="38589" y="13441"/>
                    <a:pt x="37612" y="12596"/>
                    <a:pt x="37684" y="11608"/>
                  </a:cubicBezTo>
                  <a:cubicBezTo>
                    <a:pt x="37767" y="10572"/>
                    <a:pt x="38922" y="9798"/>
                    <a:pt x="39875" y="9738"/>
                  </a:cubicBezTo>
                  <a:cubicBezTo>
                    <a:pt x="39939" y="9734"/>
                    <a:pt x="40004" y="9732"/>
                    <a:pt x="40068" y="9732"/>
                  </a:cubicBezTo>
                  <a:close/>
                  <a:moveTo>
                    <a:pt x="90357" y="15703"/>
                  </a:moveTo>
                  <a:cubicBezTo>
                    <a:pt x="90559" y="15703"/>
                    <a:pt x="90786" y="15703"/>
                    <a:pt x="90976" y="15763"/>
                  </a:cubicBezTo>
                  <a:cubicBezTo>
                    <a:pt x="91143" y="15811"/>
                    <a:pt x="91286" y="15906"/>
                    <a:pt x="91429" y="15989"/>
                  </a:cubicBezTo>
                  <a:cubicBezTo>
                    <a:pt x="91845" y="16275"/>
                    <a:pt x="92214" y="16680"/>
                    <a:pt x="92333" y="17168"/>
                  </a:cubicBezTo>
                  <a:cubicBezTo>
                    <a:pt x="92417" y="17608"/>
                    <a:pt x="92333" y="18073"/>
                    <a:pt x="92238" y="18501"/>
                  </a:cubicBezTo>
                  <a:cubicBezTo>
                    <a:pt x="92202" y="18716"/>
                    <a:pt x="92155" y="18942"/>
                    <a:pt x="92024" y="19121"/>
                  </a:cubicBezTo>
                  <a:cubicBezTo>
                    <a:pt x="91881" y="19311"/>
                    <a:pt x="91667" y="19430"/>
                    <a:pt x="91440" y="19525"/>
                  </a:cubicBezTo>
                  <a:cubicBezTo>
                    <a:pt x="91050" y="19678"/>
                    <a:pt x="90637" y="19754"/>
                    <a:pt x="90219" y="19754"/>
                  </a:cubicBezTo>
                  <a:cubicBezTo>
                    <a:pt x="90114" y="19754"/>
                    <a:pt x="90009" y="19749"/>
                    <a:pt x="89905" y="19740"/>
                  </a:cubicBezTo>
                  <a:cubicBezTo>
                    <a:pt x="89416" y="19692"/>
                    <a:pt x="88928" y="19525"/>
                    <a:pt x="88583" y="19144"/>
                  </a:cubicBezTo>
                  <a:cubicBezTo>
                    <a:pt x="88357" y="18894"/>
                    <a:pt x="88226" y="18573"/>
                    <a:pt x="88107" y="18239"/>
                  </a:cubicBezTo>
                  <a:cubicBezTo>
                    <a:pt x="87988" y="17894"/>
                    <a:pt x="87892" y="17537"/>
                    <a:pt x="87976" y="17192"/>
                  </a:cubicBezTo>
                  <a:cubicBezTo>
                    <a:pt x="88011" y="16954"/>
                    <a:pt x="88154" y="16751"/>
                    <a:pt x="88285" y="16561"/>
                  </a:cubicBezTo>
                  <a:cubicBezTo>
                    <a:pt x="88392" y="16394"/>
                    <a:pt x="88512" y="16227"/>
                    <a:pt x="88654" y="16084"/>
                  </a:cubicBezTo>
                  <a:cubicBezTo>
                    <a:pt x="88821" y="15906"/>
                    <a:pt x="89024" y="15739"/>
                    <a:pt x="89285" y="15727"/>
                  </a:cubicBezTo>
                  <a:cubicBezTo>
                    <a:pt x="89464" y="15715"/>
                    <a:pt x="89643" y="15715"/>
                    <a:pt x="89821" y="15715"/>
                  </a:cubicBezTo>
                  <a:cubicBezTo>
                    <a:pt x="90000" y="15715"/>
                    <a:pt x="90178" y="15715"/>
                    <a:pt x="90357" y="15703"/>
                  </a:cubicBezTo>
                  <a:close/>
                  <a:moveTo>
                    <a:pt x="140568" y="14804"/>
                  </a:moveTo>
                  <a:cubicBezTo>
                    <a:pt x="141270" y="14804"/>
                    <a:pt x="142044" y="14886"/>
                    <a:pt x="142602" y="15322"/>
                  </a:cubicBezTo>
                  <a:cubicBezTo>
                    <a:pt x="143495" y="15953"/>
                    <a:pt x="143245" y="16977"/>
                    <a:pt x="142864" y="17835"/>
                  </a:cubicBezTo>
                  <a:cubicBezTo>
                    <a:pt x="142233" y="19228"/>
                    <a:pt x="140994" y="19490"/>
                    <a:pt x="139613" y="19752"/>
                  </a:cubicBezTo>
                  <a:cubicBezTo>
                    <a:pt x="138232" y="20025"/>
                    <a:pt x="136815" y="20204"/>
                    <a:pt x="135422" y="20430"/>
                  </a:cubicBezTo>
                  <a:cubicBezTo>
                    <a:pt x="135041" y="20487"/>
                    <a:pt x="134637" y="20539"/>
                    <a:pt x="134244" y="20539"/>
                  </a:cubicBezTo>
                  <a:cubicBezTo>
                    <a:pt x="133654" y="20539"/>
                    <a:pt x="133089" y="20423"/>
                    <a:pt x="132660" y="20037"/>
                  </a:cubicBezTo>
                  <a:cubicBezTo>
                    <a:pt x="131981" y="19418"/>
                    <a:pt x="131969" y="18287"/>
                    <a:pt x="132422" y="17489"/>
                  </a:cubicBezTo>
                  <a:cubicBezTo>
                    <a:pt x="132886" y="16704"/>
                    <a:pt x="133720" y="16180"/>
                    <a:pt x="134565" y="15823"/>
                  </a:cubicBezTo>
                  <a:cubicBezTo>
                    <a:pt x="136339" y="15084"/>
                    <a:pt x="138292" y="14870"/>
                    <a:pt x="140208" y="14810"/>
                  </a:cubicBezTo>
                  <a:cubicBezTo>
                    <a:pt x="140325" y="14807"/>
                    <a:pt x="140445" y="14804"/>
                    <a:pt x="140568" y="14804"/>
                  </a:cubicBezTo>
                  <a:close/>
                  <a:moveTo>
                    <a:pt x="99594" y="14613"/>
                  </a:moveTo>
                  <a:cubicBezTo>
                    <a:pt x="100584" y="14613"/>
                    <a:pt x="101570" y="14969"/>
                    <a:pt x="102144" y="15763"/>
                  </a:cubicBezTo>
                  <a:cubicBezTo>
                    <a:pt x="103073" y="17073"/>
                    <a:pt x="102418" y="19073"/>
                    <a:pt x="101096" y="19990"/>
                  </a:cubicBezTo>
                  <a:cubicBezTo>
                    <a:pt x="100246" y="20581"/>
                    <a:pt x="99215" y="20801"/>
                    <a:pt x="98201" y="20801"/>
                  </a:cubicBezTo>
                  <a:cubicBezTo>
                    <a:pt x="98050" y="20801"/>
                    <a:pt x="97900" y="20797"/>
                    <a:pt x="97751" y="20787"/>
                  </a:cubicBezTo>
                  <a:cubicBezTo>
                    <a:pt x="97120" y="20752"/>
                    <a:pt x="96524" y="20609"/>
                    <a:pt x="95917" y="20502"/>
                  </a:cubicBezTo>
                  <a:cubicBezTo>
                    <a:pt x="95800" y="20479"/>
                    <a:pt x="95679" y="20472"/>
                    <a:pt x="95556" y="20472"/>
                  </a:cubicBezTo>
                  <a:cubicBezTo>
                    <a:pt x="95332" y="20472"/>
                    <a:pt x="95103" y="20496"/>
                    <a:pt x="94880" y="20496"/>
                  </a:cubicBezTo>
                  <a:cubicBezTo>
                    <a:pt x="94708" y="20496"/>
                    <a:pt x="94540" y="20482"/>
                    <a:pt x="94381" y="20430"/>
                  </a:cubicBezTo>
                  <a:cubicBezTo>
                    <a:pt x="92810" y="19942"/>
                    <a:pt x="94500" y="17394"/>
                    <a:pt x="95120" y="16799"/>
                  </a:cubicBezTo>
                  <a:cubicBezTo>
                    <a:pt x="96036" y="15906"/>
                    <a:pt x="97310" y="15072"/>
                    <a:pt x="98572" y="14739"/>
                  </a:cubicBezTo>
                  <a:cubicBezTo>
                    <a:pt x="98902" y="14656"/>
                    <a:pt x="99248" y="14613"/>
                    <a:pt x="99594" y="14613"/>
                  </a:cubicBezTo>
                  <a:close/>
                  <a:moveTo>
                    <a:pt x="21960" y="13285"/>
                  </a:moveTo>
                  <a:cubicBezTo>
                    <a:pt x="22022" y="13285"/>
                    <a:pt x="22084" y="13285"/>
                    <a:pt x="22146" y="13286"/>
                  </a:cubicBezTo>
                  <a:cubicBezTo>
                    <a:pt x="23920" y="13310"/>
                    <a:pt x="25718" y="13870"/>
                    <a:pt x="27087" y="15013"/>
                  </a:cubicBezTo>
                  <a:cubicBezTo>
                    <a:pt x="27754" y="15572"/>
                    <a:pt x="28325" y="16370"/>
                    <a:pt x="28397" y="17204"/>
                  </a:cubicBezTo>
                  <a:cubicBezTo>
                    <a:pt x="28647" y="17692"/>
                    <a:pt x="28766" y="18228"/>
                    <a:pt x="28635" y="18763"/>
                  </a:cubicBezTo>
                  <a:cubicBezTo>
                    <a:pt x="28409" y="19716"/>
                    <a:pt x="27492" y="20359"/>
                    <a:pt x="26540" y="20597"/>
                  </a:cubicBezTo>
                  <a:cubicBezTo>
                    <a:pt x="26045" y="20719"/>
                    <a:pt x="25537" y="20750"/>
                    <a:pt x="25025" y="20750"/>
                  </a:cubicBezTo>
                  <a:cubicBezTo>
                    <a:pt x="24489" y="20750"/>
                    <a:pt x="23950" y="20716"/>
                    <a:pt x="23420" y="20716"/>
                  </a:cubicBezTo>
                  <a:cubicBezTo>
                    <a:pt x="23317" y="20714"/>
                    <a:pt x="23213" y="20713"/>
                    <a:pt x="23110" y="20713"/>
                  </a:cubicBezTo>
                  <a:cubicBezTo>
                    <a:pt x="22132" y="20713"/>
                    <a:pt x="21162" y="20810"/>
                    <a:pt x="20182" y="20906"/>
                  </a:cubicBezTo>
                  <a:cubicBezTo>
                    <a:pt x="20053" y="20920"/>
                    <a:pt x="19921" y="20926"/>
                    <a:pt x="19785" y="20926"/>
                  </a:cubicBezTo>
                  <a:cubicBezTo>
                    <a:pt x="17835" y="20926"/>
                    <a:pt x="15247" y="19585"/>
                    <a:pt x="14990" y="17525"/>
                  </a:cubicBezTo>
                  <a:lnTo>
                    <a:pt x="14990" y="17501"/>
                  </a:lnTo>
                  <a:cubicBezTo>
                    <a:pt x="14848" y="17227"/>
                    <a:pt x="14764" y="16930"/>
                    <a:pt x="14717" y="16632"/>
                  </a:cubicBezTo>
                  <a:cubicBezTo>
                    <a:pt x="14550" y="15358"/>
                    <a:pt x="15776" y="14846"/>
                    <a:pt x="16753" y="14441"/>
                  </a:cubicBezTo>
                  <a:cubicBezTo>
                    <a:pt x="18409" y="13774"/>
                    <a:pt x="20177" y="13285"/>
                    <a:pt x="21960" y="13285"/>
                  </a:cubicBezTo>
                  <a:close/>
                  <a:moveTo>
                    <a:pt x="278550" y="17000"/>
                  </a:moveTo>
                  <a:cubicBezTo>
                    <a:pt x="278985" y="17000"/>
                    <a:pt x="279421" y="17057"/>
                    <a:pt x="279857" y="17144"/>
                  </a:cubicBezTo>
                  <a:cubicBezTo>
                    <a:pt x="280178" y="17192"/>
                    <a:pt x="280559" y="17239"/>
                    <a:pt x="280797" y="17489"/>
                  </a:cubicBezTo>
                  <a:cubicBezTo>
                    <a:pt x="281250" y="18013"/>
                    <a:pt x="280988" y="19121"/>
                    <a:pt x="280631" y="19609"/>
                  </a:cubicBezTo>
                  <a:cubicBezTo>
                    <a:pt x="280238" y="20133"/>
                    <a:pt x="279666" y="20478"/>
                    <a:pt x="279047" y="20692"/>
                  </a:cubicBezTo>
                  <a:cubicBezTo>
                    <a:pt x="278510" y="20894"/>
                    <a:pt x="277927" y="21031"/>
                    <a:pt x="277354" y="21031"/>
                  </a:cubicBezTo>
                  <a:cubicBezTo>
                    <a:pt x="276912" y="21031"/>
                    <a:pt x="276475" y="20949"/>
                    <a:pt x="276071" y="20752"/>
                  </a:cubicBezTo>
                  <a:cubicBezTo>
                    <a:pt x="275773" y="20621"/>
                    <a:pt x="275499" y="20394"/>
                    <a:pt x="275356" y="20085"/>
                  </a:cubicBezTo>
                  <a:cubicBezTo>
                    <a:pt x="275154" y="19585"/>
                    <a:pt x="275452" y="19013"/>
                    <a:pt x="275761" y="18549"/>
                  </a:cubicBezTo>
                  <a:cubicBezTo>
                    <a:pt x="276095" y="18085"/>
                    <a:pt x="276452" y="17656"/>
                    <a:pt x="276940" y="17382"/>
                  </a:cubicBezTo>
                  <a:cubicBezTo>
                    <a:pt x="277380" y="17108"/>
                    <a:pt x="277904" y="17001"/>
                    <a:pt x="278428" y="17001"/>
                  </a:cubicBezTo>
                  <a:cubicBezTo>
                    <a:pt x="278469" y="17000"/>
                    <a:pt x="278509" y="17000"/>
                    <a:pt x="278550" y="17000"/>
                  </a:cubicBezTo>
                  <a:close/>
                  <a:moveTo>
                    <a:pt x="35318" y="15450"/>
                  </a:moveTo>
                  <a:cubicBezTo>
                    <a:pt x="36922" y="15450"/>
                    <a:pt x="38283" y="17341"/>
                    <a:pt x="38779" y="18918"/>
                  </a:cubicBezTo>
                  <a:cubicBezTo>
                    <a:pt x="38934" y="19418"/>
                    <a:pt x="39041" y="19954"/>
                    <a:pt x="38862" y="20418"/>
                  </a:cubicBezTo>
                  <a:cubicBezTo>
                    <a:pt x="38571" y="21186"/>
                    <a:pt x="37821" y="21427"/>
                    <a:pt x="37027" y="21427"/>
                  </a:cubicBezTo>
                  <a:cubicBezTo>
                    <a:pt x="36393" y="21427"/>
                    <a:pt x="35731" y="21273"/>
                    <a:pt x="35255" y="21109"/>
                  </a:cubicBezTo>
                  <a:cubicBezTo>
                    <a:pt x="34136" y="20728"/>
                    <a:pt x="32802" y="19942"/>
                    <a:pt x="32624" y="18656"/>
                  </a:cubicBezTo>
                  <a:cubicBezTo>
                    <a:pt x="32493" y="17704"/>
                    <a:pt x="33005" y="16715"/>
                    <a:pt x="33719" y="16108"/>
                  </a:cubicBezTo>
                  <a:cubicBezTo>
                    <a:pt x="34263" y="15645"/>
                    <a:pt x="34803" y="15450"/>
                    <a:pt x="35318" y="15450"/>
                  </a:cubicBezTo>
                  <a:close/>
                  <a:moveTo>
                    <a:pt x="125180" y="13496"/>
                  </a:moveTo>
                  <a:cubicBezTo>
                    <a:pt x="125344" y="13496"/>
                    <a:pt x="125509" y="13510"/>
                    <a:pt x="125671" y="13537"/>
                  </a:cubicBezTo>
                  <a:cubicBezTo>
                    <a:pt x="126111" y="13608"/>
                    <a:pt x="126564" y="13763"/>
                    <a:pt x="126981" y="13953"/>
                  </a:cubicBezTo>
                  <a:cubicBezTo>
                    <a:pt x="127100" y="14013"/>
                    <a:pt x="127219" y="14084"/>
                    <a:pt x="127338" y="14144"/>
                  </a:cubicBezTo>
                  <a:cubicBezTo>
                    <a:pt x="127469" y="14215"/>
                    <a:pt x="127612" y="14239"/>
                    <a:pt x="127766" y="14275"/>
                  </a:cubicBezTo>
                  <a:cubicBezTo>
                    <a:pt x="128076" y="14370"/>
                    <a:pt x="128362" y="14537"/>
                    <a:pt x="128612" y="14727"/>
                  </a:cubicBezTo>
                  <a:cubicBezTo>
                    <a:pt x="129148" y="15144"/>
                    <a:pt x="129552" y="15703"/>
                    <a:pt x="129921" y="16263"/>
                  </a:cubicBezTo>
                  <a:cubicBezTo>
                    <a:pt x="130076" y="16477"/>
                    <a:pt x="130219" y="16715"/>
                    <a:pt x="130279" y="16977"/>
                  </a:cubicBezTo>
                  <a:cubicBezTo>
                    <a:pt x="130410" y="17585"/>
                    <a:pt x="129993" y="18180"/>
                    <a:pt x="129612" y="18668"/>
                  </a:cubicBezTo>
                  <a:cubicBezTo>
                    <a:pt x="129267" y="19097"/>
                    <a:pt x="128945" y="19513"/>
                    <a:pt x="128600" y="19954"/>
                  </a:cubicBezTo>
                  <a:cubicBezTo>
                    <a:pt x="128386" y="20216"/>
                    <a:pt x="128183" y="20490"/>
                    <a:pt x="127909" y="20692"/>
                  </a:cubicBezTo>
                  <a:cubicBezTo>
                    <a:pt x="127195" y="21276"/>
                    <a:pt x="126219" y="21359"/>
                    <a:pt x="125314" y="21418"/>
                  </a:cubicBezTo>
                  <a:cubicBezTo>
                    <a:pt x="125191" y="21429"/>
                    <a:pt x="125069" y="21440"/>
                    <a:pt x="124946" y="21440"/>
                  </a:cubicBezTo>
                  <a:cubicBezTo>
                    <a:pt x="124795" y="21440"/>
                    <a:pt x="124644" y="21423"/>
                    <a:pt x="124492" y="21371"/>
                  </a:cubicBezTo>
                  <a:cubicBezTo>
                    <a:pt x="124195" y="21252"/>
                    <a:pt x="123956" y="20990"/>
                    <a:pt x="123754" y="20752"/>
                  </a:cubicBezTo>
                  <a:cubicBezTo>
                    <a:pt x="123159" y="20085"/>
                    <a:pt x="122575" y="19394"/>
                    <a:pt x="121980" y="18728"/>
                  </a:cubicBezTo>
                  <a:cubicBezTo>
                    <a:pt x="121849" y="18561"/>
                    <a:pt x="121694" y="18406"/>
                    <a:pt x="121635" y="18192"/>
                  </a:cubicBezTo>
                  <a:cubicBezTo>
                    <a:pt x="121551" y="17882"/>
                    <a:pt x="121694" y="17537"/>
                    <a:pt x="121849" y="17239"/>
                  </a:cubicBezTo>
                  <a:cubicBezTo>
                    <a:pt x="122218" y="16501"/>
                    <a:pt x="122599" y="15751"/>
                    <a:pt x="123016" y="15037"/>
                  </a:cubicBezTo>
                  <a:cubicBezTo>
                    <a:pt x="123278" y="14596"/>
                    <a:pt x="123552" y="14132"/>
                    <a:pt x="123992" y="13834"/>
                  </a:cubicBezTo>
                  <a:cubicBezTo>
                    <a:pt x="124336" y="13593"/>
                    <a:pt x="124754" y="13496"/>
                    <a:pt x="125180" y="13496"/>
                  </a:cubicBezTo>
                  <a:close/>
                  <a:moveTo>
                    <a:pt x="245358" y="12278"/>
                  </a:moveTo>
                  <a:cubicBezTo>
                    <a:pt x="246033" y="12278"/>
                    <a:pt x="246705" y="12364"/>
                    <a:pt x="247365" y="12560"/>
                  </a:cubicBezTo>
                  <a:cubicBezTo>
                    <a:pt x="248270" y="12822"/>
                    <a:pt x="249163" y="13334"/>
                    <a:pt x="249663" y="14132"/>
                  </a:cubicBezTo>
                  <a:cubicBezTo>
                    <a:pt x="250151" y="14930"/>
                    <a:pt x="250175" y="16084"/>
                    <a:pt x="249544" y="16787"/>
                  </a:cubicBezTo>
                  <a:cubicBezTo>
                    <a:pt x="249317" y="17037"/>
                    <a:pt x="249032" y="17216"/>
                    <a:pt x="248746" y="17382"/>
                  </a:cubicBezTo>
                  <a:cubicBezTo>
                    <a:pt x="246984" y="18478"/>
                    <a:pt x="245198" y="19585"/>
                    <a:pt x="243424" y="20680"/>
                  </a:cubicBezTo>
                  <a:cubicBezTo>
                    <a:pt x="242412" y="21311"/>
                    <a:pt x="241364" y="21942"/>
                    <a:pt x="240197" y="22145"/>
                  </a:cubicBezTo>
                  <a:cubicBezTo>
                    <a:pt x="239930" y="22189"/>
                    <a:pt x="239659" y="22209"/>
                    <a:pt x="239386" y="22209"/>
                  </a:cubicBezTo>
                  <a:cubicBezTo>
                    <a:pt x="238180" y="22209"/>
                    <a:pt x="236950" y="21808"/>
                    <a:pt x="235911" y="21264"/>
                  </a:cubicBezTo>
                  <a:cubicBezTo>
                    <a:pt x="235351" y="20966"/>
                    <a:pt x="234935" y="20514"/>
                    <a:pt x="234696" y="19942"/>
                  </a:cubicBezTo>
                  <a:cubicBezTo>
                    <a:pt x="234542" y="19537"/>
                    <a:pt x="234518" y="19085"/>
                    <a:pt x="234399" y="18668"/>
                  </a:cubicBezTo>
                  <a:cubicBezTo>
                    <a:pt x="234280" y="18287"/>
                    <a:pt x="234077" y="17918"/>
                    <a:pt x="234006" y="17525"/>
                  </a:cubicBezTo>
                  <a:cubicBezTo>
                    <a:pt x="233923" y="17108"/>
                    <a:pt x="234161" y="16858"/>
                    <a:pt x="234494" y="16632"/>
                  </a:cubicBezTo>
                  <a:cubicBezTo>
                    <a:pt x="236113" y="15537"/>
                    <a:pt x="237840" y="14608"/>
                    <a:pt x="239626" y="13810"/>
                  </a:cubicBezTo>
                  <a:cubicBezTo>
                    <a:pt x="241437" y="12988"/>
                    <a:pt x="243413" y="12278"/>
                    <a:pt x="245358" y="12278"/>
                  </a:cubicBezTo>
                  <a:close/>
                  <a:moveTo>
                    <a:pt x="299629" y="19452"/>
                  </a:moveTo>
                  <a:cubicBezTo>
                    <a:pt x="299861" y="19452"/>
                    <a:pt x="300090" y="19477"/>
                    <a:pt x="300300" y="19549"/>
                  </a:cubicBezTo>
                  <a:cubicBezTo>
                    <a:pt x="300693" y="19680"/>
                    <a:pt x="301050" y="20025"/>
                    <a:pt x="301074" y="20442"/>
                  </a:cubicBezTo>
                  <a:cubicBezTo>
                    <a:pt x="301110" y="21085"/>
                    <a:pt x="300419" y="21502"/>
                    <a:pt x="299812" y="21692"/>
                  </a:cubicBezTo>
                  <a:cubicBezTo>
                    <a:pt x="298026" y="22288"/>
                    <a:pt x="296109" y="22383"/>
                    <a:pt x="294383" y="23097"/>
                  </a:cubicBezTo>
                  <a:cubicBezTo>
                    <a:pt x="293700" y="23363"/>
                    <a:pt x="293017" y="23753"/>
                    <a:pt x="292291" y="23753"/>
                  </a:cubicBezTo>
                  <a:cubicBezTo>
                    <a:pt x="292270" y="23753"/>
                    <a:pt x="292249" y="23753"/>
                    <a:pt x="292227" y="23752"/>
                  </a:cubicBezTo>
                  <a:cubicBezTo>
                    <a:pt x="291596" y="23716"/>
                    <a:pt x="290858" y="23228"/>
                    <a:pt x="290858" y="22561"/>
                  </a:cubicBezTo>
                  <a:cubicBezTo>
                    <a:pt x="290858" y="21954"/>
                    <a:pt x="291537" y="21442"/>
                    <a:pt x="292049" y="21240"/>
                  </a:cubicBezTo>
                  <a:cubicBezTo>
                    <a:pt x="292525" y="21061"/>
                    <a:pt x="293061" y="21049"/>
                    <a:pt x="293549" y="20883"/>
                  </a:cubicBezTo>
                  <a:cubicBezTo>
                    <a:pt x="294394" y="20609"/>
                    <a:pt x="295216" y="20275"/>
                    <a:pt x="296073" y="20049"/>
                  </a:cubicBezTo>
                  <a:cubicBezTo>
                    <a:pt x="297061" y="19799"/>
                    <a:pt x="298050" y="19609"/>
                    <a:pt x="299062" y="19490"/>
                  </a:cubicBezTo>
                  <a:cubicBezTo>
                    <a:pt x="299248" y="19468"/>
                    <a:pt x="299440" y="19452"/>
                    <a:pt x="299629" y="19452"/>
                  </a:cubicBezTo>
                  <a:close/>
                  <a:moveTo>
                    <a:pt x="73698" y="18049"/>
                  </a:moveTo>
                  <a:cubicBezTo>
                    <a:pt x="74560" y="18049"/>
                    <a:pt x="75442" y="18210"/>
                    <a:pt x="76272" y="18359"/>
                  </a:cubicBezTo>
                  <a:cubicBezTo>
                    <a:pt x="77391" y="18549"/>
                    <a:pt x="78522" y="18847"/>
                    <a:pt x="79487" y="19466"/>
                  </a:cubicBezTo>
                  <a:cubicBezTo>
                    <a:pt x="80903" y="20323"/>
                    <a:pt x="81939" y="21990"/>
                    <a:pt x="81582" y="23597"/>
                  </a:cubicBezTo>
                  <a:cubicBezTo>
                    <a:pt x="81511" y="23931"/>
                    <a:pt x="81380" y="24252"/>
                    <a:pt x="81130" y="24490"/>
                  </a:cubicBezTo>
                  <a:cubicBezTo>
                    <a:pt x="80927" y="24669"/>
                    <a:pt x="80677" y="24776"/>
                    <a:pt x="80415" y="24847"/>
                  </a:cubicBezTo>
                  <a:cubicBezTo>
                    <a:pt x="79746" y="25061"/>
                    <a:pt x="79062" y="25152"/>
                    <a:pt x="78373" y="25152"/>
                  </a:cubicBezTo>
                  <a:cubicBezTo>
                    <a:pt x="76563" y="25152"/>
                    <a:pt x="74721" y="24522"/>
                    <a:pt x="73022" y="23823"/>
                  </a:cubicBezTo>
                  <a:cubicBezTo>
                    <a:pt x="71926" y="23359"/>
                    <a:pt x="70866" y="22811"/>
                    <a:pt x="70390" y="21645"/>
                  </a:cubicBezTo>
                  <a:cubicBezTo>
                    <a:pt x="69664" y="19859"/>
                    <a:pt x="71057" y="18418"/>
                    <a:pt x="72771" y="18120"/>
                  </a:cubicBezTo>
                  <a:cubicBezTo>
                    <a:pt x="73075" y="18070"/>
                    <a:pt x="73385" y="18049"/>
                    <a:pt x="73698" y="18049"/>
                  </a:cubicBezTo>
                  <a:close/>
                  <a:moveTo>
                    <a:pt x="256102" y="17269"/>
                  </a:moveTo>
                  <a:cubicBezTo>
                    <a:pt x="256778" y="17269"/>
                    <a:pt x="257382" y="17414"/>
                    <a:pt x="257961" y="17942"/>
                  </a:cubicBezTo>
                  <a:cubicBezTo>
                    <a:pt x="259009" y="18906"/>
                    <a:pt x="260081" y="20442"/>
                    <a:pt x="260057" y="21918"/>
                  </a:cubicBezTo>
                  <a:cubicBezTo>
                    <a:pt x="260045" y="23585"/>
                    <a:pt x="258497" y="24919"/>
                    <a:pt x="256878" y="25145"/>
                  </a:cubicBezTo>
                  <a:cubicBezTo>
                    <a:pt x="256663" y="25175"/>
                    <a:pt x="256447" y="25189"/>
                    <a:pt x="256232" y="25189"/>
                  </a:cubicBezTo>
                  <a:cubicBezTo>
                    <a:pt x="254827" y="25189"/>
                    <a:pt x="253434" y="24581"/>
                    <a:pt x="252246" y="23776"/>
                  </a:cubicBezTo>
                  <a:cubicBezTo>
                    <a:pt x="251627" y="23359"/>
                    <a:pt x="250984" y="22823"/>
                    <a:pt x="250770" y="22097"/>
                  </a:cubicBezTo>
                  <a:cubicBezTo>
                    <a:pt x="250508" y="21156"/>
                    <a:pt x="250996" y="20180"/>
                    <a:pt x="251532" y="19359"/>
                  </a:cubicBezTo>
                  <a:cubicBezTo>
                    <a:pt x="251865" y="18835"/>
                    <a:pt x="252211" y="18311"/>
                    <a:pt x="252734" y="17978"/>
                  </a:cubicBezTo>
                  <a:cubicBezTo>
                    <a:pt x="253473" y="17477"/>
                    <a:pt x="254401" y="17406"/>
                    <a:pt x="255259" y="17323"/>
                  </a:cubicBezTo>
                  <a:cubicBezTo>
                    <a:pt x="255553" y="17292"/>
                    <a:pt x="255833" y="17269"/>
                    <a:pt x="256102" y="17269"/>
                  </a:cubicBezTo>
                  <a:close/>
                  <a:moveTo>
                    <a:pt x="287083" y="20007"/>
                  </a:moveTo>
                  <a:cubicBezTo>
                    <a:pt x="287139" y="20007"/>
                    <a:pt x="287195" y="20009"/>
                    <a:pt x="287251" y="20013"/>
                  </a:cubicBezTo>
                  <a:cubicBezTo>
                    <a:pt x="288203" y="20085"/>
                    <a:pt x="289037" y="20847"/>
                    <a:pt x="289287" y="21764"/>
                  </a:cubicBezTo>
                  <a:cubicBezTo>
                    <a:pt x="289525" y="22692"/>
                    <a:pt x="289227" y="23716"/>
                    <a:pt x="288608" y="24443"/>
                  </a:cubicBezTo>
                  <a:cubicBezTo>
                    <a:pt x="287977" y="25181"/>
                    <a:pt x="287072" y="25609"/>
                    <a:pt x="286120" y="25740"/>
                  </a:cubicBezTo>
                  <a:cubicBezTo>
                    <a:pt x="285820" y="25787"/>
                    <a:pt x="285520" y="25804"/>
                    <a:pt x="285220" y="25804"/>
                  </a:cubicBezTo>
                  <a:cubicBezTo>
                    <a:pt x="284746" y="25804"/>
                    <a:pt x="284272" y="25760"/>
                    <a:pt x="283798" y="25717"/>
                  </a:cubicBezTo>
                  <a:cubicBezTo>
                    <a:pt x="282905" y="25621"/>
                    <a:pt x="281952" y="25490"/>
                    <a:pt x="281250" y="24943"/>
                  </a:cubicBezTo>
                  <a:cubicBezTo>
                    <a:pt x="280821" y="24597"/>
                    <a:pt x="280595" y="24085"/>
                    <a:pt x="280536" y="23550"/>
                  </a:cubicBezTo>
                  <a:cubicBezTo>
                    <a:pt x="280464" y="22954"/>
                    <a:pt x="280393" y="22145"/>
                    <a:pt x="280928" y="21704"/>
                  </a:cubicBezTo>
                  <a:cubicBezTo>
                    <a:pt x="281226" y="21466"/>
                    <a:pt x="281643" y="21430"/>
                    <a:pt x="282012" y="21430"/>
                  </a:cubicBezTo>
                  <a:cubicBezTo>
                    <a:pt x="282619" y="21430"/>
                    <a:pt x="283095" y="21371"/>
                    <a:pt x="283667" y="21145"/>
                  </a:cubicBezTo>
                  <a:cubicBezTo>
                    <a:pt x="284250" y="20906"/>
                    <a:pt x="284822" y="20680"/>
                    <a:pt x="285405" y="20442"/>
                  </a:cubicBezTo>
                  <a:cubicBezTo>
                    <a:pt x="285949" y="20225"/>
                    <a:pt x="286502" y="20007"/>
                    <a:pt x="287083" y="20007"/>
                  </a:cubicBezTo>
                  <a:close/>
                  <a:moveTo>
                    <a:pt x="212656" y="18856"/>
                  </a:moveTo>
                  <a:cubicBezTo>
                    <a:pt x="213751" y="18856"/>
                    <a:pt x="214839" y="19180"/>
                    <a:pt x="215920" y="19430"/>
                  </a:cubicBezTo>
                  <a:cubicBezTo>
                    <a:pt x="217004" y="19668"/>
                    <a:pt x="218123" y="19823"/>
                    <a:pt x="219242" y="19871"/>
                  </a:cubicBezTo>
                  <a:cubicBezTo>
                    <a:pt x="220052" y="19918"/>
                    <a:pt x="220885" y="19906"/>
                    <a:pt x="221683" y="20121"/>
                  </a:cubicBezTo>
                  <a:cubicBezTo>
                    <a:pt x="222469" y="20335"/>
                    <a:pt x="223243" y="20835"/>
                    <a:pt x="223540" y="21585"/>
                  </a:cubicBezTo>
                  <a:cubicBezTo>
                    <a:pt x="223850" y="22383"/>
                    <a:pt x="223612" y="23276"/>
                    <a:pt x="223266" y="24050"/>
                  </a:cubicBezTo>
                  <a:cubicBezTo>
                    <a:pt x="223028" y="24562"/>
                    <a:pt x="222731" y="25074"/>
                    <a:pt x="222314" y="25455"/>
                  </a:cubicBezTo>
                  <a:cubicBezTo>
                    <a:pt x="221707" y="26002"/>
                    <a:pt x="220909" y="26264"/>
                    <a:pt x="220099" y="26431"/>
                  </a:cubicBezTo>
                  <a:cubicBezTo>
                    <a:pt x="219426" y="26556"/>
                    <a:pt x="218742" y="26618"/>
                    <a:pt x="218057" y="26618"/>
                  </a:cubicBezTo>
                  <a:cubicBezTo>
                    <a:pt x="216137" y="26618"/>
                    <a:pt x="214215" y="26132"/>
                    <a:pt x="212539" y="25193"/>
                  </a:cubicBezTo>
                  <a:cubicBezTo>
                    <a:pt x="211682" y="24716"/>
                    <a:pt x="210848" y="24074"/>
                    <a:pt x="210432" y="23181"/>
                  </a:cubicBezTo>
                  <a:cubicBezTo>
                    <a:pt x="210098" y="22454"/>
                    <a:pt x="210074" y="21645"/>
                    <a:pt x="210170" y="20871"/>
                  </a:cubicBezTo>
                  <a:cubicBezTo>
                    <a:pt x="210229" y="20430"/>
                    <a:pt x="210312" y="19894"/>
                    <a:pt x="210574" y="19525"/>
                  </a:cubicBezTo>
                  <a:cubicBezTo>
                    <a:pt x="210813" y="19204"/>
                    <a:pt x="211182" y="19073"/>
                    <a:pt x="211563" y="18978"/>
                  </a:cubicBezTo>
                  <a:cubicBezTo>
                    <a:pt x="211928" y="18892"/>
                    <a:pt x="212292" y="18856"/>
                    <a:pt x="212656" y="18856"/>
                  </a:cubicBezTo>
                  <a:close/>
                  <a:moveTo>
                    <a:pt x="60585" y="18583"/>
                  </a:moveTo>
                  <a:cubicBezTo>
                    <a:pt x="62544" y="18583"/>
                    <a:pt x="64520" y="19430"/>
                    <a:pt x="65556" y="21073"/>
                  </a:cubicBezTo>
                  <a:cubicBezTo>
                    <a:pt x="66128" y="21942"/>
                    <a:pt x="66330" y="23240"/>
                    <a:pt x="65556" y="23966"/>
                  </a:cubicBezTo>
                  <a:cubicBezTo>
                    <a:pt x="65247" y="24264"/>
                    <a:pt x="64830" y="24407"/>
                    <a:pt x="64425" y="24538"/>
                  </a:cubicBezTo>
                  <a:cubicBezTo>
                    <a:pt x="62735" y="25097"/>
                    <a:pt x="61044" y="25657"/>
                    <a:pt x="59353" y="26217"/>
                  </a:cubicBezTo>
                  <a:cubicBezTo>
                    <a:pt x="58346" y="26555"/>
                    <a:pt x="57279" y="26900"/>
                    <a:pt x="56216" y="26900"/>
                  </a:cubicBezTo>
                  <a:cubicBezTo>
                    <a:pt x="55783" y="26900"/>
                    <a:pt x="55351" y="26843"/>
                    <a:pt x="54924" y="26705"/>
                  </a:cubicBezTo>
                  <a:cubicBezTo>
                    <a:pt x="52995" y="26098"/>
                    <a:pt x="52162" y="24133"/>
                    <a:pt x="53400" y="22419"/>
                  </a:cubicBezTo>
                  <a:cubicBezTo>
                    <a:pt x="54722" y="20597"/>
                    <a:pt x="57115" y="19121"/>
                    <a:pt x="59317" y="18704"/>
                  </a:cubicBezTo>
                  <a:cubicBezTo>
                    <a:pt x="59732" y="18623"/>
                    <a:pt x="60158" y="18583"/>
                    <a:pt x="60585" y="18583"/>
                  </a:cubicBezTo>
                  <a:close/>
                  <a:moveTo>
                    <a:pt x="230370" y="20313"/>
                  </a:moveTo>
                  <a:cubicBezTo>
                    <a:pt x="230575" y="20313"/>
                    <a:pt x="230781" y="20346"/>
                    <a:pt x="230982" y="20430"/>
                  </a:cubicBezTo>
                  <a:cubicBezTo>
                    <a:pt x="232434" y="21037"/>
                    <a:pt x="232791" y="22776"/>
                    <a:pt x="232470" y="24169"/>
                  </a:cubicBezTo>
                  <a:cubicBezTo>
                    <a:pt x="232184" y="25395"/>
                    <a:pt x="231387" y="26610"/>
                    <a:pt x="230160" y="26943"/>
                  </a:cubicBezTo>
                  <a:cubicBezTo>
                    <a:pt x="229870" y="27028"/>
                    <a:pt x="229572" y="27059"/>
                    <a:pt x="229272" y="27059"/>
                  </a:cubicBezTo>
                  <a:cubicBezTo>
                    <a:pt x="228944" y="27059"/>
                    <a:pt x="228614" y="27022"/>
                    <a:pt x="228291" y="26979"/>
                  </a:cubicBezTo>
                  <a:cubicBezTo>
                    <a:pt x="227577" y="26871"/>
                    <a:pt x="226803" y="26669"/>
                    <a:pt x="226445" y="26038"/>
                  </a:cubicBezTo>
                  <a:cubicBezTo>
                    <a:pt x="226267" y="25728"/>
                    <a:pt x="226219" y="25336"/>
                    <a:pt x="226207" y="24978"/>
                  </a:cubicBezTo>
                  <a:cubicBezTo>
                    <a:pt x="226172" y="24288"/>
                    <a:pt x="226207" y="23609"/>
                    <a:pt x="226326" y="22942"/>
                  </a:cubicBezTo>
                  <a:cubicBezTo>
                    <a:pt x="226469" y="22038"/>
                    <a:pt x="226838" y="21335"/>
                    <a:pt x="227755" y="21026"/>
                  </a:cubicBezTo>
                  <a:cubicBezTo>
                    <a:pt x="228362" y="20811"/>
                    <a:pt x="228981" y="20597"/>
                    <a:pt x="229613" y="20430"/>
                  </a:cubicBezTo>
                  <a:cubicBezTo>
                    <a:pt x="229857" y="20364"/>
                    <a:pt x="230113" y="20313"/>
                    <a:pt x="230370" y="20313"/>
                  </a:cubicBezTo>
                  <a:close/>
                  <a:moveTo>
                    <a:pt x="42632" y="21805"/>
                  </a:moveTo>
                  <a:cubicBezTo>
                    <a:pt x="43744" y="21805"/>
                    <a:pt x="44752" y="22505"/>
                    <a:pt x="45709" y="23014"/>
                  </a:cubicBezTo>
                  <a:cubicBezTo>
                    <a:pt x="46780" y="23585"/>
                    <a:pt x="47935" y="23954"/>
                    <a:pt x="49042" y="24443"/>
                  </a:cubicBezTo>
                  <a:cubicBezTo>
                    <a:pt x="49376" y="24597"/>
                    <a:pt x="49721" y="24764"/>
                    <a:pt x="49947" y="25062"/>
                  </a:cubicBezTo>
                  <a:cubicBezTo>
                    <a:pt x="50447" y="25681"/>
                    <a:pt x="50126" y="26705"/>
                    <a:pt x="49459" y="27169"/>
                  </a:cubicBezTo>
                  <a:cubicBezTo>
                    <a:pt x="48961" y="27516"/>
                    <a:pt x="48357" y="27644"/>
                    <a:pt x="47731" y="27644"/>
                  </a:cubicBezTo>
                  <a:cubicBezTo>
                    <a:pt x="46875" y="27644"/>
                    <a:pt x="45978" y="27405"/>
                    <a:pt x="45256" y="27157"/>
                  </a:cubicBezTo>
                  <a:cubicBezTo>
                    <a:pt x="43589" y="26574"/>
                    <a:pt x="41446" y="25157"/>
                    <a:pt x="41077" y="23288"/>
                  </a:cubicBezTo>
                  <a:cubicBezTo>
                    <a:pt x="40922" y="22538"/>
                    <a:pt x="41327" y="22038"/>
                    <a:pt x="42053" y="21871"/>
                  </a:cubicBezTo>
                  <a:cubicBezTo>
                    <a:pt x="42249" y="21826"/>
                    <a:pt x="42442" y="21805"/>
                    <a:pt x="42632" y="21805"/>
                  </a:cubicBezTo>
                  <a:close/>
                  <a:moveTo>
                    <a:pt x="202511" y="20103"/>
                  </a:moveTo>
                  <a:cubicBezTo>
                    <a:pt x="202668" y="20103"/>
                    <a:pt x="202824" y="20119"/>
                    <a:pt x="202978" y="20156"/>
                  </a:cubicBezTo>
                  <a:cubicBezTo>
                    <a:pt x="203371" y="20252"/>
                    <a:pt x="203693" y="20490"/>
                    <a:pt x="204026" y="20716"/>
                  </a:cubicBezTo>
                  <a:cubicBezTo>
                    <a:pt x="204467" y="21026"/>
                    <a:pt x="204907" y="21323"/>
                    <a:pt x="205348" y="21633"/>
                  </a:cubicBezTo>
                  <a:cubicBezTo>
                    <a:pt x="206062" y="22121"/>
                    <a:pt x="206824" y="22704"/>
                    <a:pt x="207026" y="23538"/>
                  </a:cubicBezTo>
                  <a:cubicBezTo>
                    <a:pt x="207288" y="24764"/>
                    <a:pt x="206288" y="25907"/>
                    <a:pt x="205205" y="26490"/>
                  </a:cubicBezTo>
                  <a:cubicBezTo>
                    <a:pt x="204431" y="26883"/>
                    <a:pt x="203597" y="27145"/>
                    <a:pt x="202764" y="27383"/>
                  </a:cubicBezTo>
                  <a:cubicBezTo>
                    <a:pt x="201954" y="27622"/>
                    <a:pt x="201133" y="27836"/>
                    <a:pt x="200299" y="27860"/>
                  </a:cubicBezTo>
                  <a:cubicBezTo>
                    <a:pt x="200290" y="27860"/>
                    <a:pt x="200280" y="27860"/>
                    <a:pt x="200270" y="27860"/>
                  </a:cubicBezTo>
                  <a:cubicBezTo>
                    <a:pt x="198819" y="27860"/>
                    <a:pt x="197614" y="26972"/>
                    <a:pt x="196608" y="25990"/>
                  </a:cubicBezTo>
                  <a:cubicBezTo>
                    <a:pt x="196335" y="25717"/>
                    <a:pt x="196061" y="25395"/>
                    <a:pt x="195942" y="25002"/>
                  </a:cubicBezTo>
                  <a:cubicBezTo>
                    <a:pt x="195763" y="24407"/>
                    <a:pt x="195942" y="23752"/>
                    <a:pt x="196275" y="23192"/>
                  </a:cubicBezTo>
                  <a:cubicBezTo>
                    <a:pt x="197287" y="21478"/>
                    <a:pt x="199406" y="20835"/>
                    <a:pt x="201347" y="20311"/>
                  </a:cubicBezTo>
                  <a:cubicBezTo>
                    <a:pt x="201729" y="20201"/>
                    <a:pt x="202123" y="20103"/>
                    <a:pt x="202511" y="20103"/>
                  </a:cubicBezTo>
                  <a:close/>
                  <a:moveTo>
                    <a:pt x="267276" y="21505"/>
                  </a:moveTo>
                  <a:cubicBezTo>
                    <a:pt x="267754" y="21505"/>
                    <a:pt x="268237" y="21575"/>
                    <a:pt x="268713" y="21645"/>
                  </a:cubicBezTo>
                  <a:cubicBezTo>
                    <a:pt x="269939" y="21823"/>
                    <a:pt x="271189" y="22026"/>
                    <a:pt x="272427" y="22204"/>
                  </a:cubicBezTo>
                  <a:cubicBezTo>
                    <a:pt x="273535" y="22359"/>
                    <a:pt x="274618" y="22526"/>
                    <a:pt x="275714" y="22692"/>
                  </a:cubicBezTo>
                  <a:cubicBezTo>
                    <a:pt x="276118" y="22752"/>
                    <a:pt x="276773" y="22716"/>
                    <a:pt x="277118" y="22990"/>
                  </a:cubicBezTo>
                  <a:cubicBezTo>
                    <a:pt x="277345" y="23169"/>
                    <a:pt x="277297" y="23454"/>
                    <a:pt x="277261" y="23693"/>
                  </a:cubicBezTo>
                  <a:cubicBezTo>
                    <a:pt x="277226" y="24062"/>
                    <a:pt x="277285" y="24419"/>
                    <a:pt x="277261" y="24788"/>
                  </a:cubicBezTo>
                  <a:cubicBezTo>
                    <a:pt x="277249" y="25181"/>
                    <a:pt x="277142" y="25574"/>
                    <a:pt x="276999" y="25931"/>
                  </a:cubicBezTo>
                  <a:cubicBezTo>
                    <a:pt x="276690" y="26645"/>
                    <a:pt x="276118" y="27241"/>
                    <a:pt x="275404" y="27538"/>
                  </a:cubicBezTo>
                  <a:cubicBezTo>
                    <a:pt x="274749" y="27812"/>
                    <a:pt x="274035" y="27824"/>
                    <a:pt x="273356" y="27860"/>
                  </a:cubicBezTo>
                  <a:cubicBezTo>
                    <a:pt x="272841" y="27881"/>
                    <a:pt x="272322" y="27899"/>
                    <a:pt x="271805" y="27899"/>
                  </a:cubicBezTo>
                  <a:cubicBezTo>
                    <a:pt x="270853" y="27899"/>
                    <a:pt x="269905" y="27838"/>
                    <a:pt x="268986" y="27622"/>
                  </a:cubicBezTo>
                  <a:cubicBezTo>
                    <a:pt x="267605" y="27288"/>
                    <a:pt x="266343" y="26610"/>
                    <a:pt x="265117" y="25895"/>
                  </a:cubicBezTo>
                  <a:cubicBezTo>
                    <a:pt x="264915" y="25752"/>
                    <a:pt x="264688" y="25633"/>
                    <a:pt x="264522" y="25443"/>
                  </a:cubicBezTo>
                  <a:cubicBezTo>
                    <a:pt x="264272" y="25133"/>
                    <a:pt x="264188" y="24716"/>
                    <a:pt x="264200" y="24312"/>
                  </a:cubicBezTo>
                  <a:cubicBezTo>
                    <a:pt x="264248" y="23109"/>
                    <a:pt x="265117" y="21954"/>
                    <a:pt x="266284" y="21633"/>
                  </a:cubicBezTo>
                  <a:cubicBezTo>
                    <a:pt x="266608" y="21539"/>
                    <a:pt x="266941" y="21505"/>
                    <a:pt x="267276" y="21505"/>
                  </a:cubicBezTo>
                  <a:close/>
                  <a:moveTo>
                    <a:pt x="118993" y="19716"/>
                  </a:moveTo>
                  <a:cubicBezTo>
                    <a:pt x="119132" y="19716"/>
                    <a:pt x="119257" y="19759"/>
                    <a:pt x="119325" y="19883"/>
                  </a:cubicBezTo>
                  <a:cubicBezTo>
                    <a:pt x="119373" y="19966"/>
                    <a:pt x="119373" y="20085"/>
                    <a:pt x="119361" y="20192"/>
                  </a:cubicBezTo>
                  <a:cubicBezTo>
                    <a:pt x="119253" y="20966"/>
                    <a:pt x="118884" y="21918"/>
                    <a:pt x="118241" y="22407"/>
                  </a:cubicBezTo>
                  <a:cubicBezTo>
                    <a:pt x="117920" y="22657"/>
                    <a:pt x="117825" y="23061"/>
                    <a:pt x="117694" y="23431"/>
                  </a:cubicBezTo>
                  <a:cubicBezTo>
                    <a:pt x="117479" y="23907"/>
                    <a:pt x="117301" y="24407"/>
                    <a:pt x="117110" y="24883"/>
                  </a:cubicBezTo>
                  <a:cubicBezTo>
                    <a:pt x="116908" y="25419"/>
                    <a:pt x="116682" y="25967"/>
                    <a:pt x="116467" y="26502"/>
                  </a:cubicBezTo>
                  <a:cubicBezTo>
                    <a:pt x="116253" y="27062"/>
                    <a:pt x="115979" y="27669"/>
                    <a:pt x="115420" y="27919"/>
                  </a:cubicBezTo>
                  <a:cubicBezTo>
                    <a:pt x="115315" y="27961"/>
                    <a:pt x="115199" y="27985"/>
                    <a:pt x="115086" y="27985"/>
                  </a:cubicBezTo>
                  <a:cubicBezTo>
                    <a:pt x="114943" y="27985"/>
                    <a:pt x="114805" y="27946"/>
                    <a:pt x="114705" y="27860"/>
                  </a:cubicBezTo>
                  <a:cubicBezTo>
                    <a:pt x="114551" y="27717"/>
                    <a:pt x="114503" y="27526"/>
                    <a:pt x="114467" y="27348"/>
                  </a:cubicBezTo>
                  <a:cubicBezTo>
                    <a:pt x="114289" y="26562"/>
                    <a:pt x="114146" y="25740"/>
                    <a:pt x="114074" y="24943"/>
                  </a:cubicBezTo>
                  <a:cubicBezTo>
                    <a:pt x="114015" y="24324"/>
                    <a:pt x="114003" y="23693"/>
                    <a:pt x="114241" y="23121"/>
                  </a:cubicBezTo>
                  <a:cubicBezTo>
                    <a:pt x="114491" y="22478"/>
                    <a:pt x="115015" y="21990"/>
                    <a:pt x="115563" y="21561"/>
                  </a:cubicBezTo>
                  <a:cubicBezTo>
                    <a:pt x="116503" y="20847"/>
                    <a:pt x="117527" y="20252"/>
                    <a:pt x="118611" y="19799"/>
                  </a:cubicBezTo>
                  <a:cubicBezTo>
                    <a:pt x="118725" y="19753"/>
                    <a:pt x="118865" y="19716"/>
                    <a:pt x="118993" y="19716"/>
                  </a:cubicBezTo>
                  <a:close/>
                  <a:moveTo>
                    <a:pt x="172626" y="21497"/>
                  </a:moveTo>
                  <a:cubicBezTo>
                    <a:pt x="173088" y="21497"/>
                    <a:pt x="173564" y="21650"/>
                    <a:pt x="173998" y="21823"/>
                  </a:cubicBezTo>
                  <a:cubicBezTo>
                    <a:pt x="174951" y="22216"/>
                    <a:pt x="175868" y="22740"/>
                    <a:pt x="176511" y="23526"/>
                  </a:cubicBezTo>
                  <a:cubicBezTo>
                    <a:pt x="176677" y="23728"/>
                    <a:pt x="176820" y="23954"/>
                    <a:pt x="176880" y="24204"/>
                  </a:cubicBezTo>
                  <a:cubicBezTo>
                    <a:pt x="176927" y="24419"/>
                    <a:pt x="176915" y="24621"/>
                    <a:pt x="176880" y="24836"/>
                  </a:cubicBezTo>
                  <a:cubicBezTo>
                    <a:pt x="176761" y="25776"/>
                    <a:pt x="176499" y="26752"/>
                    <a:pt x="175820" y="27419"/>
                  </a:cubicBezTo>
                  <a:cubicBezTo>
                    <a:pt x="175201" y="28038"/>
                    <a:pt x="174356" y="28193"/>
                    <a:pt x="173582" y="28550"/>
                  </a:cubicBezTo>
                  <a:cubicBezTo>
                    <a:pt x="173366" y="28651"/>
                    <a:pt x="173152" y="28693"/>
                    <a:pt x="172940" y="28693"/>
                  </a:cubicBezTo>
                  <a:cubicBezTo>
                    <a:pt x="172453" y="28693"/>
                    <a:pt x="171979" y="28470"/>
                    <a:pt x="171522" y="28229"/>
                  </a:cubicBezTo>
                  <a:cubicBezTo>
                    <a:pt x="171141" y="28003"/>
                    <a:pt x="170748" y="27717"/>
                    <a:pt x="170546" y="27324"/>
                  </a:cubicBezTo>
                  <a:cubicBezTo>
                    <a:pt x="170260" y="26800"/>
                    <a:pt x="170307" y="26157"/>
                    <a:pt x="170379" y="25562"/>
                  </a:cubicBezTo>
                  <a:cubicBezTo>
                    <a:pt x="170450" y="24966"/>
                    <a:pt x="170546" y="24383"/>
                    <a:pt x="170665" y="23812"/>
                  </a:cubicBezTo>
                  <a:cubicBezTo>
                    <a:pt x="170843" y="22942"/>
                    <a:pt x="171153" y="21990"/>
                    <a:pt x="171939" y="21633"/>
                  </a:cubicBezTo>
                  <a:cubicBezTo>
                    <a:pt x="172159" y="21536"/>
                    <a:pt x="172391" y="21497"/>
                    <a:pt x="172626" y="21497"/>
                  </a:cubicBezTo>
                  <a:close/>
                  <a:moveTo>
                    <a:pt x="88294" y="20636"/>
                  </a:moveTo>
                  <a:cubicBezTo>
                    <a:pt x="89122" y="20636"/>
                    <a:pt x="89908" y="21026"/>
                    <a:pt x="90500" y="21645"/>
                  </a:cubicBezTo>
                  <a:cubicBezTo>
                    <a:pt x="91548" y="22776"/>
                    <a:pt x="91548" y="24324"/>
                    <a:pt x="91488" y="25776"/>
                  </a:cubicBezTo>
                  <a:cubicBezTo>
                    <a:pt x="91452" y="26431"/>
                    <a:pt x="91429" y="27098"/>
                    <a:pt x="91190" y="27705"/>
                  </a:cubicBezTo>
                  <a:cubicBezTo>
                    <a:pt x="90952" y="28312"/>
                    <a:pt x="90440" y="28872"/>
                    <a:pt x="89797" y="28991"/>
                  </a:cubicBezTo>
                  <a:cubicBezTo>
                    <a:pt x="89703" y="29008"/>
                    <a:pt x="89609" y="29016"/>
                    <a:pt x="89516" y="29016"/>
                  </a:cubicBezTo>
                  <a:cubicBezTo>
                    <a:pt x="88768" y="29016"/>
                    <a:pt x="88082" y="28500"/>
                    <a:pt x="87500" y="28098"/>
                  </a:cubicBezTo>
                  <a:cubicBezTo>
                    <a:pt x="86845" y="27633"/>
                    <a:pt x="86190" y="27145"/>
                    <a:pt x="85737" y="26467"/>
                  </a:cubicBezTo>
                  <a:cubicBezTo>
                    <a:pt x="84440" y="24550"/>
                    <a:pt x="85202" y="21490"/>
                    <a:pt x="87523" y="20752"/>
                  </a:cubicBezTo>
                  <a:cubicBezTo>
                    <a:pt x="87781" y="20673"/>
                    <a:pt x="88040" y="20636"/>
                    <a:pt x="88294" y="20636"/>
                  </a:cubicBezTo>
                  <a:close/>
                  <a:moveTo>
                    <a:pt x="121643" y="23688"/>
                  </a:moveTo>
                  <a:cubicBezTo>
                    <a:pt x="122335" y="23688"/>
                    <a:pt x="123254" y="23903"/>
                    <a:pt x="123552" y="24585"/>
                  </a:cubicBezTo>
                  <a:cubicBezTo>
                    <a:pt x="123671" y="24859"/>
                    <a:pt x="123706" y="25193"/>
                    <a:pt x="123742" y="25502"/>
                  </a:cubicBezTo>
                  <a:cubicBezTo>
                    <a:pt x="123814" y="25955"/>
                    <a:pt x="123837" y="26395"/>
                    <a:pt x="123754" y="26871"/>
                  </a:cubicBezTo>
                  <a:cubicBezTo>
                    <a:pt x="123647" y="27395"/>
                    <a:pt x="123409" y="27884"/>
                    <a:pt x="123052" y="28288"/>
                  </a:cubicBezTo>
                  <a:cubicBezTo>
                    <a:pt x="122476" y="28931"/>
                    <a:pt x="121602" y="29287"/>
                    <a:pt x="120738" y="29287"/>
                  </a:cubicBezTo>
                  <a:cubicBezTo>
                    <a:pt x="120368" y="29287"/>
                    <a:pt x="120001" y="29222"/>
                    <a:pt x="119658" y="29086"/>
                  </a:cubicBezTo>
                  <a:cubicBezTo>
                    <a:pt x="118944" y="28812"/>
                    <a:pt x="118337" y="28229"/>
                    <a:pt x="118099" y="27503"/>
                  </a:cubicBezTo>
                  <a:cubicBezTo>
                    <a:pt x="117777" y="26562"/>
                    <a:pt x="118110" y="25478"/>
                    <a:pt x="118801" y="24776"/>
                  </a:cubicBezTo>
                  <a:cubicBezTo>
                    <a:pt x="119492" y="24074"/>
                    <a:pt x="120504" y="23716"/>
                    <a:pt x="121480" y="23693"/>
                  </a:cubicBezTo>
                  <a:cubicBezTo>
                    <a:pt x="121533" y="23690"/>
                    <a:pt x="121587" y="23688"/>
                    <a:pt x="121643" y="23688"/>
                  </a:cubicBezTo>
                  <a:close/>
                  <a:moveTo>
                    <a:pt x="110209" y="20660"/>
                  </a:moveTo>
                  <a:cubicBezTo>
                    <a:pt x="110683" y="20660"/>
                    <a:pt x="111143" y="20786"/>
                    <a:pt x="111538" y="21073"/>
                  </a:cubicBezTo>
                  <a:cubicBezTo>
                    <a:pt x="112122" y="21490"/>
                    <a:pt x="112467" y="22180"/>
                    <a:pt x="112598" y="22883"/>
                  </a:cubicBezTo>
                  <a:cubicBezTo>
                    <a:pt x="112753" y="23597"/>
                    <a:pt x="112705" y="24312"/>
                    <a:pt x="112657" y="25038"/>
                  </a:cubicBezTo>
                  <a:cubicBezTo>
                    <a:pt x="112622" y="25836"/>
                    <a:pt x="112574" y="26633"/>
                    <a:pt x="112515" y="27419"/>
                  </a:cubicBezTo>
                  <a:cubicBezTo>
                    <a:pt x="112479" y="28014"/>
                    <a:pt x="112443" y="28634"/>
                    <a:pt x="112181" y="29181"/>
                  </a:cubicBezTo>
                  <a:cubicBezTo>
                    <a:pt x="111816" y="29949"/>
                    <a:pt x="111100" y="30247"/>
                    <a:pt x="110339" y="30247"/>
                  </a:cubicBezTo>
                  <a:cubicBezTo>
                    <a:pt x="109636" y="30247"/>
                    <a:pt x="108896" y="29993"/>
                    <a:pt x="108359" y="29622"/>
                  </a:cubicBezTo>
                  <a:cubicBezTo>
                    <a:pt x="107097" y="28765"/>
                    <a:pt x="106264" y="27288"/>
                    <a:pt x="106157" y="25752"/>
                  </a:cubicBezTo>
                  <a:cubicBezTo>
                    <a:pt x="106049" y="24228"/>
                    <a:pt x="106692" y="22657"/>
                    <a:pt x="107835" y="21633"/>
                  </a:cubicBezTo>
                  <a:cubicBezTo>
                    <a:pt x="108483" y="21054"/>
                    <a:pt x="109368" y="20660"/>
                    <a:pt x="110209" y="20660"/>
                  </a:cubicBezTo>
                  <a:close/>
                  <a:moveTo>
                    <a:pt x="131140" y="23027"/>
                  </a:moveTo>
                  <a:cubicBezTo>
                    <a:pt x="132105" y="23027"/>
                    <a:pt x="133065" y="23267"/>
                    <a:pt x="133874" y="23776"/>
                  </a:cubicBezTo>
                  <a:cubicBezTo>
                    <a:pt x="134803" y="24371"/>
                    <a:pt x="135494" y="25276"/>
                    <a:pt x="136101" y="26205"/>
                  </a:cubicBezTo>
                  <a:cubicBezTo>
                    <a:pt x="136708" y="27086"/>
                    <a:pt x="136970" y="27860"/>
                    <a:pt x="136470" y="28836"/>
                  </a:cubicBezTo>
                  <a:cubicBezTo>
                    <a:pt x="136208" y="29372"/>
                    <a:pt x="135863" y="29919"/>
                    <a:pt x="135327" y="30253"/>
                  </a:cubicBezTo>
                  <a:cubicBezTo>
                    <a:pt x="134856" y="30546"/>
                    <a:pt x="134293" y="30640"/>
                    <a:pt x="133710" y="30640"/>
                  </a:cubicBezTo>
                  <a:cubicBezTo>
                    <a:pt x="132893" y="30640"/>
                    <a:pt x="132035" y="30455"/>
                    <a:pt x="131326" y="30372"/>
                  </a:cubicBezTo>
                  <a:cubicBezTo>
                    <a:pt x="130148" y="30241"/>
                    <a:pt x="128945" y="30122"/>
                    <a:pt x="127826" y="29646"/>
                  </a:cubicBezTo>
                  <a:cubicBezTo>
                    <a:pt x="126814" y="29205"/>
                    <a:pt x="125873" y="28455"/>
                    <a:pt x="125516" y="27407"/>
                  </a:cubicBezTo>
                  <a:cubicBezTo>
                    <a:pt x="125385" y="27026"/>
                    <a:pt x="125326" y="26586"/>
                    <a:pt x="125457" y="26193"/>
                  </a:cubicBezTo>
                  <a:cubicBezTo>
                    <a:pt x="125600" y="25728"/>
                    <a:pt x="125945" y="25371"/>
                    <a:pt x="126314" y="25062"/>
                  </a:cubicBezTo>
                  <a:cubicBezTo>
                    <a:pt x="127338" y="24145"/>
                    <a:pt x="128576" y="23431"/>
                    <a:pt x="129910" y="23157"/>
                  </a:cubicBezTo>
                  <a:cubicBezTo>
                    <a:pt x="130313" y="23071"/>
                    <a:pt x="130727" y="23027"/>
                    <a:pt x="131140" y="23027"/>
                  </a:cubicBezTo>
                  <a:close/>
                  <a:moveTo>
                    <a:pt x="244676" y="23584"/>
                  </a:moveTo>
                  <a:cubicBezTo>
                    <a:pt x="245188" y="23584"/>
                    <a:pt x="245680" y="23691"/>
                    <a:pt x="246103" y="23978"/>
                  </a:cubicBezTo>
                  <a:cubicBezTo>
                    <a:pt x="246531" y="24276"/>
                    <a:pt x="246829" y="24728"/>
                    <a:pt x="247103" y="25169"/>
                  </a:cubicBezTo>
                  <a:cubicBezTo>
                    <a:pt x="247365" y="25609"/>
                    <a:pt x="247615" y="26086"/>
                    <a:pt x="247662" y="26586"/>
                  </a:cubicBezTo>
                  <a:cubicBezTo>
                    <a:pt x="247817" y="27872"/>
                    <a:pt x="246722" y="28884"/>
                    <a:pt x="245745" y="29669"/>
                  </a:cubicBezTo>
                  <a:cubicBezTo>
                    <a:pt x="245341" y="30003"/>
                    <a:pt x="244936" y="30324"/>
                    <a:pt x="244543" y="30634"/>
                  </a:cubicBezTo>
                  <a:cubicBezTo>
                    <a:pt x="244221" y="30896"/>
                    <a:pt x="243900" y="31146"/>
                    <a:pt x="243531" y="31253"/>
                  </a:cubicBezTo>
                  <a:cubicBezTo>
                    <a:pt x="243385" y="31294"/>
                    <a:pt x="243239" y="31312"/>
                    <a:pt x="243093" y="31312"/>
                  </a:cubicBezTo>
                  <a:cubicBezTo>
                    <a:pt x="242559" y="31312"/>
                    <a:pt x="242026" y="31073"/>
                    <a:pt x="241531" y="30848"/>
                  </a:cubicBezTo>
                  <a:cubicBezTo>
                    <a:pt x="240935" y="30574"/>
                    <a:pt x="240352" y="30300"/>
                    <a:pt x="239804" y="29943"/>
                  </a:cubicBezTo>
                  <a:cubicBezTo>
                    <a:pt x="239542" y="29765"/>
                    <a:pt x="239280" y="29562"/>
                    <a:pt x="239042" y="29348"/>
                  </a:cubicBezTo>
                  <a:cubicBezTo>
                    <a:pt x="238840" y="29146"/>
                    <a:pt x="238733" y="28991"/>
                    <a:pt x="238483" y="28872"/>
                  </a:cubicBezTo>
                  <a:cubicBezTo>
                    <a:pt x="238185" y="28717"/>
                    <a:pt x="237947" y="28467"/>
                    <a:pt x="237816" y="28157"/>
                  </a:cubicBezTo>
                  <a:cubicBezTo>
                    <a:pt x="237554" y="27526"/>
                    <a:pt x="237792" y="26800"/>
                    <a:pt x="238233" y="26276"/>
                  </a:cubicBezTo>
                  <a:cubicBezTo>
                    <a:pt x="238661" y="25752"/>
                    <a:pt x="239268" y="25431"/>
                    <a:pt x="239864" y="25133"/>
                  </a:cubicBezTo>
                  <a:cubicBezTo>
                    <a:pt x="240828" y="24657"/>
                    <a:pt x="241828" y="24252"/>
                    <a:pt x="242840" y="23919"/>
                  </a:cubicBezTo>
                  <a:cubicBezTo>
                    <a:pt x="243424" y="23737"/>
                    <a:pt x="244064" y="23584"/>
                    <a:pt x="244676" y="23584"/>
                  </a:cubicBezTo>
                  <a:close/>
                  <a:moveTo>
                    <a:pt x="188290" y="24214"/>
                  </a:moveTo>
                  <a:cubicBezTo>
                    <a:pt x="189409" y="24214"/>
                    <a:pt x="190530" y="24489"/>
                    <a:pt x="191513" y="25026"/>
                  </a:cubicBezTo>
                  <a:cubicBezTo>
                    <a:pt x="192810" y="25728"/>
                    <a:pt x="193918" y="27157"/>
                    <a:pt x="193537" y="28574"/>
                  </a:cubicBezTo>
                  <a:cubicBezTo>
                    <a:pt x="193203" y="29765"/>
                    <a:pt x="191941" y="30431"/>
                    <a:pt x="190798" y="30860"/>
                  </a:cubicBezTo>
                  <a:cubicBezTo>
                    <a:pt x="189929" y="31193"/>
                    <a:pt x="189072" y="31467"/>
                    <a:pt x="188179" y="31705"/>
                  </a:cubicBezTo>
                  <a:cubicBezTo>
                    <a:pt x="187600" y="31869"/>
                    <a:pt x="186989" y="32002"/>
                    <a:pt x="186386" y="32002"/>
                  </a:cubicBezTo>
                  <a:cubicBezTo>
                    <a:pt x="186245" y="32002"/>
                    <a:pt x="186104" y="31995"/>
                    <a:pt x="185964" y="31979"/>
                  </a:cubicBezTo>
                  <a:cubicBezTo>
                    <a:pt x="185631" y="31932"/>
                    <a:pt x="185321" y="31848"/>
                    <a:pt x="185024" y="31705"/>
                  </a:cubicBezTo>
                  <a:cubicBezTo>
                    <a:pt x="184726" y="31563"/>
                    <a:pt x="184512" y="31336"/>
                    <a:pt x="184250" y="31158"/>
                  </a:cubicBezTo>
                  <a:cubicBezTo>
                    <a:pt x="184059" y="31039"/>
                    <a:pt x="183845" y="30967"/>
                    <a:pt x="183654" y="30848"/>
                  </a:cubicBezTo>
                  <a:cubicBezTo>
                    <a:pt x="183369" y="30681"/>
                    <a:pt x="183119" y="30455"/>
                    <a:pt x="182904" y="30205"/>
                  </a:cubicBezTo>
                  <a:cubicBezTo>
                    <a:pt x="182666" y="29931"/>
                    <a:pt x="182464" y="29622"/>
                    <a:pt x="182309" y="29277"/>
                  </a:cubicBezTo>
                  <a:cubicBezTo>
                    <a:pt x="182190" y="29015"/>
                    <a:pt x="182118" y="28717"/>
                    <a:pt x="182130" y="28431"/>
                  </a:cubicBezTo>
                  <a:cubicBezTo>
                    <a:pt x="182166" y="28122"/>
                    <a:pt x="182297" y="27836"/>
                    <a:pt x="182440" y="27574"/>
                  </a:cubicBezTo>
                  <a:cubicBezTo>
                    <a:pt x="183309" y="26062"/>
                    <a:pt x="184785" y="24919"/>
                    <a:pt x="186464" y="24466"/>
                  </a:cubicBezTo>
                  <a:cubicBezTo>
                    <a:pt x="187057" y="24297"/>
                    <a:pt x="187673" y="24214"/>
                    <a:pt x="188290" y="24214"/>
                  </a:cubicBezTo>
                  <a:close/>
                  <a:moveTo>
                    <a:pt x="99972" y="25418"/>
                  </a:moveTo>
                  <a:cubicBezTo>
                    <a:pt x="100658" y="25418"/>
                    <a:pt x="101339" y="25494"/>
                    <a:pt x="101978" y="25752"/>
                  </a:cubicBezTo>
                  <a:cubicBezTo>
                    <a:pt x="103371" y="26312"/>
                    <a:pt x="104323" y="27836"/>
                    <a:pt x="104204" y="29348"/>
                  </a:cubicBezTo>
                  <a:cubicBezTo>
                    <a:pt x="104085" y="30848"/>
                    <a:pt x="102930" y="32229"/>
                    <a:pt x="101454" y="32586"/>
                  </a:cubicBezTo>
                  <a:cubicBezTo>
                    <a:pt x="101099" y="32673"/>
                    <a:pt x="100739" y="32705"/>
                    <a:pt x="100377" y="32705"/>
                  </a:cubicBezTo>
                  <a:cubicBezTo>
                    <a:pt x="99839" y="32705"/>
                    <a:pt x="99296" y="32634"/>
                    <a:pt x="98763" y="32563"/>
                  </a:cubicBezTo>
                  <a:lnTo>
                    <a:pt x="97108" y="32336"/>
                  </a:lnTo>
                  <a:cubicBezTo>
                    <a:pt x="96679" y="32277"/>
                    <a:pt x="96251" y="32217"/>
                    <a:pt x="95858" y="32027"/>
                  </a:cubicBezTo>
                  <a:cubicBezTo>
                    <a:pt x="94858" y="31527"/>
                    <a:pt x="94441" y="30372"/>
                    <a:pt x="94119" y="29384"/>
                  </a:cubicBezTo>
                  <a:cubicBezTo>
                    <a:pt x="93857" y="28634"/>
                    <a:pt x="93655" y="27776"/>
                    <a:pt x="94084" y="27050"/>
                  </a:cubicBezTo>
                  <a:cubicBezTo>
                    <a:pt x="94441" y="26455"/>
                    <a:pt x="95108" y="26133"/>
                    <a:pt x="95751" y="25919"/>
                  </a:cubicBezTo>
                  <a:cubicBezTo>
                    <a:pt x="96620" y="25657"/>
                    <a:pt x="97536" y="25562"/>
                    <a:pt x="98429" y="25502"/>
                  </a:cubicBezTo>
                  <a:cubicBezTo>
                    <a:pt x="98936" y="25461"/>
                    <a:pt x="99455" y="25418"/>
                    <a:pt x="99972" y="25418"/>
                  </a:cubicBezTo>
                  <a:close/>
                  <a:moveTo>
                    <a:pt x="212873" y="28551"/>
                  </a:moveTo>
                  <a:cubicBezTo>
                    <a:pt x="213044" y="28551"/>
                    <a:pt x="213215" y="28558"/>
                    <a:pt x="213384" y="28574"/>
                  </a:cubicBezTo>
                  <a:cubicBezTo>
                    <a:pt x="214694" y="28693"/>
                    <a:pt x="216051" y="29384"/>
                    <a:pt x="216528" y="30610"/>
                  </a:cubicBezTo>
                  <a:cubicBezTo>
                    <a:pt x="216980" y="31813"/>
                    <a:pt x="216408" y="33241"/>
                    <a:pt x="215396" y="34063"/>
                  </a:cubicBezTo>
                  <a:cubicBezTo>
                    <a:pt x="214537" y="34745"/>
                    <a:pt x="213432" y="35045"/>
                    <a:pt x="212328" y="35045"/>
                  </a:cubicBezTo>
                  <a:cubicBezTo>
                    <a:pt x="211582" y="35045"/>
                    <a:pt x="210837" y="34908"/>
                    <a:pt x="210170" y="34658"/>
                  </a:cubicBezTo>
                  <a:cubicBezTo>
                    <a:pt x="209670" y="34468"/>
                    <a:pt x="209122" y="34253"/>
                    <a:pt x="208777" y="33813"/>
                  </a:cubicBezTo>
                  <a:cubicBezTo>
                    <a:pt x="208396" y="33337"/>
                    <a:pt x="208288" y="32622"/>
                    <a:pt x="208288" y="32039"/>
                  </a:cubicBezTo>
                  <a:cubicBezTo>
                    <a:pt x="208265" y="31027"/>
                    <a:pt x="208908" y="30146"/>
                    <a:pt x="209693" y="29562"/>
                  </a:cubicBezTo>
                  <a:cubicBezTo>
                    <a:pt x="210603" y="28890"/>
                    <a:pt x="211746" y="28551"/>
                    <a:pt x="212873" y="28551"/>
                  </a:cubicBezTo>
                  <a:close/>
                  <a:moveTo>
                    <a:pt x="239401" y="32192"/>
                  </a:moveTo>
                  <a:cubicBezTo>
                    <a:pt x="239456" y="32192"/>
                    <a:pt x="239511" y="32196"/>
                    <a:pt x="239566" y="32205"/>
                  </a:cubicBezTo>
                  <a:cubicBezTo>
                    <a:pt x="239864" y="32229"/>
                    <a:pt x="240114" y="32408"/>
                    <a:pt x="240376" y="32575"/>
                  </a:cubicBezTo>
                  <a:cubicBezTo>
                    <a:pt x="240650" y="32753"/>
                    <a:pt x="240923" y="32944"/>
                    <a:pt x="241185" y="33134"/>
                  </a:cubicBezTo>
                  <a:cubicBezTo>
                    <a:pt x="241578" y="33372"/>
                    <a:pt x="241983" y="33765"/>
                    <a:pt x="241840" y="34194"/>
                  </a:cubicBezTo>
                  <a:cubicBezTo>
                    <a:pt x="241769" y="34432"/>
                    <a:pt x="241543" y="34587"/>
                    <a:pt x="241352" y="34730"/>
                  </a:cubicBezTo>
                  <a:cubicBezTo>
                    <a:pt x="240685" y="35218"/>
                    <a:pt x="240042" y="35801"/>
                    <a:pt x="239257" y="36027"/>
                  </a:cubicBezTo>
                  <a:cubicBezTo>
                    <a:pt x="239093" y="36075"/>
                    <a:pt x="238902" y="36100"/>
                    <a:pt x="238701" y="36100"/>
                  </a:cubicBezTo>
                  <a:cubicBezTo>
                    <a:pt x="238096" y="36100"/>
                    <a:pt x="237411" y="35870"/>
                    <a:pt x="237197" y="35325"/>
                  </a:cubicBezTo>
                  <a:cubicBezTo>
                    <a:pt x="237102" y="35063"/>
                    <a:pt x="237173" y="34741"/>
                    <a:pt x="237244" y="34480"/>
                  </a:cubicBezTo>
                  <a:cubicBezTo>
                    <a:pt x="237352" y="34075"/>
                    <a:pt x="237471" y="33694"/>
                    <a:pt x="237697" y="33337"/>
                  </a:cubicBezTo>
                  <a:cubicBezTo>
                    <a:pt x="237947" y="32932"/>
                    <a:pt x="238304" y="32586"/>
                    <a:pt x="238733" y="32384"/>
                  </a:cubicBezTo>
                  <a:cubicBezTo>
                    <a:pt x="238935" y="32269"/>
                    <a:pt x="239168" y="32192"/>
                    <a:pt x="239401" y="32192"/>
                  </a:cubicBezTo>
                  <a:close/>
                  <a:moveTo>
                    <a:pt x="231848" y="29131"/>
                  </a:moveTo>
                  <a:cubicBezTo>
                    <a:pt x="233431" y="29131"/>
                    <a:pt x="235061" y="29664"/>
                    <a:pt x="235768" y="31027"/>
                  </a:cubicBezTo>
                  <a:cubicBezTo>
                    <a:pt x="236601" y="32622"/>
                    <a:pt x="235697" y="34706"/>
                    <a:pt x="234208" y="35742"/>
                  </a:cubicBezTo>
                  <a:cubicBezTo>
                    <a:pt x="232720" y="36789"/>
                    <a:pt x="230827" y="37004"/>
                    <a:pt x="229029" y="37111"/>
                  </a:cubicBezTo>
                  <a:cubicBezTo>
                    <a:pt x="228610" y="37133"/>
                    <a:pt x="228186" y="37150"/>
                    <a:pt x="227763" y="37150"/>
                  </a:cubicBezTo>
                  <a:cubicBezTo>
                    <a:pt x="226815" y="37150"/>
                    <a:pt x="225870" y="37063"/>
                    <a:pt x="224981" y="36742"/>
                  </a:cubicBezTo>
                  <a:cubicBezTo>
                    <a:pt x="224124" y="36420"/>
                    <a:pt x="223362" y="35896"/>
                    <a:pt x="222755" y="35218"/>
                  </a:cubicBezTo>
                  <a:cubicBezTo>
                    <a:pt x="222195" y="34622"/>
                    <a:pt x="221802" y="33908"/>
                    <a:pt x="221528" y="33158"/>
                  </a:cubicBezTo>
                  <a:cubicBezTo>
                    <a:pt x="221326" y="32586"/>
                    <a:pt x="220945" y="31908"/>
                    <a:pt x="221040" y="31277"/>
                  </a:cubicBezTo>
                  <a:cubicBezTo>
                    <a:pt x="221147" y="30551"/>
                    <a:pt x="221993" y="30098"/>
                    <a:pt x="222635" y="29955"/>
                  </a:cubicBezTo>
                  <a:cubicBezTo>
                    <a:pt x="222923" y="29886"/>
                    <a:pt x="223214" y="29861"/>
                    <a:pt x="223507" y="29861"/>
                  </a:cubicBezTo>
                  <a:cubicBezTo>
                    <a:pt x="224222" y="29861"/>
                    <a:pt x="224947" y="30010"/>
                    <a:pt x="225648" y="30027"/>
                  </a:cubicBezTo>
                  <a:cubicBezTo>
                    <a:pt x="225721" y="30029"/>
                    <a:pt x="225795" y="30030"/>
                    <a:pt x="225868" y="30030"/>
                  </a:cubicBezTo>
                  <a:cubicBezTo>
                    <a:pt x="227610" y="30030"/>
                    <a:pt x="229280" y="29376"/>
                    <a:pt x="231006" y="29181"/>
                  </a:cubicBezTo>
                  <a:cubicBezTo>
                    <a:pt x="231281" y="29149"/>
                    <a:pt x="231564" y="29131"/>
                    <a:pt x="231848" y="29131"/>
                  </a:cubicBezTo>
                  <a:close/>
                  <a:moveTo>
                    <a:pt x="176047" y="31614"/>
                  </a:moveTo>
                  <a:cubicBezTo>
                    <a:pt x="176184" y="31614"/>
                    <a:pt x="176319" y="31621"/>
                    <a:pt x="176451" y="31634"/>
                  </a:cubicBezTo>
                  <a:cubicBezTo>
                    <a:pt x="177820" y="31765"/>
                    <a:pt x="179082" y="32467"/>
                    <a:pt x="180225" y="33218"/>
                  </a:cubicBezTo>
                  <a:cubicBezTo>
                    <a:pt x="181499" y="34027"/>
                    <a:pt x="182690" y="34944"/>
                    <a:pt x="183833" y="35920"/>
                  </a:cubicBezTo>
                  <a:cubicBezTo>
                    <a:pt x="184238" y="36265"/>
                    <a:pt x="184631" y="36646"/>
                    <a:pt x="184738" y="37170"/>
                  </a:cubicBezTo>
                  <a:cubicBezTo>
                    <a:pt x="184857" y="37813"/>
                    <a:pt x="184452" y="38432"/>
                    <a:pt x="183988" y="38909"/>
                  </a:cubicBezTo>
                  <a:cubicBezTo>
                    <a:pt x="183214" y="39728"/>
                    <a:pt x="182145" y="40341"/>
                    <a:pt x="181023" y="40341"/>
                  </a:cubicBezTo>
                  <a:cubicBezTo>
                    <a:pt x="180971" y="40341"/>
                    <a:pt x="180920" y="40340"/>
                    <a:pt x="180868" y="40337"/>
                  </a:cubicBezTo>
                  <a:cubicBezTo>
                    <a:pt x="179904" y="40302"/>
                    <a:pt x="179035" y="39790"/>
                    <a:pt x="178142" y="39421"/>
                  </a:cubicBezTo>
                  <a:cubicBezTo>
                    <a:pt x="176951" y="38932"/>
                    <a:pt x="175677" y="38659"/>
                    <a:pt x="174498" y="38123"/>
                  </a:cubicBezTo>
                  <a:cubicBezTo>
                    <a:pt x="173070" y="37468"/>
                    <a:pt x="170927" y="36146"/>
                    <a:pt x="171677" y="34253"/>
                  </a:cubicBezTo>
                  <a:cubicBezTo>
                    <a:pt x="172305" y="32633"/>
                    <a:pt x="174332" y="31614"/>
                    <a:pt x="176047" y="31614"/>
                  </a:cubicBezTo>
                  <a:close/>
                  <a:moveTo>
                    <a:pt x="199680" y="30885"/>
                  </a:moveTo>
                  <a:cubicBezTo>
                    <a:pt x="200214" y="30885"/>
                    <a:pt x="200751" y="30926"/>
                    <a:pt x="201288" y="31015"/>
                  </a:cubicBezTo>
                  <a:cubicBezTo>
                    <a:pt x="202454" y="31205"/>
                    <a:pt x="203716" y="31741"/>
                    <a:pt x="204133" y="32837"/>
                  </a:cubicBezTo>
                  <a:cubicBezTo>
                    <a:pt x="204336" y="33372"/>
                    <a:pt x="204324" y="33944"/>
                    <a:pt x="204216" y="34468"/>
                  </a:cubicBezTo>
                  <a:cubicBezTo>
                    <a:pt x="203716" y="37051"/>
                    <a:pt x="201299" y="38813"/>
                    <a:pt x="198894" y="39885"/>
                  </a:cubicBezTo>
                  <a:cubicBezTo>
                    <a:pt x="196644" y="40873"/>
                    <a:pt x="194251" y="41504"/>
                    <a:pt x="191810" y="41742"/>
                  </a:cubicBezTo>
                  <a:cubicBezTo>
                    <a:pt x="191664" y="41753"/>
                    <a:pt x="191518" y="41765"/>
                    <a:pt x="191373" y="41765"/>
                  </a:cubicBezTo>
                  <a:cubicBezTo>
                    <a:pt x="191187" y="41765"/>
                    <a:pt x="191003" y="41745"/>
                    <a:pt x="190822" y="41671"/>
                  </a:cubicBezTo>
                  <a:cubicBezTo>
                    <a:pt x="190500" y="41528"/>
                    <a:pt x="190274" y="41230"/>
                    <a:pt x="190072" y="40957"/>
                  </a:cubicBezTo>
                  <a:cubicBezTo>
                    <a:pt x="189786" y="40540"/>
                    <a:pt x="189548" y="40099"/>
                    <a:pt x="189334" y="39647"/>
                  </a:cubicBezTo>
                  <a:cubicBezTo>
                    <a:pt x="189024" y="38944"/>
                    <a:pt x="188822" y="38206"/>
                    <a:pt x="188762" y="37456"/>
                  </a:cubicBezTo>
                  <a:cubicBezTo>
                    <a:pt x="188703" y="36682"/>
                    <a:pt x="188429" y="35968"/>
                    <a:pt x="188893" y="35242"/>
                  </a:cubicBezTo>
                  <a:cubicBezTo>
                    <a:pt x="189215" y="34718"/>
                    <a:pt x="189774" y="34384"/>
                    <a:pt x="190310" y="34075"/>
                  </a:cubicBezTo>
                  <a:cubicBezTo>
                    <a:pt x="193196" y="32427"/>
                    <a:pt x="196407" y="30885"/>
                    <a:pt x="199680" y="30885"/>
                  </a:cubicBezTo>
                  <a:close/>
                  <a:moveTo>
                    <a:pt x="186109" y="39145"/>
                  </a:moveTo>
                  <a:cubicBezTo>
                    <a:pt x="186215" y="39145"/>
                    <a:pt x="186321" y="39188"/>
                    <a:pt x="186417" y="39230"/>
                  </a:cubicBezTo>
                  <a:cubicBezTo>
                    <a:pt x="186845" y="39373"/>
                    <a:pt x="187262" y="39564"/>
                    <a:pt x="187595" y="39897"/>
                  </a:cubicBezTo>
                  <a:cubicBezTo>
                    <a:pt x="187941" y="40206"/>
                    <a:pt x="188143" y="40671"/>
                    <a:pt x="188048" y="41111"/>
                  </a:cubicBezTo>
                  <a:cubicBezTo>
                    <a:pt x="187976" y="41397"/>
                    <a:pt x="187810" y="41647"/>
                    <a:pt x="187607" y="41850"/>
                  </a:cubicBezTo>
                  <a:cubicBezTo>
                    <a:pt x="187103" y="42354"/>
                    <a:pt x="186351" y="42653"/>
                    <a:pt x="185618" y="42653"/>
                  </a:cubicBezTo>
                  <a:cubicBezTo>
                    <a:pt x="185486" y="42653"/>
                    <a:pt x="185355" y="42643"/>
                    <a:pt x="185226" y="42623"/>
                  </a:cubicBezTo>
                  <a:cubicBezTo>
                    <a:pt x="184321" y="42469"/>
                    <a:pt x="184631" y="41397"/>
                    <a:pt x="184821" y="40778"/>
                  </a:cubicBezTo>
                  <a:cubicBezTo>
                    <a:pt x="184988" y="40266"/>
                    <a:pt x="185238" y="39802"/>
                    <a:pt x="185619" y="39421"/>
                  </a:cubicBezTo>
                  <a:cubicBezTo>
                    <a:pt x="185738" y="39290"/>
                    <a:pt x="185893" y="39171"/>
                    <a:pt x="186071" y="39147"/>
                  </a:cubicBezTo>
                  <a:cubicBezTo>
                    <a:pt x="186084" y="39146"/>
                    <a:pt x="186096" y="39145"/>
                    <a:pt x="186109" y="39145"/>
                  </a:cubicBezTo>
                  <a:close/>
                  <a:moveTo>
                    <a:pt x="305682" y="0"/>
                  </a:moveTo>
                  <a:cubicBezTo>
                    <a:pt x="298579" y="0"/>
                    <a:pt x="291562" y="1175"/>
                    <a:pt x="285119" y="3892"/>
                  </a:cubicBezTo>
                  <a:cubicBezTo>
                    <a:pt x="277738" y="7000"/>
                    <a:pt x="270689" y="11608"/>
                    <a:pt x="262676" y="12060"/>
                  </a:cubicBezTo>
                  <a:cubicBezTo>
                    <a:pt x="262218" y="12086"/>
                    <a:pt x="261760" y="12098"/>
                    <a:pt x="261302" y="12098"/>
                  </a:cubicBezTo>
                  <a:cubicBezTo>
                    <a:pt x="255788" y="12098"/>
                    <a:pt x="250303" y="10354"/>
                    <a:pt x="244792" y="10354"/>
                  </a:cubicBezTo>
                  <a:cubicBezTo>
                    <a:pt x="244066" y="10354"/>
                    <a:pt x="243340" y="10384"/>
                    <a:pt x="242614" y="10453"/>
                  </a:cubicBezTo>
                  <a:cubicBezTo>
                    <a:pt x="234812" y="11203"/>
                    <a:pt x="227585" y="16366"/>
                    <a:pt x="219893" y="16366"/>
                  </a:cubicBezTo>
                  <a:cubicBezTo>
                    <a:pt x="219156" y="16366"/>
                    <a:pt x="218416" y="16318"/>
                    <a:pt x="217671" y="16215"/>
                  </a:cubicBezTo>
                  <a:cubicBezTo>
                    <a:pt x="215170" y="15870"/>
                    <a:pt x="212789" y="14906"/>
                    <a:pt x="210289" y="14608"/>
                  </a:cubicBezTo>
                  <a:cubicBezTo>
                    <a:pt x="209690" y="14536"/>
                    <a:pt x="209095" y="14503"/>
                    <a:pt x="208502" y="14503"/>
                  </a:cubicBezTo>
                  <a:cubicBezTo>
                    <a:pt x="199735" y="14503"/>
                    <a:pt x="191550" y="21852"/>
                    <a:pt x="182929" y="21852"/>
                  </a:cubicBezTo>
                  <a:cubicBezTo>
                    <a:pt x="181974" y="21852"/>
                    <a:pt x="181014" y="21762"/>
                    <a:pt x="180047" y="21561"/>
                  </a:cubicBezTo>
                  <a:cubicBezTo>
                    <a:pt x="175225" y="20561"/>
                    <a:pt x="171415" y="17013"/>
                    <a:pt x="167176" y="14537"/>
                  </a:cubicBezTo>
                  <a:cubicBezTo>
                    <a:pt x="162407" y="11745"/>
                    <a:pt x="156881" y="10291"/>
                    <a:pt x="151361" y="10291"/>
                  </a:cubicBezTo>
                  <a:cubicBezTo>
                    <a:pt x="148902" y="10291"/>
                    <a:pt x="146443" y="10580"/>
                    <a:pt x="144054" y="11167"/>
                  </a:cubicBezTo>
                  <a:cubicBezTo>
                    <a:pt x="140963" y="11923"/>
                    <a:pt x="137928" y="13174"/>
                    <a:pt x="134756" y="13174"/>
                  </a:cubicBezTo>
                  <a:cubicBezTo>
                    <a:pt x="134629" y="13174"/>
                    <a:pt x="134502" y="13172"/>
                    <a:pt x="134374" y="13167"/>
                  </a:cubicBezTo>
                  <a:cubicBezTo>
                    <a:pt x="129957" y="13036"/>
                    <a:pt x="126028" y="10429"/>
                    <a:pt x="121706" y="9429"/>
                  </a:cubicBezTo>
                  <a:cubicBezTo>
                    <a:pt x="120204" y="9082"/>
                    <a:pt x="118691" y="8935"/>
                    <a:pt x="117171" y="8935"/>
                  </a:cubicBezTo>
                  <a:cubicBezTo>
                    <a:pt x="108871" y="8935"/>
                    <a:pt x="100359" y="13311"/>
                    <a:pt x="92169" y="13311"/>
                  </a:cubicBezTo>
                  <a:cubicBezTo>
                    <a:pt x="90186" y="13311"/>
                    <a:pt x="88222" y="13054"/>
                    <a:pt x="86285" y="12417"/>
                  </a:cubicBezTo>
                  <a:cubicBezTo>
                    <a:pt x="80677" y="10572"/>
                    <a:pt x="76248" y="5726"/>
                    <a:pt x="70414" y="4774"/>
                  </a:cubicBezTo>
                  <a:cubicBezTo>
                    <a:pt x="69659" y="4648"/>
                    <a:pt x="68906" y="4592"/>
                    <a:pt x="68156" y="4592"/>
                  </a:cubicBezTo>
                  <a:cubicBezTo>
                    <a:pt x="61877" y="4592"/>
                    <a:pt x="55752" y="8517"/>
                    <a:pt x="49384" y="8517"/>
                  </a:cubicBezTo>
                  <a:cubicBezTo>
                    <a:pt x="49076" y="8517"/>
                    <a:pt x="48768" y="8507"/>
                    <a:pt x="48459" y="8488"/>
                  </a:cubicBezTo>
                  <a:cubicBezTo>
                    <a:pt x="42851" y="8155"/>
                    <a:pt x="37910" y="4547"/>
                    <a:pt x="32350" y="3619"/>
                  </a:cubicBezTo>
                  <a:cubicBezTo>
                    <a:pt x="31267" y="3438"/>
                    <a:pt x="30183" y="3361"/>
                    <a:pt x="29098" y="3361"/>
                  </a:cubicBezTo>
                  <a:cubicBezTo>
                    <a:pt x="24667" y="3361"/>
                    <a:pt x="20218" y="4647"/>
                    <a:pt x="15800" y="5440"/>
                  </a:cubicBezTo>
                  <a:cubicBezTo>
                    <a:pt x="13206" y="5902"/>
                    <a:pt x="10759" y="6395"/>
                    <a:pt x="8459" y="6395"/>
                  </a:cubicBezTo>
                  <a:cubicBezTo>
                    <a:pt x="5892" y="6395"/>
                    <a:pt x="3508" y="5780"/>
                    <a:pt x="1310" y="3821"/>
                  </a:cubicBezTo>
                  <a:cubicBezTo>
                    <a:pt x="120" y="10512"/>
                    <a:pt x="715" y="17966"/>
                    <a:pt x="0" y="24728"/>
                  </a:cubicBezTo>
                  <a:cubicBezTo>
                    <a:pt x="1965" y="24847"/>
                    <a:pt x="3763" y="24955"/>
                    <a:pt x="5704" y="25217"/>
                  </a:cubicBezTo>
                  <a:cubicBezTo>
                    <a:pt x="7037" y="25407"/>
                    <a:pt x="8394" y="25490"/>
                    <a:pt x="9752" y="25490"/>
                  </a:cubicBezTo>
                  <a:cubicBezTo>
                    <a:pt x="12431" y="25490"/>
                    <a:pt x="15086" y="25169"/>
                    <a:pt x="17741" y="24776"/>
                  </a:cubicBezTo>
                  <a:cubicBezTo>
                    <a:pt x="21409" y="24218"/>
                    <a:pt x="25167" y="23511"/>
                    <a:pt x="28850" y="23511"/>
                  </a:cubicBezTo>
                  <a:cubicBezTo>
                    <a:pt x="30977" y="23511"/>
                    <a:pt x="33079" y="23747"/>
                    <a:pt x="35124" y="24383"/>
                  </a:cubicBezTo>
                  <a:cubicBezTo>
                    <a:pt x="39398" y="25705"/>
                    <a:pt x="43006" y="28705"/>
                    <a:pt x="47340" y="29860"/>
                  </a:cubicBezTo>
                  <a:cubicBezTo>
                    <a:pt x="48851" y="30266"/>
                    <a:pt x="50375" y="30434"/>
                    <a:pt x="51909" y="30434"/>
                  </a:cubicBezTo>
                  <a:cubicBezTo>
                    <a:pt x="59321" y="30434"/>
                    <a:pt x="66950" y="26506"/>
                    <a:pt x="74345" y="26506"/>
                  </a:cubicBezTo>
                  <a:cubicBezTo>
                    <a:pt x="75969" y="26506"/>
                    <a:pt x="77581" y="26695"/>
                    <a:pt x="79177" y="27157"/>
                  </a:cubicBezTo>
                  <a:cubicBezTo>
                    <a:pt x="82999" y="28253"/>
                    <a:pt x="86214" y="30812"/>
                    <a:pt x="89797" y="32527"/>
                  </a:cubicBezTo>
                  <a:cubicBezTo>
                    <a:pt x="93274" y="34183"/>
                    <a:pt x="97131" y="35052"/>
                    <a:pt x="100978" y="35052"/>
                  </a:cubicBezTo>
                  <a:cubicBezTo>
                    <a:pt x="102137" y="35052"/>
                    <a:pt x="103295" y="34973"/>
                    <a:pt x="104442" y="34813"/>
                  </a:cubicBezTo>
                  <a:cubicBezTo>
                    <a:pt x="108074" y="34325"/>
                    <a:pt x="111550" y="33063"/>
                    <a:pt x="115134" y="32348"/>
                  </a:cubicBezTo>
                  <a:cubicBezTo>
                    <a:pt x="117373" y="31902"/>
                    <a:pt x="119658" y="31681"/>
                    <a:pt x="121946" y="31681"/>
                  </a:cubicBezTo>
                  <a:cubicBezTo>
                    <a:pt x="124171" y="31681"/>
                    <a:pt x="126398" y="31890"/>
                    <a:pt x="128588" y="32301"/>
                  </a:cubicBezTo>
                  <a:cubicBezTo>
                    <a:pt x="130719" y="32706"/>
                    <a:pt x="132958" y="33206"/>
                    <a:pt x="134910" y="34182"/>
                  </a:cubicBezTo>
                  <a:cubicBezTo>
                    <a:pt x="136137" y="34789"/>
                    <a:pt x="137041" y="35754"/>
                    <a:pt x="138196" y="36444"/>
                  </a:cubicBezTo>
                  <a:cubicBezTo>
                    <a:pt x="139125" y="36980"/>
                    <a:pt x="140161" y="37230"/>
                    <a:pt x="141209" y="37373"/>
                  </a:cubicBezTo>
                  <a:cubicBezTo>
                    <a:pt x="142746" y="37587"/>
                    <a:pt x="144285" y="37666"/>
                    <a:pt x="145826" y="37666"/>
                  </a:cubicBezTo>
                  <a:cubicBezTo>
                    <a:pt x="150063" y="37666"/>
                    <a:pt x="154310" y="37071"/>
                    <a:pt x="158548" y="37071"/>
                  </a:cubicBezTo>
                  <a:cubicBezTo>
                    <a:pt x="160291" y="37071"/>
                    <a:pt x="162033" y="37172"/>
                    <a:pt x="163771" y="37456"/>
                  </a:cubicBezTo>
                  <a:cubicBezTo>
                    <a:pt x="172833" y="38938"/>
                    <a:pt x="181273" y="45257"/>
                    <a:pt x="190148" y="45257"/>
                  </a:cubicBezTo>
                  <a:cubicBezTo>
                    <a:pt x="191325" y="45257"/>
                    <a:pt x="192509" y="45146"/>
                    <a:pt x="193703" y="44898"/>
                  </a:cubicBezTo>
                  <a:cubicBezTo>
                    <a:pt x="201153" y="43339"/>
                    <a:pt x="207277" y="36577"/>
                    <a:pt x="214733" y="36577"/>
                  </a:cubicBezTo>
                  <a:cubicBezTo>
                    <a:pt x="215082" y="36577"/>
                    <a:pt x="215434" y="36592"/>
                    <a:pt x="215789" y="36623"/>
                  </a:cubicBezTo>
                  <a:cubicBezTo>
                    <a:pt x="219421" y="36932"/>
                    <a:pt x="222707" y="38956"/>
                    <a:pt x="226279" y="39635"/>
                  </a:cubicBezTo>
                  <a:cubicBezTo>
                    <a:pt x="227291" y="39832"/>
                    <a:pt x="228291" y="39922"/>
                    <a:pt x="229279" y="39922"/>
                  </a:cubicBezTo>
                  <a:cubicBezTo>
                    <a:pt x="239469" y="39922"/>
                    <a:pt x="248495" y="30324"/>
                    <a:pt x="259045" y="28967"/>
                  </a:cubicBezTo>
                  <a:cubicBezTo>
                    <a:pt x="260065" y="28833"/>
                    <a:pt x="261088" y="28780"/>
                    <a:pt x="262112" y="28780"/>
                  </a:cubicBezTo>
                  <a:cubicBezTo>
                    <a:pt x="266370" y="28780"/>
                    <a:pt x="270655" y="29710"/>
                    <a:pt x="274921" y="29710"/>
                  </a:cubicBezTo>
                  <a:cubicBezTo>
                    <a:pt x="275483" y="29710"/>
                    <a:pt x="276045" y="29694"/>
                    <a:pt x="276606" y="29658"/>
                  </a:cubicBezTo>
                  <a:cubicBezTo>
                    <a:pt x="284203" y="29146"/>
                    <a:pt x="291227" y="24978"/>
                    <a:pt x="298835" y="24740"/>
                  </a:cubicBezTo>
                  <a:cubicBezTo>
                    <a:pt x="299069" y="24733"/>
                    <a:pt x="299302" y="24729"/>
                    <a:pt x="299536" y="24729"/>
                  </a:cubicBezTo>
                  <a:cubicBezTo>
                    <a:pt x="307340" y="24729"/>
                    <a:pt x="315144" y="28663"/>
                    <a:pt x="322702" y="28663"/>
                  </a:cubicBezTo>
                  <a:cubicBezTo>
                    <a:pt x="324570" y="28663"/>
                    <a:pt x="326422" y="28423"/>
                    <a:pt x="328256" y="27824"/>
                  </a:cubicBezTo>
                  <a:cubicBezTo>
                    <a:pt x="329673" y="27336"/>
                    <a:pt x="331292" y="26074"/>
                    <a:pt x="330720" y="24669"/>
                  </a:cubicBezTo>
                  <a:cubicBezTo>
                    <a:pt x="328315" y="18632"/>
                    <a:pt x="330863" y="10929"/>
                    <a:pt x="330768" y="4428"/>
                  </a:cubicBezTo>
                  <a:cubicBezTo>
                    <a:pt x="322841" y="1689"/>
                    <a:pt x="314199" y="0"/>
                    <a:pt x="305682" y="0"/>
                  </a:cubicBezTo>
                  <a:close/>
                </a:path>
              </a:pathLst>
            </a:custGeom>
            <a:solidFill>
              <a:srgbClr val="DBF6E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pic>
        <p:nvPicPr>
          <p:cNvPr id="193" name="Picture 192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2992965" y="-930672"/>
            <a:ext cx="15631499" cy="104555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35366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Mali"/>
              <a:buNone/>
              <a:defRPr sz="3300">
                <a:solidFill>
                  <a:schemeClr val="dk1"/>
                </a:solidFill>
                <a:latin typeface="Mali"/>
                <a:ea typeface="Mali"/>
                <a:cs typeface="Mali"/>
                <a:sym typeface="Mali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Mali"/>
              <a:buNone/>
              <a:defRPr sz="3300">
                <a:solidFill>
                  <a:schemeClr val="dk1"/>
                </a:solidFill>
                <a:latin typeface="Mali"/>
                <a:ea typeface="Mali"/>
                <a:cs typeface="Mali"/>
                <a:sym typeface="Mali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Mali"/>
              <a:buNone/>
              <a:defRPr sz="3300">
                <a:solidFill>
                  <a:schemeClr val="dk1"/>
                </a:solidFill>
                <a:latin typeface="Mali"/>
                <a:ea typeface="Mali"/>
                <a:cs typeface="Mali"/>
                <a:sym typeface="Mali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Mali"/>
              <a:buNone/>
              <a:defRPr sz="3300">
                <a:solidFill>
                  <a:schemeClr val="dk1"/>
                </a:solidFill>
                <a:latin typeface="Mali"/>
                <a:ea typeface="Mali"/>
                <a:cs typeface="Mali"/>
                <a:sym typeface="Mali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Mali"/>
              <a:buNone/>
              <a:defRPr sz="3300">
                <a:solidFill>
                  <a:schemeClr val="dk1"/>
                </a:solidFill>
                <a:latin typeface="Mali"/>
                <a:ea typeface="Mali"/>
                <a:cs typeface="Mali"/>
                <a:sym typeface="Mali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Mali"/>
              <a:buNone/>
              <a:defRPr sz="3300">
                <a:solidFill>
                  <a:schemeClr val="dk1"/>
                </a:solidFill>
                <a:latin typeface="Mali"/>
                <a:ea typeface="Mali"/>
                <a:cs typeface="Mali"/>
                <a:sym typeface="Mali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Mali"/>
              <a:buNone/>
              <a:defRPr sz="3300">
                <a:solidFill>
                  <a:schemeClr val="dk1"/>
                </a:solidFill>
                <a:latin typeface="Mali"/>
                <a:ea typeface="Mali"/>
                <a:cs typeface="Mali"/>
                <a:sym typeface="Mali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Mali"/>
              <a:buNone/>
              <a:defRPr sz="3300">
                <a:solidFill>
                  <a:schemeClr val="dk1"/>
                </a:solidFill>
                <a:latin typeface="Mali"/>
                <a:ea typeface="Mali"/>
                <a:cs typeface="Mali"/>
                <a:sym typeface="Mali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Mali"/>
              <a:buNone/>
              <a:defRPr sz="3300">
                <a:solidFill>
                  <a:schemeClr val="dk1"/>
                </a:solidFill>
                <a:latin typeface="Mali"/>
                <a:ea typeface="Mali"/>
                <a:cs typeface="Mali"/>
                <a:sym typeface="Mali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8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Inter"/>
              <a:buChar char="●"/>
              <a:defRPr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Inter"/>
              <a:buChar char="○"/>
              <a:defRPr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Inter"/>
              <a:buChar char="■"/>
              <a:defRPr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Inter"/>
              <a:buChar char="●"/>
              <a:defRPr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Inter"/>
              <a:buChar char="○"/>
              <a:defRPr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Inter"/>
              <a:buChar char="■"/>
              <a:defRPr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Inter"/>
              <a:buChar char="●"/>
              <a:defRPr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Inter"/>
              <a:buChar char="○"/>
              <a:defRPr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Inter"/>
              <a:buChar char="■"/>
              <a:defRPr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9pPr>
          </a:lstStyle>
          <a:p>
            <a:endParaRPr/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10"/>
          <a:stretch>
            <a:fillRect/>
          </a:stretch>
        </p:blipFill>
        <p:spPr>
          <a:xfrm>
            <a:off x="-2992965" y="-930672"/>
            <a:ext cx="15631499" cy="104555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9091305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71" r:id="rId4"/>
    <p:sldLayoutId id="2147483672" r:id="rId5"/>
    <p:sldLayoutId id="2147483676" r:id="rId6"/>
    <p:sldLayoutId id="2147483681" r:id="rId7"/>
    <p:sldLayoutId id="2147483682" r:id="rId8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0649072">
            <a:off x="-274190" y="475361"/>
            <a:ext cx="3706125" cy="1615686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715266"/>
            <a:ext cx="12418628" cy="4602879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26674" y="-139629"/>
            <a:ext cx="4146526" cy="1379547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442960" y="5189133"/>
            <a:ext cx="4023977" cy="14632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09195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8260080" cy="6918960"/>
          </a:xfrm>
          <a:prstGeom prst="rect">
            <a:avLst/>
          </a:prstGeom>
        </p:spPr>
      </p:pic>
      <p:sp>
        <p:nvSpPr>
          <p:cNvPr id="4" name="Cloud Callout 3"/>
          <p:cNvSpPr/>
          <p:nvPr/>
        </p:nvSpPr>
        <p:spPr>
          <a:xfrm>
            <a:off x="6918960" y="0"/>
            <a:ext cx="5273040" cy="3185160"/>
          </a:xfrm>
          <a:prstGeom prst="cloudCallout">
            <a:avLst>
              <a:gd name="adj1" fmla="val -39041"/>
              <a:gd name="adj2" fmla="val 57715"/>
            </a:avLst>
          </a:prstGeom>
          <a:solidFill>
            <a:srgbClr val="F3D47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365760" rtlCol="0" anchor="ctr"/>
          <a:lstStyle/>
          <a:p>
            <a:pPr algn="ctr"/>
            <a:r>
              <a:rPr lang="en-US" sz="3600" b="1" dirty="0" err="1">
                <a:solidFill>
                  <a:schemeClr val="accent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Tớ</a:t>
            </a:r>
            <a:r>
              <a:rPr lang="en-US" sz="3600" b="1" dirty="0">
                <a:solidFill>
                  <a:schemeClr val="accent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chemeClr val="accent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đã</a:t>
            </a:r>
            <a:r>
              <a:rPr lang="en-US" sz="3600" b="1" dirty="0">
                <a:solidFill>
                  <a:schemeClr val="accent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chemeClr val="accent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có</a:t>
            </a:r>
            <a:r>
              <a:rPr lang="en-US" sz="3600" b="1" dirty="0">
                <a:solidFill>
                  <a:schemeClr val="accent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chemeClr val="accent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mũ</a:t>
            </a:r>
            <a:r>
              <a:rPr lang="en-US" sz="3600" b="1" dirty="0">
                <a:solidFill>
                  <a:schemeClr val="accent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! </a:t>
            </a:r>
            <a:r>
              <a:rPr lang="en-US" sz="3600" b="1" dirty="0" err="1">
                <a:solidFill>
                  <a:schemeClr val="accent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Tớ</a:t>
            </a:r>
            <a:r>
              <a:rPr lang="en-US" sz="3600" b="1" dirty="0">
                <a:solidFill>
                  <a:schemeClr val="accent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chemeClr val="accent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cảm</a:t>
            </a:r>
            <a:r>
              <a:rPr lang="en-US" sz="3600" b="1" dirty="0">
                <a:solidFill>
                  <a:schemeClr val="accent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chemeClr val="accent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ơn</a:t>
            </a:r>
            <a:r>
              <a:rPr lang="en-US" sz="3600" b="1" dirty="0">
                <a:solidFill>
                  <a:schemeClr val="accent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chemeClr val="accent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các</a:t>
            </a:r>
            <a:r>
              <a:rPr lang="en-US" sz="3600" b="1" dirty="0">
                <a:solidFill>
                  <a:schemeClr val="accent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chemeClr val="accent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bạn</a:t>
            </a:r>
            <a:r>
              <a:rPr lang="en-US" sz="3600" b="1" dirty="0">
                <a:solidFill>
                  <a:schemeClr val="accent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chemeClr val="accent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nhé</a:t>
            </a:r>
            <a:r>
              <a:rPr lang="en-US" sz="3600" b="1" dirty="0">
                <a:solidFill>
                  <a:schemeClr val="accent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!</a:t>
            </a:r>
            <a:endParaRPr lang="vi-VN" sz="3600" b="1" dirty="0">
              <a:solidFill>
                <a:schemeClr val="accent2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endParaRPr lang="en-US" sz="2000" b="1" dirty="0">
              <a:solidFill>
                <a:srgbClr val="E8617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739463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137160" y="326261"/>
            <a:ext cx="5196840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en-US" sz="4000" b="1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   Hai </a:t>
            </a:r>
            <a:r>
              <a:rPr lang="en-US" sz="4000" b="1" dirty="0" err="1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bạn</a:t>
            </a:r>
            <a:r>
              <a:rPr lang="en-US" sz="4000" b="1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b="1" dirty="0" err="1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nhỏ</a:t>
            </a:r>
            <a:r>
              <a:rPr lang="en-US" sz="4000" b="1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b="1" dirty="0" err="1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đang</a:t>
            </a:r>
            <a:r>
              <a:rPr lang="en-US" sz="4000" b="1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b="1" dirty="0" err="1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bị</a:t>
            </a:r>
            <a:r>
              <a:rPr lang="en-US" sz="4000" b="1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b="1" dirty="0" err="1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gì</a:t>
            </a:r>
            <a:r>
              <a:rPr lang="en-US" sz="4000" b="1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b="1" dirty="0" err="1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vậy</a:t>
            </a:r>
            <a:r>
              <a:rPr lang="en-US" sz="4000" b="1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b="1" dirty="0" err="1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nhỉ</a:t>
            </a:r>
            <a:r>
              <a:rPr lang="en-US" sz="4000" b="1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?</a:t>
            </a:r>
          </a:p>
          <a:p>
            <a:pPr lvl="0" algn="just"/>
            <a:r>
              <a:rPr lang="en-US" sz="4000" b="1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À! Do </a:t>
            </a:r>
            <a:r>
              <a:rPr lang="en-US" sz="4000" b="1" dirty="0" err="1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các</a:t>
            </a:r>
            <a:r>
              <a:rPr lang="en-US" sz="4000" b="1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b="1" dirty="0" err="1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bạn</a:t>
            </a:r>
            <a:r>
              <a:rPr lang="en-US" sz="4000" b="1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b="1" dirty="0" err="1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mải</a:t>
            </a:r>
            <a:r>
              <a:rPr lang="en-US" sz="4000" b="1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b="1" dirty="0" err="1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chơi</a:t>
            </a:r>
            <a:r>
              <a:rPr lang="en-US" sz="4000" b="1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b="1" dirty="0" err="1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mà</a:t>
            </a:r>
            <a:r>
              <a:rPr lang="en-US" sz="4000" b="1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b="1" dirty="0" err="1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quên</a:t>
            </a:r>
            <a:r>
              <a:rPr lang="en-US" sz="4000" b="1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b="1" dirty="0" err="1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sử</a:t>
            </a:r>
            <a:r>
              <a:rPr lang="en-US" sz="4000" b="1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b="1" dirty="0" err="1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dụng</a:t>
            </a:r>
            <a:r>
              <a:rPr lang="en-US" sz="4000" b="1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b="1" dirty="0" err="1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kem</a:t>
            </a:r>
            <a:r>
              <a:rPr lang="en-US" sz="4000" b="1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b="1" dirty="0" err="1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chống</a:t>
            </a:r>
            <a:r>
              <a:rPr lang="en-US" sz="4000" b="1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b="1" dirty="0" err="1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nắng</a:t>
            </a:r>
            <a:r>
              <a:rPr lang="en-US" sz="4000" b="1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! </a:t>
            </a:r>
            <a:r>
              <a:rPr lang="en-US" sz="4000" b="1" dirty="0" err="1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Vậy</a:t>
            </a:r>
            <a:r>
              <a:rPr lang="en-US" sz="4000" b="1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b="1" dirty="0" err="1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em</a:t>
            </a:r>
            <a:r>
              <a:rPr lang="en-US" sz="4000" b="1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b="1" dirty="0" err="1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hãy</a:t>
            </a:r>
            <a:r>
              <a:rPr lang="en-US" sz="4000" b="1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b="1" dirty="0" err="1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giúp</a:t>
            </a:r>
            <a:r>
              <a:rPr lang="en-US" sz="4000" b="1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b="1" dirty="0" err="1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các</a:t>
            </a:r>
            <a:r>
              <a:rPr lang="en-US" sz="4000" b="1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b="1" dirty="0" err="1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bạn</a:t>
            </a:r>
            <a:r>
              <a:rPr lang="en-US" sz="4000" b="1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b="1" dirty="0" err="1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làm</a:t>
            </a:r>
            <a:r>
              <a:rPr lang="en-US" sz="4000" b="1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b="1" dirty="0" err="1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bài</a:t>
            </a:r>
            <a:r>
              <a:rPr lang="en-US" sz="4000" b="1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b="1" dirty="0" err="1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tập</a:t>
            </a:r>
            <a:r>
              <a:rPr lang="en-US" sz="4000" b="1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b="1" dirty="0" err="1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sau</a:t>
            </a:r>
            <a:r>
              <a:rPr lang="en-US" sz="4000" b="1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b="1" dirty="0" err="1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để</a:t>
            </a:r>
            <a:r>
              <a:rPr lang="en-US" sz="4000" b="1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b="1" dirty="0" err="1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giúp</a:t>
            </a:r>
            <a:r>
              <a:rPr lang="en-US" sz="4000" b="1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b="1" dirty="0" err="1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các</a:t>
            </a:r>
            <a:r>
              <a:rPr lang="en-US" sz="4000" b="1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b="1" dirty="0" err="1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bạn</a:t>
            </a:r>
            <a:r>
              <a:rPr lang="en-US" sz="4000" b="1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b="1" dirty="0" err="1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lấy</a:t>
            </a:r>
            <a:r>
              <a:rPr lang="en-US" sz="4000" b="1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b="1" dirty="0" err="1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kem</a:t>
            </a:r>
            <a:r>
              <a:rPr lang="en-US" sz="4000" b="1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b="1" dirty="0" err="1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chống</a:t>
            </a:r>
            <a:r>
              <a:rPr lang="en-US" sz="4000" b="1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b="1" dirty="0" err="1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nắng</a:t>
            </a:r>
            <a:r>
              <a:rPr lang="en-US" sz="4000" b="1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b="1" dirty="0" err="1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nhé</a:t>
            </a:r>
            <a:r>
              <a:rPr lang="en-US" sz="4000" b="1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!</a:t>
            </a:r>
            <a:endParaRPr lang="vi-VN" sz="4000" b="1" dirty="0">
              <a:solidFill>
                <a:schemeClr val="accent1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0" y="0"/>
            <a:ext cx="6858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41107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338147" y="316081"/>
            <a:ext cx="6617133" cy="47289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5000"/>
              </a:lnSpc>
            </a:pPr>
            <a:r>
              <a:rPr lang="en-US" sz="4400" b="1" dirty="0" err="1">
                <a:latin typeface="Calibri" panose="020F0502020204030204" pitchFamily="34" charset="0"/>
                <a:cs typeface="Calibri" panose="020F0502020204030204" pitchFamily="34" charset="0"/>
              </a:rPr>
              <a:t>Tính</a:t>
            </a:r>
            <a:r>
              <a:rPr lang="en-US" sz="44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400" b="1" dirty="0" err="1">
                <a:latin typeface="Calibri" panose="020F0502020204030204" pitchFamily="34" charset="0"/>
                <a:cs typeface="Calibri" panose="020F0502020204030204" pitchFamily="34" charset="0"/>
              </a:rPr>
              <a:t>giá</a:t>
            </a:r>
            <a:r>
              <a:rPr lang="en-US" sz="44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400" b="1" dirty="0" err="1">
                <a:latin typeface="Calibri" panose="020F0502020204030204" pitchFamily="34" charset="0"/>
                <a:cs typeface="Calibri" panose="020F0502020204030204" pitchFamily="34" charset="0"/>
              </a:rPr>
              <a:t>trị</a:t>
            </a:r>
            <a:r>
              <a:rPr lang="en-US" sz="44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400" b="1" dirty="0" err="1">
                <a:latin typeface="Calibri" panose="020F0502020204030204" pitchFamily="34" charset="0"/>
                <a:cs typeface="Calibri" panose="020F0502020204030204" pitchFamily="34" charset="0"/>
              </a:rPr>
              <a:t>của</a:t>
            </a:r>
            <a:r>
              <a:rPr lang="en-US" sz="44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400" b="1" dirty="0" err="1">
                <a:latin typeface="Calibri" panose="020F0502020204030204" pitchFamily="34" charset="0"/>
                <a:cs typeface="Calibri" panose="020F0502020204030204" pitchFamily="34" charset="0"/>
              </a:rPr>
              <a:t>biểu</a:t>
            </a:r>
            <a:r>
              <a:rPr lang="en-US" sz="44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400" b="1" dirty="0" err="1">
                <a:latin typeface="Calibri" panose="020F0502020204030204" pitchFamily="34" charset="0"/>
                <a:cs typeface="Calibri" panose="020F0502020204030204" pitchFamily="34" charset="0"/>
              </a:rPr>
              <a:t>thức</a:t>
            </a:r>
            <a:r>
              <a:rPr lang="en-US" sz="4400" b="1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en-US" sz="40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25000"/>
              </a:lnSpc>
            </a:pPr>
            <a:r>
              <a:rPr lang="en-US" sz="4000" b="1" dirty="0">
                <a:latin typeface="Calibri" panose="020F0502020204030204" pitchFamily="34" charset="0"/>
                <a:cs typeface="Calibri" panose="020F0502020204030204" pitchFamily="34" charset="0"/>
              </a:rPr>
              <a:t>a) 3 656 + 1 407 – 2 538</a:t>
            </a:r>
          </a:p>
          <a:p>
            <a:pPr>
              <a:lnSpc>
                <a:spcPct val="125000"/>
              </a:lnSpc>
            </a:pPr>
            <a:r>
              <a:rPr lang="en-US" sz="4000" b="1" dirty="0">
                <a:latin typeface="Calibri" panose="020F0502020204030204" pitchFamily="34" charset="0"/>
                <a:cs typeface="Calibri" panose="020F0502020204030204" pitchFamily="34" charset="0"/>
              </a:rPr>
              <a:t>b) 1 306 x 6 : 2</a:t>
            </a:r>
          </a:p>
          <a:p>
            <a:pPr>
              <a:lnSpc>
                <a:spcPct val="125000"/>
              </a:lnSpc>
            </a:pPr>
            <a:r>
              <a:rPr lang="en-US" sz="4000" b="1" dirty="0">
                <a:latin typeface="Calibri" panose="020F0502020204030204" pitchFamily="34" charset="0"/>
                <a:cs typeface="Calibri" panose="020F0502020204030204" pitchFamily="34" charset="0"/>
              </a:rPr>
              <a:t>c) 452 x (766 – 762)</a:t>
            </a:r>
          </a:p>
          <a:p>
            <a:pPr>
              <a:lnSpc>
                <a:spcPct val="125000"/>
              </a:lnSpc>
            </a:pPr>
            <a:r>
              <a:rPr lang="en-US" sz="4000" b="1" dirty="0">
                <a:latin typeface="Calibri" panose="020F0502020204030204" pitchFamily="34" charset="0"/>
                <a:cs typeface="Calibri" panose="020F0502020204030204" pitchFamily="34" charset="0"/>
              </a:rPr>
              <a:t>d) (543 + 219) : 3</a:t>
            </a:r>
          </a:p>
          <a:p>
            <a:pPr>
              <a:lnSpc>
                <a:spcPct val="125000"/>
              </a:lnSpc>
            </a:pPr>
            <a:endParaRPr lang="en-US" sz="40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38147" cy="165383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6887" y="1127760"/>
            <a:ext cx="5593080" cy="5593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33645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338147" y="331321"/>
            <a:ext cx="9954693" cy="43242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5000"/>
              </a:lnSpc>
            </a:pPr>
            <a:r>
              <a:rPr lang="en-US" sz="4000" b="1" dirty="0" err="1">
                <a:latin typeface="Calibri" panose="020F0502020204030204" pitchFamily="34" charset="0"/>
                <a:cs typeface="Calibri" panose="020F0502020204030204" pitchFamily="34" charset="0"/>
              </a:rPr>
              <a:t>Tính</a:t>
            </a:r>
            <a:r>
              <a:rPr lang="en-US" sz="40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b="1" dirty="0" err="1">
                <a:latin typeface="Calibri" panose="020F0502020204030204" pitchFamily="34" charset="0"/>
                <a:cs typeface="Calibri" panose="020F0502020204030204" pitchFamily="34" charset="0"/>
              </a:rPr>
              <a:t>giá</a:t>
            </a:r>
            <a:r>
              <a:rPr lang="en-US" sz="40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b="1" dirty="0" err="1">
                <a:latin typeface="Calibri" panose="020F0502020204030204" pitchFamily="34" charset="0"/>
                <a:cs typeface="Calibri" panose="020F0502020204030204" pitchFamily="34" charset="0"/>
              </a:rPr>
              <a:t>trị</a:t>
            </a:r>
            <a:r>
              <a:rPr lang="en-US" sz="40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b="1" dirty="0" err="1">
                <a:latin typeface="Calibri" panose="020F0502020204030204" pitchFamily="34" charset="0"/>
                <a:cs typeface="Calibri" panose="020F0502020204030204" pitchFamily="34" charset="0"/>
              </a:rPr>
              <a:t>của</a:t>
            </a:r>
            <a:r>
              <a:rPr lang="en-US" sz="40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b="1" dirty="0" err="1">
                <a:latin typeface="Calibri" panose="020F0502020204030204" pitchFamily="34" charset="0"/>
                <a:cs typeface="Calibri" panose="020F0502020204030204" pitchFamily="34" charset="0"/>
              </a:rPr>
              <a:t>biểu</a:t>
            </a:r>
            <a:r>
              <a:rPr lang="en-US" sz="40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b="1" dirty="0" err="1">
                <a:latin typeface="Calibri" panose="020F0502020204030204" pitchFamily="34" charset="0"/>
                <a:cs typeface="Calibri" panose="020F0502020204030204" pitchFamily="34" charset="0"/>
              </a:rPr>
              <a:t>thức</a:t>
            </a:r>
            <a:r>
              <a:rPr lang="en-US" sz="4000" b="1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en-US" sz="36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742950" indent="-742950">
              <a:lnSpc>
                <a:spcPct val="125000"/>
              </a:lnSpc>
              <a:buAutoNum type="alphaLcParenR"/>
            </a:pPr>
            <a:r>
              <a:rPr lang="en-US" sz="3600" b="1" dirty="0">
                <a:latin typeface="Calibri" panose="020F0502020204030204" pitchFamily="34" charset="0"/>
                <a:cs typeface="Calibri" panose="020F0502020204030204" pitchFamily="34" charset="0"/>
              </a:rPr>
              <a:t>3 656 + 1 407 – 2 538		b) 1 306 x 6 : 2</a:t>
            </a:r>
          </a:p>
          <a:p>
            <a:pPr marL="742950" indent="-742950">
              <a:lnSpc>
                <a:spcPct val="125000"/>
              </a:lnSpc>
              <a:buAutoNum type="alphaLcParenR"/>
            </a:pPr>
            <a:endParaRPr lang="en-US" sz="36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25000"/>
              </a:lnSpc>
            </a:pPr>
            <a:endParaRPr lang="en-US" sz="36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25000"/>
              </a:lnSpc>
            </a:pPr>
            <a:r>
              <a:rPr lang="en-US" sz="3600" b="1" dirty="0">
                <a:latin typeface="Calibri" panose="020F0502020204030204" pitchFamily="34" charset="0"/>
                <a:cs typeface="Calibri" panose="020F0502020204030204" pitchFamily="34" charset="0"/>
              </a:rPr>
              <a:t>c) 452 x (766 – 762)			d) (543 + 219) : 3</a:t>
            </a:r>
          </a:p>
          <a:p>
            <a:pPr>
              <a:lnSpc>
                <a:spcPct val="125000"/>
              </a:lnSpc>
            </a:pPr>
            <a:endParaRPr lang="en-US" sz="36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38147" cy="1653836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1557641" y="1758976"/>
            <a:ext cx="4264040" cy="146894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25000"/>
              </a:lnSpc>
            </a:pPr>
            <a:r>
              <a:rPr lang="pt-BR" sz="4000" b="1" dirty="0">
                <a:solidFill>
                  <a:schemeClr val="accent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= 5 063 – 2 538</a:t>
            </a:r>
          </a:p>
          <a:p>
            <a:pPr>
              <a:lnSpc>
                <a:spcPct val="125000"/>
              </a:lnSpc>
            </a:pPr>
            <a:r>
              <a:rPr lang="pt-BR" sz="4000" b="1" dirty="0">
                <a:solidFill>
                  <a:schemeClr val="accent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= 2 525</a:t>
            </a:r>
          </a:p>
        </p:txBody>
      </p:sp>
      <p:sp>
        <p:nvSpPr>
          <p:cNvPr id="7" name="Rectangle 6"/>
          <p:cNvSpPr/>
          <p:nvPr/>
        </p:nvSpPr>
        <p:spPr>
          <a:xfrm>
            <a:off x="7632359" y="1758976"/>
            <a:ext cx="4264040" cy="146894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25000"/>
              </a:lnSpc>
            </a:pPr>
            <a:r>
              <a:rPr lang="pt-BR" sz="4000" b="1" dirty="0">
                <a:solidFill>
                  <a:schemeClr val="accent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= 7 836 : 2</a:t>
            </a:r>
          </a:p>
          <a:p>
            <a:pPr>
              <a:lnSpc>
                <a:spcPct val="125000"/>
              </a:lnSpc>
            </a:pPr>
            <a:r>
              <a:rPr lang="pt-BR" sz="4000" b="1" dirty="0">
                <a:solidFill>
                  <a:schemeClr val="accent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= 3 918</a:t>
            </a:r>
          </a:p>
        </p:txBody>
      </p:sp>
      <p:sp>
        <p:nvSpPr>
          <p:cNvPr id="8" name="Rectangle 7"/>
          <p:cNvSpPr/>
          <p:nvPr/>
        </p:nvSpPr>
        <p:spPr>
          <a:xfrm>
            <a:off x="1557641" y="3921105"/>
            <a:ext cx="4264040" cy="146894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25000"/>
              </a:lnSpc>
            </a:pPr>
            <a:r>
              <a:rPr lang="pt-BR" sz="4000" b="1" dirty="0">
                <a:solidFill>
                  <a:schemeClr val="accent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= 452 x 4</a:t>
            </a:r>
          </a:p>
          <a:p>
            <a:pPr>
              <a:lnSpc>
                <a:spcPct val="125000"/>
              </a:lnSpc>
            </a:pPr>
            <a:r>
              <a:rPr lang="pt-BR" sz="4000" b="1" dirty="0">
                <a:solidFill>
                  <a:schemeClr val="accent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= 1 808</a:t>
            </a:r>
          </a:p>
        </p:txBody>
      </p:sp>
      <p:sp>
        <p:nvSpPr>
          <p:cNvPr id="9" name="Rectangle 8"/>
          <p:cNvSpPr/>
          <p:nvPr/>
        </p:nvSpPr>
        <p:spPr>
          <a:xfrm>
            <a:off x="7632359" y="3921105"/>
            <a:ext cx="4264040" cy="146894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25000"/>
              </a:lnSpc>
            </a:pPr>
            <a:r>
              <a:rPr lang="pt-BR" sz="4000" b="1" dirty="0">
                <a:solidFill>
                  <a:schemeClr val="accent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= 762 : 3</a:t>
            </a:r>
          </a:p>
          <a:p>
            <a:pPr>
              <a:lnSpc>
                <a:spcPct val="125000"/>
              </a:lnSpc>
            </a:pPr>
            <a:r>
              <a:rPr lang="pt-BR" sz="4000" b="1" dirty="0">
                <a:solidFill>
                  <a:schemeClr val="accent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= 254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008605">
            <a:off x="4978694" y="1769031"/>
            <a:ext cx="1037863" cy="163259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917977">
            <a:off x="10739206" y="1425352"/>
            <a:ext cx="948706" cy="170766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295951">
            <a:off x="4849405" y="3844229"/>
            <a:ext cx="910023" cy="180807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466366" y="3902481"/>
            <a:ext cx="1210904" cy="169156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30798643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7" grpId="0" animBg="1"/>
      <p:bldP spid="8" grpId="0" animBg="1"/>
      <p:bldP spid="9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91853" y="1740186"/>
            <a:ext cx="8413097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en-US" sz="4000" b="1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   </a:t>
            </a:r>
            <a:r>
              <a:rPr lang="en-US" sz="4000" b="1" dirty="0" err="1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Trò</a:t>
            </a:r>
            <a:r>
              <a:rPr lang="en-US" sz="4000" b="1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b="1" dirty="0" err="1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chơi</a:t>
            </a:r>
            <a:r>
              <a:rPr lang="en-US" sz="4000" b="1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b="1" dirty="0" err="1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xúc</a:t>
            </a:r>
            <a:r>
              <a:rPr lang="en-US" sz="4000" b="1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b="1" dirty="0" err="1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cát</a:t>
            </a:r>
            <a:r>
              <a:rPr lang="en-US" sz="4000" b="1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b="1" dirty="0" err="1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xây</a:t>
            </a:r>
            <a:r>
              <a:rPr lang="en-US" sz="4000" b="1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b="1" dirty="0" err="1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lâu</a:t>
            </a:r>
            <a:r>
              <a:rPr lang="en-US" sz="4000" b="1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b="1" dirty="0" err="1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đài</a:t>
            </a:r>
            <a:r>
              <a:rPr lang="en-US" sz="4000" b="1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b="1" dirty="0" err="1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cát</a:t>
            </a:r>
            <a:r>
              <a:rPr lang="en-US" sz="4000" b="1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b="1" dirty="0" err="1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trên</a:t>
            </a:r>
            <a:r>
              <a:rPr lang="en-US" sz="4000" b="1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b="1" dirty="0" err="1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bãi</a:t>
            </a:r>
            <a:r>
              <a:rPr lang="en-US" sz="4000" b="1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b="1" dirty="0" err="1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biển</a:t>
            </a:r>
            <a:r>
              <a:rPr lang="en-US" sz="4000" b="1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b="1" dirty="0" err="1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cũng</a:t>
            </a:r>
            <a:r>
              <a:rPr lang="en-US" sz="4000" b="1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b="1" dirty="0" err="1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được</a:t>
            </a:r>
            <a:r>
              <a:rPr lang="en-US" sz="4000" b="1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b="1" dirty="0" err="1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nhiều</a:t>
            </a:r>
            <a:r>
              <a:rPr lang="en-US" sz="4000" b="1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b="1" dirty="0" err="1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bạn</a:t>
            </a:r>
            <a:r>
              <a:rPr lang="en-US" sz="4000" b="1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b="1" dirty="0" err="1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nhỏ</a:t>
            </a:r>
            <a:r>
              <a:rPr lang="en-US" sz="4000" b="1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b="1" dirty="0" err="1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yêu</a:t>
            </a:r>
            <a:r>
              <a:rPr lang="en-US" sz="4000" b="1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b="1" dirty="0" err="1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thích</a:t>
            </a:r>
            <a:r>
              <a:rPr lang="en-US" sz="4000" b="1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! </a:t>
            </a:r>
            <a:r>
              <a:rPr lang="en-US" sz="4000" b="1" dirty="0" err="1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Em</a:t>
            </a:r>
            <a:r>
              <a:rPr lang="en-US" sz="4000" b="1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b="1" dirty="0" err="1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hãy</a:t>
            </a:r>
            <a:r>
              <a:rPr lang="en-US" sz="4000" b="1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b="1" dirty="0" err="1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giúp</a:t>
            </a:r>
            <a:r>
              <a:rPr lang="en-US" sz="4000" b="1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b="1" dirty="0" err="1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bạn</a:t>
            </a:r>
            <a:r>
              <a:rPr lang="en-US" sz="4000" b="1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b="1" dirty="0" err="1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Navie</a:t>
            </a:r>
            <a:r>
              <a:rPr lang="en-US" sz="4000" b="1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b="1" dirty="0" err="1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chuẩn</a:t>
            </a:r>
            <a:r>
              <a:rPr lang="en-US" sz="4000" b="1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b="1" dirty="0" err="1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bị</a:t>
            </a:r>
            <a:r>
              <a:rPr lang="en-US" sz="4000" b="1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b="1" dirty="0" err="1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dụng</a:t>
            </a:r>
            <a:r>
              <a:rPr lang="en-US" sz="4000" b="1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b="1" dirty="0" err="1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cụ</a:t>
            </a:r>
            <a:r>
              <a:rPr lang="en-US" sz="4000" b="1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b="1" dirty="0" err="1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xúc</a:t>
            </a:r>
            <a:r>
              <a:rPr lang="en-US" sz="4000" b="1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b="1" dirty="0" err="1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cát</a:t>
            </a:r>
            <a:r>
              <a:rPr lang="en-US" sz="4000" b="1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b="1" dirty="0" err="1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bằng</a:t>
            </a:r>
            <a:r>
              <a:rPr lang="en-US" sz="4000" b="1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b="1" dirty="0" err="1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cách</a:t>
            </a:r>
            <a:r>
              <a:rPr lang="en-US" sz="4000" b="1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b="1" dirty="0" err="1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làm</a:t>
            </a:r>
            <a:r>
              <a:rPr lang="en-US" sz="4000" b="1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b="1" dirty="0" err="1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bài</a:t>
            </a:r>
            <a:r>
              <a:rPr lang="en-US" sz="4000" b="1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b="1" dirty="0" err="1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tập</a:t>
            </a:r>
            <a:r>
              <a:rPr lang="en-US" sz="4000" b="1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b="1" dirty="0" err="1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sau</a:t>
            </a:r>
            <a:r>
              <a:rPr lang="en-US" sz="4000" b="1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b="1" dirty="0" err="1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nhé</a:t>
            </a:r>
            <a:r>
              <a:rPr lang="en-US" sz="4000" b="1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!</a:t>
            </a:r>
            <a:endParaRPr lang="vi-VN" sz="4000" b="1" dirty="0">
              <a:solidFill>
                <a:schemeClr val="accent1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0854182">
            <a:off x="8899335" y="1335221"/>
            <a:ext cx="2898280" cy="398003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828959" cy="21398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71366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821732" y="514201"/>
            <a:ext cx="10958787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="1" dirty="0">
                <a:latin typeface="Calibri" panose="020F0502020204030204" pitchFamily="34" charset="0"/>
                <a:cs typeface="Calibri" panose="020F0502020204030204" pitchFamily="34" charset="0"/>
              </a:rPr>
              <a:t>a) </a:t>
            </a:r>
            <a:r>
              <a:rPr lang="en-US" sz="4000" b="1" dirty="0" err="1">
                <a:latin typeface="Calibri" panose="020F0502020204030204" pitchFamily="34" charset="0"/>
                <a:cs typeface="Calibri" panose="020F0502020204030204" pitchFamily="34" charset="0"/>
              </a:rPr>
              <a:t>Tính</a:t>
            </a:r>
            <a:r>
              <a:rPr lang="en-US" sz="40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b="1" dirty="0" err="1">
                <a:latin typeface="Calibri" panose="020F0502020204030204" pitchFamily="34" charset="0"/>
                <a:cs typeface="Calibri" panose="020F0502020204030204" pitchFamily="34" charset="0"/>
              </a:rPr>
              <a:t>diện</a:t>
            </a:r>
            <a:r>
              <a:rPr lang="en-US" sz="40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b="1" dirty="0" err="1">
                <a:latin typeface="Calibri" panose="020F0502020204030204" pitchFamily="34" charset="0"/>
                <a:cs typeface="Calibri" panose="020F0502020204030204" pitchFamily="34" charset="0"/>
              </a:rPr>
              <a:t>tích</a:t>
            </a:r>
            <a:r>
              <a:rPr lang="en-US" sz="40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b="1" dirty="0" err="1">
                <a:latin typeface="Calibri" panose="020F0502020204030204" pitchFamily="34" charset="0"/>
                <a:cs typeface="Calibri" panose="020F0502020204030204" pitchFamily="34" charset="0"/>
              </a:rPr>
              <a:t>hình</a:t>
            </a:r>
            <a:r>
              <a:rPr lang="en-US" sz="40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b="1" dirty="0" err="1">
                <a:latin typeface="Calibri" panose="020F0502020204030204" pitchFamily="34" charset="0"/>
                <a:cs typeface="Calibri" panose="020F0502020204030204" pitchFamily="34" charset="0"/>
              </a:rPr>
              <a:t>vuông</a:t>
            </a:r>
            <a:r>
              <a:rPr lang="en-US" sz="40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b="1" dirty="0" err="1">
                <a:latin typeface="Calibri" panose="020F0502020204030204" pitchFamily="34" charset="0"/>
                <a:cs typeface="Calibri" panose="020F0502020204030204" pitchFamily="34" charset="0"/>
              </a:rPr>
              <a:t>có</a:t>
            </a:r>
            <a:r>
              <a:rPr lang="en-US" sz="40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b="1" dirty="0" err="1">
                <a:latin typeface="Calibri" panose="020F0502020204030204" pitchFamily="34" charset="0"/>
                <a:cs typeface="Calibri" panose="020F0502020204030204" pitchFamily="34" charset="0"/>
              </a:rPr>
              <a:t>chu</a:t>
            </a:r>
            <a:r>
              <a:rPr lang="en-US" sz="4000" b="1" dirty="0">
                <a:latin typeface="Calibri" panose="020F0502020204030204" pitchFamily="34" charset="0"/>
                <a:cs typeface="Calibri" panose="020F0502020204030204" pitchFamily="34" charset="0"/>
              </a:rPr>
              <a:t> vi 32 cm.</a:t>
            </a:r>
          </a:p>
          <a:p>
            <a:r>
              <a:rPr lang="en-US" sz="4000" b="1" dirty="0">
                <a:latin typeface="Calibri" panose="020F0502020204030204" pitchFamily="34" charset="0"/>
                <a:cs typeface="Calibri" panose="020F0502020204030204" pitchFamily="34" charset="0"/>
              </a:rPr>
              <a:t>b) </a:t>
            </a:r>
            <a:r>
              <a:rPr lang="en-US" sz="4000" b="1" dirty="0" err="1">
                <a:latin typeface="Calibri" panose="020F0502020204030204" pitchFamily="34" charset="0"/>
                <a:cs typeface="Calibri" panose="020F0502020204030204" pitchFamily="34" charset="0"/>
              </a:rPr>
              <a:t>Tính</a:t>
            </a:r>
            <a:r>
              <a:rPr lang="en-US" sz="40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b="1" dirty="0" err="1">
                <a:latin typeface="Calibri" panose="020F0502020204030204" pitchFamily="34" charset="0"/>
                <a:cs typeface="Calibri" panose="020F0502020204030204" pitchFamily="34" charset="0"/>
              </a:rPr>
              <a:t>chu</a:t>
            </a:r>
            <a:r>
              <a:rPr lang="en-US" sz="4000" b="1" dirty="0">
                <a:latin typeface="Calibri" panose="020F0502020204030204" pitchFamily="34" charset="0"/>
                <a:cs typeface="Calibri" panose="020F0502020204030204" pitchFamily="34" charset="0"/>
              </a:rPr>
              <a:t> vi </a:t>
            </a:r>
            <a:r>
              <a:rPr lang="en-US" sz="4000" b="1" dirty="0" err="1">
                <a:latin typeface="Calibri" panose="020F0502020204030204" pitchFamily="34" charset="0"/>
                <a:cs typeface="Calibri" panose="020F0502020204030204" pitchFamily="34" charset="0"/>
              </a:rPr>
              <a:t>hình</a:t>
            </a:r>
            <a:r>
              <a:rPr lang="en-US" sz="40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b="1" dirty="0" err="1">
                <a:latin typeface="Calibri" panose="020F0502020204030204" pitchFamily="34" charset="0"/>
                <a:cs typeface="Calibri" panose="020F0502020204030204" pitchFamily="34" charset="0"/>
              </a:rPr>
              <a:t>chữ</a:t>
            </a:r>
            <a:r>
              <a:rPr lang="en-US" sz="40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b="1" dirty="0" err="1">
                <a:latin typeface="Calibri" panose="020F0502020204030204" pitchFamily="34" charset="0"/>
                <a:cs typeface="Calibri" panose="020F0502020204030204" pitchFamily="34" charset="0"/>
              </a:rPr>
              <a:t>nhật</a:t>
            </a:r>
            <a:r>
              <a:rPr lang="en-US" sz="40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b="1" dirty="0" err="1">
                <a:latin typeface="Calibri" panose="020F0502020204030204" pitchFamily="34" charset="0"/>
                <a:cs typeface="Calibri" panose="020F0502020204030204" pitchFamily="34" charset="0"/>
              </a:rPr>
              <a:t>có</a:t>
            </a:r>
            <a:r>
              <a:rPr lang="en-US" sz="40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b="1" dirty="0" err="1">
                <a:latin typeface="Calibri" panose="020F0502020204030204" pitchFamily="34" charset="0"/>
                <a:cs typeface="Calibri" panose="020F0502020204030204" pitchFamily="34" charset="0"/>
              </a:rPr>
              <a:t>chiều</a:t>
            </a:r>
            <a:r>
              <a:rPr lang="en-US" sz="40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b="1" dirty="0" err="1">
                <a:latin typeface="Calibri" panose="020F0502020204030204" pitchFamily="34" charset="0"/>
                <a:cs typeface="Calibri" panose="020F0502020204030204" pitchFamily="34" charset="0"/>
              </a:rPr>
              <a:t>rộng</a:t>
            </a:r>
            <a:r>
              <a:rPr lang="en-US" sz="40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b="1" dirty="0" err="1">
                <a:latin typeface="Calibri" panose="020F0502020204030204" pitchFamily="34" charset="0"/>
                <a:cs typeface="Calibri" panose="020F0502020204030204" pitchFamily="34" charset="0"/>
              </a:rPr>
              <a:t>bằng</a:t>
            </a:r>
            <a:r>
              <a:rPr lang="en-US" sz="40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b="1" dirty="0" err="1">
                <a:latin typeface="Calibri" panose="020F0502020204030204" pitchFamily="34" charset="0"/>
                <a:cs typeface="Calibri" panose="020F0502020204030204" pitchFamily="34" charset="0"/>
              </a:rPr>
              <a:t>cạnh</a:t>
            </a:r>
            <a:r>
              <a:rPr lang="en-US" sz="40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b="1" dirty="0" err="1">
                <a:latin typeface="Calibri" panose="020F0502020204030204" pitchFamily="34" charset="0"/>
                <a:cs typeface="Calibri" panose="020F0502020204030204" pitchFamily="34" charset="0"/>
              </a:rPr>
              <a:t>hình</a:t>
            </a:r>
            <a:r>
              <a:rPr lang="en-US" sz="40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b="1" dirty="0" err="1">
                <a:latin typeface="Calibri" panose="020F0502020204030204" pitchFamily="34" charset="0"/>
                <a:cs typeface="Calibri" panose="020F0502020204030204" pitchFamily="34" charset="0"/>
              </a:rPr>
              <a:t>vuông</a:t>
            </a:r>
            <a:r>
              <a:rPr lang="en-US" sz="4000" b="1" dirty="0">
                <a:latin typeface="Calibri" panose="020F0502020204030204" pitchFamily="34" charset="0"/>
                <a:cs typeface="Calibri" panose="020F0502020204030204" pitchFamily="34" charset="0"/>
              </a:rPr>
              <a:t> ở </a:t>
            </a:r>
            <a:r>
              <a:rPr lang="en-US" sz="4000" b="1" dirty="0" err="1">
                <a:latin typeface="Calibri" panose="020F0502020204030204" pitchFamily="34" charset="0"/>
                <a:cs typeface="Calibri" panose="020F0502020204030204" pitchFamily="34" charset="0"/>
              </a:rPr>
              <a:t>câu</a:t>
            </a:r>
            <a:r>
              <a:rPr lang="en-US" sz="4000" b="1" dirty="0">
                <a:latin typeface="Calibri" panose="020F0502020204030204" pitchFamily="34" charset="0"/>
                <a:cs typeface="Calibri" panose="020F0502020204030204" pitchFamily="34" charset="0"/>
              </a:rPr>
              <a:t> a </a:t>
            </a:r>
            <a:r>
              <a:rPr lang="en-US" sz="4000" b="1" dirty="0" err="1">
                <a:latin typeface="Calibri" panose="020F0502020204030204" pitchFamily="34" charset="0"/>
                <a:cs typeface="Calibri" panose="020F0502020204030204" pitchFamily="34" charset="0"/>
              </a:rPr>
              <a:t>và</a:t>
            </a:r>
            <a:r>
              <a:rPr lang="en-US" sz="40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b="1" dirty="0" err="1">
                <a:latin typeface="Calibri" panose="020F0502020204030204" pitchFamily="34" charset="0"/>
                <a:cs typeface="Calibri" panose="020F0502020204030204" pitchFamily="34" charset="0"/>
              </a:rPr>
              <a:t>có</a:t>
            </a:r>
            <a:r>
              <a:rPr lang="en-US" sz="40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b="1" dirty="0" err="1">
                <a:latin typeface="Calibri" panose="020F0502020204030204" pitchFamily="34" charset="0"/>
                <a:cs typeface="Calibri" panose="020F0502020204030204" pitchFamily="34" charset="0"/>
              </a:rPr>
              <a:t>chiều</a:t>
            </a:r>
            <a:r>
              <a:rPr lang="en-US" sz="40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b="1" dirty="0" err="1">
                <a:latin typeface="Calibri" panose="020F0502020204030204" pitchFamily="34" charset="0"/>
                <a:cs typeface="Calibri" panose="020F0502020204030204" pitchFamily="34" charset="0"/>
              </a:rPr>
              <a:t>dài</a:t>
            </a:r>
            <a:r>
              <a:rPr lang="en-US" sz="40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b="1" dirty="0" err="1">
                <a:latin typeface="Calibri" panose="020F0502020204030204" pitchFamily="34" charset="0"/>
                <a:cs typeface="Calibri" panose="020F0502020204030204" pitchFamily="34" charset="0"/>
              </a:rPr>
              <a:t>gấp</a:t>
            </a:r>
            <a:r>
              <a:rPr lang="en-US" sz="4000" b="1" dirty="0">
                <a:latin typeface="Calibri" panose="020F0502020204030204" pitchFamily="34" charset="0"/>
                <a:cs typeface="Calibri" panose="020F0502020204030204" pitchFamily="34" charset="0"/>
              </a:rPr>
              <a:t> 3 </a:t>
            </a:r>
            <a:r>
              <a:rPr lang="en-US" sz="4000" b="1" dirty="0" err="1">
                <a:latin typeface="Calibri" panose="020F0502020204030204" pitchFamily="34" charset="0"/>
                <a:cs typeface="Calibri" panose="020F0502020204030204" pitchFamily="34" charset="0"/>
              </a:rPr>
              <a:t>lần</a:t>
            </a:r>
            <a:r>
              <a:rPr lang="en-US" sz="40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b="1" dirty="0" err="1">
                <a:latin typeface="Calibri" panose="020F0502020204030204" pitchFamily="34" charset="0"/>
                <a:cs typeface="Calibri" panose="020F0502020204030204" pitchFamily="34" charset="0"/>
              </a:rPr>
              <a:t>chiều</a:t>
            </a:r>
            <a:r>
              <a:rPr lang="en-US" sz="40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b="1" dirty="0" err="1">
                <a:latin typeface="Calibri" panose="020F0502020204030204" pitchFamily="34" charset="0"/>
                <a:cs typeface="Calibri" panose="020F0502020204030204" pitchFamily="34" charset="0"/>
              </a:rPr>
              <a:t>rộng</a:t>
            </a:r>
            <a:r>
              <a:rPr lang="en-US" sz="4000" b="1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</p:txBody>
      </p:sp>
      <p:sp>
        <p:nvSpPr>
          <p:cNvPr id="5" name="Rectangle 4"/>
          <p:cNvSpPr/>
          <p:nvPr/>
        </p:nvSpPr>
        <p:spPr>
          <a:xfrm>
            <a:off x="0" y="3068746"/>
            <a:ext cx="12192000" cy="3170099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txBody>
          <a:bodyPr wrap="square">
            <a:spAutoFit/>
          </a:bodyPr>
          <a:lstStyle/>
          <a:p>
            <a:pPr>
              <a:lnSpc>
                <a:spcPct val="125000"/>
              </a:lnSpc>
            </a:pPr>
            <a:r>
              <a:rPr lang="en-US" sz="3200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Gợi</a:t>
            </a:r>
            <a:r>
              <a:rPr lang="en-US" sz="32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ý:</a:t>
            </a:r>
            <a:endParaRPr lang="vi-VN" sz="32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vi-VN" sz="32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a) Tìm cạnh hình vuông bằng cách lấy chu vi chia cho 4.</a:t>
            </a:r>
          </a:p>
          <a:p>
            <a:r>
              <a:rPr lang="vi-VN" sz="32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 Tính diện tích hình vuông bằng độ dài một cạnh nhân với chính số đó.</a:t>
            </a:r>
          </a:p>
          <a:p>
            <a:r>
              <a:rPr lang="vi-VN" sz="32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b) Tìm chiều dài hình chữ nhật bằng cách lấy chiều rộng nhân với 3.</a:t>
            </a:r>
          </a:p>
          <a:p>
            <a:r>
              <a:rPr lang="vi-VN" sz="32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  Muốn tính chu vi hình chữ nhật ta lấy chiều dài cộng chiều rộng (cùng đơn vị đo) rồi nhân với 2.</a:t>
            </a:r>
          </a:p>
        </p:txBody>
      </p:sp>
    </p:spTree>
    <p:extLst>
      <p:ext uri="{BB962C8B-B14F-4D97-AF65-F5344CB8AC3E}">
        <p14:creationId xmlns:p14="http://schemas.microsoft.com/office/powerpoint/2010/main" val="37575906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>
              <a:xfrm>
                <a:off x="106680" y="117693"/>
                <a:ext cx="12085320" cy="687406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3600" b="1" dirty="0">
                    <a:solidFill>
                      <a:schemeClr val="accent1">
                        <a:lumMod val="50000"/>
                      </a:schemeClr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a) </a:t>
                </a:r>
                <a:r>
                  <a:rPr lang="en-US" sz="3600" b="1" dirty="0" err="1">
                    <a:solidFill>
                      <a:schemeClr val="accent1">
                        <a:lumMod val="50000"/>
                      </a:schemeClr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Cạnh</a:t>
                </a:r>
                <a:r>
                  <a:rPr lang="en-US" sz="3600" b="1" dirty="0">
                    <a:solidFill>
                      <a:schemeClr val="accent1">
                        <a:lumMod val="50000"/>
                      </a:schemeClr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en-US" sz="3600" b="1" dirty="0" err="1">
                    <a:solidFill>
                      <a:schemeClr val="accent1">
                        <a:lumMod val="50000"/>
                      </a:schemeClr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của</a:t>
                </a:r>
                <a:r>
                  <a:rPr lang="en-US" sz="3600" b="1" dirty="0">
                    <a:solidFill>
                      <a:schemeClr val="accent1">
                        <a:lumMod val="50000"/>
                      </a:schemeClr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en-US" sz="3600" b="1" dirty="0" err="1">
                    <a:solidFill>
                      <a:schemeClr val="accent1">
                        <a:lumMod val="50000"/>
                      </a:schemeClr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hình</a:t>
                </a:r>
                <a:r>
                  <a:rPr lang="en-US" sz="3600" b="1" dirty="0">
                    <a:solidFill>
                      <a:schemeClr val="accent1">
                        <a:lumMod val="50000"/>
                      </a:schemeClr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en-US" sz="3600" b="1" dirty="0" err="1">
                    <a:solidFill>
                      <a:schemeClr val="accent1">
                        <a:lumMod val="50000"/>
                      </a:schemeClr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vuông</a:t>
                </a:r>
                <a:r>
                  <a:rPr lang="en-US" sz="3600" b="1" dirty="0">
                    <a:solidFill>
                      <a:schemeClr val="accent1">
                        <a:lumMod val="50000"/>
                      </a:schemeClr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en-US" sz="3600" b="1" dirty="0" err="1">
                    <a:solidFill>
                      <a:schemeClr val="accent1">
                        <a:lumMod val="50000"/>
                      </a:schemeClr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là</a:t>
                </a:r>
                <a:r>
                  <a:rPr lang="en-US" sz="3600" b="1" dirty="0">
                    <a:solidFill>
                      <a:schemeClr val="accent1">
                        <a:lumMod val="50000"/>
                      </a:schemeClr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:</a:t>
                </a:r>
              </a:p>
              <a:p>
                <a:r>
                  <a:rPr lang="en-US" sz="3600" b="1" dirty="0">
                    <a:solidFill>
                      <a:schemeClr val="accent1">
                        <a:lumMod val="50000"/>
                      </a:schemeClr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        32 : 4 = 8 (cm)</a:t>
                </a:r>
              </a:p>
              <a:p>
                <a:r>
                  <a:rPr lang="en-US" sz="3600" b="1" dirty="0" err="1">
                    <a:solidFill>
                      <a:schemeClr val="accent1">
                        <a:lumMod val="50000"/>
                      </a:schemeClr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Diện</a:t>
                </a:r>
                <a:r>
                  <a:rPr lang="en-US" sz="3600" b="1" dirty="0">
                    <a:solidFill>
                      <a:schemeClr val="accent1">
                        <a:lumMod val="50000"/>
                      </a:schemeClr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en-US" sz="3600" b="1" dirty="0" err="1">
                    <a:solidFill>
                      <a:schemeClr val="accent1">
                        <a:lumMod val="50000"/>
                      </a:schemeClr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tích</a:t>
                </a:r>
                <a:r>
                  <a:rPr lang="en-US" sz="3600" b="1" dirty="0">
                    <a:solidFill>
                      <a:schemeClr val="accent1">
                        <a:lumMod val="50000"/>
                      </a:schemeClr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en-US" sz="3600" b="1" dirty="0" err="1">
                    <a:solidFill>
                      <a:schemeClr val="accent1">
                        <a:lumMod val="50000"/>
                      </a:schemeClr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hình</a:t>
                </a:r>
                <a:r>
                  <a:rPr lang="en-US" sz="3600" b="1" dirty="0">
                    <a:solidFill>
                      <a:schemeClr val="accent1">
                        <a:lumMod val="50000"/>
                      </a:schemeClr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en-US" sz="3600" b="1" dirty="0" err="1">
                    <a:solidFill>
                      <a:schemeClr val="accent1">
                        <a:lumMod val="50000"/>
                      </a:schemeClr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vuông</a:t>
                </a:r>
                <a:r>
                  <a:rPr lang="en-US" sz="3600" b="1" dirty="0">
                    <a:solidFill>
                      <a:schemeClr val="accent1">
                        <a:lumMod val="50000"/>
                      </a:schemeClr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en-US" sz="3600" b="1" dirty="0" err="1">
                    <a:solidFill>
                      <a:schemeClr val="accent1">
                        <a:lumMod val="50000"/>
                      </a:schemeClr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là</a:t>
                </a:r>
                <a:r>
                  <a:rPr lang="en-US" sz="3600" b="1" dirty="0">
                    <a:solidFill>
                      <a:schemeClr val="accent1">
                        <a:lumMod val="50000"/>
                      </a:schemeClr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:</a:t>
                </a:r>
              </a:p>
              <a:p>
                <a:r>
                  <a:rPr lang="en-US" sz="3600" b="1" dirty="0">
                    <a:solidFill>
                      <a:schemeClr val="accent1">
                        <a:lumMod val="50000"/>
                      </a:schemeClr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       8 x 8 = 64 (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600" b="1" i="1" dirty="0" smtClean="0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sSupPr>
                      <m:e>
                        <m:r>
                          <a:rPr lang="en-US" sz="3600" b="1" i="1" dirty="0" smtClean="0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𝒄𝒎</m:t>
                        </m:r>
                      </m:e>
                      <m:sup>
                        <m:r>
                          <a:rPr lang="en-US" sz="3600" b="1" i="1" dirty="0" smtClean="0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𝟐</m:t>
                        </m:r>
                      </m:sup>
                    </m:sSup>
                  </m:oMath>
                </a14:m>
                <a:r>
                  <a:rPr lang="en-US" sz="3600" b="1" dirty="0">
                    <a:solidFill>
                      <a:schemeClr val="accent1">
                        <a:lumMod val="50000"/>
                      </a:schemeClr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)</a:t>
                </a:r>
              </a:p>
              <a:p>
                <a:r>
                  <a:rPr lang="en-US" sz="3600" b="1" dirty="0">
                    <a:solidFill>
                      <a:schemeClr val="accent2">
                        <a:lumMod val="75000"/>
                      </a:schemeClr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b) </a:t>
                </a:r>
                <a:r>
                  <a:rPr lang="en-US" sz="3600" b="1" dirty="0" err="1">
                    <a:solidFill>
                      <a:schemeClr val="accent2">
                        <a:lumMod val="75000"/>
                      </a:schemeClr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Hình</a:t>
                </a:r>
                <a:r>
                  <a:rPr lang="en-US" sz="3600" b="1" dirty="0">
                    <a:solidFill>
                      <a:schemeClr val="accent2">
                        <a:lumMod val="75000"/>
                      </a:schemeClr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en-US" sz="3600" b="1" dirty="0" err="1">
                    <a:solidFill>
                      <a:schemeClr val="accent2">
                        <a:lumMod val="75000"/>
                      </a:schemeClr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chữ</a:t>
                </a:r>
                <a:r>
                  <a:rPr lang="en-US" sz="3600" b="1" dirty="0">
                    <a:solidFill>
                      <a:schemeClr val="accent2">
                        <a:lumMod val="75000"/>
                      </a:schemeClr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en-US" sz="3600" b="1" dirty="0" err="1">
                    <a:solidFill>
                      <a:schemeClr val="accent2">
                        <a:lumMod val="75000"/>
                      </a:schemeClr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nhật</a:t>
                </a:r>
                <a:r>
                  <a:rPr lang="en-US" sz="3600" b="1" dirty="0">
                    <a:solidFill>
                      <a:schemeClr val="accent2">
                        <a:lumMod val="75000"/>
                      </a:schemeClr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en-US" sz="3600" b="1" dirty="0" err="1">
                    <a:solidFill>
                      <a:schemeClr val="accent2">
                        <a:lumMod val="75000"/>
                      </a:schemeClr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có</a:t>
                </a:r>
                <a:r>
                  <a:rPr lang="en-US" sz="3600" b="1" dirty="0">
                    <a:solidFill>
                      <a:schemeClr val="accent2">
                        <a:lumMod val="75000"/>
                      </a:schemeClr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en-US" sz="3600" b="1" dirty="0" err="1">
                    <a:solidFill>
                      <a:schemeClr val="accent2">
                        <a:lumMod val="75000"/>
                      </a:schemeClr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chiều</a:t>
                </a:r>
                <a:r>
                  <a:rPr lang="en-US" sz="3600" b="1" dirty="0">
                    <a:solidFill>
                      <a:schemeClr val="accent2">
                        <a:lumMod val="75000"/>
                      </a:schemeClr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en-US" sz="3600" b="1" dirty="0" err="1">
                    <a:solidFill>
                      <a:schemeClr val="accent2">
                        <a:lumMod val="75000"/>
                      </a:schemeClr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rộng</a:t>
                </a:r>
                <a:r>
                  <a:rPr lang="en-US" sz="3600" b="1" dirty="0">
                    <a:solidFill>
                      <a:schemeClr val="accent2">
                        <a:lumMod val="75000"/>
                      </a:schemeClr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en-US" sz="3600" b="1" dirty="0" err="1">
                    <a:solidFill>
                      <a:schemeClr val="accent2">
                        <a:lumMod val="75000"/>
                      </a:schemeClr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bằng</a:t>
                </a:r>
                <a:r>
                  <a:rPr lang="en-US" sz="3600" b="1" dirty="0">
                    <a:solidFill>
                      <a:schemeClr val="accent2">
                        <a:lumMod val="75000"/>
                      </a:schemeClr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en-US" sz="3600" b="1" dirty="0" err="1">
                    <a:solidFill>
                      <a:schemeClr val="accent2">
                        <a:lumMod val="75000"/>
                      </a:schemeClr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cạnh</a:t>
                </a:r>
                <a:r>
                  <a:rPr lang="en-US" sz="3600" b="1" dirty="0">
                    <a:solidFill>
                      <a:schemeClr val="accent2">
                        <a:lumMod val="75000"/>
                      </a:schemeClr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en-US" sz="3600" b="1" dirty="0" err="1">
                    <a:solidFill>
                      <a:schemeClr val="accent2">
                        <a:lumMod val="75000"/>
                      </a:schemeClr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hình</a:t>
                </a:r>
                <a:r>
                  <a:rPr lang="en-US" sz="3600" b="1" dirty="0">
                    <a:solidFill>
                      <a:schemeClr val="accent2">
                        <a:lumMod val="75000"/>
                      </a:schemeClr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en-US" sz="3600" b="1" dirty="0" err="1">
                    <a:solidFill>
                      <a:schemeClr val="accent2">
                        <a:lumMod val="75000"/>
                      </a:schemeClr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vuông</a:t>
                </a:r>
                <a:r>
                  <a:rPr lang="en-US" sz="3600" b="1" dirty="0">
                    <a:solidFill>
                      <a:schemeClr val="accent2">
                        <a:lumMod val="75000"/>
                      </a:schemeClr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ở </a:t>
                </a:r>
                <a:r>
                  <a:rPr lang="en-US" sz="3600" b="1" dirty="0" err="1">
                    <a:solidFill>
                      <a:schemeClr val="accent2">
                        <a:lumMod val="75000"/>
                      </a:schemeClr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câu</a:t>
                </a:r>
                <a:r>
                  <a:rPr lang="en-US" sz="3600" b="1" dirty="0">
                    <a:solidFill>
                      <a:schemeClr val="accent2">
                        <a:lumMod val="75000"/>
                      </a:schemeClr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a, </a:t>
                </a:r>
                <a:r>
                  <a:rPr lang="en-US" sz="3600" b="1" dirty="0" err="1">
                    <a:solidFill>
                      <a:schemeClr val="accent2">
                        <a:lumMod val="75000"/>
                      </a:schemeClr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vậy</a:t>
                </a:r>
                <a:r>
                  <a:rPr lang="en-US" sz="3600" b="1" dirty="0">
                    <a:solidFill>
                      <a:schemeClr val="accent2">
                        <a:lumMod val="75000"/>
                      </a:schemeClr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en-US" sz="3600" b="1" dirty="0" err="1">
                    <a:solidFill>
                      <a:schemeClr val="accent2">
                        <a:lumMod val="75000"/>
                      </a:schemeClr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chiều</a:t>
                </a:r>
                <a:r>
                  <a:rPr lang="en-US" sz="3600" b="1" dirty="0">
                    <a:solidFill>
                      <a:schemeClr val="accent2">
                        <a:lumMod val="75000"/>
                      </a:schemeClr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en-US" sz="3600" b="1" dirty="0" err="1">
                    <a:solidFill>
                      <a:schemeClr val="accent2">
                        <a:lumMod val="75000"/>
                      </a:schemeClr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rộng</a:t>
                </a:r>
                <a:r>
                  <a:rPr lang="en-US" sz="3600" b="1" dirty="0">
                    <a:solidFill>
                      <a:schemeClr val="accent2">
                        <a:lumMod val="75000"/>
                      </a:schemeClr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en-US" sz="3600" b="1" dirty="0" err="1">
                    <a:solidFill>
                      <a:schemeClr val="accent2">
                        <a:lumMod val="75000"/>
                      </a:schemeClr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hình</a:t>
                </a:r>
                <a:r>
                  <a:rPr lang="en-US" sz="3600" b="1" dirty="0">
                    <a:solidFill>
                      <a:schemeClr val="accent2">
                        <a:lumMod val="75000"/>
                      </a:schemeClr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en-US" sz="3600" b="1" dirty="0" err="1">
                    <a:solidFill>
                      <a:schemeClr val="accent2">
                        <a:lumMod val="75000"/>
                      </a:schemeClr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chữ</a:t>
                </a:r>
                <a:r>
                  <a:rPr lang="en-US" sz="3600" b="1" dirty="0">
                    <a:solidFill>
                      <a:schemeClr val="accent2">
                        <a:lumMod val="75000"/>
                      </a:schemeClr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en-US" sz="3600" b="1" dirty="0" err="1">
                    <a:solidFill>
                      <a:schemeClr val="accent2">
                        <a:lumMod val="75000"/>
                      </a:schemeClr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nhật</a:t>
                </a:r>
                <a:r>
                  <a:rPr lang="en-US" sz="3600" b="1" dirty="0">
                    <a:solidFill>
                      <a:schemeClr val="accent2">
                        <a:lumMod val="75000"/>
                      </a:schemeClr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en-US" sz="3600" b="1" dirty="0" err="1">
                    <a:solidFill>
                      <a:schemeClr val="accent2">
                        <a:lumMod val="75000"/>
                      </a:schemeClr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có</a:t>
                </a:r>
                <a:r>
                  <a:rPr lang="en-US" sz="3600" b="1" dirty="0">
                    <a:solidFill>
                      <a:schemeClr val="accent2">
                        <a:lumMod val="75000"/>
                      </a:schemeClr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en-US" sz="3600" b="1" dirty="0" err="1">
                    <a:solidFill>
                      <a:schemeClr val="accent2">
                        <a:lumMod val="75000"/>
                      </a:schemeClr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độ</a:t>
                </a:r>
                <a:r>
                  <a:rPr lang="en-US" sz="3600" b="1" dirty="0">
                    <a:solidFill>
                      <a:schemeClr val="accent2">
                        <a:lumMod val="75000"/>
                      </a:schemeClr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en-US" sz="3600" b="1" dirty="0" err="1">
                    <a:solidFill>
                      <a:schemeClr val="accent2">
                        <a:lumMod val="75000"/>
                      </a:schemeClr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dài</a:t>
                </a:r>
                <a:r>
                  <a:rPr lang="en-US" sz="3600" b="1" dirty="0">
                    <a:solidFill>
                      <a:schemeClr val="accent2">
                        <a:lumMod val="75000"/>
                      </a:schemeClr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en-US" sz="3600" b="1" dirty="0" err="1">
                    <a:solidFill>
                      <a:schemeClr val="accent2">
                        <a:lumMod val="75000"/>
                      </a:schemeClr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là</a:t>
                </a:r>
                <a:r>
                  <a:rPr lang="en-US" sz="3600" b="1" dirty="0">
                    <a:solidFill>
                      <a:schemeClr val="accent2">
                        <a:lumMod val="75000"/>
                      </a:schemeClr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8 cm.</a:t>
                </a:r>
              </a:p>
              <a:p>
                <a:r>
                  <a:rPr lang="en-US" sz="3600" b="1" dirty="0" err="1">
                    <a:solidFill>
                      <a:schemeClr val="accent2">
                        <a:lumMod val="75000"/>
                      </a:schemeClr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Chiều</a:t>
                </a:r>
                <a:r>
                  <a:rPr lang="en-US" sz="3600" b="1" dirty="0">
                    <a:solidFill>
                      <a:schemeClr val="accent2">
                        <a:lumMod val="75000"/>
                      </a:schemeClr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en-US" sz="3600" b="1" dirty="0" err="1">
                    <a:solidFill>
                      <a:schemeClr val="accent2">
                        <a:lumMod val="75000"/>
                      </a:schemeClr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dài</a:t>
                </a:r>
                <a:r>
                  <a:rPr lang="en-US" sz="3600" b="1" dirty="0">
                    <a:solidFill>
                      <a:schemeClr val="accent2">
                        <a:lumMod val="75000"/>
                      </a:schemeClr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en-US" sz="3600" b="1" dirty="0" err="1">
                    <a:solidFill>
                      <a:schemeClr val="accent2">
                        <a:lumMod val="75000"/>
                      </a:schemeClr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hình</a:t>
                </a:r>
                <a:r>
                  <a:rPr lang="en-US" sz="3600" b="1" dirty="0">
                    <a:solidFill>
                      <a:schemeClr val="accent2">
                        <a:lumMod val="75000"/>
                      </a:schemeClr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en-US" sz="3600" b="1" dirty="0" err="1">
                    <a:solidFill>
                      <a:schemeClr val="accent2">
                        <a:lumMod val="75000"/>
                      </a:schemeClr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chữ</a:t>
                </a:r>
                <a:r>
                  <a:rPr lang="en-US" sz="3600" b="1" dirty="0">
                    <a:solidFill>
                      <a:schemeClr val="accent2">
                        <a:lumMod val="75000"/>
                      </a:schemeClr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en-US" sz="3600" b="1" dirty="0" err="1">
                    <a:solidFill>
                      <a:schemeClr val="accent2">
                        <a:lumMod val="75000"/>
                      </a:schemeClr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nhật</a:t>
                </a:r>
                <a:r>
                  <a:rPr lang="en-US" sz="3600" b="1" dirty="0">
                    <a:solidFill>
                      <a:schemeClr val="accent2">
                        <a:lumMod val="75000"/>
                      </a:schemeClr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en-US" sz="3600" b="1" dirty="0" err="1">
                    <a:solidFill>
                      <a:schemeClr val="accent2">
                        <a:lumMod val="75000"/>
                      </a:schemeClr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là</a:t>
                </a:r>
                <a:r>
                  <a:rPr lang="en-US" sz="3600" b="1" dirty="0">
                    <a:solidFill>
                      <a:schemeClr val="accent2">
                        <a:lumMod val="75000"/>
                      </a:schemeClr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:</a:t>
                </a:r>
              </a:p>
              <a:p>
                <a:r>
                  <a:rPr lang="en-US" sz="3600" b="1" dirty="0">
                    <a:solidFill>
                      <a:schemeClr val="accent2">
                        <a:lumMod val="75000"/>
                      </a:schemeClr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     8 x 3 = 24 (cm)</a:t>
                </a:r>
              </a:p>
              <a:p>
                <a:r>
                  <a:rPr lang="en-US" sz="3600" b="1" dirty="0">
                    <a:solidFill>
                      <a:schemeClr val="accent2">
                        <a:lumMod val="75000"/>
                      </a:schemeClr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Chu vi </a:t>
                </a:r>
                <a:r>
                  <a:rPr lang="en-US" sz="3600" b="1" dirty="0" err="1">
                    <a:solidFill>
                      <a:schemeClr val="accent2">
                        <a:lumMod val="75000"/>
                      </a:schemeClr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hình</a:t>
                </a:r>
                <a:r>
                  <a:rPr lang="en-US" sz="3600" b="1" dirty="0">
                    <a:solidFill>
                      <a:schemeClr val="accent2">
                        <a:lumMod val="75000"/>
                      </a:schemeClr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en-US" sz="3600" b="1" dirty="0" err="1">
                    <a:solidFill>
                      <a:schemeClr val="accent2">
                        <a:lumMod val="75000"/>
                      </a:schemeClr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chữ</a:t>
                </a:r>
                <a:r>
                  <a:rPr lang="en-US" sz="3600" b="1" dirty="0">
                    <a:solidFill>
                      <a:schemeClr val="accent2">
                        <a:lumMod val="75000"/>
                      </a:schemeClr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en-US" sz="3600" b="1" dirty="0" err="1">
                    <a:solidFill>
                      <a:schemeClr val="accent2">
                        <a:lumMod val="75000"/>
                      </a:schemeClr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nhật</a:t>
                </a:r>
                <a:r>
                  <a:rPr lang="en-US" sz="3600" b="1" dirty="0">
                    <a:solidFill>
                      <a:schemeClr val="accent2">
                        <a:lumMod val="75000"/>
                      </a:schemeClr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en-US" sz="3600" b="1" dirty="0" err="1">
                    <a:solidFill>
                      <a:schemeClr val="accent2">
                        <a:lumMod val="75000"/>
                      </a:schemeClr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là</a:t>
                </a:r>
                <a:r>
                  <a:rPr lang="en-US" sz="3600" b="1" dirty="0">
                    <a:solidFill>
                      <a:schemeClr val="accent2">
                        <a:lumMod val="75000"/>
                      </a:schemeClr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:</a:t>
                </a:r>
              </a:p>
              <a:p>
                <a:r>
                  <a:rPr lang="en-US" sz="3600" b="1" dirty="0">
                    <a:solidFill>
                      <a:schemeClr val="accent2">
                        <a:lumMod val="75000"/>
                      </a:schemeClr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  (24 + 8) x 2 = 64 (cm)</a:t>
                </a:r>
              </a:p>
              <a:p>
                <a:r>
                  <a:rPr lang="en-US" sz="3600" b="1" dirty="0">
                    <a:latin typeface="Calibri" panose="020F0502020204030204" pitchFamily="34" charset="0"/>
                    <a:cs typeface="Calibri" panose="020F0502020204030204" pitchFamily="34" charset="0"/>
                  </a:rPr>
                  <a:t>				</a:t>
                </a:r>
                <a:r>
                  <a:rPr lang="en-US" sz="3600" b="1" dirty="0">
                    <a:solidFill>
                      <a:schemeClr val="accent2">
                        <a:lumMod val="50000"/>
                      </a:schemeClr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Đáp </a:t>
                </a:r>
                <a:r>
                  <a:rPr lang="en-US" sz="3600" b="1" dirty="0" err="1">
                    <a:solidFill>
                      <a:schemeClr val="accent2">
                        <a:lumMod val="50000"/>
                      </a:schemeClr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số</a:t>
                </a:r>
                <a:r>
                  <a:rPr lang="en-US" sz="3600" b="1" dirty="0">
                    <a:solidFill>
                      <a:schemeClr val="accent2">
                        <a:lumMod val="50000"/>
                      </a:schemeClr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: a) 64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600" b="1" i="1" dirty="0" smtClean="0">
                            <a:solidFill>
                              <a:schemeClr val="accent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sSupPr>
                      <m:e>
                        <m:r>
                          <a:rPr lang="en-US" sz="3600" b="1" i="1" dirty="0" smtClean="0">
                            <a:solidFill>
                              <a:schemeClr val="accent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𝒄𝒎</m:t>
                        </m:r>
                      </m:e>
                      <m:sup>
                        <m:r>
                          <a:rPr lang="en-US" sz="3600" b="1" i="1" dirty="0" smtClean="0">
                            <a:solidFill>
                              <a:schemeClr val="accent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𝟐</m:t>
                        </m:r>
                      </m:sup>
                    </m:sSup>
                  </m:oMath>
                </a14:m>
                <a:r>
                  <a:rPr lang="en-US" sz="3600" b="1" dirty="0">
                    <a:solidFill>
                      <a:schemeClr val="accent2">
                        <a:lumMod val="50000"/>
                      </a:schemeClr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           				      					      b) 64 cm</a:t>
                </a:r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6680" y="117693"/>
                <a:ext cx="12085320" cy="6874061"/>
              </a:xfrm>
              <a:prstGeom prst="rect">
                <a:avLst/>
              </a:prstGeom>
              <a:blipFill>
                <a:blip r:embed="rId2"/>
                <a:stretch>
                  <a:fillRect l="-1564" t="-1330" r="-858" b="-79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2689282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955"/>
          <a:stretch/>
        </p:blipFill>
        <p:spPr>
          <a:xfrm>
            <a:off x="0" y="0"/>
            <a:ext cx="10774680" cy="685800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6995160" y="4303455"/>
            <a:ext cx="5196840" cy="255454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lvl="0" algn="just"/>
            <a:r>
              <a:rPr lang="en-US" sz="4000" b="1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   Yeah! </a:t>
            </a:r>
            <a:r>
              <a:rPr lang="en-US" sz="4000" b="1" dirty="0" err="1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Mình</a:t>
            </a:r>
            <a:r>
              <a:rPr lang="en-US" sz="4000" b="1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b="1" dirty="0" err="1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cảm</a:t>
            </a:r>
            <a:r>
              <a:rPr lang="en-US" sz="4000" b="1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b="1" dirty="0" err="1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ơn</a:t>
            </a:r>
            <a:r>
              <a:rPr lang="en-US" sz="4000" b="1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b="1" dirty="0" err="1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các</a:t>
            </a:r>
            <a:r>
              <a:rPr lang="en-US" sz="4000" b="1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b="1" dirty="0" err="1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bạn</a:t>
            </a:r>
            <a:r>
              <a:rPr lang="en-US" sz="4000" b="1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b="1" dirty="0" err="1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nhé</a:t>
            </a:r>
            <a:r>
              <a:rPr lang="en-US" sz="4000" b="1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! </a:t>
            </a:r>
            <a:r>
              <a:rPr lang="en-US" sz="4000" b="1" dirty="0" err="1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Bây</a:t>
            </a:r>
            <a:r>
              <a:rPr lang="en-US" sz="4000" b="1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b="1" dirty="0" err="1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giờ</a:t>
            </a:r>
            <a:r>
              <a:rPr lang="en-US" sz="4000" b="1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b="1" dirty="0" err="1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mình</a:t>
            </a:r>
            <a:r>
              <a:rPr lang="en-US" sz="4000" b="1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b="1" dirty="0" err="1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chơi</a:t>
            </a:r>
            <a:r>
              <a:rPr lang="en-US" sz="4000" b="1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b="1" dirty="0" err="1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xây</a:t>
            </a:r>
            <a:r>
              <a:rPr lang="en-US" sz="4000" b="1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b="1" dirty="0" err="1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lâu</a:t>
            </a:r>
            <a:r>
              <a:rPr lang="en-US" sz="4000" b="1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b="1" dirty="0" err="1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đài</a:t>
            </a:r>
            <a:r>
              <a:rPr lang="en-US" sz="4000" b="1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b="1" dirty="0" err="1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cát</a:t>
            </a:r>
            <a:r>
              <a:rPr lang="en-US" sz="4000" b="1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b="1" dirty="0" err="1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đây</a:t>
            </a:r>
            <a:r>
              <a:rPr lang="en-US" sz="4000" b="1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!</a:t>
            </a:r>
            <a:endParaRPr lang="vi-VN" sz="4000" b="1" dirty="0">
              <a:solidFill>
                <a:schemeClr val="accent1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595405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4000" b="-4000"/>
          </a:stretch>
        </a:blipFill>
        <a:effectLst/>
      </p:bgPr>
    </p:bg>
    <p:spTree>
      <p:nvGrpSpPr>
        <p:cNvPr id="1" name="Shape 39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3489960" y="234375"/>
            <a:ext cx="8564880" cy="193899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lvl="0" algn="just"/>
            <a:r>
              <a:rPr lang="en-US" sz="4000" b="1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   </a:t>
            </a:r>
            <a:r>
              <a:rPr lang="en-US" sz="4000" b="1" dirty="0" err="1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Các</a:t>
            </a:r>
            <a:r>
              <a:rPr lang="en-US" sz="4000" b="1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b="1" dirty="0" err="1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bạn</a:t>
            </a:r>
            <a:r>
              <a:rPr lang="en-US" sz="4000" b="1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b="1" dirty="0" err="1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nhỏ</a:t>
            </a:r>
            <a:r>
              <a:rPr lang="en-US" sz="4000" b="1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b="1" dirty="0" err="1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đã</a:t>
            </a:r>
            <a:r>
              <a:rPr lang="en-US" sz="4000" b="1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b="1" dirty="0" err="1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có</a:t>
            </a:r>
            <a:r>
              <a:rPr lang="en-US" sz="4000" b="1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b="1" dirty="0" err="1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đủ</a:t>
            </a:r>
            <a:r>
              <a:rPr lang="en-US" sz="4000" b="1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b="1" dirty="0" err="1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đồ</a:t>
            </a:r>
            <a:r>
              <a:rPr lang="en-US" sz="4000" b="1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b="1" dirty="0" err="1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dùng</a:t>
            </a:r>
            <a:r>
              <a:rPr lang="en-US" sz="4000" b="1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b="1" dirty="0" err="1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mình</a:t>
            </a:r>
            <a:r>
              <a:rPr lang="en-US" sz="4000" b="1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b="1" dirty="0" err="1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cần</a:t>
            </a:r>
            <a:r>
              <a:rPr lang="en-US" sz="4000" b="1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b="1" dirty="0" err="1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và</a:t>
            </a:r>
            <a:r>
              <a:rPr lang="en-US" sz="4000" b="1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b="1" dirty="0" err="1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bây</a:t>
            </a:r>
            <a:r>
              <a:rPr lang="en-US" sz="4000" b="1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b="1" dirty="0" err="1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giờ</a:t>
            </a:r>
            <a:r>
              <a:rPr lang="en-US" sz="4000" b="1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b="1" dirty="0" err="1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cùng</a:t>
            </a:r>
            <a:r>
              <a:rPr lang="en-US" sz="4000" b="1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b="1" dirty="0" err="1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nhau</a:t>
            </a:r>
            <a:r>
              <a:rPr lang="en-US" sz="4000" b="1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b="1" dirty="0" err="1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tận</a:t>
            </a:r>
            <a:r>
              <a:rPr lang="en-US" sz="4000" b="1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b="1" dirty="0" err="1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hưởng</a:t>
            </a:r>
            <a:r>
              <a:rPr lang="en-US" sz="4000" b="1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b="1" dirty="0" err="1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mùa</a:t>
            </a:r>
            <a:r>
              <a:rPr lang="en-US" sz="4000" b="1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b="1" dirty="0" err="1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hè</a:t>
            </a:r>
            <a:r>
              <a:rPr lang="en-US" sz="4000" b="1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b="1" dirty="0" err="1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bên</a:t>
            </a:r>
            <a:r>
              <a:rPr lang="en-US" sz="4000" b="1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b="1" dirty="0" err="1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bãi</a:t>
            </a:r>
            <a:r>
              <a:rPr lang="en-US" sz="4000" b="1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b="1" dirty="0" err="1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biển</a:t>
            </a:r>
            <a:r>
              <a:rPr lang="en-US" sz="4000" b="1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b="1" dirty="0" err="1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nhé</a:t>
            </a:r>
            <a:r>
              <a:rPr lang="en-US" sz="4000" b="1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!</a:t>
            </a:r>
            <a:endParaRPr lang="vi-VN" sz="4000" b="1" dirty="0">
              <a:solidFill>
                <a:schemeClr val="accent1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642804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4000" b="-4000"/>
          </a:stretch>
        </a:blipFill>
        <a:effectLst/>
      </p:bgPr>
    </p:bg>
    <p:spTree>
      <p:nvGrpSpPr>
        <p:cNvPr id="1" name="Shape 39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33016" y="432642"/>
            <a:ext cx="7458984" cy="24576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119692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oogle Shape;602;p3"/>
          <p:cNvGrpSpPr/>
          <p:nvPr/>
        </p:nvGrpSpPr>
        <p:grpSpPr>
          <a:xfrm>
            <a:off x="-415774" y="3914019"/>
            <a:ext cx="3169476" cy="2943981"/>
            <a:chOff x="3096789" y="-383240"/>
            <a:chExt cx="2377107" cy="2207986"/>
          </a:xfrm>
        </p:grpSpPr>
        <p:sp>
          <p:nvSpPr>
            <p:cNvPr id="9" name="Google Shape;603;p3"/>
            <p:cNvSpPr/>
            <p:nvPr/>
          </p:nvSpPr>
          <p:spPr>
            <a:xfrm>
              <a:off x="4285716" y="480149"/>
              <a:ext cx="1188180" cy="832435"/>
            </a:xfrm>
            <a:custGeom>
              <a:avLst/>
              <a:gdLst/>
              <a:ahLst/>
              <a:cxnLst/>
              <a:rect l="l" t="t" r="r" b="b"/>
              <a:pathLst>
                <a:path w="36565" h="26623" extrusionOk="0">
                  <a:moveTo>
                    <a:pt x="34445" y="0"/>
                  </a:moveTo>
                  <a:lnTo>
                    <a:pt x="0" y="7704"/>
                  </a:lnTo>
                  <a:lnTo>
                    <a:pt x="29802" y="26623"/>
                  </a:lnTo>
                  <a:cubicBezTo>
                    <a:pt x="34648" y="18991"/>
                    <a:pt x="36565" y="9501"/>
                    <a:pt x="3444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0" name="Google Shape;604;p3"/>
            <p:cNvSpPr/>
            <p:nvPr/>
          </p:nvSpPr>
          <p:spPr>
            <a:xfrm>
              <a:off x="3316943" y="-356382"/>
              <a:ext cx="968806" cy="1077416"/>
            </a:xfrm>
            <a:custGeom>
              <a:avLst/>
              <a:gdLst/>
              <a:ahLst/>
              <a:cxnLst/>
              <a:rect l="l" t="t" r="r" b="b"/>
              <a:pathLst>
                <a:path w="29814" h="34458" extrusionOk="0">
                  <a:moveTo>
                    <a:pt x="22098" y="1"/>
                  </a:moveTo>
                  <a:cubicBezTo>
                    <a:pt x="12585" y="2132"/>
                    <a:pt x="4834" y="7907"/>
                    <a:pt x="0" y="15539"/>
                  </a:cubicBezTo>
                  <a:lnTo>
                    <a:pt x="29813" y="34458"/>
                  </a:lnTo>
                  <a:lnTo>
                    <a:pt x="22098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" name="Google Shape;605;p3"/>
            <p:cNvSpPr/>
            <p:nvPr/>
          </p:nvSpPr>
          <p:spPr>
            <a:xfrm>
              <a:off x="4285716" y="-211175"/>
              <a:ext cx="1119323" cy="932209"/>
            </a:xfrm>
            <a:custGeom>
              <a:avLst/>
              <a:gdLst/>
              <a:ahLst/>
              <a:cxnLst/>
              <a:rect l="l" t="t" r="r" b="b"/>
              <a:pathLst>
                <a:path w="34446" h="29814" extrusionOk="0">
                  <a:moveTo>
                    <a:pt x="18908" y="0"/>
                  </a:moveTo>
                  <a:lnTo>
                    <a:pt x="0" y="29814"/>
                  </a:lnTo>
                  <a:lnTo>
                    <a:pt x="34445" y="22110"/>
                  </a:lnTo>
                  <a:cubicBezTo>
                    <a:pt x="32314" y="12597"/>
                    <a:pt x="26551" y="4846"/>
                    <a:pt x="1890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" name="Google Shape;606;p3"/>
            <p:cNvSpPr/>
            <p:nvPr/>
          </p:nvSpPr>
          <p:spPr>
            <a:xfrm>
              <a:off x="4035407" y="-383240"/>
              <a:ext cx="864724" cy="1104274"/>
            </a:xfrm>
            <a:custGeom>
              <a:avLst/>
              <a:gdLst/>
              <a:ahLst/>
              <a:cxnLst/>
              <a:rect l="l" t="t" r="r" b="b"/>
              <a:pathLst>
                <a:path w="26611" h="35317" extrusionOk="0">
                  <a:moveTo>
                    <a:pt x="7729" y="1"/>
                  </a:moveTo>
                  <a:cubicBezTo>
                    <a:pt x="5180" y="1"/>
                    <a:pt x="2592" y="279"/>
                    <a:pt x="0" y="860"/>
                  </a:cubicBezTo>
                  <a:lnTo>
                    <a:pt x="7703" y="35317"/>
                  </a:lnTo>
                  <a:lnTo>
                    <a:pt x="26611" y="5503"/>
                  </a:lnTo>
                  <a:cubicBezTo>
                    <a:pt x="21058" y="1986"/>
                    <a:pt x="14535" y="1"/>
                    <a:pt x="772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" name="Google Shape;607;p3"/>
            <p:cNvSpPr/>
            <p:nvPr/>
          </p:nvSpPr>
          <p:spPr>
            <a:xfrm>
              <a:off x="3670943" y="721003"/>
              <a:ext cx="864724" cy="1103743"/>
            </a:xfrm>
            <a:custGeom>
              <a:avLst/>
              <a:gdLst/>
              <a:ahLst/>
              <a:cxnLst/>
              <a:rect l="l" t="t" r="r" b="b"/>
              <a:pathLst>
                <a:path w="26611" h="35300" extrusionOk="0">
                  <a:moveTo>
                    <a:pt x="18919" y="1"/>
                  </a:moveTo>
                  <a:lnTo>
                    <a:pt x="0" y="29802"/>
                  </a:lnTo>
                  <a:cubicBezTo>
                    <a:pt x="5555" y="33320"/>
                    <a:pt x="12080" y="35299"/>
                    <a:pt x="18888" y="35299"/>
                  </a:cubicBezTo>
                  <a:cubicBezTo>
                    <a:pt x="21435" y="35299"/>
                    <a:pt x="24021" y="35022"/>
                    <a:pt x="26611" y="34445"/>
                  </a:cubicBezTo>
                  <a:lnTo>
                    <a:pt x="18919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" name="Google Shape;608;p3"/>
            <p:cNvSpPr/>
            <p:nvPr/>
          </p:nvSpPr>
          <p:spPr>
            <a:xfrm>
              <a:off x="4285716" y="721003"/>
              <a:ext cx="968026" cy="1077416"/>
            </a:xfrm>
            <a:custGeom>
              <a:avLst/>
              <a:gdLst/>
              <a:ahLst/>
              <a:cxnLst/>
              <a:rect l="l" t="t" r="r" b="b"/>
              <a:pathLst>
                <a:path w="29790" h="34458" extrusionOk="0">
                  <a:moveTo>
                    <a:pt x="0" y="1"/>
                  </a:moveTo>
                  <a:lnTo>
                    <a:pt x="7692" y="34457"/>
                  </a:lnTo>
                  <a:cubicBezTo>
                    <a:pt x="17205" y="32326"/>
                    <a:pt x="24956" y="26551"/>
                    <a:pt x="29790" y="18920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5" name="Google Shape;609;p3"/>
            <p:cNvSpPr/>
            <p:nvPr/>
          </p:nvSpPr>
          <p:spPr>
            <a:xfrm>
              <a:off x="3166036" y="721003"/>
              <a:ext cx="1119713" cy="931834"/>
            </a:xfrm>
            <a:custGeom>
              <a:avLst/>
              <a:gdLst/>
              <a:ahLst/>
              <a:cxnLst/>
              <a:rect l="l" t="t" r="r" b="b"/>
              <a:pathLst>
                <a:path w="34458" h="29802" extrusionOk="0">
                  <a:moveTo>
                    <a:pt x="34457" y="1"/>
                  </a:moveTo>
                  <a:lnTo>
                    <a:pt x="1" y="7692"/>
                  </a:lnTo>
                  <a:cubicBezTo>
                    <a:pt x="2132" y="17205"/>
                    <a:pt x="7906" y="24956"/>
                    <a:pt x="15538" y="29802"/>
                  </a:cubicBezTo>
                  <a:lnTo>
                    <a:pt x="34457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6" name="Google Shape;610;p3"/>
            <p:cNvSpPr/>
            <p:nvPr/>
          </p:nvSpPr>
          <p:spPr>
            <a:xfrm>
              <a:off x="3096789" y="129078"/>
              <a:ext cx="1188960" cy="832091"/>
            </a:xfrm>
            <a:custGeom>
              <a:avLst/>
              <a:gdLst/>
              <a:ahLst/>
              <a:cxnLst/>
              <a:rect l="l" t="t" r="r" b="b"/>
              <a:pathLst>
                <a:path w="36589" h="26612" extrusionOk="0">
                  <a:moveTo>
                    <a:pt x="6775" y="1"/>
                  </a:moveTo>
                  <a:cubicBezTo>
                    <a:pt x="1941" y="7633"/>
                    <a:pt x="1" y="17098"/>
                    <a:pt x="2132" y="26611"/>
                  </a:cubicBezTo>
                  <a:lnTo>
                    <a:pt x="36588" y="18920"/>
                  </a:lnTo>
                  <a:lnTo>
                    <a:pt x="6775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17" name="Rectangle 16"/>
          <p:cNvSpPr/>
          <p:nvPr/>
        </p:nvSpPr>
        <p:spPr>
          <a:xfrm>
            <a:off x="2175940" y="5226050"/>
            <a:ext cx="9778831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4000" b="1" dirty="0" err="1">
                <a:solidFill>
                  <a:prstClr val="black"/>
                </a:solidFill>
                <a:latin typeface="Calibri" panose="020F0502020204030204"/>
              </a:rPr>
              <a:t>Hãy</a:t>
            </a:r>
            <a:r>
              <a:rPr lang="en-US" sz="4000" b="1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en-US" sz="4000" b="1" dirty="0" err="1">
                <a:solidFill>
                  <a:prstClr val="black"/>
                </a:solidFill>
                <a:latin typeface="Calibri" panose="020F0502020204030204"/>
              </a:rPr>
              <a:t>nêu</a:t>
            </a:r>
            <a:r>
              <a:rPr lang="en-US" sz="4000" b="1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en-US" sz="4000" b="1" dirty="0" err="1">
                <a:solidFill>
                  <a:prstClr val="black"/>
                </a:solidFill>
                <a:latin typeface="Calibri" panose="020F0502020204030204"/>
              </a:rPr>
              <a:t>những</a:t>
            </a:r>
            <a:r>
              <a:rPr lang="en-US" sz="4000" b="1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en-US" sz="4000" b="1" dirty="0" err="1">
                <a:solidFill>
                  <a:prstClr val="black"/>
                </a:solidFill>
                <a:latin typeface="Calibri" panose="020F0502020204030204"/>
              </a:rPr>
              <a:t>đồ</a:t>
            </a:r>
            <a:r>
              <a:rPr lang="en-US" sz="4000" b="1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en-US" sz="4000" b="1" dirty="0" err="1">
                <a:solidFill>
                  <a:prstClr val="black"/>
                </a:solidFill>
                <a:latin typeface="Calibri" panose="020F0502020204030204"/>
              </a:rPr>
              <a:t>dùng</a:t>
            </a:r>
            <a:r>
              <a:rPr lang="en-US" sz="4000" b="1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en-US" sz="4000" b="1" dirty="0" err="1">
                <a:solidFill>
                  <a:prstClr val="black"/>
                </a:solidFill>
                <a:latin typeface="Calibri" panose="020F0502020204030204"/>
              </a:rPr>
              <a:t>cần</a:t>
            </a:r>
            <a:r>
              <a:rPr lang="en-US" sz="4000" b="1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en-US" sz="4000" b="1" dirty="0" err="1">
                <a:solidFill>
                  <a:prstClr val="black"/>
                </a:solidFill>
                <a:latin typeface="Calibri" panose="020F0502020204030204"/>
              </a:rPr>
              <a:t>thiết</a:t>
            </a:r>
            <a:r>
              <a:rPr lang="en-US" sz="4000" b="1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en-US" sz="4000" b="1" dirty="0" err="1">
                <a:solidFill>
                  <a:prstClr val="black"/>
                </a:solidFill>
                <a:latin typeface="Calibri" panose="020F0502020204030204"/>
              </a:rPr>
              <a:t>khi</a:t>
            </a:r>
            <a:r>
              <a:rPr lang="en-US" sz="4000" b="1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en-US" sz="4000" b="1" dirty="0" err="1">
                <a:solidFill>
                  <a:prstClr val="black"/>
                </a:solidFill>
                <a:latin typeface="Calibri" panose="020F0502020204030204"/>
              </a:rPr>
              <a:t>đi</a:t>
            </a:r>
            <a:r>
              <a:rPr lang="en-US" sz="4000" b="1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en-US" sz="4000" b="1" dirty="0" err="1">
                <a:solidFill>
                  <a:prstClr val="black"/>
                </a:solidFill>
                <a:latin typeface="Calibri" panose="020F0502020204030204"/>
              </a:rPr>
              <a:t>biển</a:t>
            </a:r>
            <a:r>
              <a:rPr lang="en-US" sz="4000" b="1" dirty="0">
                <a:solidFill>
                  <a:prstClr val="black"/>
                </a:solidFill>
                <a:latin typeface="Calibri" panose="020F0502020204030204"/>
              </a:rPr>
              <a:t>.</a:t>
            </a: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323445" y="1132203"/>
            <a:ext cx="13211177" cy="4389500"/>
          </a:xfrm>
          <a:prstGeom prst="rect">
            <a:avLst/>
          </a:prstGeom>
        </p:spPr>
      </p:pic>
      <p:grpSp>
        <p:nvGrpSpPr>
          <p:cNvPr id="21" name="Google Shape;17755;p64"/>
          <p:cNvGrpSpPr/>
          <p:nvPr/>
        </p:nvGrpSpPr>
        <p:grpSpPr>
          <a:xfrm>
            <a:off x="10340429" y="60993"/>
            <a:ext cx="2035090" cy="2142420"/>
            <a:chOff x="5249540" y="2432942"/>
            <a:chExt cx="351639" cy="370184"/>
          </a:xfrm>
        </p:grpSpPr>
        <p:sp>
          <p:nvSpPr>
            <p:cNvPr id="22" name="Google Shape;17756;p64"/>
            <p:cNvSpPr/>
            <p:nvPr/>
          </p:nvSpPr>
          <p:spPr>
            <a:xfrm>
              <a:off x="5268556" y="2532721"/>
              <a:ext cx="131281" cy="68854"/>
            </a:xfrm>
            <a:custGeom>
              <a:avLst/>
              <a:gdLst/>
              <a:ahLst/>
              <a:cxnLst/>
              <a:rect l="l" t="t" r="r" b="b"/>
              <a:pathLst>
                <a:path w="5005" h="2625" extrusionOk="0">
                  <a:moveTo>
                    <a:pt x="3994" y="1"/>
                  </a:moveTo>
                  <a:lnTo>
                    <a:pt x="0" y="2266"/>
                  </a:lnTo>
                  <a:cubicBezTo>
                    <a:pt x="419" y="2521"/>
                    <a:pt x="877" y="2624"/>
                    <a:pt x="1335" y="2624"/>
                  </a:cubicBezTo>
                  <a:cubicBezTo>
                    <a:pt x="2080" y="2624"/>
                    <a:pt x="2824" y="2351"/>
                    <a:pt x="3391" y="2015"/>
                  </a:cubicBezTo>
                  <a:cubicBezTo>
                    <a:pt x="4021" y="1642"/>
                    <a:pt x="4469" y="1391"/>
                    <a:pt x="5005" y="1310"/>
                  </a:cubicBezTo>
                  <a:lnTo>
                    <a:pt x="3994" y="1"/>
                  </a:lnTo>
                  <a:close/>
                </a:path>
              </a:pathLst>
            </a:custGeom>
            <a:solidFill>
              <a:srgbClr val="D1DCE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 dirty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" name="Google Shape;17757;p64"/>
            <p:cNvSpPr/>
            <p:nvPr/>
          </p:nvSpPr>
          <p:spPr>
            <a:xfrm>
              <a:off x="5476482" y="2439054"/>
              <a:ext cx="96946" cy="67726"/>
            </a:xfrm>
            <a:custGeom>
              <a:avLst/>
              <a:gdLst/>
              <a:ahLst/>
              <a:cxnLst/>
              <a:rect l="l" t="t" r="r" b="b"/>
              <a:pathLst>
                <a:path w="3696" h="2582" extrusionOk="0">
                  <a:moveTo>
                    <a:pt x="1932" y="0"/>
                  </a:moveTo>
                  <a:cubicBezTo>
                    <a:pt x="725" y="0"/>
                    <a:pt x="0" y="304"/>
                    <a:pt x="0" y="304"/>
                  </a:cubicBezTo>
                  <a:lnTo>
                    <a:pt x="2489" y="2582"/>
                  </a:lnTo>
                  <a:lnTo>
                    <a:pt x="3533" y="799"/>
                  </a:lnTo>
                  <a:cubicBezTo>
                    <a:pt x="3696" y="514"/>
                    <a:pt x="3519" y="155"/>
                    <a:pt x="3194" y="107"/>
                  </a:cubicBezTo>
                  <a:cubicBezTo>
                    <a:pt x="2731" y="30"/>
                    <a:pt x="2308" y="0"/>
                    <a:pt x="1932" y="0"/>
                  </a:cubicBez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 dirty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4" name="Google Shape;17758;p64"/>
            <p:cNvSpPr/>
            <p:nvPr/>
          </p:nvSpPr>
          <p:spPr>
            <a:xfrm>
              <a:off x="5249540" y="2432942"/>
              <a:ext cx="342931" cy="370184"/>
            </a:xfrm>
            <a:custGeom>
              <a:avLst/>
              <a:gdLst/>
              <a:ahLst/>
              <a:cxnLst/>
              <a:rect l="l" t="t" r="r" b="b"/>
              <a:pathLst>
                <a:path w="13074" h="14113" extrusionOk="0">
                  <a:moveTo>
                    <a:pt x="6472" y="0"/>
                  </a:moveTo>
                  <a:cubicBezTo>
                    <a:pt x="5312" y="0"/>
                    <a:pt x="3885" y="383"/>
                    <a:pt x="3119" y="998"/>
                  </a:cubicBezTo>
                  <a:cubicBezTo>
                    <a:pt x="1858" y="2001"/>
                    <a:pt x="1641" y="2896"/>
                    <a:pt x="1621" y="3337"/>
                  </a:cubicBezTo>
                  <a:cubicBezTo>
                    <a:pt x="1614" y="3540"/>
                    <a:pt x="1512" y="3730"/>
                    <a:pt x="1349" y="3852"/>
                  </a:cubicBezTo>
                  <a:cubicBezTo>
                    <a:pt x="298" y="4646"/>
                    <a:pt x="34" y="5283"/>
                    <a:pt x="7" y="5703"/>
                  </a:cubicBezTo>
                  <a:cubicBezTo>
                    <a:pt x="1" y="5972"/>
                    <a:pt x="216" y="6175"/>
                    <a:pt x="465" y="6175"/>
                  </a:cubicBezTo>
                  <a:cubicBezTo>
                    <a:pt x="506" y="6175"/>
                    <a:pt x="548" y="6169"/>
                    <a:pt x="590" y="6158"/>
                  </a:cubicBezTo>
                  <a:cubicBezTo>
                    <a:pt x="1939" y="5792"/>
                    <a:pt x="3200" y="5141"/>
                    <a:pt x="4299" y="4266"/>
                  </a:cubicBezTo>
                  <a:cubicBezTo>
                    <a:pt x="4385" y="4196"/>
                    <a:pt x="4488" y="4162"/>
                    <a:pt x="4589" y="4162"/>
                  </a:cubicBezTo>
                  <a:cubicBezTo>
                    <a:pt x="4734" y="4162"/>
                    <a:pt x="4876" y="4232"/>
                    <a:pt x="4963" y="4368"/>
                  </a:cubicBezTo>
                  <a:cubicBezTo>
                    <a:pt x="5933" y="5859"/>
                    <a:pt x="7635" y="6382"/>
                    <a:pt x="8666" y="6571"/>
                  </a:cubicBezTo>
                  <a:lnTo>
                    <a:pt x="8666" y="6599"/>
                  </a:lnTo>
                  <a:cubicBezTo>
                    <a:pt x="8903" y="6931"/>
                    <a:pt x="9079" y="7304"/>
                    <a:pt x="9174" y="7704"/>
                  </a:cubicBezTo>
                  <a:cubicBezTo>
                    <a:pt x="9723" y="9819"/>
                    <a:pt x="8130" y="11881"/>
                    <a:pt x="5940" y="11887"/>
                  </a:cubicBezTo>
                  <a:cubicBezTo>
                    <a:pt x="5519" y="11887"/>
                    <a:pt x="5004" y="11867"/>
                    <a:pt x="4563" y="11820"/>
                  </a:cubicBezTo>
                  <a:lnTo>
                    <a:pt x="2563" y="10721"/>
                  </a:lnTo>
                  <a:cubicBezTo>
                    <a:pt x="2544" y="10710"/>
                    <a:pt x="2524" y="10705"/>
                    <a:pt x="2505" y="10705"/>
                  </a:cubicBezTo>
                  <a:cubicBezTo>
                    <a:pt x="2431" y="10705"/>
                    <a:pt x="2368" y="10782"/>
                    <a:pt x="2400" y="10864"/>
                  </a:cubicBezTo>
                  <a:cubicBezTo>
                    <a:pt x="2536" y="11223"/>
                    <a:pt x="2834" y="11840"/>
                    <a:pt x="3350" y="12260"/>
                  </a:cubicBezTo>
                  <a:cubicBezTo>
                    <a:pt x="3451" y="12348"/>
                    <a:pt x="3465" y="12504"/>
                    <a:pt x="3370" y="12599"/>
                  </a:cubicBezTo>
                  <a:cubicBezTo>
                    <a:pt x="2977" y="12993"/>
                    <a:pt x="2658" y="13447"/>
                    <a:pt x="2427" y="13949"/>
                  </a:cubicBezTo>
                  <a:cubicBezTo>
                    <a:pt x="2389" y="14031"/>
                    <a:pt x="2452" y="14113"/>
                    <a:pt x="2532" y="14113"/>
                  </a:cubicBezTo>
                  <a:cubicBezTo>
                    <a:pt x="2551" y="14113"/>
                    <a:pt x="2571" y="14108"/>
                    <a:pt x="2590" y="14098"/>
                  </a:cubicBezTo>
                  <a:lnTo>
                    <a:pt x="4807" y="12871"/>
                  </a:lnTo>
                  <a:cubicBezTo>
                    <a:pt x="5397" y="12911"/>
                    <a:pt x="6055" y="12932"/>
                    <a:pt x="6360" y="12932"/>
                  </a:cubicBezTo>
                  <a:cubicBezTo>
                    <a:pt x="10110" y="12932"/>
                    <a:pt x="13073" y="9751"/>
                    <a:pt x="12809" y="6009"/>
                  </a:cubicBezTo>
                  <a:cubicBezTo>
                    <a:pt x="12564" y="2774"/>
                    <a:pt x="9981" y="211"/>
                    <a:pt x="6747" y="8"/>
                  </a:cubicBezTo>
                  <a:cubicBezTo>
                    <a:pt x="6657" y="3"/>
                    <a:pt x="6565" y="0"/>
                    <a:pt x="6472" y="0"/>
                  </a:cubicBez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 dirty="0">
                <a:solidFill>
                  <a:srgbClr val="0070C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" name="Google Shape;17759;p64"/>
            <p:cNvSpPr/>
            <p:nvPr/>
          </p:nvSpPr>
          <p:spPr>
            <a:xfrm>
              <a:off x="5249540" y="2484196"/>
              <a:ext cx="351639" cy="318931"/>
            </a:xfrm>
            <a:custGeom>
              <a:avLst/>
              <a:gdLst/>
              <a:ahLst/>
              <a:cxnLst/>
              <a:rect l="l" t="t" r="r" b="b"/>
              <a:pathLst>
                <a:path w="13406" h="12159" extrusionOk="0">
                  <a:moveTo>
                    <a:pt x="6290" y="0"/>
                  </a:moveTo>
                  <a:cubicBezTo>
                    <a:pt x="4288" y="0"/>
                    <a:pt x="2413" y="969"/>
                    <a:pt x="1349" y="1898"/>
                  </a:cubicBezTo>
                  <a:cubicBezTo>
                    <a:pt x="298" y="2699"/>
                    <a:pt x="34" y="3329"/>
                    <a:pt x="7" y="3749"/>
                  </a:cubicBezTo>
                  <a:cubicBezTo>
                    <a:pt x="1" y="4018"/>
                    <a:pt x="216" y="4221"/>
                    <a:pt x="465" y="4221"/>
                  </a:cubicBezTo>
                  <a:cubicBezTo>
                    <a:pt x="506" y="4221"/>
                    <a:pt x="548" y="4215"/>
                    <a:pt x="590" y="4204"/>
                  </a:cubicBezTo>
                  <a:cubicBezTo>
                    <a:pt x="1939" y="3831"/>
                    <a:pt x="3207" y="3187"/>
                    <a:pt x="4299" y="2312"/>
                  </a:cubicBezTo>
                  <a:cubicBezTo>
                    <a:pt x="4386" y="2242"/>
                    <a:pt x="4489" y="2208"/>
                    <a:pt x="4592" y="2208"/>
                  </a:cubicBezTo>
                  <a:cubicBezTo>
                    <a:pt x="4736" y="2208"/>
                    <a:pt x="4879" y="2276"/>
                    <a:pt x="4970" y="2407"/>
                  </a:cubicBezTo>
                  <a:cubicBezTo>
                    <a:pt x="5933" y="3905"/>
                    <a:pt x="7642" y="4428"/>
                    <a:pt x="8666" y="4611"/>
                  </a:cubicBezTo>
                  <a:lnTo>
                    <a:pt x="8672" y="4645"/>
                  </a:lnTo>
                  <a:cubicBezTo>
                    <a:pt x="8910" y="4977"/>
                    <a:pt x="9079" y="5350"/>
                    <a:pt x="9181" y="5750"/>
                  </a:cubicBezTo>
                  <a:cubicBezTo>
                    <a:pt x="9730" y="7865"/>
                    <a:pt x="8130" y="9927"/>
                    <a:pt x="5947" y="9933"/>
                  </a:cubicBezTo>
                  <a:cubicBezTo>
                    <a:pt x="5519" y="9933"/>
                    <a:pt x="5004" y="9906"/>
                    <a:pt x="4570" y="9866"/>
                  </a:cubicBezTo>
                  <a:lnTo>
                    <a:pt x="2563" y="8767"/>
                  </a:lnTo>
                  <a:cubicBezTo>
                    <a:pt x="2544" y="8756"/>
                    <a:pt x="2524" y="8751"/>
                    <a:pt x="2505" y="8751"/>
                  </a:cubicBezTo>
                  <a:cubicBezTo>
                    <a:pt x="2431" y="8751"/>
                    <a:pt x="2368" y="8828"/>
                    <a:pt x="2400" y="8910"/>
                  </a:cubicBezTo>
                  <a:cubicBezTo>
                    <a:pt x="2536" y="9269"/>
                    <a:pt x="2834" y="9886"/>
                    <a:pt x="3350" y="10306"/>
                  </a:cubicBezTo>
                  <a:cubicBezTo>
                    <a:pt x="3451" y="10388"/>
                    <a:pt x="3465" y="10550"/>
                    <a:pt x="3370" y="10645"/>
                  </a:cubicBezTo>
                  <a:cubicBezTo>
                    <a:pt x="2983" y="11039"/>
                    <a:pt x="2665" y="11493"/>
                    <a:pt x="2427" y="11995"/>
                  </a:cubicBezTo>
                  <a:cubicBezTo>
                    <a:pt x="2389" y="12077"/>
                    <a:pt x="2452" y="12159"/>
                    <a:pt x="2532" y="12159"/>
                  </a:cubicBezTo>
                  <a:cubicBezTo>
                    <a:pt x="2551" y="12159"/>
                    <a:pt x="2571" y="12154"/>
                    <a:pt x="2590" y="12144"/>
                  </a:cubicBezTo>
                  <a:lnTo>
                    <a:pt x="4807" y="10917"/>
                  </a:lnTo>
                  <a:cubicBezTo>
                    <a:pt x="5397" y="10957"/>
                    <a:pt x="6055" y="10978"/>
                    <a:pt x="6360" y="10978"/>
                  </a:cubicBezTo>
                  <a:cubicBezTo>
                    <a:pt x="7228" y="10978"/>
                    <a:pt x="8089" y="10801"/>
                    <a:pt x="8889" y="10462"/>
                  </a:cubicBezTo>
                  <a:cubicBezTo>
                    <a:pt x="13405" y="7669"/>
                    <a:pt x="11690" y="2407"/>
                    <a:pt x="9405" y="915"/>
                  </a:cubicBezTo>
                  <a:cubicBezTo>
                    <a:pt x="8395" y="259"/>
                    <a:pt x="7326" y="0"/>
                    <a:pt x="6290" y="0"/>
                  </a:cubicBez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 dirty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6" name="Google Shape;17760;p64"/>
            <p:cNvSpPr/>
            <p:nvPr/>
          </p:nvSpPr>
          <p:spPr>
            <a:xfrm>
              <a:off x="5369227" y="2515540"/>
              <a:ext cx="191820" cy="234549"/>
            </a:xfrm>
            <a:custGeom>
              <a:avLst/>
              <a:gdLst/>
              <a:ahLst/>
              <a:cxnLst/>
              <a:rect l="l" t="t" r="r" b="b"/>
              <a:pathLst>
                <a:path w="7313" h="8942" extrusionOk="0">
                  <a:moveTo>
                    <a:pt x="3181" y="1"/>
                  </a:moveTo>
                  <a:cubicBezTo>
                    <a:pt x="3077" y="1"/>
                    <a:pt x="2994" y="93"/>
                    <a:pt x="3018" y="202"/>
                  </a:cubicBezTo>
                  <a:cubicBezTo>
                    <a:pt x="3350" y="1653"/>
                    <a:pt x="5181" y="1924"/>
                    <a:pt x="4964" y="3409"/>
                  </a:cubicBezTo>
                  <a:cubicBezTo>
                    <a:pt x="4957" y="3465"/>
                    <a:pt x="4910" y="3505"/>
                    <a:pt x="4855" y="3505"/>
                  </a:cubicBezTo>
                  <a:cubicBezTo>
                    <a:pt x="4851" y="3505"/>
                    <a:pt x="4846" y="3504"/>
                    <a:pt x="4842" y="3504"/>
                  </a:cubicBezTo>
                  <a:cubicBezTo>
                    <a:pt x="4699" y="3497"/>
                    <a:pt x="4415" y="3463"/>
                    <a:pt x="4069" y="3409"/>
                  </a:cubicBezTo>
                  <a:lnTo>
                    <a:pt x="4069" y="3409"/>
                  </a:lnTo>
                  <a:cubicBezTo>
                    <a:pt x="4320" y="3755"/>
                    <a:pt x="4503" y="4141"/>
                    <a:pt x="4611" y="4555"/>
                  </a:cubicBezTo>
                  <a:cubicBezTo>
                    <a:pt x="5160" y="6670"/>
                    <a:pt x="3567" y="8738"/>
                    <a:pt x="1377" y="8738"/>
                  </a:cubicBezTo>
                  <a:cubicBezTo>
                    <a:pt x="956" y="8738"/>
                    <a:pt x="441" y="8718"/>
                    <a:pt x="0" y="8677"/>
                  </a:cubicBezTo>
                  <a:lnTo>
                    <a:pt x="0" y="8677"/>
                  </a:lnTo>
                  <a:cubicBezTo>
                    <a:pt x="679" y="8859"/>
                    <a:pt x="1305" y="8942"/>
                    <a:pt x="1877" y="8942"/>
                  </a:cubicBezTo>
                  <a:cubicBezTo>
                    <a:pt x="5971" y="8942"/>
                    <a:pt x="7312" y="4695"/>
                    <a:pt x="5438" y="1815"/>
                  </a:cubicBezTo>
                  <a:cubicBezTo>
                    <a:pt x="4998" y="1124"/>
                    <a:pt x="4381" y="561"/>
                    <a:pt x="3655" y="175"/>
                  </a:cubicBezTo>
                  <a:cubicBezTo>
                    <a:pt x="3519" y="100"/>
                    <a:pt x="3370" y="46"/>
                    <a:pt x="3221" y="5"/>
                  </a:cubicBezTo>
                  <a:cubicBezTo>
                    <a:pt x="3208" y="2"/>
                    <a:pt x="3194" y="1"/>
                    <a:pt x="3181" y="1"/>
                  </a:cubicBezTo>
                  <a:close/>
                </a:path>
              </a:pathLst>
            </a:custGeom>
            <a:solidFill>
              <a:schemeClr val="accent4">
                <a:lumMod val="20000"/>
                <a:lumOff val="80000"/>
              </a:scheme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 dirty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7" name="Google Shape;17761;p64"/>
            <p:cNvSpPr/>
            <p:nvPr/>
          </p:nvSpPr>
          <p:spPr>
            <a:xfrm>
              <a:off x="5352335" y="2493245"/>
              <a:ext cx="24027" cy="30086"/>
            </a:xfrm>
            <a:custGeom>
              <a:avLst/>
              <a:gdLst/>
              <a:ahLst/>
              <a:cxnLst/>
              <a:rect l="l" t="t" r="r" b="b"/>
              <a:pathLst>
                <a:path w="916" h="1147" extrusionOk="0">
                  <a:moveTo>
                    <a:pt x="467" y="0"/>
                  </a:moveTo>
                  <a:cubicBezTo>
                    <a:pt x="463" y="0"/>
                    <a:pt x="459" y="1"/>
                    <a:pt x="454" y="1"/>
                  </a:cubicBezTo>
                  <a:cubicBezTo>
                    <a:pt x="204" y="1"/>
                    <a:pt x="0" y="204"/>
                    <a:pt x="0" y="455"/>
                  </a:cubicBezTo>
                  <a:lnTo>
                    <a:pt x="0" y="685"/>
                  </a:lnTo>
                  <a:cubicBezTo>
                    <a:pt x="0" y="943"/>
                    <a:pt x="204" y="1147"/>
                    <a:pt x="454" y="1147"/>
                  </a:cubicBezTo>
                  <a:cubicBezTo>
                    <a:pt x="712" y="1147"/>
                    <a:pt x="916" y="943"/>
                    <a:pt x="916" y="685"/>
                  </a:cubicBezTo>
                  <a:lnTo>
                    <a:pt x="916" y="455"/>
                  </a:lnTo>
                  <a:cubicBezTo>
                    <a:pt x="916" y="208"/>
                    <a:pt x="718" y="0"/>
                    <a:pt x="467" y="0"/>
                  </a:cubicBezTo>
                  <a:close/>
                </a:path>
              </a:pathLst>
            </a:custGeom>
            <a:solidFill>
              <a:srgbClr val="203B5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 dirty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8" name="Google Shape;17762;p64"/>
            <p:cNvSpPr/>
            <p:nvPr/>
          </p:nvSpPr>
          <p:spPr>
            <a:xfrm>
              <a:off x="5358184" y="2499304"/>
              <a:ext cx="12118" cy="11935"/>
            </a:xfrm>
            <a:custGeom>
              <a:avLst/>
              <a:gdLst/>
              <a:ahLst/>
              <a:cxnLst/>
              <a:rect l="l" t="t" r="r" b="b"/>
              <a:pathLst>
                <a:path w="462" h="455" extrusionOk="0">
                  <a:moveTo>
                    <a:pt x="231" y="0"/>
                  </a:moveTo>
                  <a:cubicBezTo>
                    <a:pt x="109" y="0"/>
                    <a:pt x="1" y="102"/>
                    <a:pt x="1" y="224"/>
                  </a:cubicBezTo>
                  <a:cubicBezTo>
                    <a:pt x="1" y="353"/>
                    <a:pt x="109" y="454"/>
                    <a:pt x="231" y="454"/>
                  </a:cubicBezTo>
                  <a:cubicBezTo>
                    <a:pt x="360" y="454"/>
                    <a:pt x="462" y="353"/>
                    <a:pt x="462" y="224"/>
                  </a:cubicBezTo>
                  <a:cubicBezTo>
                    <a:pt x="462" y="102"/>
                    <a:pt x="360" y="0"/>
                    <a:pt x="23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 dirty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4188484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4000" b="-4000"/>
          </a:stretch>
        </a:blipFill>
        <a:effectLst/>
      </p:bgPr>
    </p:bg>
    <p:spTree>
      <p:nvGrpSpPr>
        <p:cNvPr id="1" name="Shape 39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09893" y="112475"/>
            <a:ext cx="7071973" cy="69378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615805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481947" y="3389518"/>
            <a:ext cx="2012913" cy="192179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02371" y="4350415"/>
            <a:ext cx="2611597" cy="196437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18" name="Rectangle 17"/>
          <p:cNvSpPr/>
          <p:nvPr/>
        </p:nvSpPr>
        <p:spPr>
          <a:xfrm>
            <a:off x="593127" y="788552"/>
            <a:ext cx="11431233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en-US" sz="4000" b="1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   </a:t>
            </a:r>
            <a:r>
              <a:rPr lang="vi-VN" sz="4000" b="1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Điều đầu tiên khi đi bơi là cần phải có p</a:t>
            </a:r>
            <a:r>
              <a:rPr lang="en-US" sz="4000" b="1" dirty="0" err="1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hao</a:t>
            </a:r>
            <a:r>
              <a:rPr lang="en-US" sz="4000" b="1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b="1" dirty="0" err="1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có</a:t>
            </a:r>
            <a:r>
              <a:rPr lang="en-US" sz="4000" b="1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en-US" sz="4000" b="1" dirty="0" err="1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Em</a:t>
            </a:r>
            <a:r>
              <a:rPr lang="en-US" sz="4000" b="1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b="1" dirty="0" err="1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hãy</a:t>
            </a:r>
            <a:r>
              <a:rPr lang="en-US" sz="4000" b="1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b="1" dirty="0" err="1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trả</a:t>
            </a:r>
            <a:r>
              <a:rPr lang="en-US" sz="4000" b="1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b="1" dirty="0" err="1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lời</a:t>
            </a:r>
            <a:r>
              <a:rPr lang="en-US" sz="4000" b="1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b="1" dirty="0" err="1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đúng</a:t>
            </a:r>
            <a:r>
              <a:rPr lang="en-US" sz="4000" b="1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4 </a:t>
            </a:r>
            <a:r>
              <a:rPr lang="en-US" sz="4000" b="1" dirty="0" err="1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câu</a:t>
            </a:r>
            <a:r>
              <a:rPr lang="en-US" sz="4000" b="1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b="1" dirty="0" err="1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hỏi</a:t>
            </a:r>
            <a:r>
              <a:rPr lang="en-US" sz="4000" b="1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b="1" dirty="0" err="1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sau</a:t>
            </a:r>
            <a:r>
              <a:rPr lang="en-US" sz="4000" b="1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b="1" dirty="0" err="1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để</a:t>
            </a:r>
            <a:r>
              <a:rPr lang="en-US" sz="4000" b="1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b="1" dirty="0" err="1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thu</a:t>
            </a:r>
            <a:r>
              <a:rPr lang="en-US" sz="4000" b="1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b="1" dirty="0" err="1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thập</a:t>
            </a:r>
            <a:r>
              <a:rPr lang="en-US" sz="4000" b="1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b="1" dirty="0" err="1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đủ</a:t>
            </a:r>
            <a:r>
              <a:rPr lang="en-US" sz="4000" b="1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b="1" dirty="0" err="1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những</a:t>
            </a:r>
            <a:r>
              <a:rPr lang="en-US" sz="4000" b="1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b="1" dirty="0" err="1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chiếc</a:t>
            </a:r>
            <a:r>
              <a:rPr lang="en-US" sz="4000" b="1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b="1" dirty="0" err="1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phao</a:t>
            </a:r>
            <a:r>
              <a:rPr lang="en-US" sz="4000" b="1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b="1" dirty="0" err="1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bơi</a:t>
            </a:r>
            <a:r>
              <a:rPr lang="en-US" sz="4000" b="1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b="1" dirty="0" err="1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và</a:t>
            </a:r>
            <a:r>
              <a:rPr lang="en-US" sz="4000" b="1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b="1" dirty="0" err="1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tấm</a:t>
            </a:r>
            <a:r>
              <a:rPr lang="en-US" sz="4000" b="1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b="1" dirty="0" err="1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lướt</a:t>
            </a:r>
            <a:r>
              <a:rPr lang="en-US" sz="4000" b="1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b="1" dirty="0" err="1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ván</a:t>
            </a:r>
            <a:r>
              <a:rPr lang="en-US" sz="4000" b="1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b="1" dirty="0" err="1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nhé</a:t>
            </a:r>
            <a:r>
              <a:rPr lang="en-US" sz="4000" b="1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!</a:t>
            </a:r>
            <a:endParaRPr lang="vi-VN" sz="4000" b="1" dirty="0">
              <a:solidFill>
                <a:schemeClr val="accent1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18871" y="3389995"/>
            <a:ext cx="2240369" cy="203137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595649">
            <a:off x="9936518" y="2050216"/>
            <a:ext cx="1532599" cy="471094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27165" y="126101"/>
            <a:ext cx="1127788" cy="15771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49762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500"/>
                            </p:stCondLst>
                            <p:childTnLst>
                              <p:par>
                                <p:cTn id="3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1059" y="932536"/>
            <a:ext cx="10609882" cy="2950773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551008" y="260431"/>
            <a:ext cx="928289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>
                <a:latin typeface="Calibri" panose="020F0502020204030204" pitchFamily="34" charset="0"/>
                <a:cs typeface="Calibri" panose="020F0502020204030204" pitchFamily="34" charset="0"/>
              </a:rPr>
              <a:t>Quan</a:t>
            </a:r>
            <a:r>
              <a:rPr lang="en-US" sz="40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b="1" dirty="0" err="1">
                <a:latin typeface="Calibri" panose="020F0502020204030204" pitchFamily="34" charset="0"/>
                <a:cs typeface="Calibri" panose="020F0502020204030204" pitchFamily="34" charset="0"/>
              </a:rPr>
              <a:t>sát</a:t>
            </a:r>
            <a:r>
              <a:rPr lang="en-US" sz="40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b="1" dirty="0" err="1">
                <a:latin typeface="Calibri" panose="020F0502020204030204" pitchFamily="34" charset="0"/>
                <a:cs typeface="Calibri" panose="020F0502020204030204" pitchFamily="34" charset="0"/>
              </a:rPr>
              <a:t>hình</a:t>
            </a:r>
            <a:r>
              <a:rPr lang="en-US" sz="40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b="1" dirty="0" err="1">
                <a:latin typeface="Calibri" panose="020F0502020204030204" pitchFamily="34" charset="0"/>
                <a:cs typeface="Calibri" panose="020F0502020204030204" pitchFamily="34" charset="0"/>
              </a:rPr>
              <a:t>rồi</a:t>
            </a:r>
            <a:r>
              <a:rPr lang="en-US" sz="40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b="1" dirty="0" err="1">
                <a:latin typeface="Calibri" panose="020F0502020204030204" pitchFamily="34" charset="0"/>
                <a:cs typeface="Calibri" panose="020F0502020204030204" pitchFamily="34" charset="0"/>
              </a:rPr>
              <a:t>trả</a:t>
            </a:r>
            <a:r>
              <a:rPr lang="en-US" sz="40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b="1" dirty="0" err="1">
                <a:latin typeface="Calibri" panose="020F0502020204030204" pitchFamily="34" charset="0"/>
                <a:cs typeface="Calibri" panose="020F0502020204030204" pitchFamily="34" charset="0"/>
              </a:rPr>
              <a:t>lời</a:t>
            </a:r>
            <a:r>
              <a:rPr lang="en-US" sz="40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b="1" dirty="0" err="1">
                <a:latin typeface="Calibri" panose="020F0502020204030204" pitchFamily="34" charset="0"/>
                <a:cs typeface="Calibri" panose="020F0502020204030204" pitchFamily="34" charset="0"/>
              </a:rPr>
              <a:t>câu</a:t>
            </a:r>
            <a:r>
              <a:rPr lang="en-US" sz="40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b="1" dirty="0" err="1">
                <a:latin typeface="Calibri" panose="020F0502020204030204" pitchFamily="34" charset="0"/>
                <a:cs typeface="Calibri" panose="020F0502020204030204" pitchFamily="34" charset="0"/>
              </a:rPr>
              <a:t>hỏi</a:t>
            </a:r>
            <a:r>
              <a:rPr lang="en-US" sz="4000" b="1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</p:txBody>
      </p:sp>
      <p:sp>
        <p:nvSpPr>
          <p:cNvPr id="7" name="Rectangle 6"/>
          <p:cNvSpPr/>
          <p:nvPr/>
        </p:nvSpPr>
        <p:spPr>
          <a:xfrm>
            <a:off x="278065" y="3913495"/>
            <a:ext cx="11507635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5000"/>
              </a:lnSpc>
            </a:pPr>
            <a:r>
              <a:rPr lang="vi-VN" sz="3600" b="1" dirty="0">
                <a:latin typeface="Calibri" panose="020F0502020204030204" pitchFamily="34" charset="0"/>
                <a:cs typeface="Calibri" panose="020F0502020204030204" pitchFamily="34" charset="0"/>
              </a:rPr>
              <a:t>a) Túi đường cân nặng bao nhiêu gam?</a:t>
            </a:r>
          </a:p>
          <a:p>
            <a:pPr>
              <a:lnSpc>
                <a:spcPct val="125000"/>
              </a:lnSpc>
            </a:pPr>
            <a:r>
              <a:rPr lang="vi-VN" sz="3600" b="1" dirty="0">
                <a:latin typeface="Calibri" panose="020F0502020204030204" pitchFamily="34" charset="0"/>
                <a:cs typeface="Calibri" panose="020F0502020204030204" pitchFamily="34" charset="0"/>
              </a:rPr>
              <a:t>b) Túi muối cân nặng bao nhiêu gam?</a:t>
            </a:r>
          </a:p>
          <a:p>
            <a:pPr>
              <a:lnSpc>
                <a:spcPct val="125000"/>
              </a:lnSpc>
            </a:pPr>
            <a:r>
              <a:rPr lang="vi-VN" sz="3600" b="1" dirty="0">
                <a:latin typeface="Calibri" panose="020F0502020204030204" pitchFamily="34" charset="0"/>
                <a:cs typeface="Calibri" panose="020F0502020204030204" pitchFamily="34" charset="0"/>
              </a:rPr>
              <a:t>c) Túi đường và túi muối cân nặng tất cả bao nhiêu gam?</a:t>
            </a:r>
          </a:p>
          <a:p>
            <a:pPr>
              <a:lnSpc>
                <a:spcPct val="125000"/>
              </a:lnSpc>
            </a:pPr>
            <a:r>
              <a:rPr lang="vi-VN" sz="3600" b="1" dirty="0">
                <a:latin typeface="Calibri" panose="020F0502020204030204" pitchFamily="34" charset="0"/>
                <a:cs typeface="Calibri" panose="020F0502020204030204" pitchFamily="34" charset="0"/>
              </a:rPr>
              <a:t>d) Túi đường nặng hơn túi muối bao nhiêu gam?</a:t>
            </a:r>
          </a:p>
        </p:txBody>
      </p:sp>
    </p:spTree>
    <p:extLst>
      <p:ext uri="{BB962C8B-B14F-4D97-AF65-F5344CB8AC3E}">
        <p14:creationId xmlns:p14="http://schemas.microsoft.com/office/powerpoint/2010/main" val="17476697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>
          <a:xfrm>
            <a:off x="137161" y="104391"/>
            <a:ext cx="1205484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vi-VN" sz="3600" b="1" dirty="0">
                <a:latin typeface="Calibri" panose="020F0502020204030204" pitchFamily="34" charset="0"/>
                <a:cs typeface="Calibri" panose="020F0502020204030204" pitchFamily="34" charset="0"/>
              </a:rPr>
              <a:t>a) Túi đường cân nặng </a:t>
            </a:r>
            <a:r>
              <a:rPr lang="en-US" sz="3600" b="1" dirty="0">
                <a:latin typeface="Calibri" panose="020F0502020204030204" pitchFamily="34" charset="0"/>
                <a:cs typeface="Calibri" panose="020F0502020204030204" pitchFamily="34" charset="0"/>
              </a:rPr>
              <a:t>…………………………………………  g</a:t>
            </a:r>
            <a:endParaRPr lang="vi-VN" sz="36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50000"/>
              </a:lnSpc>
            </a:pPr>
            <a:r>
              <a:rPr lang="vi-VN" sz="3600" b="1" dirty="0">
                <a:latin typeface="Calibri" panose="020F0502020204030204" pitchFamily="34" charset="0"/>
                <a:cs typeface="Calibri" panose="020F0502020204030204" pitchFamily="34" charset="0"/>
              </a:rPr>
              <a:t>b) Túi muối cân nặng </a:t>
            </a:r>
            <a:r>
              <a:rPr lang="en-US" sz="3600" b="1" dirty="0">
                <a:latin typeface="Calibri" panose="020F0502020204030204" pitchFamily="34" charset="0"/>
                <a:cs typeface="Calibri" panose="020F0502020204030204" pitchFamily="34" charset="0"/>
              </a:rPr>
              <a:t>…………………………………………. g</a:t>
            </a:r>
            <a:endParaRPr lang="vi-VN" sz="36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50000"/>
              </a:lnSpc>
            </a:pPr>
            <a:r>
              <a:rPr lang="vi-VN" sz="3600" b="1" dirty="0">
                <a:latin typeface="Calibri" panose="020F0502020204030204" pitchFamily="34" charset="0"/>
                <a:cs typeface="Calibri" panose="020F0502020204030204" pitchFamily="34" charset="0"/>
              </a:rPr>
              <a:t>c) Túi đường và túi muối cân nặng tất cả </a:t>
            </a:r>
            <a:r>
              <a:rPr lang="en-US" sz="3600" b="1" dirty="0">
                <a:latin typeface="Calibri" panose="020F0502020204030204" pitchFamily="34" charset="0"/>
                <a:cs typeface="Calibri" panose="020F0502020204030204" pitchFamily="34" charset="0"/>
              </a:rPr>
              <a:t>……………………………. g</a:t>
            </a:r>
            <a:endParaRPr lang="vi-VN" sz="36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50000"/>
              </a:lnSpc>
            </a:pPr>
            <a:r>
              <a:rPr lang="vi-VN" sz="3600" b="1" dirty="0">
                <a:latin typeface="Calibri" panose="020F0502020204030204" pitchFamily="34" charset="0"/>
                <a:cs typeface="Calibri" panose="020F0502020204030204" pitchFamily="34" charset="0"/>
              </a:rPr>
              <a:t>d) Túi đường nặng hơn túi muối </a:t>
            </a:r>
            <a:r>
              <a:rPr lang="en-US" sz="3600" b="1" dirty="0">
                <a:latin typeface="Calibri" panose="020F0502020204030204" pitchFamily="34" charset="0"/>
                <a:cs typeface="Calibri" panose="020F0502020204030204" pitchFamily="34" charset="0"/>
              </a:rPr>
              <a:t>…………………………… g</a:t>
            </a:r>
            <a:endParaRPr lang="vi-VN" sz="36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6" name="圆角矩形 6">
            <a:extLst>
              <a:ext uri="{FF2B5EF4-FFF2-40B4-BE49-F238E27FC236}">
                <a16:creationId xmlns:a16="http://schemas.microsoft.com/office/drawing/2014/main" id="{AEA1C091-E5E3-E54C-A772-962D354D3F99}"/>
              </a:ext>
            </a:extLst>
          </p:cNvPr>
          <p:cNvSpPr/>
          <p:nvPr/>
        </p:nvSpPr>
        <p:spPr>
          <a:xfrm>
            <a:off x="4547431" y="308879"/>
            <a:ext cx="5310534" cy="590551"/>
          </a:xfrm>
          <a:prstGeom prst="roundRect">
            <a:avLst>
              <a:gd name="adj" fmla="val 50000"/>
            </a:avLst>
          </a:prstGeom>
          <a:solidFill>
            <a:srgbClr val="31868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3600" b="1" dirty="0">
                <a:latin typeface="Calibri" panose="020F0502020204030204" pitchFamily="34" charset="0"/>
                <a:cs typeface="Calibri" panose="020F0502020204030204" pitchFamily="34" charset="0"/>
              </a:rPr>
              <a:t>100 + 500 + 200 = 800</a:t>
            </a:r>
            <a:endParaRPr kumimoji="1" lang="zh-CN" altLang="en-US" sz="36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5264" y="3672728"/>
            <a:ext cx="10609882" cy="2950773"/>
          </a:xfrm>
          <a:prstGeom prst="rect">
            <a:avLst/>
          </a:prstGeom>
        </p:spPr>
      </p:pic>
      <p:sp>
        <p:nvSpPr>
          <p:cNvPr id="21" name="圆角矩形 6">
            <a:extLst>
              <a:ext uri="{FF2B5EF4-FFF2-40B4-BE49-F238E27FC236}">
                <a16:creationId xmlns:a16="http://schemas.microsoft.com/office/drawing/2014/main" id="{AEA1C091-E5E3-E54C-A772-962D354D3F99}"/>
              </a:ext>
            </a:extLst>
          </p:cNvPr>
          <p:cNvSpPr/>
          <p:nvPr/>
        </p:nvSpPr>
        <p:spPr>
          <a:xfrm>
            <a:off x="4212150" y="1103918"/>
            <a:ext cx="5404289" cy="590551"/>
          </a:xfrm>
          <a:prstGeom prst="roundRect">
            <a:avLst>
              <a:gd name="adj" fmla="val 50000"/>
            </a:avLst>
          </a:prstGeom>
          <a:solidFill>
            <a:srgbClr val="31868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3600" b="1" dirty="0">
                <a:latin typeface="Calibri" panose="020F0502020204030204" pitchFamily="34" charset="0"/>
                <a:cs typeface="Calibri" panose="020F0502020204030204" pitchFamily="34" charset="0"/>
              </a:rPr>
              <a:t>200 + 200 = 400</a:t>
            </a:r>
            <a:endParaRPr kumimoji="1" lang="zh-CN" altLang="en-US" sz="36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2" name="圆角矩形 6">
            <a:extLst>
              <a:ext uri="{FF2B5EF4-FFF2-40B4-BE49-F238E27FC236}">
                <a16:creationId xmlns:a16="http://schemas.microsoft.com/office/drawing/2014/main" id="{AEA1C091-E5E3-E54C-A772-962D354D3F99}"/>
              </a:ext>
            </a:extLst>
          </p:cNvPr>
          <p:cNvSpPr/>
          <p:nvPr/>
        </p:nvSpPr>
        <p:spPr>
          <a:xfrm>
            <a:off x="7935941" y="1960188"/>
            <a:ext cx="3757235" cy="590551"/>
          </a:xfrm>
          <a:prstGeom prst="roundRect">
            <a:avLst>
              <a:gd name="adj" fmla="val 50000"/>
            </a:avLst>
          </a:prstGeom>
          <a:solidFill>
            <a:srgbClr val="31868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3600" b="1" dirty="0">
                <a:latin typeface="Calibri" panose="020F0502020204030204" pitchFamily="34" charset="0"/>
                <a:cs typeface="Calibri" panose="020F0502020204030204" pitchFamily="34" charset="0"/>
              </a:rPr>
              <a:t>400 + 800 = 1 200</a:t>
            </a:r>
            <a:endParaRPr kumimoji="1" lang="zh-CN" altLang="en-US" sz="36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3" name="圆角矩形 6">
            <a:extLst>
              <a:ext uri="{FF2B5EF4-FFF2-40B4-BE49-F238E27FC236}">
                <a16:creationId xmlns:a16="http://schemas.microsoft.com/office/drawing/2014/main" id="{AEA1C091-E5E3-E54C-A772-962D354D3F99}"/>
              </a:ext>
            </a:extLst>
          </p:cNvPr>
          <p:cNvSpPr/>
          <p:nvPr/>
        </p:nvSpPr>
        <p:spPr>
          <a:xfrm>
            <a:off x="6396701" y="2816458"/>
            <a:ext cx="3644144" cy="590551"/>
          </a:xfrm>
          <a:prstGeom prst="roundRect">
            <a:avLst>
              <a:gd name="adj" fmla="val 50000"/>
            </a:avLst>
          </a:prstGeom>
          <a:solidFill>
            <a:srgbClr val="31868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3600" b="1" dirty="0">
                <a:latin typeface="Calibri" panose="020F0502020204030204" pitchFamily="34" charset="0"/>
                <a:cs typeface="Calibri" panose="020F0502020204030204" pitchFamily="34" charset="0"/>
              </a:rPr>
              <a:t>800 – 400 = 400</a:t>
            </a:r>
            <a:endParaRPr kumimoji="1" lang="zh-CN" altLang="en-US" sz="36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931093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 animBg="1"/>
      <p:bldP spid="21" grpId="0" animBg="1"/>
      <p:bldP spid="22" grpId="0" animBg="1"/>
      <p:bldP spid="2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0480"/>
            <a:ext cx="9098280" cy="6827520"/>
          </a:xfrm>
          <a:prstGeom prst="rect">
            <a:avLst/>
          </a:prstGeom>
        </p:spPr>
      </p:pic>
      <p:sp>
        <p:nvSpPr>
          <p:cNvPr id="6" name="Rounded Rectangle 5"/>
          <p:cNvSpPr/>
          <p:nvPr/>
        </p:nvSpPr>
        <p:spPr>
          <a:xfrm>
            <a:off x="9098280" y="30480"/>
            <a:ext cx="3093720" cy="6827520"/>
          </a:xfrm>
          <a:prstGeom prst="roundRect">
            <a:avLst/>
          </a:prstGeom>
          <a:solidFill>
            <a:srgbClr val="FAEDB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365760" rtlCol="0" anchor="ctr"/>
          <a:lstStyle/>
          <a:p>
            <a:pPr algn="ctr"/>
            <a:r>
              <a:rPr lang="en-US" sz="3600" b="1" dirty="0" err="1">
                <a:solidFill>
                  <a:srgbClr val="E8617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Cảm</a:t>
            </a:r>
            <a:r>
              <a:rPr lang="en-US" sz="3600" b="1" dirty="0">
                <a:solidFill>
                  <a:srgbClr val="E8617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E8617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ơn</a:t>
            </a:r>
            <a:r>
              <a:rPr lang="en-US" sz="3600" b="1" dirty="0">
                <a:solidFill>
                  <a:srgbClr val="E8617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E8617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các</a:t>
            </a:r>
            <a:r>
              <a:rPr lang="en-US" sz="3600" b="1" dirty="0">
                <a:solidFill>
                  <a:srgbClr val="E8617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E8617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bạn</a:t>
            </a:r>
            <a:r>
              <a:rPr lang="en-US" sz="3600" b="1" dirty="0">
                <a:solidFill>
                  <a:srgbClr val="E8617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E8617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nhé</a:t>
            </a:r>
            <a:r>
              <a:rPr lang="en-US" sz="3600" b="1" dirty="0">
                <a:solidFill>
                  <a:srgbClr val="E8617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! </a:t>
            </a:r>
            <a:r>
              <a:rPr lang="en-US" sz="3600" b="1" dirty="0" err="1">
                <a:solidFill>
                  <a:srgbClr val="E8617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Chúng</a:t>
            </a:r>
            <a:r>
              <a:rPr lang="en-US" sz="3600" b="1" dirty="0">
                <a:solidFill>
                  <a:srgbClr val="E8617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E8617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tớ</a:t>
            </a:r>
            <a:r>
              <a:rPr lang="en-US" sz="3600" b="1" dirty="0">
                <a:solidFill>
                  <a:srgbClr val="E8617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E8617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đã</a:t>
            </a:r>
            <a:r>
              <a:rPr lang="en-US" sz="3600" b="1" dirty="0">
                <a:solidFill>
                  <a:srgbClr val="E8617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E8617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có</a:t>
            </a:r>
            <a:r>
              <a:rPr lang="en-US" sz="3600" b="1" dirty="0">
                <a:solidFill>
                  <a:srgbClr val="E8617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E8617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đủ</a:t>
            </a:r>
            <a:r>
              <a:rPr lang="en-US" sz="3600" b="1" dirty="0">
                <a:solidFill>
                  <a:srgbClr val="E8617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E8617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đồ</a:t>
            </a:r>
            <a:r>
              <a:rPr lang="en-US" sz="3600" b="1" dirty="0">
                <a:solidFill>
                  <a:srgbClr val="E8617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E8617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mình</a:t>
            </a:r>
            <a:r>
              <a:rPr lang="en-US" sz="3600" b="1" dirty="0">
                <a:solidFill>
                  <a:srgbClr val="E8617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E8617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cần</a:t>
            </a:r>
            <a:r>
              <a:rPr lang="en-US" sz="3600" b="1" dirty="0">
                <a:solidFill>
                  <a:srgbClr val="E8617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E8617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dùng</a:t>
            </a:r>
            <a:r>
              <a:rPr lang="en-US" sz="3600" b="1" dirty="0">
                <a:solidFill>
                  <a:srgbClr val="E8617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!</a:t>
            </a:r>
            <a:endParaRPr lang="vi-VN" sz="3600" b="1" dirty="0">
              <a:solidFill>
                <a:srgbClr val="E86173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endParaRPr lang="en-US" sz="2000" b="1" dirty="0">
              <a:solidFill>
                <a:srgbClr val="E8617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608872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532783" y="1200032"/>
            <a:ext cx="11431233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en-US" sz="4000" b="1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   </a:t>
            </a:r>
            <a:r>
              <a:rPr lang="en-US" sz="4000" b="1" dirty="0" err="1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Đi</a:t>
            </a:r>
            <a:r>
              <a:rPr lang="en-US" sz="4000" b="1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b="1" dirty="0" err="1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biển</a:t>
            </a:r>
            <a:r>
              <a:rPr lang="en-US" sz="4000" b="1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b="1" dirty="0" err="1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rất</a:t>
            </a:r>
            <a:r>
              <a:rPr lang="en-US" sz="4000" b="1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b="1" dirty="0" err="1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là</a:t>
            </a:r>
            <a:r>
              <a:rPr lang="en-US" sz="4000" b="1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b="1" dirty="0" err="1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nắng</a:t>
            </a:r>
            <a:r>
              <a:rPr lang="en-US" sz="4000" b="1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4000" b="1" dirty="0" err="1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bạn</a:t>
            </a:r>
            <a:r>
              <a:rPr lang="en-US" sz="4000" b="1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Mimi </a:t>
            </a:r>
            <a:r>
              <a:rPr lang="en-US" sz="4000" b="1" dirty="0" err="1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cần</a:t>
            </a:r>
            <a:r>
              <a:rPr lang="en-US" sz="4000" b="1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b="1" dirty="0" err="1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có</a:t>
            </a:r>
            <a:r>
              <a:rPr lang="en-US" sz="4000" b="1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b="1" dirty="0" err="1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mũ</a:t>
            </a:r>
            <a:r>
              <a:rPr lang="en-US" sz="4000" b="1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b="1" dirty="0" err="1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để</a:t>
            </a:r>
            <a:r>
              <a:rPr lang="en-US" sz="4000" b="1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b="1" dirty="0" err="1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che</a:t>
            </a:r>
            <a:r>
              <a:rPr lang="en-US" sz="4000" b="1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b="1" dirty="0" err="1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nắng</a:t>
            </a:r>
            <a:r>
              <a:rPr lang="en-US" sz="4000" b="1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! </a:t>
            </a:r>
            <a:r>
              <a:rPr lang="en-US" sz="4000" b="1" dirty="0" err="1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Em</a:t>
            </a:r>
            <a:r>
              <a:rPr lang="en-US" sz="4000" b="1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b="1" dirty="0" err="1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hãy</a:t>
            </a:r>
            <a:r>
              <a:rPr lang="en-US" sz="4000" b="1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b="1" dirty="0" err="1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làm</a:t>
            </a:r>
            <a:r>
              <a:rPr lang="en-US" sz="4000" b="1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b="1" dirty="0" err="1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bài</a:t>
            </a:r>
            <a:r>
              <a:rPr lang="en-US" sz="4000" b="1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b="1" dirty="0" err="1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tập</a:t>
            </a:r>
            <a:r>
              <a:rPr lang="en-US" sz="4000" b="1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b="1" dirty="0" err="1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sau</a:t>
            </a:r>
            <a:r>
              <a:rPr lang="en-US" sz="4000" b="1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b="1" dirty="0" err="1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để</a:t>
            </a:r>
            <a:r>
              <a:rPr lang="en-US" sz="4000" b="1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b="1" dirty="0" err="1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giúp</a:t>
            </a:r>
            <a:r>
              <a:rPr lang="en-US" sz="4000" b="1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b="1" dirty="0" err="1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bạn</a:t>
            </a:r>
            <a:r>
              <a:rPr lang="en-US" sz="4000" b="1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b="1" dirty="0" err="1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chuẩn</a:t>
            </a:r>
            <a:r>
              <a:rPr lang="en-US" sz="4000" b="1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b="1" dirty="0" err="1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bị</a:t>
            </a:r>
            <a:r>
              <a:rPr lang="en-US" sz="4000" b="1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b="1" dirty="0" err="1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nhé</a:t>
            </a:r>
            <a:r>
              <a:rPr lang="en-US" sz="4000" b="1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!</a:t>
            </a:r>
            <a:endParaRPr lang="vi-VN" sz="4000" b="1" dirty="0">
              <a:solidFill>
                <a:schemeClr val="accent1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48400" y="2727544"/>
            <a:ext cx="5409347" cy="352036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9747" y="0"/>
            <a:ext cx="1365579" cy="16937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63775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9747" y="2185534"/>
            <a:ext cx="11892507" cy="415871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50520" y="123271"/>
            <a:ext cx="1156716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4000" b="1" dirty="0">
                <a:latin typeface="Calibri" panose="020F0502020204030204" pitchFamily="34" charset="0"/>
                <a:cs typeface="Calibri" panose="020F0502020204030204" pitchFamily="34" charset="0"/>
              </a:rPr>
              <a:t>Bạn Núi đi học từ nhà lúc 6 giờ 5 phút và đến trường lúc 6 giờ 55 phút. Hỏi bạn Núi đi từ nhà đến trường hết bao nhiêu phút?</a:t>
            </a:r>
          </a:p>
        </p:txBody>
      </p:sp>
      <p:sp>
        <p:nvSpPr>
          <p:cNvPr id="6" name="圆角矩形 6">
            <a:extLst>
              <a:ext uri="{FF2B5EF4-FFF2-40B4-BE49-F238E27FC236}">
                <a16:creationId xmlns:a16="http://schemas.microsoft.com/office/drawing/2014/main" id="{AEA1C091-E5E3-E54C-A772-962D354D3F99}"/>
              </a:ext>
            </a:extLst>
          </p:cNvPr>
          <p:cNvSpPr/>
          <p:nvPr/>
        </p:nvSpPr>
        <p:spPr>
          <a:xfrm>
            <a:off x="6778790" y="2340734"/>
            <a:ext cx="2777779" cy="791955"/>
          </a:xfrm>
          <a:prstGeom prst="roundRect">
            <a:avLst>
              <a:gd name="adj" fmla="val 50000"/>
            </a:avLst>
          </a:prstGeom>
          <a:solidFill>
            <a:srgbClr val="E861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4400" b="1" dirty="0">
                <a:latin typeface="Calibri" panose="020F0502020204030204" pitchFamily="34" charset="0"/>
                <a:cs typeface="Calibri" panose="020F0502020204030204" pitchFamily="34" charset="0"/>
              </a:rPr>
              <a:t>50 </a:t>
            </a:r>
            <a:r>
              <a:rPr kumimoji="1" lang="en-US" altLang="zh-CN" sz="4400" b="1" dirty="0" err="1">
                <a:latin typeface="Calibri" panose="020F0502020204030204" pitchFamily="34" charset="0"/>
                <a:cs typeface="Calibri" panose="020F0502020204030204" pitchFamily="34" charset="0"/>
              </a:rPr>
              <a:t>phút</a:t>
            </a:r>
            <a:endParaRPr kumimoji="1" lang="zh-CN" altLang="en-US" sz="44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401485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 animBg="1"/>
    </p:bldLst>
  </p:timing>
</p:sld>
</file>

<file path=ppt/theme/theme1.xml><?xml version="1.0" encoding="utf-8"?>
<a:theme xmlns:a="http://schemas.openxmlformats.org/drawingml/2006/main" name="Beach Days with My Friends Minitheme by Slidesgo">
  <a:themeElements>
    <a:clrScheme name="Simple Light">
      <a:dk1>
        <a:srgbClr val="5E3A28"/>
      </a:dk1>
      <a:lt1>
        <a:srgbClr val="FFFFFF"/>
      </a:lt1>
      <a:dk2>
        <a:srgbClr val="DBF6E9"/>
      </a:dk2>
      <a:lt2>
        <a:srgbClr val="FFE1C5"/>
      </a:lt2>
      <a:accent1>
        <a:srgbClr val="95E1D3"/>
      </a:accent1>
      <a:accent2>
        <a:srgbClr val="E86173"/>
      </a:accent2>
      <a:accent3>
        <a:srgbClr val="FFDA77"/>
      </a:accent3>
      <a:accent4>
        <a:srgbClr val="23689B"/>
      </a:accent4>
      <a:accent5>
        <a:srgbClr val="FFFFFF"/>
      </a:accent5>
      <a:accent6>
        <a:srgbClr val="FFFFFF"/>
      </a:accent6>
      <a:hlink>
        <a:srgbClr val="191919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124</TotalTime>
  <Words>750</Words>
  <Application>Microsoft Office PowerPoint</Application>
  <PresentationFormat>Widescreen</PresentationFormat>
  <Paragraphs>61</Paragraphs>
  <Slides>19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5" baseType="lpstr">
      <vt:lpstr>Cambria Math</vt:lpstr>
      <vt:lpstr>Mali</vt:lpstr>
      <vt:lpstr>Arial</vt:lpstr>
      <vt:lpstr>Calibri</vt:lpstr>
      <vt:lpstr>Inter</vt:lpstr>
      <vt:lpstr>Beach Days with My Friends Minitheme by Slidesgo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ÔN TẬP CHUNG (Tiết 2)</dc:title>
  <dc:creator>Laptop T&amp;T</dc:creator>
  <cp:lastModifiedBy>ong si</cp:lastModifiedBy>
  <cp:revision>24</cp:revision>
  <dcterms:created xsi:type="dcterms:W3CDTF">2023-05-07T00:18:50Z</dcterms:created>
  <dcterms:modified xsi:type="dcterms:W3CDTF">2025-05-13T11:12:59Z</dcterms:modified>
</cp:coreProperties>
</file>