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2.xml" ContentType="application/vnd.openxmlformats-officedocument.theme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4" r:id="rId2"/>
    <p:sldMasterId id="2147483752" r:id="rId3"/>
    <p:sldMasterId id="2147483754" r:id="rId4"/>
  </p:sldMasterIdLst>
  <p:notesMasterIdLst>
    <p:notesMasterId r:id="rId28"/>
  </p:notes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6" r:id="rId13"/>
    <p:sldId id="277" r:id="rId14"/>
    <p:sldId id="278" r:id="rId15"/>
    <p:sldId id="279" r:id="rId16"/>
    <p:sldId id="280" r:id="rId17"/>
    <p:sldId id="281" r:id="rId18"/>
    <p:sldId id="266" r:id="rId19"/>
    <p:sldId id="282" r:id="rId20"/>
    <p:sldId id="328" r:id="rId21"/>
    <p:sldId id="329" r:id="rId22"/>
    <p:sldId id="330" r:id="rId23"/>
    <p:sldId id="331" r:id="rId24"/>
    <p:sldId id="332" r:id="rId25"/>
    <p:sldId id="333" r:id="rId26"/>
    <p:sldId id="274" r:id="rId27"/>
  </p:sldIdLst>
  <p:sldSz cx="12192000" cy="6858000"/>
  <p:notesSz cx="6858000" cy="9144000"/>
  <p:embeddedFontLst>
    <p:embeddedFont>
      <p:font typeface="#9Slide05 Aphrodite Pro" panose="020B0604020202020204" charset="0"/>
      <p:regular r:id="rId29"/>
    </p:embeddedFont>
    <p:embeddedFont>
      <p:font typeface="#9Slide07 Altus" panose="020B0604020202020204" charset="0"/>
      <p:regular r:id="rId30"/>
    </p:embeddedFont>
    <p:embeddedFont>
      <p:font typeface="#9Slide07 HoneyCream" panose="020B0604020202020204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Livvic" pitchFamily="2" charset="0"/>
      <p:regular r:id="rId36"/>
      <p:bold r:id="rId37"/>
    </p:embeddedFont>
    <p:embeddedFont>
      <p:font typeface="Oswald Regular" panose="020B0604020202020204" charset="0"/>
      <p:regular r:id="rId38"/>
    </p:embeddedFont>
    <p:embeddedFont>
      <p:font typeface="Roboto Condensed Light" panose="02000000000000000000" pitchFamily="2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1.fntdata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FB744-5708-44C7-80BF-79141C7815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4F288-04BE-4B86-8CC1-BF5DC1634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84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974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9d2aea77ef_0_8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9d2aea77ef_0_8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0427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514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9d2aea77ef_0_2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9d2aea77ef_0_2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285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1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48436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528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6701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31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66769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51104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25769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499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26943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233859"/>
      </p:ext>
    </p:extLst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597404"/>
      </p:ext>
    </p:extLst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538312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3010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102984"/>
      </p:ext>
    </p:extLst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5029137"/>
      </p:ext>
    </p:extLst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538057"/>
      </p:ext>
    </p:extLst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083698"/>
      </p:ext>
    </p:extLst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1264187"/>
      </p:ext>
    </p:extLst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779142"/>
      </p:ext>
    </p:extLst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4073880"/>
      </p:ext>
    </p:extLst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82456"/>
      </p:ext>
    </p:extLst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140885099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9240548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58603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0761944"/>
      </p:ext>
    </p:extLst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215"/>
      </p:ext>
    </p:extLst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4852" y="2010646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4852" y="3225478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 flipH="1">
            <a:off x="4708833" y="4159667"/>
            <a:ext cx="6742400" cy="13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000"/>
              <a:buFont typeface="Englebert"/>
              <a:buNone/>
              <a:defRPr sz="120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 flipH="1">
            <a:off x="7061633" y="5029767"/>
            <a:ext cx="4389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024869"/>
      </p:ext>
    </p:extLst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0576548"/>
      </p:ext>
    </p:extLst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>
            <a:off x="9702167" y="-3"/>
            <a:ext cx="2489840" cy="220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3598800" y="1062700"/>
            <a:ext cx="4994400" cy="15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333824"/>
      </p:ext>
    </p:extLst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 flipH="1">
            <a:off x="1548000" y="1029900"/>
            <a:ext cx="54128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 flipH="1">
            <a:off x="6708100" y="2139231"/>
            <a:ext cx="4733600" cy="34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333">
                <a:solidFill>
                  <a:srgbClr val="F6F2E9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●"/>
              <a:defRPr sz="1867">
                <a:solidFill>
                  <a:srgbClr val="F6F2E9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○"/>
              <a:defRPr sz="1867">
                <a:solidFill>
                  <a:srgbClr val="F6F2E9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F2E9"/>
              </a:buClr>
              <a:buSzPts val="1400"/>
              <a:buChar char="■"/>
              <a:defRPr sz="1867">
                <a:solidFill>
                  <a:srgbClr val="F6F2E9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1014968"/>
      </p:ext>
    </p:extLst>
  </p:cSld>
  <p:clrMapOvr>
    <a:masterClrMapping/>
  </p:clrMapOvr>
  <p:transition spd="slow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7804349"/>
      </p:ext>
    </p:extLst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772128"/>
      </p:ext>
    </p:extLst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3484942"/>
      </p:ext>
    </p:extLst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812944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16885" y="4305285"/>
            <a:ext cx="3975100" cy="25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6911467" y="4690067"/>
            <a:ext cx="4463600" cy="15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6911600" y="1358033"/>
            <a:ext cx="4463600" cy="25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157915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6929614"/>
      </p:ext>
    </p:extLst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1567408"/>
      </p:ext>
    </p:extLst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4355919"/>
      </p:ext>
    </p:extLst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1"/>
          </p:nvPr>
        </p:nvSpPr>
        <p:spPr>
          <a:xfrm>
            <a:off x="1024600" y="665967"/>
            <a:ext cx="10142800" cy="45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Livvic"/>
              <a:buAutoNum type="arabicPeriod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rabicPeriod"/>
              <a:defRPr sz="16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alphaLcPeriod"/>
              <a:defRPr sz="16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Roboto Condensed Light"/>
              <a:buAutoNum type="romanLcPeriod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0812955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94107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>
            <a:spLocks noGrp="1"/>
          </p:cNvSpPr>
          <p:nvPr>
            <p:ph type="ctrTitle"/>
          </p:nvPr>
        </p:nvSpPr>
        <p:spPr>
          <a:xfrm>
            <a:off x="3903768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1"/>
          </p:nvPr>
        </p:nvSpPr>
        <p:spPr>
          <a:xfrm>
            <a:off x="3903759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title" idx="2" hasCustomPrompt="1"/>
          </p:nvPr>
        </p:nvSpPr>
        <p:spPr>
          <a:xfrm>
            <a:off x="2569633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4"/>
          <p:cNvSpPr txBox="1">
            <a:spLocks noGrp="1"/>
          </p:cNvSpPr>
          <p:nvPr>
            <p:ph type="ctrTitle" idx="3"/>
          </p:nvPr>
        </p:nvSpPr>
        <p:spPr>
          <a:xfrm>
            <a:off x="7327601" y="1253400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subTitle" idx="4"/>
          </p:nvPr>
        </p:nvSpPr>
        <p:spPr>
          <a:xfrm>
            <a:off x="7327592" y="1624067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title" idx="5" hasCustomPrompt="1"/>
          </p:nvPr>
        </p:nvSpPr>
        <p:spPr>
          <a:xfrm>
            <a:off x="5996800" y="1253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4"/>
          <p:cNvSpPr txBox="1">
            <a:spLocks noGrp="1"/>
          </p:cNvSpPr>
          <p:nvPr>
            <p:ph type="ctrTitle" idx="6"/>
          </p:nvPr>
        </p:nvSpPr>
        <p:spPr>
          <a:xfrm>
            <a:off x="3903768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ubTitle" idx="7"/>
          </p:nvPr>
        </p:nvSpPr>
        <p:spPr>
          <a:xfrm>
            <a:off x="3903759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 idx="8" hasCustomPrompt="1"/>
          </p:nvPr>
        </p:nvSpPr>
        <p:spPr>
          <a:xfrm>
            <a:off x="2569633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4"/>
          <p:cNvSpPr txBox="1">
            <a:spLocks noGrp="1"/>
          </p:cNvSpPr>
          <p:nvPr>
            <p:ph type="ctrTitle" idx="9"/>
          </p:nvPr>
        </p:nvSpPr>
        <p:spPr>
          <a:xfrm>
            <a:off x="7327601" y="2736467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13"/>
          </p:nvPr>
        </p:nvSpPr>
        <p:spPr>
          <a:xfrm>
            <a:off x="7327592" y="3107133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title" idx="14" hasCustomPrompt="1"/>
          </p:nvPr>
        </p:nvSpPr>
        <p:spPr>
          <a:xfrm>
            <a:off x="5996800" y="2736667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4"/>
          <p:cNvSpPr txBox="1">
            <a:spLocks noGrp="1"/>
          </p:cNvSpPr>
          <p:nvPr>
            <p:ph type="ctrTitle" idx="15"/>
          </p:nvPr>
        </p:nvSpPr>
        <p:spPr>
          <a:xfrm>
            <a:off x="3903768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ubTitle" idx="16"/>
          </p:nvPr>
        </p:nvSpPr>
        <p:spPr>
          <a:xfrm>
            <a:off x="3903759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17" hasCustomPrompt="1"/>
          </p:nvPr>
        </p:nvSpPr>
        <p:spPr>
          <a:xfrm>
            <a:off x="2569633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14"/>
          <p:cNvSpPr txBox="1">
            <a:spLocks noGrp="1"/>
          </p:cNvSpPr>
          <p:nvPr>
            <p:ph type="ctrTitle" idx="18"/>
          </p:nvPr>
        </p:nvSpPr>
        <p:spPr>
          <a:xfrm>
            <a:off x="7327601" y="4219533"/>
            <a:ext cx="2203200" cy="49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subTitle" idx="19"/>
          </p:nvPr>
        </p:nvSpPr>
        <p:spPr>
          <a:xfrm>
            <a:off x="7327592" y="4590200"/>
            <a:ext cx="2203200" cy="4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title" idx="20" hasCustomPrompt="1"/>
          </p:nvPr>
        </p:nvSpPr>
        <p:spPr>
          <a:xfrm>
            <a:off x="5996800" y="4219533"/>
            <a:ext cx="1374800" cy="10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85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440822448"/>
      </p:ext>
    </p:extLst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 userDrawn="1">
  <p:cSld name="Table of contents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4229085"/>
            <a:ext cx="4089400" cy="2628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617855"/>
      </p:ext>
    </p:extLst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4013400" y="3495167"/>
            <a:ext cx="4165200" cy="14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4625500" y="4881133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5" name="Google Shape;135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-2157966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>
            <a:spLocks noGrp="1"/>
          </p:cNvSpPr>
          <p:nvPr>
            <p:ph type="title" idx="2" hasCustomPrompt="1"/>
          </p:nvPr>
        </p:nvSpPr>
        <p:spPr>
          <a:xfrm>
            <a:off x="4703703" y="2122711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pic>
        <p:nvPicPr>
          <p:cNvPr id="138" name="Google Shape;13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910502" y="2326397"/>
            <a:ext cx="2530500" cy="359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76801" y="1728668"/>
            <a:ext cx="2587833" cy="4266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860827"/>
      </p:ext>
    </p:extLst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 l="3484"/>
          <a:stretch/>
        </p:blipFill>
        <p:spPr>
          <a:xfrm flipH="1">
            <a:off x="2768600" y="0"/>
            <a:ext cx="94234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7"/>
          <p:cNvSpPr txBox="1">
            <a:spLocks noGrp="1"/>
          </p:cNvSpPr>
          <p:nvPr>
            <p:ph type="title"/>
          </p:nvPr>
        </p:nvSpPr>
        <p:spPr>
          <a:xfrm>
            <a:off x="6036868" y="3166500"/>
            <a:ext cx="4165200" cy="1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1"/>
          </p:nvPr>
        </p:nvSpPr>
        <p:spPr>
          <a:xfrm>
            <a:off x="6673867" y="4564372"/>
            <a:ext cx="2891200" cy="5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title" idx="2" hasCustomPrompt="1"/>
          </p:nvPr>
        </p:nvSpPr>
        <p:spPr>
          <a:xfrm>
            <a:off x="6752068" y="17775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68641926"/>
      </p:ext>
    </p:extLst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right">
  <p:cSld name="Title and body righ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2425701"/>
            <a:ext cx="7023100" cy="44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8"/>
          <p:cNvSpPr txBox="1">
            <a:spLocks noGrp="1"/>
          </p:cNvSpPr>
          <p:nvPr>
            <p:ph type="subTitle" idx="1"/>
          </p:nvPr>
        </p:nvSpPr>
        <p:spPr>
          <a:xfrm>
            <a:off x="7878200" y="3683000"/>
            <a:ext cx="3496800" cy="15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ctrTitle"/>
          </p:nvPr>
        </p:nvSpPr>
        <p:spPr>
          <a:xfrm>
            <a:off x="6107033" y="5504167"/>
            <a:ext cx="526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6052498"/>
      </p:ext>
    </p:extLst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left">
  <p:cSld name="Title and body lef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>
            <a:spLocks noGrp="1"/>
          </p:cNvSpPr>
          <p:nvPr>
            <p:ph type="subTitle" idx="1"/>
          </p:nvPr>
        </p:nvSpPr>
        <p:spPr>
          <a:xfrm>
            <a:off x="816867" y="3612600"/>
            <a:ext cx="3557600" cy="17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1" name="Google Shape;151;p19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463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664200" y="385"/>
            <a:ext cx="6527800" cy="5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4214" y="1105215"/>
            <a:ext cx="4444205" cy="3694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9588237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8"/>
          <p:cNvGrpSpPr/>
          <p:nvPr/>
        </p:nvGrpSpPr>
        <p:grpSpPr>
          <a:xfrm>
            <a:off x="3499738" y="956837"/>
            <a:ext cx="5192511" cy="5192511"/>
            <a:chOff x="1620827" y="1344966"/>
            <a:chExt cx="2272500" cy="2272500"/>
          </a:xfrm>
        </p:grpSpPr>
        <p:sp>
          <p:nvSpPr>
            <p:cNvPr id="36" name="Google Shape;36;p8"/>
            <p:cNvSpPr/>
            <p:nvPr/>
          </p:nvSpPr>
          <p:spPr>
            <a:xfrm flipH="1">
              <a:off x="2918248" y="2243766"/>
              <a:ext cx="585697" cy="522996"/>
            </a:xfrm>
            <a:custGeom>
              <a:avLst/>
              <a:gdLst/>
              <a:ahLst/>
              <a:cxnLst/>
              <a:rect l="l" t="t" r="r" b="b"/>
              <a:pathLst>
                <a:path w="10051" h="8975" extrusionOk="0">
                  <a:moveTo>
                    <a:pt x="7828" y="0"/>
                  </a:moveTo>
                  <a:cubicBezTo>
                    <a:pt x="7828" y="0"/>
                    <a:pt x="1066" y="3591"/>
                    <a:pt x="533" y="4635"/>
                  </a:cubicBezTo>
                  <a:cubicBezTo>
                    <a:pt x="1" y="5677"/>
                    <a:pt x="325" y="8254"/>
                    <a:pt x="1162" y="8940"/>
                  </a:cubicBezTo>
                  <a:cubicBezTo>
                    <a:pt x="1190" y="8963"/>
                    <a:pt x="1228" y="8975"/>
                    <a:pt x="1273" y="8975"/>
                  </a:cubicBezTo>
                  <a:cubicBezTo>
                    <a:pt x="2541" y="8975"/>
                    <a:pt x="10051" y="0"/>
                    <a:pt x="10051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8"/>
            <p:cNvSpPr/>
            <p:nvPr/>
          </p:nvSpPr>
          <p:spPr>
            <a:xfrm flipH="1">
              <a:off x="2868309" y="2600685"/>
              <a:ext cx="176099" cy="721122"/>
            </a:xfrm>
            <a:custGeom>
              <a:avLst/>
              <a:gdLst/>
              <a:ahLst/>
              <a:cxnLst/>
              <a:rect l="l" t="t" r="r" b="b"/>
              <a:pathLst>
                <a:path w="3022" h="12375" extrusionOk="0">
                  <a:moveTo>
                    <a:pt x="1146" y="0"/>
                  </a:moveTo>
                  <a:cubicBezTo>
                    <a:pt x="932" y="0"/>
                    <a:pt x="717" y="633"/>
                    <a:pt x="823" y="1272"/>
                  </a:cubicBezTo>
                  <a:cubicBezTo>
                    <a:pt x="963" y="2102"/>
                    <a:pt x="0" y="4014"/>
                    <a:pt x="331" y="4453"/>
                  </a:cubicBezTo>
                  <a:cubicBezTo>
                    <a:pt x="796" y="5068"/>
                    <a:pt x="441" y="5529"/>
                    <a:pt x="847" y="6174"/>
                  </a:cubicBezTo>
                  <a:cubicBezTo>
                    <a:pt x="1250" y="6820"/>
                    <a:pt x="1916" y="9427"/>
                    <a:pt x="577" y="9588"/>
                  </a:cubicBezTo>
                  <a:cubicBezTo>
                    <a:pt x="577" y="9588"/>
                    <a:pt x="451" y="11875"/>
                    <a:pt x="1417" y="12309"/>
                  </a:cubicBezTo>
                  <a:cubicBezTo>
                    <a:pt x="1519" y="12354"/>
                    <a:pt x="1618" y="12375"/>
                    <a:pt x="1713" y="12375"/>
                  </a:cubicBezTo>
                  <a:cubicBezTo>
                    <a:pt x="2512" y="12375"/>
                    <a:pt x="3022" y="10926"/>
                    <a:pt x="3022" y="10926"/>
                  </a:cubicBezTo>
                  <a:cubicBezTo>
                    <a:pt x="3022" y="10926"/>
                    <a:pt x="2356" y="8243"/>
                    <a:pt x="1913" y="6711"/>
                  </a:cubicBezTo>
                  <a:cubicBezTo>
                    <a:pt x="1059" y="3764"/>
                    <a:pt x="1513" y="398"/>
                    <a:pt x="1270" y="78"/>
                  </a:cubicBezTo>
                  <a:cubicBezTo>
                    <a:pt x="1231" y="25"/>
                    <a:pt x="1188" y="0"/>
                    <a:pt x="1146" y="0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8"/>
            <p:cNvSpPr/>
            <p:nvPr/>
          </p:nvSpPr>
          <p:spPr>
            <a:xfrm flipH="1">
              <a:off x="2919239" y="2236191"/>
              <a:ext cx="755736" cy="1073263"/>
            </a:xfrm>
            <a:custGeom>
              <a:avLst/>
              <a:gdLst/>
              <a:ahLst/>
              <a:cxnLst/>
              <a:rect l="l" t="t" r="r" b="b"/>
              <a:pathLst>
                <a:path w="12969" h="18418" extrusionOk="0">
                  <a:moveTo>
                    <a:pt x="12969" y="1"/>
                  </a:moveTo>
                  <a:cubicBezTo>
                    <a:pt x="12968" y="1"/>
                    <a:pt x="9118" y="1451"/>
                    <a:pt x="4561" y="5162"/>
                  </a:cubicBezTo>
                  <a:cubicBezTo>
                    <a:pt x="0" y="8869"/>
                    <a:pt x="1656" y="17007"/>
                    <a:pt x="3210" y="18256"/>
                  </a:cubicBezTo>
                  <a:cubicBezTo>
                    <a:pt x="3347" y="18367"/>
                    <a:pt x="3485" y="18418"/>
                    <a:pt x="3623" y="18418"/>
                  </a:cubicBezTo>
                  <a:cubicBezTo>
                    <a:pt x="5037" y="18418"/>
                    <a:pt x="6367" y="13057"/>
                    <a:pt x="6367" y="13057"/>
                  </a:cubicBezTo>
                  <a:lnTo>
                    <a:pt x="6367" y="13057"/>
                  </a:lnTo>
                  <a:cubicBezTo>
                    <a:pt x="6367" y="13057"/>
                    <a:pt x="6218" y="13089"/>
                    <a:pt x="6004" y="13089"/>
                  </a:cubicBezTo>
                  <a:cubicBezTo>
                    <a:pt x="5261" y="13089"/>
                    <a:pt x="3731" y="12703"/>
                    <a:pt x="4875" y="9251"/>
                  </a:cubicBezTo>
                  <a:cubicBezTo>
                    <a:pt x="6350" y="4803"/>
                    <a:pt x="12968" y="1"/>
                    <a:pt x="12969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8"/>
            <p:cNvSpPr/>
            <p:nvPr/>
          </p:nvSpPr>
          <p:spPr>
            <a:xfrm flipH="1">
              <a:off x="2927805" y="2101524"/>
              <a:ext cx="133910" cy="97140"/>
            </a:xfrm>
            <a:custGeom>
              <a:avLst/>
              <a:gdLst/>
              <a:ahLst/>
              <a:cxnLst/>
              <a:rect l="l" t="t" r="r" b="b"/>
              <a:pathLst>
                <a:path w="2298" h="1667" extrusionOk="0">
                  <a:moveTo>
                    <a:pt x="946" y="0"/>
                  </a:moveTo>
                  <a:cubicBezTo>
                    <a:pt x="817" y="0"/>
                    <a:pt x="690" y="21"/>
                    <a:pt x="578" y="62"/>
                  </a:cubicBezTo>
                  <a:cubicBezTo>
                    <a:pt x="407" y="127"/>
                    <a:pt x="260" y="239"/>
                    <a:pt x="161" y="399"/>
                  </a:cubicBezTo>
                  <a:cubicBezTo>
                    <a:pt x="59" y="560"/>
                    <a:pt x="1" y="771"/>
                    <a:pt x="1" y="1031"/>
                  </a:cubicBezTo>
                  <a:lnTo>
                    <a:pt x="69" y="1031"/>
                  </a:lnTo>
                  <a:cubicBezTo>
                    <a:pt x="69" y="864"/>
                    <a:pt x="93" y="721"/>
                    <a:pt x="137" y="601"/>
                  </a:cubicBezTo>
                  <a:cubicBezTo>
                    <a:pt x="202" y="420"/>
                    <a:pt x="315" y="287"/>
                    <a:pt x="451" y="198"/>
                  </a:cubicBezTo>
                  <a:cubicBezTo>
                    <a:pt x="591" y="113"/>
                    <a:pt x="762" y="68"/>
                    <a:pt x="946" y="68"/>
                  </a:cubicBezTo>
                  <a:cubicBezTo>
                    <a:pt x="1144" y="68"/>
                    <a:pt x="1359" y="116"/>
                    <a:pt x="1570" y="215"/>
                  </a:cubicBezTo>
                  <a:cubicBezTo>
                    <a:pt x="1761" y="303"/>
                    <a:pt x="1946" y="428"/>
                    <a:pt x="2119" y="588"/>
                  </a:cubicBezTo>
                  <a:lnTo>
                    <a:pt x="2119" y="588"/>
                  </a:lnTo>
                  <a:cubicBezTo>
                    <a:pt x="2096" y="588"/>
                    <a:pt x="2070" y="587"/>
                    <a:pt x="2042" y="587"/>
                  </a:cubicBezTo>
                  <a:cubicBezTo>
                    <a:pt x="1960" y="587"/>
                    <a:pt x="1854" y="594"/>
                    <a:pt x="1745" y="608"/>
                  </a:cubicBezTo>
                  <a:cubicBezTo>
                    <a:pt x="1581" y="628"/>
                    <a:pt x="1403" y="669"/>
                    <a:pt x="1260" y="758"/>
                  </a:cubicBezTo>
                  <a:cubicBezTo>
                    <a:pt x="1192" y="803"/>
                    <a:pt x="1131" y="861"/>
                    <a:pt x="1086" y="932"/>
                  </a:cubicBezTo>
                  <a:cubicBezTo>
                    <a:pt x="1042" y="1004"/>
                    <a:pt x="1017" y="1089"/>
                    <a:pt x="1017" y="1188"/>
                  </a:cubicBezTo>
                  <a:lnTo>
                    <a:pt x="1017" y="1215"/>
                  </a:lnTo>
                  <a:cubicBezTo>
                    <a:pt x="1022" y="1304"/>
                    <a:pt x="1038" y="1376"/>
                    <a:pt x="1063" y="1434"/>
                  </a:cubicBezTo>
                  <a:cubicBezTo>
                    <a:pt x="1083" y="1478"/>
                    <a:pt x="1107" y="1516"/>
                    <a:pt x="1134" y="1546"/>
                  </a:cubicBezTo>
                  <a:cubicBezTo>
                    <a:pt x="1178" y="1591"/>
                    <a:pt x="1230" y="1622"/>
                    <a:pt x="1284" y="1642"/>
                  </a:cubicBezTo>
                  <a:cubicBezTo>
                    <a:pt x="1339" y="1659"/>
                    <a:pt x="1400" y="1666"/>
                    <a:pt x="1458" y="1666"/>
                  </a:cubicBezTo>
                  <a:cubicBezTo>
                    <a:pt x="1564" y="1666"/>
                    <a:pt x="1670" y="1642"/>
                    <a:pt x="1752" y="1619"/>
                  </a:cubicBezTo>
                  <a:cubicBezTo>
                    <a:pt x="1830" y="1595"/>
                    <a:pt x="1882" y="1570"/>
                    <a:pt x="1885" y="1570"/>
                  </a:cubicBezTo>
                  <a:lnTo>
                    <a:pt x="1854" y="1509"/>
                  </a:lnTo>
                  <a:cubicBezTo>
                    <a:pt x="1851" y="1509"/>
                    <a:pt x="1796" y="1533"/>
                    <a:pt x="1725" y="1557"/>
                  </a:cubicBezTo>
                  <a:cubicBezTo>
                    <a:pt x="1649" y="1578"/>
                    <a:pt x="1550" y="1598"/>
                    <a:pt x="1458" y="1598"/>
                  </a:cubicBezTo>
                  <a:cubicBezTo>
                    <a:pt x="1411" y="1598"/>
                    <a:pt x="1366" y="1595"/>
                    <a:pt x="1321" y="1581"/>
                  </a:cubicBezTo>
                  <a:cubicBezTo>
                    <a:pt x="1291" y="1574"/>
                    <a:pt x="1260" y="1560"/>
                    <a:pt x="1233" y="1543"/>
                  </a:cubicBezTo>
                  <a:cubicBezTo>
                    <a:pt x="1195" y="1516"/>
                    <a:pt x="1161" y="1478"/>
                    <a:pt x="1134" y="1427"/>
                  </a:cubicBezTo>
                  <a:cubicBezTo>
                    <a:pt x="1107" y="1373"/>
                    <a:pt x="1090" y="1304"/>
                    <a:pt x="1086" y="1215"/>
                  </a:cubicBezTo>
                  <a:lnTo>
                    <a:pt x="1086" y="1188"/>
                  </a:lnTo>
                  <a:cubicBezTo>
                    <a:pt x="1086" y="1130"/>
                    <a:pt x="1096" y="1079"/>
                    <a:pt x="1113" y="1031"/>
                  </a:cubicBezTo>
                  <a:cubicBezTo>
                    <a:pt x="1144" y="952"/>
                    <a:pt x="1195" y="888"/>
                    <a:pt x="1267" y="837"/>
                  </a:cubicBezTo>
                  <a:cubicBezTo>
                    <a:pt x="1373" y="762"/>
                    <a:pt x="1513" y="717"/>
                    <a:pt x="1652" y="689"/>
                  </a:cubicBezTo>
                  <a:cubicBezTo>
                    <a:pt x="1796" y="662"/>
                    <a:pt x="1936" y="656"/>
                    <a:pt x="2042" y="656"/>
                  </a:cubicBezTo>
                  <a:cubicBezTo>
                    <a:pt x="2090" y="656"/>
                    <a:pt x="2131" y="659"/>
                    <a:pt x="2161" y="659"/>
                  </a:cubicBezTo>
                  <a:cubicBezTo>
                    <a:pt x="2175" y="662"/>
                    <a:pt x="2185" y="662"/>
                    <a:pt x="2196" y="662"/>
                  </a:cubicBezTo>
                  <a:lnTo>
                    <a:pt x="2205" y="662"/>
                  </a:lnTo>
                  <a:lnTo>
                    <a:pt x="2298" y="673"/>
                  </a:lnTo>
                  <a:lnTo>
                    <a:pt x="2233" y="604"/>
                  </a:lnTo>
                  <a:cubicBezTo>
                    <a:pt x="2038" y="407"/>
                    <a:pt x="1820" y="256"/>
                    <a:pt x="1602" y="154"/>
                  </a:cubicBezTo>
                  <a:cubicBezTo>
                    <a:pt x="1380" y="51"/>
                    <a:pt x="1154" y="0"/>
                    <a:pt x="946" y="0"/>
                  </a:cubicBezTo>
                  <a:close/>
                </a:path>
              </a:pathLst>
            </a:custGeom>
            <a:solidFill>
              <a:srgbClr val="A57D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0;p8"/>
            <p:cNvSpPr/>
            <p:nvPr/>
          </p:nvSpPr>
          <p:spPr>
            <a:xfrm flipH="1">
              <a:off x="2457138" y="2062015"/>
              <a:ext cx="91546" cy="41548"/>
            </a:xfrm>
            <a:custGeom>
              <a:avLst/>
              <a:gdLst/>
              <a:ahLst/>
              <a:cxnLst/>
              <a:rect l="l" t="t" r="r" b="b"/>
              <a:pathLst>
                <a:path w="1571" h="713" extrusionOk="0">
                  <a:moveTo>
                    <a:pt x="7" y="0"/>
                  </a:moveTo>
                  <a:cubicBezTo>
                    <a:pt x="6" y="0"/>
                    <a:pt x="4" y="1"/>
                    <a:pt x="4" y="3"/>
                  </a:cubicBezTo>
                  <a:cubicBezTo>
                    <a:pt x="1" y="6"/>
                    <a:pt x="1" y="9"/>
                    <a:pt x="4" y="12"/>
                  </a:cubicBezTo>
                  <a:cubicBezTo>
                    <a:pt x="4" y="12"/>
                    <a:pt x="7" y="16"/>
                    <a:pt x="14" y="23"/>
                  </a:cubicBezTo>
                  <a:cubicBezTo>
                    <a:pt x="89" y="118"/>
                    <a:pt x="513" y="712"/>
                    <a:pt x="1195" y="712"/>
                  </a:cubicBezTo>
                  <a:cubicBezTo>
                    <a:pt x="1311" y="712"/>
                    <a:pt x="1434" y="696"/>
                    <a:pt x="1567" y="658"/>
                  </a:cubicBezTo>
                  <a:cubicBezTo>
                    <a:pt x="1570" y="655"/>
                    <a:pt x="1570" y="651"/>
                    <a:pt x="1570" y="647"/>
                  </a:cubicBezTo>
                  <a:cubicBezTo>
                    <a:pt x="1570" y="644"/>
                    <a:pt x="1567" y="644"/>
                    <a:pt x="1564" y="644"/>
                  </a:cubicBezTo>
                  <a:cubicBezTo>
                    <a:pt x="1434" y="685"/>
                    <a:pt x="1311" y="702"/>
                    <a:pt x="1195" y="702"/>
                  </a:cubicBezTo>
                  <a:cubicBezTo>
                    <a:pt x="836" y="702"/>
                    <a:pt x="546" y="532"/>
                    <a:pt x="345" y="361"/>
                  </a:cubicBezTo>
                  <a:cubicBezTo>
                    <a:pt x="242" y="275"/>
                    <a:pt x="164" y="190"/>
                    <a:pt x="110" y="122"/>
                  </a:cubicBezTo>
                  <a:cubicBezTo>
                    <a:pt x="83" y="91"/>
                    <a:pt x="58" y="61"/>
                    <a:pt x="42" y="40"/>
                  </a:cubicBezTo>
                  <a:cubicBezTo>
                    <a:pt x="34" y="30"/>
                    <a:pt x="28" y="23"/>
                    <a:pt x="24" y="16"/>
                  </a:cubicBezTo>
                  <a:cubicBezTo>
                    <a:pt x="17" y="9"/>
                    <a:pt x="14" y="6"/>
                    <a:pt x="10" y="3"/>
                  </a:cubicBezTo>
                  <a:cubicBezTo>
                    <a:pt x="10" y="1"/>
                    <a:pt x="9" y="0"/>
                    <a:pt x="7" y="0"/>
                  </a:cubicBezTo>
                  <a:close/>
                </a:path>
              </a:pathLst>
            </a:custGeom>
            <a:solidFill>
              <a:srgbClr val="B2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1;p8"/>
            <p:cNvSpPr/>
            <p:nvPr/>
          </p:nvSpPr>
          <p:spPr>
            <a:xfrm flipH="1">
              <a:off x="2122363" y="1817679"/>
              <a:ext cx="74822" cy="223592"/>
            </a:xfrm>
            <a:custGeom>
              <a:avLst/>
              <a:gdLst/>
              <a:ahLst/>
              <a:cxnLst/>
              <a:rect l="l" t="t" r="r" b="b"/>
              <a:pathLst>
                <a:path w="1284" h="3837" extrusionOk="0">
                  <a:moveTo>
                    <a:pt x="584" y="2294"/>
                  </a:moveTo>
                  <a:cubicBezTo>
                    <a:pt x="608" y="2294"/>
                    <a:pt x="608" y="2332"/>
                    <a:pt x="584" y="2332"/>
                  </a:cubicBezTo>
                  <a:cubicBezTo>
                    <a:pt x="556" y="2332"/>
                    <a:pt x="556" y="2294"/>
                    <a:pt x="584" y="2294"/>
                  </a:cubicBezTo>
                  <a:close/>
                  <a:moveTo>
                    <a:pt x="345" y="0"/>
                  </a:moveTo>
                  <a:lnTo>
                    <a:pt x="345" y="0"/>
                  </a:lnTo>
                  <a:cubicBezTo>
                    <a:pt x="362" y="194"/>
                    <a:pt x="372" y="386"/>
                    <a:pt x="379" y="574"/>
                  </a:cubicBezTo>
                  <a:cubicBezTo>
                    <a:pt x="433" y="659"/>
                    <a:pt x="471" y="751"/>
                    <a:pt x="498" y="850"/>
                  </a:cubicBezTo>
                  <a:cubicBezTo>
                    <a:pt x="577" y="1123"/>
                    <a:pt x="577" y="1413"/>
                    <a:pt x="560" y="1697"/>
                  </a:cubicBezTo>
                  <a:cubicBezTo>
                    <a:pt x="560" y="1707"/>
                    <a:pt x="550" y="1714"/>
                    <a:pt x="543" y="1714"/>
                  </a:cubicBezTo>
                  <a:cubicBezTo>
                    <a:pt x="533" y="1714"/>
                    <a:pt x="523" y="1707"/>
                    <a:pt x="523" y="1697"/>
                  </a:cubicBezTo>
                  <a:cubicBezTo>
                    <a:pt x="539" y="1427"/>
                    <a:pt x="539" y="1154"/>
                    <a:pt x="471" y="895"/>
                  </a:cubicBezTo>
                  <a:cubicBezTo>
                    <a:pt x="451" y="809"/>
                    <a:pt x="420" y="724"/>
                    <a:pt x="379" y="649"/>
                  </a:cubicBezTo>
                  <a:lnTo>
                    <a:pt x="379" y="649"/>
                  </a:lnTo>
                  <a:cubicBezTo>
                    <a:pt x="396" y="2137"/>
                    <a:pt x="0" y="3345"/>
                    <a:pt x="0" y="3345"/>
                  </a:cubicBezTo>
                  <a:cubicBezTo>
                    <a:pt x="208" y="3397"/>
                    <a:pt x="369" y="3570"/>
                    <a:pt x="488" y="3837"/>
                  </a:cubicBezTo>
                  <a:cubicBezTo>
                    <a:pt x="580" y="3762"/>
                    <a:pt x="659" y="3676"/>
                    <a:pt x="731" y="3588"/>
                  </a:cubicBezTo>
                  <a:cubicBezTo>
                    <a:pt x="1171" y="2932"/>
                    <a:pt x="1191" y="2055"/>
                    <a:pt x="1191" y="1905"/>
                  </a:cubicBezTo>
                  <a:cubicBezTo>
                    <a:pt x="1191" y="1676"/>
                    <a:pt x="1205" y="1431"/>
                    <a:pt x="1222" y="1195"/>
                  </a:cubicBezTo>
                  <a:cubicBezTo>
                    <a:pt x="1249" y="741"/>
                    <a:pt x="1284" y="174"/>
                    <a:pt x="1154" y="17"/>
                  </a:cubicBezTo>
                  <a:lnTo>
                    <a:pt x="1137" y="17"/>
                  </a:lnTo>
                  <a:cubicBezTo>
                    <a:pt x="990" y="17"/>
                    <a:pt x="703" y="10"/>
                    <a:pt x="345" y="0"/>
                  </a:cubicBezTo>
                  <a:close/>
                </a:path>
              </a:pathLst>
            </a:custGeom>
            <a:solidFill>
              <a:srgbClr val="D1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8"/>
            <p:cNvSpPr/>
            <p:nvPr/>
          </p:nvSpPr>
          <p:spPr>
            <a:xfrm flipH="1">
              <a:off x="2168689" y="2004034"/>
              <a:ext cx="171146" cy="58331"/>
            </a:xfrm>
            <a:custGeom>
              <a:avLst/>
              <a:gdLst/>
              <a:ahLst/>
              <a:cxnLst/>
              <a:rect l="l" t="t" r="r" b="b"/>
              <a:pathLst>
                <a:path w="2937" h="1001" extrusionOk="0">
                  <a:moveTo>
                    <a:pt x="1318" y="1"/>
                  </a:moveTo>
                  <a:cubicBezTo>
                    <a:pt x="844" y="1"/>
                    <a:pt x="447" y="79"/>
                    <a:pt x="1" y="130"/>
                  </a:cubicBezTo>
                  <a:cubicBezTo>
                    <a:pt x="304" y="724"/>
                    <a:pt x="891" y="1001"/>
                    <a:pt x="1813" y="1001"/>
                  </a:cubicBezTo>
                  <a:lnTo>
                    <a:pt x="1875" y="1001"/>
                  </a:lnTo>
                  <a:cubicBezTo>
                    <a:pt x="2336" y="998"/>
                    <a:pt x="2680" y="854"/>
                    <a:pt x="2936" y="639"/>
                  </a:cubicBezTo>
                  <a:cubicBezTo>
                    <a:pt x="2817" y="372"/>
                    <a:pt x="2656" y="199"/>
                    <a:pt x="2448" y="147"/>
                  </a:cubicBezTo>
                  <a:cubicBezTo>
                    <a:pt x="2008" y="38"/>
                    <a:pt x="1643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8"/>
            <p:cNvSpPr/>
            <p:nvPr/>
          </p:nvSpPr>
          <p:spPr>
            <a:xfrm flipH="1">
              <a:off x="2199923" y="1815290"/>
              <a:ext cx="77619" cy="16957"/>
            </a:xfrm>
            <a:custGeom>
              <a:avLst/>
              <a:gdLst/>
              <a:ahLst/>
              <a:cxnLst/>
              <a:rect l="l" t="t" r="r" b="b"/>
              <a:pathLst>
                <a:path w="1332" h="291" extrusionOk="0">
                  <a:moveTo>
                    <a:pt x="0" y="0"/>
                  </a:moveTo>
                  <a:cubicBezTo>
                    <a:pt x="304" y="167"/>
                    <a:pt x="659" y="290"/>
                    <a:pt x="928" y="290"/>
                  </a:cubicBezTo>
                  <a:cubicBezTo>
                    <a:pt x="1127" y="290"/>
                    <a:pt x="1280" y="222"/>
                    <a:pt x="1328" y="51"/>
                  </a:cubicBezTo>
                  <a:cubicBezTo>
                    <a:pt x="1328" y="44"/>
                    <a:pt x="1328" y="38"/>
                    <a:pt x="1332" y="35"/>
                  </a:cubicBezTo>
                  <a:cubicBezTo>
                    <a:pt x="1242" y="30"/>
                    <a:pt x="1150" y="27"/>
                    <a:pt x="1058" y="27"/>
                  </a:cubicBezTo>
                  <a:cubicBezTo>
                    <a:pt x="710" y="17"/>
                    <a:pt x="345" y="1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8"/>
            <p:cNvSpPr/>
            <p:nvPr/>
          </p:nvSpPr>
          <p:spPr>
            <a:xfrm flipH="1">
              <a:off x="2482428" y="2028508"/>
              <a:ext cx="200341" cy="48774"/>
            </a:xfrm>
            <a:custGeom>
              <a:avLst/>
              <a:gdLst/>
              <a:ahLst/>
              <a:cxnLst/>
              <a:rect l="l" t="t" r="r" b="b"/>
              <a:pathLst>
                <a:path w="3438" h="837" extrusionOk="0">
                  <a:moveTo>
                    <a:pt x="3438" y="1"/>
                  </a:moveTo>
                  <a:lnTo>
                    <a:pt x="3438" y="1"/>
                  </a:lnTo>
                  <a:cubicBezTo>
                    <a:pt x="2370" y="206"/>
                    <a:pt x="1073" y="492"/>
                    <a:pt x="0" y="652"/>
                  </a:cubicBezTo>
                  <a:cubicBezTo>
                    <a:pt x="479" y="775"/>
                    <a:pt x="1079" y="836"/>
                    <a:pt x="1831" y="836"/>
                  </a:cubicBezTo>
                  <a:cubicBezTo>
                    <a:pt x="2015" y="836"/>
                    <a:pt x="2189" y="820"/>
                    <a:pt x="2352" y="786"/>
                  </a:cubicBezTo>
                  <a:cubicBezTo>
                    <a:pt x="2387" y="779"/>
                    <a:pt x="2414" y="768"/>
                    <a:pt x="2445" y="759"/>
                  </a:cubicBezTo>
                  <a:cubicBezTo>
                    <a:pt x="2379" y="683"/>
                    <a:pt x="2335" y="622"/>
                    <a:pt x="2315" y="598"/>
                  </a:cubicBezTo>
                  <a:cubicBezTo>
                    <a:pt x="2308" y="591"/>
                    <a:pt x="2305" y="587"/>
                    <a:pt x="2305" y="587"/>
                  </a:cubicBezTo>
                  <a:cubicBezTo>
                    <a:pt x="2302" y="584"/>
                    <a:pt x="2302" y="581"/>
                    <a:pt x="2305" y="578"/>
                  </a:cubicBezTo>
                  <a:lnTo>
                    <a:pt x="2308" y="574"/>
                  </a:lnTo>
                  <a:cubicBezTo>
                    <a:pt x="2311" y="574"/>
                    <a:pt x="2311" y="578"/>
                    <a:pt x="2311" y="578"/>
                  </a:cubicBezTo>
                  <a:cubicBezTo>
                    <a:pt x="2315" y="581"/>
                    <a:pt x="2318" y="584"/>
                    <a:pt x="2325" y="591"/>
                  </a:cubicBezTo>
                  <a:cubicBezTo>
                    <a:pt x="2329" y="598"/>
                    <a:pt x="2335" y="605"/>
                    <a:pt x="2343" y="615"/>
                  </a:cubicBezTo>
                  <a:cubicBezTo>
                    <a:pt x="2359" y="636"/>
                    <a:pt x="2384" y="666"/>
                    <a:pt x="2411" y="697"/>
                  </a:cubicBezTo>
                  <a:cubicBezTo>
                    <a:pt x="2424" y="714"/>
                    <a:pt x="2441" y="734"/>
                    <a:pt x="2458" y="755"/>
                  </a:cubicBezTo>
                  <a:cubicBezTo>
                    <a:pt x="2759" y="649"/>
                    <a:pt x="3018" y="485"/>
                    <a:pt x="3233" y="253"/>
                  </a:cubicBezTo>
                  <a:cubicBezTo>
                    <a:pt x="3308" y="174"/>
                    <a:pt x="3376" y="89"/>
                    <a:pt x="3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8"/>
            <p:cNvSpPr/>
            <p:nvPr/>
          </p:nvSpPr>
          <p:spPr>
            <a:xfrm flipH="1">
              <a:off x="2539477" y="2061957"/>
              <a:ext cx="9207" cy="10780"/>
            </a:xfrm>
            <a:custGeom>
              <a:avLst/>
              <a:gdLst/>
              <a:ahLst/>
              <a:cxnLst/>
              <a:rect l="l" t="t" r="r" b="b"/>
              <a:pathLst>
                <a:path w="158" h="185" extrusionOk="0">
                  <a:moveTo>
                    <a:pt x="7" y="0"/>
                  </a:moveTo>
                  <a:lnTo>
                    <a:pt x="4" y="4"/>
                  </a:lnTo>
                  <a:cubicBezTo>
                    <a:pt x="1" y="7"/>
                    <a:pt x="1" y="10"/>
                    <a:pt x="4" y="13"/>
                  </a:cubicBezTo>
                  <a:cubicBezTo>
                    <a:pt x="4" y="13"/>
                    <a:pt x="7" y="17"/>
                    <a:pt x="14" y="24"/>
                  </a:cubicBezTo>
                  <a:cubicBezTo>
                    <a:pt x="34" y="48"/>
                    <a:pt x="78" y="109"/>
                    <a:pt x="144" y="185"/>
                  </a:cubicBezTo>
                  <a:cubicBezTo>
                    <a:pt x="151" y="185"/>
                    <a:pt x="154" y="181"/>
                    <a:pt x="157" y="181"/>
                  </a:cubicBezTo>
                  <a:cubicBezTo>
                    <a:pt x="140" y="160"/>
                    <a:pt x="123" y="140"/>
                    <a:pt x="110" y="123"/>
                  </a:cubicBezTo>
                  <a:cubicBezTo>
                    <a:pt x="83" y="92"/>
                    <a:pt x="58" y="62"/>
                    <a:pt x="42" y="41"/>
                  </a:cubicBezTo>
                  <a:cubicBezTo>
                    <a:pt x="34" y="31"/>
                    <a:pt x="28" y="24"/>
                    <a:pt x="24" y="17"/>
                  </a:cubicBezTo>
                  <a:cubicBezTo>
                    <a:pt x="17" y="10"/>
                    <a:pt x="14" y="7"/>
                    <a:pt x="10" y="4"/>
                  </a:cubicBezTo>
                  <a:cubicBezTo>
                    <a:pt x="10" y="4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A96E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8"/>
            <p:cNvSpPr/>
            <p:nvPr/>
          </p:nvSpPr>
          <p:spPr>
            <a:xfrm flipH="1">
              <a:off x="2111815" y="1814591"/>
              <a:ext cx="9498" cy="15442"/>
            </a:xfrm>
            <a:custGeom>
              <a:avLst/>
              <a:gdLst/>
              <a:ahLst/>
              <a:cxnLst/>
              <a:rect l="l" t="t" r="r" b="b"/>
              <a:pathLst>
                <a:path w="163" h="265" extrusionOk="0">
                  <a:moveTo>
                    <a:pt x="9" y="1"/>
                  </a:moveTo>
                  <a:cubicBezTo>
                    <a:pt x="4" y="1"/>
                    <a:pt x="0" y="6"/>
                    <a:pt x="6" y="9"/>
                  </a:cubicBezTo>
                  <a:cubicBezTo>
                    <a:pt x="84" y="70"/>
                    <a:pt x="135" y="159"/>
                    <a:pt x="152" y="261"/>
                  </a:cubicBezTo>
                  <a:cubicBezTo>
                    <a:pt x="152" y="264"/>
                    <a:pt x="154" y="265"/>
                    <a:pt x="156" y="265"/>
                  </a:cubicBezTo>
                  <a:cubicBezTo>
                    <a:pt x="159" y="265"/>
                    <a:pt x="163" y="262"/>
                    <a:pt x="163" y="258"/>
                  </a:cubicBezTo>
                  <a:cubicBezTo>
                    <a:pt x="146" y="155"/>
                    <a:pt x="94" y="67"/>
                    <a:pt x="12" y="1"/>
                  </a:cubicBezTo>
                  <a:cubicBezTo>
                    <a:pt x="11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8"/>
            <p:cNvSpPr/>
            <p:nvPr/>
          </p:nvSpPr>
          <p:spPr>
            <a:xfrm flipH="1">
              <a:off x="2110417" y="1843319"/>
              <a:ext cx="699" cy="466"/>
            </a:xfrm>
            <a:custGeom>
              <a:avLst/>
              <a:gdLst/>
              <a:ahLst/>
              <a:cxnLst/>
              <a:rect l="l" t="t" r="r" b="b"/>
              <a:pathLst>
                <a:path w="12" h="8" extrusionOk="0">
                  <a:moveTo>
                    <a:pt x="8" y="0"/>
                  </a:moveTo>
                  <a:cubicBezTo>
                    <a:pt x="1" y="0"/>
                    <a:pt x="1" y="7"/>
                    <a:pt x="8" y="7"/>
                  </a:cubicBezTo>
                  <a:cubicBezTo>
                    <a:pt x="12" y="7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8"/>
            <p:cNvSpPr/>
            <p:nvPr/>
          </p:nvSpPr>
          <p:spPr>
            <a:xfrm flipH="1">
              <a:off x="2163561" y="1851069"/>
              <a:ext cx="11538" cy="66489"/>
            </a:xfrm>
            <a:custGeom>
              <a:avLst/>
              <a:gdLst/>
              <a:ahLst/>
              <a:cxnLst/>
              <a:rect l="l" t="t" r="r" b="b"/>
              <a:pathLst>
                <a:path w="198" h="1141" extrusionOk="0">
                  <a:moveTo>
                    <a:pt x="0" y="1"/>
                  </a:moveTo>
                  <a:lnTo>
                    <a:pt x="0" y="76"/>
                  </a:lnTo>
                  <a:cubicBezTo>
                    <a:pt x="41" y="151"/>
                    <a:pt x="72" y="236"/>
                    <a:pt x="92" y="322"/>
                  </a:cubicBezTo>
                  <a:cubicBezTo>
                    <a:pt x="160" y="581"/>
                    <a:pt x="160" y="854"/>
                    <a:pt x="144" y="1124"/>
                  </a:cubicBezTo>
                  <a:cubicBezTo>
                    <a:pt x="144" y="1134"/>
                    <a:pt x="154" y="1141"/>
                    <a:pt x="164" y="1141"/>
                  </a:cubicBezTo>
                  <a:cubicBezTo>
                    <a:pt x="171" y="1141"/>
                    <a:pt x="181" y="1134"/>
                    <a:pt x="181" y="1124"/>
                  </a:cubicBezTo>
                  <a:cubicBezTo>
                    <a:pt x="198" y="840"/>
                    <a:pt x="198" y="550"/>
                    <a:pt x="119" y="277"/>
                  </a:cubicBezTo>
                  <a:cubicBezTo>
                    <a:pt x="92" y="178"/>
                    <a:pt x="54" y="86"/>
                    <a:pt x="0" y="1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8"/>
            <p:cNvSpPr/>
            <p:nvPr/>
          </p:nvSpPr>
          <p:spPr>
            <a:xfrm flipH="1">
              <a:off x="2175041" y="1839531"/>
              <a:ext cx="13461" cy="15967"/>
            </a:xfrm>
            <a:custGeom>
              <a:avLst/>
              <a:gdLst/>
              <a:ahLst/>
              <a:cxnLst/>
              <a:rect l="l" t="t" r="r" b="b"/>
              <a:pathLst>
                <a:path w="231" h="274" extrusionOk="0">
                  <a:moveTo>
                    <a:pt x="29" y="0"/>
                  </a:moveTo>
                  <a:cubicBezTo>
                    <a:pt x="12" y="0"/>
                    <a:pt x="1" y="24"/>
                    <a:pt x="18" y="35"/>
                  </a:cubicBezTo>
                  <a:cubicBezTo>
                    <a:pt x="111" y="96"/>
                    <a:pt x="179" y="178"/>
                    <a:pt x="230" y="274"/>
                  </a:cubicBezTo>
                  <a:lnTo>
                    <a:pt x="230" y="199"/>
                  </a:lnTo>
                  <a:cubicBezTo>
                    <a:pt x="179" y="120"/>
                    <a:pt x="117" y="55"/>
                    <a:pt x="39" y="4"/>
                  </a:cubicBezTo>
                  <a:cubicBezTo>
                    <a:pt x="35" y="0"/>
                    <a:pt x="32" y="0"/>
                    <a:pt x="29" y="0"/>
                  </a:cubicBezTo>
                  <a:close/>
                </a:path>
              </a:pathLst>
            </a:custGeom>
            <a:solidFill>
              <a:srgbClr val="EBDE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8"/>
            <p:cNvSpPr/>
            <p:nvPr/>
          </p:nvSpPr>
          <p:spPr>
            <a:xfrm flipH="1">
              <a:off x="2161755" y="1951356"/>
              <a:ext cx="3030" cy="2214"/>
            </a:xfrm>
            <a:custGeom>
              <a:avLst/>
              <a:gdLst/>
              <a:ahLst/>
              <a:cxnLst/>
              <a:rect l="l" t="t" r="r" b="b"/>
              <a:pathLst>
                <a:path w="52" h="38" extrusionOk="0">
                  <a:moveTo>
                    <a:pt x="28" y="0"/>
                  </a:moveTo>
                  <a:cubicBezTo>
                    <a:pt x="0" y="0"/>
                    <a:pt x="0" y="38"/>
                    <a:pt x="28" y="38"/>
                  </a:cubicBezTo>
                  <a:cubicBezTo>
                    <a:pt x="52" y="38"/>
                    <a:pt x="52" y="0"/>
                    <a:pt x="28" y="0"/>
                  </a:cubicBez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8"/>
            <p:cNvSpPr/>
            <p:nvPr/>
          </p:nvSpPr>
          <p:spPr>
            <a:xfrm flipH="1">
              <a:off x="3034036" y="3038019"/>
              <a:ext cx="197777" cy="26048"/>
            </a:xfrm>
            <a:custGeom>
              <a:avLst/>
              <a:gdLst/>
              <a:ahLst/>
              <a:cxnLst/>
              <a:rect l="l" t="t" r="r" b="b"/>
              <a:pathLst>
                <a:path w="3394" h="447" extrusionOk="0">
                  <a:moveTo>
                    <a:pt x="1774" y="1"/>
                  </a:moveTo>
                  <a:cubicBezTo>
                    <a:pt x="1405" y="1"/>
                    <a:pt x="1037" y="38"/>
                    <a:pt x="677" y="140"/>
                  </a:cubicBezTo>
                  <a:cubicBezTo>
                    <a:pt x="448" y="202"/>
                    <a:pt x="226" y="294"/>
                    <a:pt x="21" y="410"/>
                  </a:cubicBezTo>
                  <a:cubicBezTo>
                    <a:pt x="1" y="419"/>
                    <a:pt x="13" y="446"/>
                    <a:pt x="30" y="446"/>
                  </a:cubicBezTo>
                  <a:cubicBezTo>
                    <a:pt x="33" y="446"/>
                    <a:pt x="36" y="446"/>
                    <a:pt x="38" y="444"/>
                  </a:cubicBezTo>
                  <a:cubicBezTo>
                    <a:pt x="573" y="139"/>
                    <a:pt x="1177" y="40"/>
                    <a:pt x="1782" y="40"/>
                  </a:cubicBezTo>
                  <a:cubicBezTo>
                    <a:pt x="2042" y="40"/>
                    <a:pt x="2302" y="58"/>
                    <a:pt x="2558" y="86"/>
                  </a:cubicBezTo>
                  <a:cubicBezTo>
                    <a:pt x="2827" y="117"/>
                    <a:pt x="3093" y="154"/>
                    <a:pt x="3360" y="195"/>
                  </a:cubicBezTo>
                  <a:cubicBezTo>
                    <a:pt x="3361" y="195"/>
                    <a:pt x="3362" y="195"/>
                    <a:pt x="3363" y="195"/>
                  </a:cubicBezTo>
                  <a:cubicBezTo>
                    <a:pt x="3384" y="195"/>
                    <a:pt x="3393" y="161"/>
                    <a:pt x="3370" y="158"/>
                  </a:cubicBezTo>
                  <a:cubicBezTo>
                    <a:pt x="2844" y="79"/>
                    <a:pt x="2307" y="1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8"/>
            <p:cNvSpPr/>
            <p:nvPr/>
          </p:nvSpPr>
          <p:spPr>
            <a:xfrm flipH="1">
              <a:off x="3009561" y="2822935"/>
              <a:ext cx="141660" cy="26223"/>
            </a:xfrm>
            <a:custGeom>
              <a:avLst/>
              <a:gdLst/>
              <a:ahLst/>
              <a:cxnLst/>
              <a:rect l="l" t="t" r="r" b="b"/>
              <a:pathLst>
                <a:path w="2431" h="450" extrusionOk="0">
                  <a:moveTo>
                    <a:pt x="990" y="1"/>
                  </a:moveTo>
                  <a:cubicBezTo>
                    <a:pt x="660" y="1"/>
                    <a:pt x="330" y="62"/>
                    <a:pt x="21" y="186"/>
                  </a:cubicBezTo>
                  <a:cubicBezTo>
                    <a:pt x="0" y="195"/>
                    <a:pt x="5" y="228"/>
                    <a:pt x="23" y="228"/>
                  </a:cubicBezTo>
                  <a:cubicBezTo>
                    <a:pt x="26" y="228"/>
                    <a:pt x="28" y="228"/>
                    <a:pt x="31" y="227"/>
                  </a:cubicBezTo>
                  <a:cubicBezTo>
                    <a:pt x="337" y="104"/>
                    <a:pt x="665" y="43"/>
                    <a:pt x="992" y="43"/>
                  </a:cubicBezTo>
                  <a:cubicBezTo>
                    <a:pt x="1482" y="43"/>
                    <a:pt x="1972" y="179"/>
                    <a:pt x="2390" y="445"/>
                  </a:cubicBezTo>
                  <a:cubicBezTo>
                    <a:pt x="2394" y="448"/>
                    <a:pt x="2398" y="450"/>
                    <a:pt x="2402" y="450"/>
                  </a:cubicBezTo>
                  <a:cubicBezTo>
                    <a:pt x="2420" y="450"/>
                    <a:pt x="2430" y="422"/>
                    <a:pt x="2410" y="411"/>
                  </a:cubicBezTo>
                  <a:cubicBezTo>
                    <a:pt x="1987" y="140"/>
                    <a:pt x="1489" y="1"/>
                    <a:pt x="990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3005191" y="2872991"/>
              <a:ext cx="128549" cy="52270"/>
            </a:xfrm>
            <a:custGeom>
              <a:avLst/>
              <a:gdLst/>
              <a:ahLst/>
              <a:cxnLst/>
              <a:rect l="l" t="t" r="r" b="b"/>
              <a:pathLst>
                <a:path w="2206" h="897" extrusionOk="0">
                  <a:moveTo>
                    <a:pt x="212" y="1"/>
                  </a:moveTo>
                  <a:cubicBezTo>
                    <a:pt x="151" y="1"/>
                    <a:pt x="90" y="4"/>
                    <a:pt x="28" y="10"/>
                  </a:cubicBezTo>
                  <a:cubicBezTo>
                    <a:pt x="2" y="13"/>
                    <a:pt x="1" y="51"/>
                    <a:pt x="25" y="51"/>
                  </a:cubicBezTo>
                  <a:cubicBezTo>
                    <a:pt x="26" y="51"/>
                    <a:pt x="27" y="51"/>
                    <a:pt x="28" y="51"/>
                  </a:cubicBezTo>
                  <a:cubicBezTo>
                    <a:pt x="90" y="45"/>
                    <a:pt x="150" y="42"/>
                    <a:pt x="210" y="42"/>
                  </a:cubicBezTo>
                  <a:cubicBezTo>
                    <a:pt x="943" y="42"/>
                    <a:pt x="1584" y="483"/>
                    <a:pt x="2165" y="894"/>
                  </a:cubicBezTo>
                  <a:cubicBezTo>
                    <a:pt x="2169" y="896"/>
                    <a:pt x="2172" y="897"/>
                    <a:pt x="2176" y="897"/>
                  </a:cubicBezTo>
                  <a:cubicBezTo>
                    <a:pt x="2194" y="897"/>
                    <a:pt x="2206" y="871"/>
                    <a:pt x="2185" y="856"/>
                  </a:cubicBezTo>
                  <a:cubicBezTo>
                    <a:pt x="1602" y="443"/>
                    <a:pt x="951" y="1"/>
                    <a:pt x="212" y="1"/>
                  </a:cubicBezTo>
                  <a:close/>
                </a:path>
              </a:pathLst>
            </a:custGeom>
            <a:solidFill>
              <a:srgbClr val="DB83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8"/>
            <p:cNvSpPr/>
            <p:nvPr/>
          </p:nvSpPr>
          <p:spPr>
            <a:xfrm flipH="1">
              <a:off x="2185006" y="2161544"/>
              <a:ext cx="23775" cy="255000"/>
            </a:xfrm>
            <a:custGeom>
              <a:avLst/>
              <a:gdLst/>
              <a:ahLst/>
              <a:cxnLst/>
              <a:rect l="l" t="t" r="r" b="b"/>
              <a:pathLst>
                <a:path w="408" h="4376" extrusionOk="0">
                  <a:moveTo>
                    <a:pt x="259" y="0"/>
                  </a:moveTo>
                  <a:cubicBezTo>
                    <a:pt x="249" y="0"/>
                    <a:pt x="240" y="6"/>
                    <a:pt x="240" y="18"/>
                  </a:cubicBezTo>
                  <a:cubicBezTo>
                    <a:pt x="322" y="1148"/>
                    <a:pt x="407" y="2295"/>
                    <a:pt x="226" y="3418"/>
                  </a:cubicBezTo>
                  <a:cubicBezTo>
                    <a:pt x="175" y="3735"/>
                    <a:pt x="103" y="4047"/>
                    <a:pt x="5" y="4354"/>
                  </a:cubicBezTo>
                  <a:cubicBezTo>
                    <a:pt x="1" y="4368"/>
                    <a:pt x="12" y="4376"/>
                    <a:pt x="23" y="4376"/>
                  </a:cubicBezTo>
                  <a:cubicBezTo>
                    <a:pt x="31" y="4376"/>
                    <a:pt x="39" y="4372"/>
                    <a:pt x="42" y="4364"/>
                  </a:cubicBezTo>
                  <a:cubicBezTo>
                    <a:pt x="387" y="3275"/>
                    <a:pt x="404" y="2117"/>
                    <a:pt x="342" y="987"/>
                  </a:cubicBezTo>
                  <a:cubicBezTo>
                    <a:pt x="325" y="663"/>
                    <a:pt x="301" y="343"/>
                    <a:pt x="278" y="18"/>
                  </a:cubicBezTo>
                  <a:cubicBezTo>
                    <a:pt x="278" y="6"/>
                    <a:pt x="268" y="0"/>
                    <a:pt x="259" y="0"/>
                  </a:cubicBezTo>
                  <a:close/>
                </a:path>
              </a:pathLst>
            </a:custGeom>
            <a:solidFill>
              <a:srgbClr val="2B52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8"/>
            <p:cNvSpPr/>
            <p:nvPr/>
          </p:nvSpPr>
          <p:spPr>
            <a:xfrm rot="10800000" flipH="1">
              <a:off x="1620827" y="1344966"/>
              <a:ext cx="2272500" cy="22725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8"/>
            <p:cNvSpPr/>
            <p:nvPr/>
          </p:nvSpPr>
          <p:spPr>
            <a:xfrm flipH="1">
              <a:off x="3548625" y="2798241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8"/>
            <p:cNvSpPr/>
            <p:nvPr/>
          </p:nvSpPr>
          <p:spPr>
            <a:xfrm flipH="1">
              <a:off x="2096900" y="2006966"/>
              <a:ext cx="62400" cy="6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8"/>
            <p:cNvSpPr/>
            <p:nvPr/>
          </p:nvSpPr>
          <p:spPr>
            <a:xfrm flipH="1">
              <a:off x="3418150" y="282832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8"/>
            <p:cNvSpPr/>
            <p:nvPr/>
          </p:nvSpPr>
          <p:spPr>
            <a:xfrm flipH="1">
              <a:off x="3096375" y="2239779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8"/>
            <p:cNvSpPr/>
            <p:nvPr/>
          </p:nvSpPr>
          <p:spPr>
            <a:xfrm flipH="1">
              <a:off x="3324450" y="231371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8"/>
            <p:cNvSpPr/>
            <p:nvPr/>
          </p:nvSpPr>
          <p:spPr>
            <a:xfrm flipH="1">
              <a:off x="3438575" y="2096141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8"/>
            <p:cNvSpPr/>
            <p:nvPr/>
          </p:nvSpPr>
          <p:spPr>
            <a:xfrm flipH="1">
              <a:off x="2484750" y="2684666"/>
              <a:ext cx="62400" cy="62400"/>
            </a:xfrm>
            <a:prstGeom prst="ellipse">
              <a:avLst/>
            </a:pr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8"/>
            <p:cNvSpPr/>
            <p:nvPr/>
          </p:nvSpPr>
          <p:spPr>
            <a:xfrm flipH="1">
              <a:off x="3810475" y="23287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 flipH="1">
              <a:off x="2381425" y="2376104"/>
              <a:ext cx="32400" cy="32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 flipH="1">
              <a:off x="2884739" y="2181094"/>
              <a:ext cx="1735" cy="1370"/>
            </a:xfrm>
            <a:custGeom>
              <a:avLst/>
              <a:gdLst/>
              <a:ahLst/>
              <a:cxnLst/>
              <a:rect l="l" t="t" r="r" b="b"/>
              <a:pathLst>
                <a:path w="19" h="15" extrusionOk="0">
                  <a:moveTo>
                    <a:pt x="8" y="1"/>
                  </a:moveTo>
                  <a:cubicBezTo>
                    <a:pt x="1" y="1"/>
                    <a:pt x="1" y="15"/>
                    <a:pt x="8" y="15"/>
                  </a:cubicBezTo>
                  <a:cubicBezTo>
                    <a:pt x="18" y="15"/>
                    <a:pt x="18" y="1"/>
                    <a:pt x="8" y="1"/>
                  </a:cubicBezTo>
                  <a:close/>
                </a:path>
              </a:pathLst>
            </a:custGeom>
            <a:solidFill>
              <a:srgbClr val="7C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8978901" y="4432484"/>
            <a:ext cx="32131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2" y="399"/>
            <a:ext cx="3621267" cy="232546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4225584" y="1928984"/>
            <a:ext cx="3740800" cy="23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1"/>
          </p:nvPr>
        </p:nvSpPr>
        <p:spPr>
          <a:xfrm>
            <a:off x="4225584" y="4335191"/>
            <a:ext cx="3740800" cy="6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1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74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5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77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920375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2" grpId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lt2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>
            <a:spLocks noGrp="1"/>
          </p:cNvSpPr>
          <p:nvPr>
            <p:ph type="subTitle" idx="1"/>
          </p:nvPr>
        </p:nvSpPr>
        <p:spPr>
          <a:xfrm>
            <a:off x="3498249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subTitle" idx="2"/>
          </p:nvPr>
        </p:nvSpPr>
        <p:spPr>
          <a:xfrm>
            <a:off x="3498249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7" name="Google Shape;157;p20"/>
          <p:cNvSpPr txBox="1">
            <a:spLocks noGrp="1"/>
          </p:cNvSpPr>
          <p:nvPr>
            <p:ph type="subTitle" idx="3"/>
          </p:nvPr>
        </p:nvSpPr>
        <p:spPr>
          <a:xfrm>
            <a:off x="7492783" y="1624133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58" name="Google Shape;158;p20"/>
          <p:cNvSpPr txBox="1">
            <a:spLocks noGrp="1"/>
          </p:cNvSpPr>
          <p:nvPr>
            <p:ph type="subTitle" idx="4"/>
          </p:nvPr>
        </p:nvSpPr>
        <p:spPr>
          <a:xfrm>
            <a:off x="7492783" y="1197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subTitle" idx="5"/>
          </p:nvPr>
        </p:nvSpPr>
        <p:spPr>
          <a:xfrm>
            <a:off x="3498249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subTitle" idx="6"/>
          </p:nvPr>
        </p:nvSpPr>
        <p:spPr>
          <a:xfrm>
            <a:off x="3498249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subTitle" idx="7"/>
          </p:nvPr>
        </p:nvSpPr>
        <p:spPr>
          <a:xfrm>
            <a:off x="7492784" y="3834467"/>
            <a:ext cx="241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ubTitle" idx="8"/>
          </p:nvPr>
        </p:nvSpPr>
        <p:spPr>
          <a:xfrm>
            <a:off x="7492783" y="34080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3" name="Google Shape;163;p2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501304"/>
      </p:ext>
    </p:extLst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1"/>
          <p:cNvSpPr txBox="1">
            <a:spLocks noGrp="1"/>
          </p:cNvSpPr>
          <p:nvPr>
            <p:ph type="subTitle" idx="1"/>
          </p:nvPr>
        </p:nvSpPr>
        <p:spPr>
          <a:xfrm>
            <a:off x="173986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6" name="Google Shape;166;p21"/>
          <p:cNvSpPr txBox="1">
            <a:spLocks noGrp="1"/>
          </p:cNvSpPr>
          <p:nvPr>
            <p:ph type="subTitle" idx="2"/>
          </p:nvPr>
        </p:nvSpPr>
        <p:spPr>
          <a:xfrm>
            <a:off x="1739868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7" name="Google Shape;167;p21"/>
          <p:cNvSpPr txBox="1">
            <a:spLocks noGrp="1"/>
          </p:cNvSpPr>
          <p:nvPr>
            <p:ph type="subTitle" idx="3"/>
          </p:nvPr>
        </p:nvSpPr>
        <p:spPr>
          <a:xfrm>
            <a:off x="5316297" y="2049600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ubTitle" idx="4"/>
          </p:nvPr>
        </p:nvSpPr>
        <p:spPr>
          <a:xfrm>
            <a:off x="5316320" y="1623200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69" name="Google Shape;169;p21"/>
          <p:cNvSpPr txBox="1">
            <a:spLocks noGrp="1"/>
          </p:cNvSpPr>
          <p:nvPr>
            <p:ph type="subTitle" idx="5"/>
          </p:nvPr>
        </p:nvSpPr>
        <p:spPr>
          <a:xfrm>
            <a:off x="5316297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0" name="Google Shape;170;p21"/>
          <p:cNvSpPr txBox="1">
            <a:spLocks noGrp="1"/>
          </p:cNvSpPr>
          <p:nvPr>
            <p:ph type="subTitle" idx="6"/>
          </p:nvPr>
        </p:nvSpPr>
        <p:spPr>
          <a:xfrm>
            <a:off x="5316300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1" name="Google Shape;171;p21"/>
          <p:cNvSpPr txBox="1">
            <a:spLocks noGrp="1"/>
          </p:cNvSpPr>
          <p:nvPr>
            <p:ph type="subTitle" idx="7"/>
          </p:nvPr>
        </p:nvSpPr>
        <p:spPr>
          <a:xfrm>
            <a:off x="8836133" y="4010467"/>
            <a:ext cx="24076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subTitle" idx="8"/>
          </p:nvPr>
        </p:nvSpPr>
        <p:spPr>
          <a:xfrm>
            <a:off x="8836135" y="3584067"/>
            <a:ext cx="1884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ctrTitle"/>
          </p:nvPr>
        </p:nvSpPr>
        <p:spPr>
          <a:xfrm>
            <a:off x="3533800" y="5504167"/>
            <a:ext cx="78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" y="33908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216885" y="385"/>
            <a:ext cx="3975100" cy="2552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350680"/>
      </p:ext>
    </p:extLst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subTitle" idx="1"/>
          </p:nvPr>
        </p:nvSpPr>
        <p:spPr>
          <a:xfrm>
            <a:off x="1579267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subTitle" idx="2"/>
          </p:nvPr>
        </p:nvSpPr>
        <p:spPr>
          <a:xfrm>
            <a:off x="2327367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subTitle" idx="3"/>
          </p:nvPr>
        </p:nvSpPr>
        <p:spPr>
          <a:xfrm>
            <a:off x="6375033" y="3321333"/>
            <a:ext cx="42376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subTitle" idx="4"/>
          </p:nvPr>
        </p:nvSpPr>
        <p:spPr>
          <a:xfrm>
            <a:off x="7123033" y="1256900"/>
            <a:ext cx="27416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4469308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orient="horz" pos="2835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23"/>
          <p:cNvGrpSpPr/>
          <p:nvPr/>
        </p:nvGrpSpPr>
        <p:grpSpPr>
          <a:xfrm>
            <a:off x="8065521" y="1853767"/>
            <a:ext cx="2554800" cy="2554800"/>
            <a:chOff x="4398728" y="364850"/>
            <a:chExt cx="1916100" cy="1916100"/>
          </a:xfrm>
        </p:grpSpPr>
        <p:sp>
          <p:nvSpPr>
            <p:cNvPr id="184" name="Google Shape;18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85" name="Google Shape;18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86" name="Google Shape;18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" name="Google Shape;193;p23"/>
          <p:cNvGrpSpPr/>
          <p:nvPr/>
        </p:nvGrpSpPr>
        <p:grpSpPr>
          <a:xfrm>
            <a:off x="1571837" y="1853767"/>
            <a:ext cx="2554800" cy="2554800"/>
            <a:chOff x="4398728" y="364850"/>
            <a:chExt cx="1916100" cy="1916100"/>
          </a:xfrm>
        </p:grpSpPr>
        <p:sp>
          <p:nvSpPr>
            <p:cNvPr id="194" name="Google Shape;194;p23"/>
            <p:cNvSpPr/>
            <p:nvPr/>
          </p:nvSpPr>
          <p:spPr>
            <a:xfrm>
              <a:off x="4398728" y="364850"/>
              <a:ext cx="1916100" cy="1916100"/>
            </a:xfrm>
            <a:prstGeom prst="ellipse">
              <a:avLst/>
            </a:prstGeom>
            <a:gradFill>
              <a:gsLst>
                <a:gs pos="0">
                  <a:srgbClr val="645CA7">
                    <a:alpha val="76470"/>
                  </a:srgbClr>
                </a:gs>
                <a:gs pos="100000">
                  <a:srgbClr val="D77EAD">
                    <a:alpha val="76470"/>
                  </a:srgbClr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95" name="Google Shape;195;p23"/>
            <p:cNvGrpSpPr/>
            <p:nvPr/>
          </p:nvGrpSpPr>
          <p:grpSpPr>
            <a:xfrm>
              <a:off x="4705098" y="790125"/>
              <a:ext cx="1303360" cy="1191540"/>
              <a:chOff x="4166100" y="2738500"/>
              <a:chExt cx="1303360" cy="1191540"/>
            </a:xfrm>
          </p:grpSpPr>
          <p:sp>
            <p:nvSpPr>
              <p:cNvPr id="196" name="Google Shape;196;p23"/>
              <p:cNvSpPr/>
              <p:nvPr/>
            </p:nvSpPr>
            <p:spPr>
              <a:xfrm>
                <a:off x="4166100" y="3298484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3"/>
              <p:cNvSpPr/>
              <p:nvPr/>
            </p:nvSpPr>
            <p:spPr>
              <a:xfrm>
                <a:off x="5193483" y="273850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3"/>
              <p:cNvSpPr/>
              <p:nvPr/>
            </p:nvSpPr>
            <p:spPr>
              <a:xfrm>
                <a:off x="5380280" y="3319777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3"/>
              <p:cNvSpPr/>
              <p:nvPr/>
            </p:nvSpPr>
            <p:spPr>
              <a:xfrm>
                <a:off x="5036285" y="3885940"/>
                <a:ext cx="44100" cy="44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3"/>
              <p:cNvSpPr/>
              <p:nvPr/>
            </p:nvSpPr>
            <p:spPr>
              <a:xfrm>
                <a:off x="5425360" y="2955586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3"/>
              <p:cNvSpPr/>
              <p:nvPr/>
            </p:nvSpPr>
            <p:spPr>
              <a:xfrm>
                <a:off x="4243982" y="2801609"/>
                <a:ext cx="44100" cy="44100"/>
              </a:xfrm>
              <a:prstGeom prst="ellipse">
                <a:avLst/>
              </a:prstGeom>
              <a:gradFill>
                <a:gsLst>
                  <a:gs pos="0">
                    <a:srgbClr val="645CA7"/>
                  </a:gs>
                  <a:gs pos="100000">
                    <a:srgbClr val="D77EAD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3"/>
              <p:cNvSpPr/>
              <p:nvPr/>
            </p:nvSpPr>
            <p:spPr>
              <a:xfrm>
                <a:off x="5013356" y="2999738"/>
                <a:ext cx="22800" cy="22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t="59574" r="48885" b="8751"/>
          <a:stretch/>
        </p:blipFill>
        <p:spPr>
          <a:xfrm flipH="1">
            <a:off x="5960168" y="4685401"/>
            <a:ext cx="6231833" cy="2172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09" name="Google Shape;209;p23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 rot="-5400000">
            <a:off x="-142200" y="142197"/>
            <a:ext cx="2489840" cy="2205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2331727"/>
      </p:ext>
    </p:extLst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5809467" y="401"/>
            <a:ext cx="6382532" cy="402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/>
          <p:nvPr/>
        </p:nvSpPr>
        <p:spPr>
          <a:xfrm rot="10800000" flipH="1">
            <a:off x="15718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" name="Google Shape;213;p24"/>
          <p:cNvSpPr/>
          <p:nvPr/>
        </p:nvSpPr>
        <p:spPr>
          <a:xfrm rot="10800000" flipH="1">
            <a:off x="8065549" y="1853783"/>
            <a:ext cx="2554800" cy="2554800"/>
          </a:xfrm>
          <a:prstGeom prst="ellipse">
            <a:avLst/>
          </a:prstGeom>
          <a:solidFill>
            <a:srgbClr val="FFFFFF">
              <a:alpha val="764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4" name="Google Shape;214;p2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subTitle" idx="1"/>
          </p:nvPr>
        </p:nvSpPr>
        <p:spPr>
          <a:xfrm>
            <a:off x="1797833" y="286507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subTitle" idx="2"/>
          </p:nvPr>
        </p:nvSpPr>
        <p:spPr>
          <a:xfrm>
            <a:off x="1797621" y="2292484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 txBox="1">
            <a:spLocks noGrp="1"/>
          </p:cNvSpPr>
          <p:nvPr>
            <p:ph type="subTitle" idx="3"/>
          </p:nvPr>
        </p:nvSpPr>
        <p:spPr>
          <a:xfrm>
            <a:off x="8291567" y="2865031"/>
            <a:ext cx="2102800" cy="11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subTitle" idx="4"/>
          </p:nvPr>
        </p:nvSpPr>
        <p:spPr>
          <a:xfrm>
            <a:off x="8291549" y="2292467"/>
            <a:ext cx="2102800" cy="7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19" name="Google Shape;219;p24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flipH="1">
            <a:off x="2" y="5387767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266064"/>
      </p:ext>
    </p:extLst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lt2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5"/>
          <p:cNvPicPr preferRelativeResize="0"/>
          <p:nvPr/>
        </p:nvPicPr>
        <p:blipFill rotWithShape="1">
          <a:blip r:embed="rId2">
            <a:alphaModFix/>
          </a:blip>
          <a:srcRect l="6670" t="23465" r="19457"/>
          <a:stretch/>
        </p:blipFill>
        <p:spPr>
          <a:xfrm>
            <a:off x="0" y="2643000"/>
            <a:ext cx="7240800" cy="421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5"/>
          <p:cNvPicPr preferRelativeResize="0"/>
          <p:nvPr/>
        </p:nvPicPr>
        <p:blipFill rotWithShape="1">
          <a:blip r:embed="rId3">
            <a:alphaModFix/>
          </a:blip>
          <a:srcRect l="60718" b="38141"/>
          <a:stretch/>
        </p:blipFill>
        <p:spPr>
          <a:xfrm>
            <a:off x="10088733" y="0"/>
            <a:ext cx="2103267" cy="1863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>
            <a:spLocks noGrp="1"/>
          </p:cNvSpPr>
          <p:nvPr>
            <p:ph type="ctrTitle"/>
          </p:nvPr>
        </p:nvSpPr>
        <p:spPr>
          <a:xfrm>
            <a:off x="3965027" y="3775500"/>
            <a:ext cx="52424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 flipH="1">
            <a:off x="4824568" y="2886515"/>
            <a:ext cx="4382800" cy="8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F6F2E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953604"/>
      </p:ext>
    </p:extLst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210285" y="-15"/>
            <a:ext cx="598170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6"/>
          <p:cNvSpPr txBox="1">
            <a:spLocks noGrp="1"/>
          </p:cNvSpPr>
          <p:nvPr>
            <p:ph type="ctrTitle"/>
          </p:nvPr>
        </p:nvSpPr>
        <p:spPr>
          <a:xfrm>
            <a:off x="1275167" y="4506600"/>
            <a:ext cx="3923200" cy="4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28" name="Google Shape;228;p26"/>
          <p:cNvSpPr txBox="1">
            <a:spLocks noGrp="1"/>
          </p:cNvSpPr>
          <p:nvPr>
            <p:ph type="subTitle" idx="1"/>
          </p:nvPr>
        </p:nvSpPr>
        <p:spPr>
          <a:xfrm flipH="1">
            <a:off x="1275100" y="2124200"/>
            <a:ext cx="4472000" cy="2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2933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Englebert"/>
              <a:buNone/>
              <a:defRPr sz="6400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4590777"/>
      </p:ext>
    </p:extLst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8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1"/>
          </p:nvPr>
        </p:nvSpPr>
        <p:spPr>
          <a:xfrm>
            <a:off x="744633" y="4311671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2"/>
          </p:nvPr>
        </p:nvSpPr>
        <p:spPr>
          <a:xfrm>
            <a:off x="74463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 txBox="1">
            <a:spLocks noGrp="1"/>
          </p:cNvSpPr>
          <p:nvPr>
            <p:ph type="subTitle" idx="3"/>
          </p:nvPr>
        </p:nvSpPr>
        <p:spPr>
          <a:xfrm>
            <a:off x="357689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4"/>
          </p:nvPr>
        </p:nvSpPr>
        <p:spPr>
          <a:xfrm>
            <a:off x="3576893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5"/>
          </p:nvPr>
        </p:nvSpPr>
        <p:spPr>
          <a:xfrm>
            <a:off x="6439264" y="4311632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6"/>
          </p:nvPr>
        </p:nvSpPr>
        <p:spPr>
          <a:xfrm>
            <a:off x="6439264" y="39032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7"/>
          </p:nvPr>
        </p:nvSpPr>
        <p:spPr>
          <a:xfrm>
            <a:off x="9271533" y="4311643"/>
            <a:ext cx="2102800" cy="8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8"/>
          </p:nvPr>
        </p:nvSpPr>
        <p:spPr>
          <a:xfrm>
            <a:off x="9271533" y="39032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352085"/>
      </p:ext>
    </p:extLst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right">
  <p:cSld name="Title and four columns righ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>
            <a:spLocks noGrp="1"/>
          </p:cNvSpPr>
          <p:nvPr>
            <p:ph type="subTitle" idx="1"/>
          </p:nvPr>
        </p:nvSpPr>
        <p:spPr>
          <a:xfrm flipH="1">
            <a:off x="5851400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6" name="Google Shape;246;p29"/>
          <p:cNvSpPr txBox="1">
            <a:spLocks noGrp="1"/>
          </p:cNvSpPr>
          <p:nvPr>
            <p:ph type="subTitle" idx="2"/>
          </p:nvPr>
        </p:nvSpPr>
        <p:spPr>
          <a:xfrm flipH="1">
            <a:off x="5851400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7" name="Google Shape;247;p29"/>
          <p:cNvSpPr txBox="1">
            <a:spLocks noGrp="1"/>
          </p:cNvSpPr>
          <p:nvPr>
            <p:ph type="subTitle" idx="3"/>
          </p:nvPr>
        </p:nvSpPr>
        <p:spPr>
          <a:xfrm flipH="1">
            <a:off x="9025867" y="2201965"/>
            <a:ext cx="2239600" cy="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48" name="Google Shape;248;p29"/>
          <p:cNvSpPr txBox="1">
            <a:spLocks noGrp="1"/>
          </p:cNvSpPr>
          <p:nvPr>
            <p:ph type="subTitle" idx="4"/>
          </p:nvPr>
        </p:nvSpPr>
        <p:spPr>
          <a:xfrm flipH="1">
            <a:off x="9025867" y="1946900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49" name="Google Shape;249;p29"/>
          <p:cNvSpPr txBox="1">
            <a:spLocks noGrp="1"/>
          </p:cNvSpPr>
          <p:nvPr>
            <p:ph type="subTitle" idx="5"/>
          </p:nvPr>
        </p:nvSpPr>
        <p:spPr>
          <a:xfrm flipH="1">
            <a:off x="5851367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0" name="Google Shape;250;p29"/>
          <p:cNvSpPr txBox="1">
            <a:spLocks noGrp="1"/>
          </p:cNvSpPr>
          <p:nvPr>
            <p:ph type="subTitle" idx="6"/>
          </p:nvPr>
        </p:nvSpPr>
        <p:spPr>
          <a:xfrm flipH="1">
            <a:off x="5851367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1" name="Google Shape;251;p29"/>
          <p:cNvSpPr txBox="1">
            <a:spLocks noGrp="1"/>
          </p:cNvSpPr>
          <p:nvPr>
            <p:ph type="subTitle" idx="7"/>
          </p:nvPr>
        </p:nvSpPr>
        <p:spPr>
          <a:xfrm flipH="1">
            <a:off x="9025833" y="4407279"/>
            <a:ext cx="22396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52" name="Google Shape;252;p29"/>
          <p:cNvSpPr txBox="1">
            <a:spLocks noGrp="1"/>
          </p:cNvSpPr>
          <p:nvPr>
            <p:ph type="subTitle" idx="8"/>
          </p:nvPr>
        </p:nvSpPr>
        <p:spPr>
          <a:xfrm flipH="1">
            <a:off x="9025833" y="4152117"/>
            <a:ext cx="22396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53" name="Google Shape;253;p29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763100"/>
      </p:ext>
    </p:extLst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0"/>
          <p:cNvPicPr preferRelativeResize="0"/>
          <p:nvPr/>
        </p:nvPicPr>
        <p:blipFill rotWithShape="1">
          <a:blip r:embed="rId2">
            <a:alphaModFix/>
          </a:blip>
          <a:srcRect l="39445"/>
          <a:stretch/>
        </p:blipFill>
        <p:spPr>
          <a:xfrm flipH="1">
            <a:off x="6280100" y="0"/>
            <a:ext cx="59119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0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028721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7621733" y="1071600"/>
            <a:ext cx="3753600" cy="37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8191200" y="4696667"/>
            <a:ext cx="3184000" cy="10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13767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1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>
            <a:off x="3032767" y="530840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1"/>
          <p:cNvSpPr txBox="1">
            <a:spLocks noGrp="1"/>
          </p:cNvSpPr>
          <p:nvPr>
            <p:ph type="subTitle" idx="1"/>
          </p:nvPr>
        </p:nvSpPr>
        <p:spPr>
          <a:xfrm>
            <a:off x="1821500" y="363293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2" name="Google Shape;262;p31"/>
          <p:cNvSpPr txBox="1">
            <a:spLocks noGrp="1"/>
          </p:cNvSpPr>
          <p:nvPr>
            <p:ph type="subTitle" idx="2"/>
          </p:nvPr>
        </p:nvSpPr>
        <p:spPr>
          <a:xfrm>
            <a:off x="1821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3" name="Google Shape;263;p31"/>
          <p:cNvSpPr txBox="1">
            <a:spLocks noGrp="1"/>
          </p:cNvSpPr>
          <p:nvPr>
            <p:ph type="subTitle" idx="3"/>
          </p:nvPr>
        </p:nvSpPr>
        <p:spPr>
          <a:xfrm>
            <a:off x="4106500" y="3632887"/>
            <a:ext cx="1900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4" name="Google Shape;264;p31"/>
          <p:cNvSpPr txBox="1">
            <a:spLocks noGrp="1"/>
          </p:cNvSpPr>
          <p:nvPr>
            <p:ph type="subTitle" idx="4"/>
          </p:nvPr>
        </p:nvSpPr>
        <p:spPr>
          <a:xfrm>
            <a:off x="4005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5" name="Google Shape;265;p31"/>
          <p:cNvSpPr txBox="1">
            <a:spLocks noGrp="1"/>
          </p:cNvSpPr>
          <p:nvPr>
            <p:ph type="subTitle" idx="5"/>
          </p:nvPr>
        </p:nvSpPr>
        <p:spPr>
          <a:xfrm>
            <a:off x="6189500" y="363288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6" name="Google Shape;266;p31"/>
          <p:cNvSpPr txBox="1">
            <a:spLocks noGrp="1"/>
          </p:cNvSpPr>
          <p:nvPr>
            <p:ph type="subTitle" idx="6"/>
          </p:nvPr>
        </p:nvSpPr>
        <p:spPr>
          <a:xfrm>
            <a:off x="6189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67" name="Google Shape;267;p31"/>
          <p:cNvSpPr txBox="1">
            <a:spLocks noGrp="1"/>
          </p:cNvSpPr>
          <p:nvPr>
            <p:ph type="subTitle" idx="7"/>
          </p:nvPr>
        </p:nvSpPr>
        <p:spPr>
          <a:xfrm>
            <a:off x="8435533" y="3632887"/>
            <a:ext cx="1978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68" name="Google Shape;268;p31"/>
          <p:cNvSpPr txBox="1">
            <a:spLocks noGrp="1"/>
          </p:cNvSpPr>
          <p:nvPr>
            <p:ph type="subTitle" idx="8"/>
          </p:nvPr>
        </p:nvSpPr>
        <p:spPr>
          <a:xfrm>
            <a:off x="8373500" y="3230567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269" name="Google Shape;269;p31"/>
          <p:cNvPicPr preferRelativeResize="0"/>
          <p:nvPr/>
        </p:nvPicPr>
        <p:blipFill rotWithShape="1">
          <a:blip r:embed="rId3">
            <a:alphaModFix/>
          </a:blip>
          <a:srcRect l="-7359" t="18396" r="-8905" b="36778"/>
          <a:stretch/>
        </p:blipFill>
        <p:spPr>
          <a:xfrm rot="10800000">
            <a:off x="1785660" y="9897"/>
            <a:ext cx="7846907" cy="1701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767112"/>
      </p:ext>
    </p:extLst>
  </p:cSld>
  <p:clrMapOvr>
    <a:masterClrMapping/>
  </p:clrMapOvr>
  <p:transition spd="slow">
    <p:fade thruBlk="1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10800000" flipH="1">
            <a:off x="9702167" y="4663797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2" name="Google Shape;272;p32"/>
          <p:cNvGrpSpPr/>
          <p:nvPr/>
        </p:nvGrpSpPr>
        <p:grpSpPr>
          <a:xfrm rot="322651">
            <a:off x="11858706" y="4471403"/>
            <a:ext cx="216725" cy="968284"/>
            <a:chOff x="6091275" y="1941325"/>
            <a:chExt cx="329725" cy="1472275"/>
          </a:xfrm>
        </p:grpSpPr>
        <p:sp>
          <p:nvSpPr>
            <p:cNvPr id="273" name="Google Shape;273;p32"/>
            <p:cNvSpPr/>
            <p:nvPr/>
          </p:nvSpPr>
          <p:spPr>
            <a:xfrm>
              <a:off x="6234100" y="2368250"/>
              <a:ext cx="65350" cy="1045350"/>
            </a:xfrm>
            <a:custGeom>
              <a:avLst/>
              <a:gdLst/>
              <a:ahLst/>
              <a:cxnLst/>
              <a:rect l="l" t="t" r="r" b="b"/>
              <a:pathLst>
                <a:path w="2614" h="41814" extrusionOk="0">
                  <a:moveTo>
                    <a:pt x="1" y="1"/>
                  </a:moveTo>
                  <a:lnTo>
                    <a:pt x="1" y="40537"/>
                  </a:lnTo>
                  <a:cubicBezTo>
                    <a:pt x="1" y="41206"/>
                    <a:pt x="608" y="41813"/>
                    <a:pt x="1277" y="41813"/>
                  </a:cubicBezTo>
                  <a:cubicBezTo>
                    <a:pt x="2006" y="41813"/>
                    <a:pt x="2614" y="41206"/>
                    <a:pt x="2614" y="40537"/>
                  </a:cubicBezTo>
                  <a:lnTo>
                    <a:pt x="26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32"/>
            <p:cNvSpPr/>
            <p:nvPr/>
          </p:nvSpPr>
          <p:spPr>
            <a:xfrm>
              <a:off x="6091275" y="1941325"/>
              <a:ext cx="329725" cy="376825"/>
            </a:xfrm>
            <a:custGeom>
              <a:avLst/>
              <a:gdLst/>
              <a:ahLst/>
              <a:cxnLst/>
              <a:rect l="l" t="t" r="r" b="b"/>
              <a:pathLst>
                <a:path w="13189" h="15073" extrusionOk="0">
                  <a:moveTo>
                    <a:pt x="6808" y="0"/>
                  </a:moveTo>
                  <a:cubicBezTo>
                    <a:pt x="1" y="7779"/>
                    <a:pt x="5045" y="15072"/>
                    <a:pt x="5045" y="15072"/>
                  </a:cubicBezTo>
                  <a:lnTo>
                    <a:pt x="8935" y="15072"/>
                  </a:lnTo>
                  <a:cubicBezTo>
                    <a:pt x="8935" y="15072"/>
                    <a:pt x="13189" y="7536"/>
                    <a:pt x="6808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32"/>
            <p:cNvSpPr/>
            <p:nvPr/>
          </p:nvSpPr>
          <p:spPr>
            <a:xfrm>
              <a:off x="6212825" y="2055275"/>
              <a:ext cx="83600" cy="287175"/>
            </a:xfrm>
            <a:custGeom>
              <a:avLst/>
              <a:gdLst/>
              <a:ahLst/>
              <a:cxnLst/>
              <a:rect l="l" t="t" r="r" b="b"/>
              <a:pathLst>
                <a:path w="3344" h="11487" extrusionOk="0">
                  <a:moveTo>
                    <a:pt x="183" y="4254"/>
                  </a:moveTo>
                  <a:lnTo>
                    <a:pt x="183" y="4254"/>
                  </a:lnTo>
                  <a:cubicBezTo>
                    <a:pt x="1" y="6746"/>
                    <a:pt x="426" y="9177"/>
                    <a:pt x="1399" y="11486"/>
                  </a:cubicBezTo>
                  <a:lnTo>
                    <a:pt x="1946" y="11486"/>
                  </a:lnTo>
                  <a:cubicBezTo>
                    <a:pt x="1946" y="11486"/>
                    <a:pt x="1399" y="8995"/>
                    <a:pt x="183" y="4254"/>
                  </a:cubicBezTo>
                  <a:close/>
                  <a:moveTo>
                    <a:pt x="2128" y="0"/>
                  </a:moveTo>
                  <a:cubicBezTo>
                    <a:pt x="1763" y="3768"/>
                    <a:pt x="1946" y="11486"/>
                    <a:pt x="1946" y="11486"/>
                  </a:cubicBezTo>
                  <a:lnTo>
                    <a:pt x="2796" y="11486"/>
                  </a:lnTo>
                  <a:cubicBezTo>
                    <a:pt x="2796" y="11486"/>
                    <a:pt x="3343" y="4619"/>
                    <a:pt x="2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32"/>
            <p:cNvSpPr/>
            <p:nvPr/>
          </p:nvSpPr>
          <p:spPr>
            <a:xfrm>
              <a:off x="6217400" y="2318125"/>
              <a:ext cx="97250" cy="123075"/>
            </a:xfrm>
            <a:custGeom>
              <a:avLst/>
              <a:gdLst/>
              <a:ahLst/>
              <a:cxnLst/>
              <a:rect l="l" t="t" r="r" b="b"/>
              <a:pathLst>
                <a:path w="3890" h="4923" extrusionOk="0">
                  <a:moveTo>
                    <a:pt x="0" y="0"/>
                  </a:moveTo>
                  <a:lnTo>
                    <a:pt x="0" y="3586"/>
                  </a:lnTo>
                  <a:cubicBezTo>
                    <a:pt x="0" y="4315"/>
                    <a:pt x="547" y="4923"/>
                    <a:pt x="1337" y="4923"/>
                  </a:cubicBezTo>
                  <a:lnTo>
                    <a:pt x="2553" y="4923"/>
                  </a:lnTo>
                  <a:cubicBezTo>
                    <a:pt x="3343" y="4923"/>
                    <a:pt x="3890" y="4315"/>
                    <a:pt x="3890" y="3586"/>
                  </a:cubicBezTo>
                  <a:lnTo>
                    <a:pt x="38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77" name="Google Shape;277;p32"/>
          <p:cNvPicPr preferRelativeResize="0"/>
          <p:nvPr/>
        </p:nvPicPr>
        <p:blipFill rotWithShape="1">
          <a:blip r:embed="rId2">
            <a:alphaModFix/>
          </a:blip>
          <a:srcRect l="60718" b="38141"/>
          <a:stretch/>
        </p:blipFill>
        <p:spPr>
          <a:xfrm rot="-5400000" flipH="1">
            <a:off x="-142200" y="4510364"/>
            <a:ext cx="2489840" cy="22054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32"/>
          <p:cNvGrpSpPr/>
          <p:nvPr/>
        </p:nvGrpSpPr>
        <p:grpSpPr>
          <a:xfrm>
            <a:off x="10253679" y="5323567"/>
            <a:ext cx="1386812" cy="1131576"/>
            <a:chOff x="1223275" y="284825"/>
            <a:chExt cx="1581675" cy="1290575"/>
          </a:xfrm>
        </p:grpSpPr>
        <p:sp>
          <p:nvSpPr>
            <p:cNvPr id="279" name="Google Shape;279;p32"/>
            <p:cNvSpPr/>
            <p:nvPr/>
          </p:nvSpPr>
          <p:spPr>
            <a:xfrm>
              <a:off x="1360025" y="377900"/>
              <a:ext cx="109400" cy="41050"/>
            </a:xfrm>
            <a:custGeom>
              <a:avLst/>
              <a:gdLst/>
              <a:ahLst/>
              <a:cxnLst/>
              <a:rect l="l" t="t" r="r" b="b"/>
              <a:pathLst>
                <a:path w="4376" h="1642" extrusionOk="0">
                  <a:moveTo>
                    <a:pt x="3647" y="0"/>
                  </a:moveTo>
                  <a:lnTo>
                    <a:pt x="547" y="304"/>
                  </a:lnTo>
                  <a:cubicBezTo>
                    <a:pt x="243" y="365"/>
                    <a:pt x="0" y="669"/>
                    <a:pt x="0" y="973"/>
                  </a:cubicBezTo>
                  <a:lnTo>
                    <a:pt x="0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8" y="1337"/>
                  </a:lnTo>
                  <a:cubicBezTo>
                    <a:pt x="4133" y="1277"/>
                    <a:pt x="4376" y="973"/>
                    <a:pt x="4376" y="669"/>
                  </a:cubicBezTo>
                  <a:lnTo>
                    <a:pt x="4315" y="608"/>
                  </a:lnTo>
                  <a:cubicBezTo>
                    <a:pt x="4315" y="243"/>
                    <a:pt x="4011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32"/>
            <p:cNvSpPr/>
            <p:nvPr/>
          </p:nvSpPr>
          <p:spPr>
            <a:xfrm>
              <a:off x="1224800" y="630100"/>
              <a:ext cx="42550" cy="109425"/>
            </a:xfrm>
            <a:custGeom>
              <a:avLst/>
              <a:gdLst/>
              <a:ahLst/>
              <a:cxnLst/>
              <a:rect l="l" t="t" r="r" b="b"/>
              <a:pathLst>
                <a:path w="1702" h="4377" extrusionOk="0">
                  <a:moveTo>
                    <a:pt x="608" y="1"/>
                  </a:moveTo>
                  <a:cubicBezTo>
                    <a:pt x="243" y="62"/>
                    <a:pt x="0" y="365"/>
                    <a:pt x="61" y="669"/>
                  </a:cubicBezTo>
                  <a:lnTo>
                    <a:pt x="365" y="3769"/>
                  </a:lnTo>
                  <a:cubicBezTo>
                    <a:pt x="365" y="4133"/>
                    <a:pt x="669" y="4377"/>
                    <a:pt x="1033" y="4377"/>
                  </a:cubicBezTo>
                  <a:lnTo>
                    <a:pt x="1094" y="4377"/>
                  </a:lnTo>
                  <a:cubicBezTo>
                    <a:pt x="1459" y="4316"/>
                    <a:pt x="1702" y="4012"/>
                    <a:pt x="1641" y="3647"/>
                  </a:cubicBezTo>
                  <a:lnTo>
                    <a:pt x="1337" y="548"/>
                  </a:lnTo>
                  <a:cubicBezTo>
                    <a:pt x="1337" y="244"/>
                    <a:pt x="1033" y="1"/>
                    <a:pt x="6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32"/>
            <p:cNvSpPr/>
            <p:nvPr/>
          </p:nvSpPr>
          <p:spPr>
            <a:xfrm>
              <a:off x="1584875" y="356625"/>
              <a:ext cx="109425" cy="41050"/>
            </a:xfrm>
            <a:custGeom>
              <a:avLst/>
              <a:gdLst/>
              <a:ahLst/>
              <a:cxnLst/>
              <a:rect l="l" t="t" r="r" b="b"/>
              <a:pathLst>
                <a:path w="4377" h="1642" extrusionOk="0">
                  <a:moveTo>
                    <a:pt x="3647" y="0"/>
                  </a:moveTo>
                  <a:lnTo>
                    <a:pt x="548" y="304"/>
                  </a:lnTo>
                  <a:cubicBezTo>
                    <a:pt x="244" y="365"/>
                    <a:pt x="1" y="669"/>
                    <a:pt x="1" y="973"/>
                  </a:cubicBezTo>
                  <a:lnTo>
                    <a:pt x="1" y="1094"/>
                  </a:lnTo>
                  <a:cubicBezTo>
                    <a:pt x="61" y="1398"/>
                    <a:pt x="365" y="1641"/>
                    <a:pt x="669" y="1641"/>
                  </a:cubicBezTo>
                  <a:lnTo>
                    <a:pt x="3769" y="1337"/>
                  </a:lnTo>
                  <a:cubicBezTo>
                    <a:pt x="4133" y="1277"/>
                    <a:pt x="4376" y="973"/>
                    <a:pt x="4316" y="669"/>
                  </a:cubicBezTo>
                  <a:lnTo>
                    <a:pt x="4316" y="608"/>
                  </a:lnTo>
                  <a:cubicBezTo>
                    <a:pt x="4316" y="243"/>
                    <a:pt x="4012" y="0"/>
                    <a:pt x="3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32"/>
            <p:cNvSpPr/>
            <p:nvPr/>
          </p:nvSpPr>
          <p:spPr>
            <a:xfrm>
              <a:off x="1223275" y="284825"/>
              <a:ext cx="1581675" cy="1290575"/>
            </a:xfrm>
            <a:custGeom>
              <a:avLst/>
              <a:gdLst/>
              <a:ahLst/>
              <a:cxnLst/>
              <a:rect l="l" t="t" r="r" b="b"/>
              <a:pathLst>
                <a:path w="63267" h="51623" extrusionOk="0">
                  <a:moveTo>
                    <a:pt x="55939" y="0"/>
                  </a:moveTo>
                  <a:cubicBezTo>
                    <a:pt x="55830" y="0"/>
                    <a:pt x="55720" y="5"/>
                    <a:pt x="55609" y="16"/>
                  </a:cubicBezTo>
                  <a:lnTo>
                    <a:pt x="2796" y="5000"/>
                  </a:lnTo>
                  <a:cubicBezTo>
                    <a:pt x="1216" y="5182"/>
                    <a:pt x="0" y="6580"/>
                    <a:pt x="183" y="8160"/>
                  </a:cubicBezTo>
                  <a:lnTo>
                    <a:pt x="4072" y="49000"/>
                  </a:lnTo>
                  <a:cubicBezTo>
                    <a:pt x="4188" y="50504"/>
                    <a:pt x="5459" y="51622"/>
                    <a:pt x="6944" y="51622"/>
                  </a:cubicBezTo>
                  <a:cubicBezTo>
                    <a:pt x="7019" y="51622"/>
                    <a:pt x="7095" y="51619"/>
                    <a:pt x="7172" y="51613"/>
                  </a:cubicBezTo>
                  <a:lnTo>
                    <a:pt x="60532" y="46569"/>
                  </a:lnTo>
                  <a:cubicBezTo>
                    <a:pt x="62112" y="46387"/>
                    <a:pt x="63266" y="44989"/>
                    <a:pt x="63145" y="43409"/>
                  </a:cubicBezTo>
                  <a:lnTo>
                    <a:pt x="59316" y="3115"/>
                  </a:lnTo>
                  <a:cubicBezTo>
                    <a:pt x="59144" y="1342"/>
                    <a:pt x="57681" y="0"/>
                    <a:pt x="55939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32"/>
            <p:cNvSpPr/>
            <p:nvPr/>
          </p:nvSpPr>
          <p:spPr>
            <a:xfrm>
              <a:off x="1288600" y="338275"/>
              <a:ext cx="1452525" cy="1183725"/>
            </a:xfrm>
            <a:custGeom>
              <a:avLst/>
              <a:gdLst/>
              <a:ahLst/>
              <a:cxnLst/>
              <a:rect l="l" t="t" r="r" b="b"/>
              <a:pathLst>
                <a:path w="58101" h="47349" extrusionOk="0">
                  <a:moveTo>
                    <a:pt x="52872" y="1"/>
                  </a:moveTo>
                  <a:cubicBezTo>
                    <a:pt x="52833" y="1"/>
                    <a:pt x="52793" y="2"/>
                    <a:pt x="52753" y="5"/>
                  </a:cubicBezTo>
                  <a:lnTo>
                    <a:pt x="52631" y="5"/>
                  </a:lnTo>
                  <a:lnTo>
                    <a:pt x="48681" y="370"/>
                  </a:lnTo>
                  <a:lnTo>
                    <a:pt x="47465" y="491"/>
                  </a:lnTo>
                  <a:lnTo>
                    <a:pt x="44062" y="795"/>
                  </a:lnTo>
                  <a:lnTo>
                    <a:pt x="41145" y="1099"/>
                  </a:lnTo>
                  <a:lnTo>
                    <a:pt x="35007" y="1646"/>
                  </a:lnTo>
                  <a:lnTo>
                    <a:pt x="31117" y="2011"/>
                  </a:lnTo>
                  <a:lnTo>
                    <a:pt x="29780" y="2132"/>
                  </a:lnTo>
                  <a:lnTo>
                    <a:pt x="27471" y="2375"/>
                  </a:lnTo>
                  <a:lnTo>
                    <a:pt x="27349" y="2375"/>
                  </a:lnTo>
                  <a:lnTo>
                    <a:pt x="25647" y="2558"/>
                  </a:lnTo>
                  <a:lnTo>
                    <a:pt x="14708" y="3591"/>
                  </a:lnTo>
                  <a:lnTo>
                    <a:pt x="13006" y="3773"/>
                  </a:lnTo>
                  <a:lnTo>
                    <a:pt x="12581" y="3834"/>
                  </a:lnTo>
                  <a:lnTo>
                    <a:pt x="10272" y="4016"/>
                  </a:lnTo>
                  <a:lnTo>
                    <a:pt x="1338" y="4867"/>
                  </a:lnTo>
                  <a:cubicBezTo>
                    <a:pt x="548" y="4928"/>
                    <a:pt x="1" y="5596"/>
                    <a:pt x="62" y="6386"/>
                  </a:cubicBezTo>
                  <a:lnTo>
                    <a:pt x="1946" y="26867"/>
                  </a:lnTo>
                  <a:lnTo>
                    <a:pt x="2432" y="31790"/>
                  </a:lnTo>
                  <a:lnTo>
                    <a:pt x="3769" y="46011"/>
                  </a:lnTo>
                  <a:cubicBezTo>
                    <a:pt x="3830" y="46315"/>
                    <a:pt x="3951" y="46680"/>
                    <a:pt x="4194" y="46923"/>
                  </a:cubicBezTo>
                  <a:cubicBezTo>
                    <a:pt x="4498" y="47166"/>
                    <a:pt x="4863" y="47348"/>
                    <a:pt x="5288" y="47348"/>
                  </a:cubicBezTo>
                  <a:lnTo>
                    <a:pt x="5774" y="47288"/>
                  </a:lnTo>
                  <a:lnTo>
                    <a:pt x="11366" y="46741"/>
                  </a:lnTo>
                  <a:lnTo>
                    <a:pt x="13675" y="46497"/>
                  </a:lnTo>
                  <a:lnTo>
                    <a:pt x="16714" y="46254"/>
                  </a:lnTo>
                  <a:lnTo>
                    <a:pt x="18415" y="46072"/>
                  </a:lnTo>
                  <a:lnTo>
                    <a:pt x="18902" y="46011"/>
                  </a:lnTo>
                  <a:lnTo>
                    <a:pt x="22244" y="45707"/>
                  </a:lnTo>
                  <a:lnTo>
                    <a:pt x="32272" y="44735"/>
                  </a:lnTo>
                  <a:lnTo>
                    <a:pt x="32636" y="44735"/>
                  </a:lnTo>
                  <a:lnTo>
                    <a:pt x="35128" y="44492"/>
                  </a:lnTo>
                  <a:lnTo>
                    <a:pt x="36587" y="44370"/>
                  </a:lnTo>
                  <a:lnTo>
                    <a:pt x="38592" y="44188"/>
                  </a:lnTo>
                  <a:lnTo>
                    <a:pt x="41266" y="43945"/>
                  </a:lnTo>
                  <a:lnTo>
                    <a:pt x="56764" y="42426"/>
                  </a:lnTo>
                  <a:cubicBezTo>
                    <a:pt x="57554" y="42365"/>
                    <a:pt x="58101" y="41696"/>
                    <a:pt x="58101" y="40906"/>
                  </a:cubicBezTo>
                  <a:lnTo>
                    <a:pt x="54758" y="6447"/>
                  </a:lnTo>
                  <a:lnTo>
                    <a:pt x="54272" y="1281"/>
                  </a:lnTo>
                  <a:cubicBezTo>
                    <a:pt x="54214" y="531"/>
                    <a:pt x="53609" y="1"/>
                    <a:pt x="5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32"/>
            <p:cNvSpPr/>
            <p:nvPr/>
          </p:nvSpPr>
          <p:spPr>
            <a:xfrm>
              <a:off x="1293100" y="990625"/>
              <a:ext cx="22875" cy="17875"/>
            </a:xfrm>
            <a:custGeom>
              <a:avLst/>
              <a:gdLst/>
              <a:ahLst/>
              <a:cxnLst/>
              <a:rect l="l" t="t" r="r" b="b"/>
              <a:pathLst>
                <a:path w="915" h="715" extrusionOk="0">
                  <a:moveTo>
                    <a:pt x="758" y="1"/>
                  </a:moveTo>
                  <a:cubicBezTo>
                    <a:pt x="486" y="1"/>
                    <a:pt x="0" y="715"/>
                    <a:pt x="445" y="715"/>
                  </a:cubicBezTo>
                  <a:cubicBezTo>
                    <a:pt x="459" y="715"/>
                    <a:pt x="474" y="714"/>
                    <a:pt x="489" y="713"/>
                  </a:cubicBezTo>
                  <a:cubicBezTo>
                    <a:pt x="732" y="652"/>
                    <a:pt x="915" y="470"/>
                    <a:pt x="915" y="226"/>
                  </a:cubicBezTo>
                  <a:cubicBezTo>
                    <a:pt x="901" y="63"/>
                    <a:pt x="839" y="1"/>
                    <a:pt x="7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32"/>
            <p:cNvSpPr/>
            <p:nvPr/>
          </p:nvSpPr>
          <p:spPr>
            <a:xfrm>
              <a:off x="1296200" y="950700"/>
              <a:ext cx="9150" cy="9125"/>
            </a:xfrm>
            <a:custGeom>
              <a:avLst/>
              <a:gdLst/>
              <a:ahLst/>
              <a:cxnLst/>
              <a:rect l="l" t="t" r="r" b="b"/>
              <a:pathLst>
                <a:path w="366" h="365" extrusionOk="0">
                  <a:moveTo>
                    <a:pt x="183" y="0"/>
                  </a:moveTo>
                  <a:cubicBezTo>
                    <a:pt x="61" y="0"/>
                    <a:pt x="1" y="61"/>
                    <a:pt x="1" y="183"/>
                  </a:cubicBezTo>
                  <a:cubicBezTo>
                    <a:pt x="1" y="304"/>
                    <a:pt x="92" y="365"/>
                    <a:pt x="183" y="365"/>
                  </a:cubicBezTo>
                  <a:cubicBezTo>
                    <a:pt x="274" y="365"/>
                    <a:pt x="365" y="304"/>
                    <a:pt x="365" y="183"/>
                  </a:cubicBezTo>
                  <a:lnTo>
                    <a:pt x="365" y="122"/>
                  </a:lnTo>
                  <a:cubicBezTo>
                    <a:pt x="365" y="61"/>
                    <a:pt x="244" y="0"/>
                    <a:pt x="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32"/>
            <p:cNvSpPr/>
            <p:nvPr/>
          </p:nvSpPr>
          <p:spPr>
            <a:xfrm>
              <a:off x="1761125" y="347500"/>
              <a:ext cx="744500" cy="1141075"/>
            </a:xfrm>
            <a:custGeom>
              <a:avLst/>
              <a:gdLst/>
              <a:ahLst/>
              <a:cxnLst/>
              <a:rect l="l" t="t" r="r" b="b"/>
              <a:pathLst>
                <a:path w="29780" h="45643" extrusionOk="0">
                  <a:moveTo>
                    <a:pt x="29780" y="1"/>
                  </a:moveTo>
                  <a:lnTo>
                    <a:pt x="28564" y="122"/>
                  </a:lnTo>
                  <a:lnTo>
                    <a:pt x="25161" y="426"/>
                  </a:lnTo>
                  <a:lnTo>
                    <a:pt x="22244" y="730"/>
                  </a:lnTo>
                  <a:lnTo>
                    <a:pt x="16106" y="1277"/>
                  </a:lnTo>
                  <a:lnTo>
                    <a:pt x="1" y="45642"/>
                  </a:lnTo>
                  <a:lnTo>
                    <a:pt x="3343" y="45338"/>
                  </a:lnTo>
                  <a:lnTo>
                    <a:pt x="13371" y="44427"/>
                  </a:lnTo>
                  <a:lnTo>
                    <a:pt x="13735" y="44366"/>
                  </a:lnTo>
                  <a:lnTo>
                    <a:pt x="29780" y="1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32"/>
            <p:cNvSpPr/>
            <p:nvPr/>
          </p:nvSpPr>
          <p:spPr>
            <a:xfrm>
              <a:off x="2203250" y="338275"/>
              <a:ext cx="455850" cy="1109275"/>
            </a:xfrm>
            <a:custGeom>
              <a:avLst/>
              <a:gdLst/>
              <a:ahLst/>
              <a:cxnLst/>
              <a:rect l="l" t="t" r="r" b="b"/>
              <a:pathLst>
                <a:path w="18234" h="44371" extrusionOk="0">
                  <a:moveTo>
                    <a:pt x="16286" y="1"/>
                  </a:moveTo>
                  <a:cubicBezTo>
                    <a:pt x="16247" y="1"/>
                    <a:pt x="16207" y="2"/>
                    <a:pt x="16167" y="5"/>
                  </a:cubicBezTo>
                  <a:lnTo>
                    <a:pt x="16045" y="5"/>
                  </a:lnTo>
                  <a:lnTo>
                    <a:pt x="1" y="44370"/>
                  </a:lnTo>
                  <a:lnTo>
                    <a:pt x="2006" y="44188"/>
                  </a:lnTo>
                  <a:lnTo>
                    <a:pt x="4680" y="43945"/>
                  </a:lnTo>
                  <a:lnTo>
                    <a:pt x="18233" y="6447"/>
                  </a:lnTo>
                  <a:lnTo>
                    <a:pt x="17686" y="1281"/>
                  </a:lnTo>
                  <a:cubicBezTo>
                    <a:pt x="17628" y="531"/>
                    <a:pt x="17023" y="1"/>
                    <a:pt x="16286" y="1"/>
                  </a:cubicBez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32"/>
            <p:cNvSpPr/>
            <p:nvPr/>
          </p:nvSpPr>
          <p:spPr>
            <a:xfrm>
              <a:off x="1572725" y="391575"/>
              <a:ext cx="460400" cy="1115225"/>
            </a:xfrm>
            <a:custGeom>
              <a:avLst/>
              <a:gdLst/>
              <a:ahLst/>
              <a:cxnLst/>
              <a:rect l="l" t="t" r="r" b="b"/>
              <a:pathLst>
                <a:path w="18416" h="44609" extrusionOk="0">
                  <a:moveTo>
                    <a:pt x="18415" y="0"/>
                  </a:moveTo>
                  <a:lnTo>
                    <a:pt x="16106" y="243"/>
                  </a:lnTo>
                  <a:lnTo>
                    <a:pt x="1" y="44609"/>
                  </a:lnTo>
                  <a:lnTo>
                    <a:pt x="2371" y="44426"/>
                  </a:lnTo>
                  <a:lnTo>
                    <a:pt x="18415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32"/>
            <p:cNvSpPr/>
            <p:nvPr/>
          </p:nvSpPr>
          <p:spPr>
            <a:xfrm>
              <a:off x="1337225" y="432600"/>
              <a:ext cx="265900" cy="700450"/>
            </a:xfrm>
            <a:custGeom>
              <a:avLst/>
              <a:gdLst/>
              <a:ahLst/>
              <a:cxnLst/>
              <a:rect l="l" t="t" r="r" b="b"/>
              <a:pathLst>
                <a:path w="10636" h="28018" extrusionOk="0">
                  <a:moveTo>
                    <a:pt x="10636" y="0"/>
                  </a:moveTo>
                  <a:lnTo>
                    <a:pt x="8327" y="243"/>
                  </a:lnTo>
                  <a:lnTo>
                    <a:pt x="1" y="23094"/>
                  </a:lnTo>
                  <a:lnTo>
                    <a:pt x="487" y="28017"/>
                  </a:lnTo>
                  <a:lnTo>
                    <a:pt x="10636" y="0"/>
                  </a:lnTo>
                  <a:close/>
                </a:path>
              </a:pathLst>
            </a:custGeom>
            <a:solidFill>
              <a:srgbClr val="FFFFFF">
                <a:alpha val="60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2"/>
          <p:cNvGrpSpPr/>
          <p:nvPr/>
        </p:nvGrpSpPr>
        <p:grpSpPr>
          <a:xfrm rot="-809226">
            <a:off x="372437" y="5066246"/>
            <a:ext cx="1062028" cy="1473716"/>
            <a:chOff x="1214150" y="2918750"/>
            <a:chExt cx="2057250" cy="2466975"/>
          </a:xfrm>
        </p:grpSpPr>
        <p:sp>
          <p:nvSpPr>
            <p:cNvPr id="291" name="Google Shape;291;p32"/>
            <p:cNvSpPr/>
            <p:nvPr/>
          </p:nvSpPr>
          <p:spPr>
            <a:xfrm>
              <a:off x="1921525" y="2919750"/>
              <a:ext cx="567400" cy="485725"/>
            </a:xfrm>
            <a:custGeom>
              <a:avLst/>
              <a:gdLst/>
              <a:ahLst/>
              <a:cxnLst/>
              <a:rect l="l" t="t" r="r" b="b"/>
              <a:pathLst>
                <a:path w="22696" h="19429" extrusionOk="0">
                  <a:moveTo>
                    <a:pt x="12951" y="4250"/>
                  </a:moveTo>
                  <a:cubicBezTo>
                    <a:pt x="15758" y="4250"/>
                    <a:pt x="18441" y="6429"/>
                    <a:pt x="18441" y="9726"/>
                  </a:cubicBezTo>
                  <a:cubicBezTo>
                    <a:pt x="18380" y="12704"/>
                    <a:pt x="16010" y="15074"/>
                    <a:pt x="13032" y="15074"/>
                  </a:cubicBezTo>
                  <a:cubicBezTo>
                    <a:pt x="13007" y="15074"/>
                    <a:pt x="12982" y="15074"/>
                    <a:pt x="12957" y="15074"/>
                  </a:cubicBezTo>
                  <a:cubicBezTo>
                    <a:pt x="8145" y="15074"/>
                    <a:pt x="5757" y="9282"/>
                    <a:pt x="9143" y="5836"/>
                  </a:cubicBezTo>
                  <a:cubicBezTo>
                    <a:pt x="10258" y="4741"/>
                    <a:pt x="11618" y="4250"/>
                    <a:pt x="12951" y="4250"/>
                  </a:cubicBezTo>
                  <a:close/>
                  <a:moveTo>
                    <a:pt x="12883" y="1"/>
                  </a:moveTo>
                  <a:cubicBezTo>
                    <a:pt x="4351" y="1"/>
                    <a:pt x="1" y="10369"/>
                    <a:pt x="6043" y="16532"/>
                  </a:cubicBezTo>
                  <a:cubicBezTo>
                    <a:pt x="8023" y="18532"/>
                    <a:pt x="10473" y="19429"/>
                    <a:pt x="12879" y="19429"/>
                  </a:cubicBezTo>
                  <a:cubicBezTo>
                    <a:pt x="17861" y="19429"/>
                    <a:pt x="22654" y="15586"/>
                    <a:pt x="22695" y="9726"/>
                  </a:cubicBezTo>
                  <a:cubicBezTo>
                    <a:pt x="22695" y="4378"/>
                    <a:pt x="18380" y="2"/>
                    <a:pt x="13032" y="2"/>
                  </a:cubicBezTo>
                  <a:cubicBezTo>
                    <a:pt x="12982" y="1"/>
                    <a:pt x="12933" y="1"/>
                    <a:pt x="12883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32"/>
            <p:cNvSpPr/>
            <p:nvPr/>
          </p:nvSpPr>
          <p:spPr>
            <a:xfrm>
              <a:off x="12141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3890" y="0"/>
                  </a:moveTo>
                  <a:cubicBezTo>
                    <a:pt x="3890" y="0"/>
                    <a:pt x="1" y="27409"/>
                    <a:pt x="13675" y="30691"/>
                  </a:cubicBezTo>
                  <a:cubicBezTo>
                    <a:pt x="14804" y="30962"/>
                    <a:pt x="15822" y="31086"/>
                    <a:pt x="16739" y="31086"/>
                  </a:cubicBezTo>
                  <a:cubicBezTo>
                    <a:pt x="26926" y="31086"/>
                    <a:pt x="24675" y="15741"/>
                    <a:pt x="24675" y="15741"/>
                  </a:cubicBezTo>
                  <a:lnTo>
                    <a:pt x="11001" y="0"/>
                  </a:ln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32"/>
            <p:cNvSpPr/>
            <p:nvPr/>
          </p:nvSpPr>
          <p:spPr>
            <a:xfrm>
              <a:off x="1293175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321" y="1"/>
                  </a:moveTo>
                  <a:cubicBezTo>
                    <a:pt x="13153" y="1"/>
                    <a:pt x="12987" y="14"/>
                    <a:pt x="12823" y="42"/>
                  </a:cubicBezTo>
                  <a:cubicBezTo>
                    <a:pt x="10939" y="406"/>
                    <a:pt x="9116" y="1075"/>
                    <a:pt x="7475" y="2108"/>
                  </a:cubicBezTo>
                  <a:cubicBezTo>
                    <a:pt x="6624" y="2594"/>
                    <a:pt x="5834" y="3141"/>
                    <a:pt x="5044" y="3749"/>
                  </a:cubicBezTo>
                  <a:cubicBezTo>
                    <a:pt x="2796" y="5511"/>
                    <a:pt x="1094" y="7639"/>
                    <a:pt x="729" y="9401"/>
                  </a:cubicBezTo>
                  <a:cubicBezTo>
                    <a:pt x="0" y="12926"/>
                    <a:pt x="10514" y="25142"/>
                    <a:pt x="10514" y="25142"/>
                  </a:cubicBezTo>
                  <a:lnTo>
                    <a:pt x="16652" y="20766"/>
                  </a:lnTo>
                  <a:lnTo>
                    <a:pt x="19144" y="19064"/>
                  </a:lnTo>
                  <a:lnTo>
                    <a:pt x="26558" y="13777"/>
                  </a:lnTo>
                  <a:cubicBezTo>
                    <a:pt x="26558" y="13777"/>
                    <a:pt x="18727" y="1"/>
                    <a:pt x="13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32"/>
            <p:cNvSpPr/>
            <p:nvPr/>
          </p:nvSpPr>
          <p:spPr>
            <a:xfrm>
              <a:off x="14192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2431" y="0"/>
                  </a:moveTo>
                  <a:cubicBezTo>
                    <a:pt x="1580" y="487"/>
                    <a:pt x="790" y="1033"/>
                    <a:pt x="0" y="1641"/>
                  </a:cubicBezTo>
                  <a:cubicBezTo>
                    <a:pt x="4558" y="6746"/>
                    <a:pt x="7779" y="13067"/>
                    <a:pt x="11608" y="18719"/>
                  </a:cubicBezTo>
                  <a:cubicBezTo>
                    <a:pt x="12581" y="20117"/>
                    <a:pt x="13614" y="21575"/>
                    <a:pt x="14586" y="22851"/>
                  </a:cubicBezTo>
                  <a:cubicBezTo>
                    <a:pt x="15515" y="23998"/>
                    <a:pt x="16738" y="25145"/>
                    <a:pt x="18123" y="25145"/>
                  </a:cubicBezTo>
                  <a:cubicBezTo>
                    <a:pt x="18279" y="25145"/>
                    <a:pt x="18437" y="25131"/>
                    <a:pt x="18597" y="25100"/>
                  </a:cubicBezTo>
                  <a:cubicBezTo>
                    <a:pt x="19083" y="24432"/>
                    <a:pt x="18597" y="23520"/>
                    <a:pt x="18111" y="22791"/>
                  </a:cubicBezTo>
                  <a:cubicBezTo>
                    <a:pt x="16774" y="20846"/>
                    <a:pt x="15437" y="18901"/>
                    <a:pt x="14100" y="17017"/>
                  </a:cubicBezTo>
                  <a:cubicBezTo>
                    <a:pt x="10210" y="11365"/>
                    <a:pt x="6321" y="5713"/>
                    <a:pt x="2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32"/>
            <p:cNvSpPr/>
            <p:nvPr/>
          </p:nvSpPr>
          <p:spPr>
            <a:xfrm>
              <a:off x="2598250" y="3153775"/>
              <a:ext cx="673150" cy="777175"/>
            </a:xfrm>
            <a:custGeom>
              <a:avLst/>
              <a:gdLst/>
              <a:ahLst/>
              <a:cxnLst/>
              <a:rect l="l" t="t" r="r" b="b"/>
              <a:pathLst>
                <a:path w="26926" h="31087" extrusionOk="0">
                  <a:moveTo>
                    <a:pt x="15925" y="0"/>
                  </a:moveTo>
                  <a:lnTo>
                    <a:pt x="2251" y="15741"/>
                  </a:lnTo>
                  <a:cubicBezTo>
                    <a:pt x="2251" y="15741"/>
                    <a:pt x="0" y="31086"/>
                    <a:pt x="10187" y="31086"/>
                  </a:cubicBezTo>
                  <a:cubicBezTo>
                    <a:pt x="11104" y="31086"/>
                    <a:pt x="12122" y="30962"/>
                    <a:pt x="13251" y="30691"/>
                  </a:cubicBezTo>
                  <a:cubicBezTo>
                    <a:pt x="26925" y="27409"/>
                    <a:pt x="23036" y="0"/>
                    <a:pt x="23036" y="0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32"/>
            <p:cNvSpPr/>
            <p:nvPr/>
          </p:nvSpPr>
          <p:spPr>
            <a:xfrm>
              <a:off x="2528400" y="2918750"/>
              <a:ext cx="663975" cy="628550"/>
            </a:xfrm>
            <a:custGeom>
              <a:avLst/>
              <a:gdLst/>
              <a:ahLst/>
              <a:cxnLst/>
              <a:rect l="l" t="t" r="r" b="b"/>
              <a:pathLst>
                <a:path w="26559" h="25142" extrusionOk="0">
                  <a:moveTo>
                    <a:pt x="13238" y="1"/>
                  </a:moveTo>
                  <a:cubicBezTo>
                    <a:pt x="7832" y="1"/>
                    <a:pt x="0" y="13777"/>
                    <a:pt x="0" y="13777"/>
                  </a:cubicBezTo>
                  <a:lnTo>
                    <a:pt x="7415" y="19064"/>
                  </a:lnTo>
                  <a:lnTo>
                    <a:pt x="9907" y="20766"/>
                  </a:lnTo>
                  <a:lnTo>
                    <a:pt x="16045" y="25142"/>
                  </a:lnTo>
                  <a:cubicBezTo>
                    <a:pt x="16045" y="25142"/>
                    <a:pt x="26559" y="12926"/>
                    <a:pt x="25830" y="9401"/>
                  </a:cubicBezTo>
                  <a:cubicBezTo>
                    <a:pt x="25465" y="7639"/>
                    <a:pt x="23763" y="5511"/>
                    <a:pt x="21515" y="3749"/>
                  </a:cubicBezTo>
                  <a:cubicBezTo>
                    <a:pt x="20724" y="3141"/>
                    <a:pt x="19934" y="2594"/>
                    <a:pt x="19084" y="2108"/>
                  </a:cubicBezTo>
                  <a:cubicBezTo>
                    <a:pt x="17443" y="1075"/>
                    <a:pt x="15619" y="406"/>
                    <a:pt x="13735" y="42"/>
                  </a:cubicBezTo>
                  <a:cubicBezTo>
                    <a:pt x="13572" y="14"/>
                    <a:pt x="13406" y="1"/>
                    <a:pt x="13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32"/>
            <p:cNvSpPr/>
            <p:nvPr/>
          </p:nvSpPr>
          <p:spPr>
            <a:xfrm>
              <a:off x="2589175" y="2969925"/>
              <a:ext cx="477100" cy="628650"/>
            </a:xfrm>
            <a:custGeom>
              <a:avLst/>
              <a:gdLst/>
              <a:ahLst/>
              <a:cxnLst/>
              <a:rect l="l" t="t" r="r" b="b"/>
              <a:pathLst>
                <a:path w="19084" h="25146" extrusionOk="0">
                  <a:moveTo>
                    <a:pt x="16653" y="0"/>
                  </a:moveTo>
                  <a:lnTo>
                    <a:pt x="4984" y="16956"/>
                  </a:lnTo>
                  <a:lnTo>
                    <a:pt x="973" y="22791"/>
                  </a:lnTo>
                  <a:cubicBezTo>
                    <a:pt x="487" y="23520"/>
                    <a:pt x="0" y="24432"/>
                    <a:pt x="487" y="25100"/>
                  </a:cubicBezTo>
                  <a:cubicBezTo>
                    <a:pt x="647" y="25131"/>
                    <a:pt x="805" y="25145"/>
                    <a:pt x="961" y="25145"/>
                  </a:cubicBezTo>
                  <a:cubicBezTo>
                    <a:pt x="2346" y="25145"/>
                    <a:pt x="3569" y="23998"/>
                    <a:pt x="4498" y="22851"/>
                  </a:cubicBezTo>
                  <a:cubicBezTo>
                    <a:pt x="5470" y="21575"/>
                    <a:pt x="6503" y="20117"/>
                    <a:pt x="7476" y="18719"/>
                  </a:cubicBezTo>
                  <a:cubicBezTo>
                    <a:pt x="11304" y="13067"/>
                    <a:pt x="14525" y="6746"/>
                    <a:pt x="19084" y="1641"/>
                  </a:cubicBezTo>
                  <a:cubicBezTo>
                    <a:pt x="18293" y="1033"/>
                    <a:pt x="17503" y="487"/>
                    <a:pt x="166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32"/>
            <p:cNvSpPr/>
            <p:nvPr/>
          </p:nvSpPr>
          <p:spPr>
            <a:xfrm>
              <a:off x="1288600" y="3130975"/>
              <a:ext cx="1903775" cy="2254750"/>
            </a:xfrm>
            <a:custGeom>
              <a:avLst/>
              <a:gdLst/>
              <a:ahLst/>
              <a:cxnLst/>
              <a:rect l="l" t="t" r="r" b="b"/>
              <a:pathLst>
                <a:path w="76151" h="90190" extrusionOk="0">
                  <a:moveTo>
                    <a:pt x="33244" y="0"/>
                  </a:moveTo>
                  <a:cubicBezTo>
                    <a:pt x="14890" y="0"/>
                    <a:pt x="1" y="14829"/>
                    <a:pt x="1" y="33183"/>
                  </a:cubicBezTo>
                  <a:lnTo>
                    <a:pt x="1" y="84416"/>
                  </a:lnTo>
                  <a:cubicBezTo>
                    <a:pt x="1" y="87576"/>
                    <a:pt x="2553" y="90190"/>
                    <a:pt x="5714" y="90190"/>
                  </a:cubicBezTo>
                  <a:lnTo>
                    <a:pt x="70438" y="90190"/>
                  </a:lnTo>
                  <a:cubicBezTo>
                    <a:pt x="73598" y="90129"/>
                    <a:pt x="76151" y="87576"/>
                    <a:pt x="76151" y="84416"/>
                  </a:cubicBezTo>
                  <a:lnTo>
                    <a:pt x="76151" y="33183"/>
                  </a:lnTo>
                  <a:cubicBezTo>
                    <a:pt x="76151" y="14829"/>
                    <a:pt x="61261" y="0"/>
                    <a:pt x="429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32"/>
            <p:cNvSpPr/>
            <p:nvPr/>
          </p:nvSpPr>
          <p:spPr>
            <a:xfrm>
              <a:off x="1288600" y="5042325"/>
              <a:ext cx="1903775" cy="343400"/>
            </a:xfrm>
            <a:custGeom>
              <a:avLst/>
              <a:gdLst/>
              <a:ahLst/>
              <a:cxnLst/>
              <a:rect l="l" t="t" r="r" b="b"/>
              <a:pathLst>
                <a:path w="76151" h="13736" extrusionOk="0">
                  <a:moveTo>
                    <a:pt x="1" y="1"/>
                  </a:moveTo>
                  <a:lnTo>
                    <a:pt x="1" y="7962"/>
                  </a:lnTo>
                  <a:cubicBezTo>
                    <a:pt x="1" y="11122"/>
                    <a:pt x="2553" y="13736"/>
                    <a:pt x="5714" y="13736"/>
                  </a:cubicBezTo>
                  <a:lnTo>
                    <a:pt x="70438" y="13736"/>
                  </a:lnTo>
                  <a:cubicBezTo>
                    <a:pt x="73598" y="13675"/>
                    <a:pt x="76151" y="11122"/>
                    <a:pt x="76151" y="7962"/>
                  </a:cubicBezTo>
                  <a:lnTo>
                    <a:pt x="761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32"/>
            <p:cNvSpPr/>
            <p:nvPr/>
          </p:nvSpPr>
          <p:spPr>
            <a:xfrm>
              <a:off x="1578800" y="4442175"/>
              <a:ext cx="1321875" cy="770350"/>
            </a:xfrm>
            <a:custGeom>
              <a:avLst/>
              <a:gdLst/>
              <a:ahLst/>
              <a:cxnLst/>
              <a:rect l="l" t="t" r="r" b="b"/>
              <a:pathLst>
                <a:path w="52875" h="30814" extrusionOk="0">
                  <a:moveTo>
                    <a:pt x="7901" y="1"/>
                  </a:moveTo>
                  <a:cubicBezTo>
                    <a:pt x="3526" y="1"/>
                    <a:pt x="1" y="3526"/>
                    <a:pt x="1" y="7901"/>
                  </a:cubicBezTo>
                  <a:lnTo>
                    <a:pt x="1" y="22913"/>
                  </a:lnTo>
                  <a:cubicBezTo>
                    <a:pt x="1" y="27288"/>
                    <a:pt x="3526" y="30813"/>
                    <a:pt x="7901" y="30813"/>
                  </a:cubicBezTo>
                  <a:lnTo>
                    <a:pt x="44974" y="30813"/>
                  </a:lnTo>
                  <a:cubicBezTo>
                    <a:pt x="49349" y="30813"/>
                    <a:pt x="52874" y="27288"/>
                    <a:pt x="52874" y="22913"/>
                  </a:cubicBezTo>
                  <a:lnTo>
                    <a:pt x="52874" y="7901"/>
                  </a:lnTo>
                  <a:cubicBezTo>
                    <a:pt x="52874" y="3526"/>
                    <a:pt x="49349" y="1"/>
                    <a:pt x="44974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32"/>
            <p:cNvSpPr/>
            <p:nvPr/>
          </p:nvSpPr>
          <p:spPr>
            <a:xfrm>
              <a:off x="1578800" y="4442175"/>
              <a:ext cx="1321875" cy="385950"/>
            </a:xfrm>
            <a:custGeom>
              <a:avLst/>
              <a:gdLst/>
              <a:ahLst/>
              <a:cxnLst/>
              <a:rect l="l" t="t" r="r" b="b"/>
              <a:pathLst>
                <a:path w="52875" h="15438" extrusionOk="0">
                  <a:moveTo>
                    <a:pt x="2614" y="1"/>
                  </a:moveTo>
                  <a:cubicBezTo>
                    <a:pt x="1155" y="1"/>
                    <a:pt x="1" y="1216"/>
                    <a:pt x="1" y="2614"/>
                  </a:cubicBezTo>
                  <a:lnTo>
                    <a:pt x="1" y="15437"/>
                  </a:lnTo>
                  <a:lnTo>
                    <a:pt x="52874" y="15437"/>
                  </a:lnTo>
                  <a:lnTo>
                    <a:pt x="52874" y="2614"/>
                  </a:lnTo>
                  <a:cubicBezTo>
                    <a:pt x="52874" y="1216"/>
                    <a:pt x="51719" y="1"/>
                    <a:pt x="503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32"/>
            <p:cNvSpPr/>
            <p:nvPr/>
          </p:nvSpPr>
          <p:spPr>
            <a:xfrm>
              <a:off x="2092350" y="4676150"/>
              <a:ext cx="303900" cy="303900"/>
            </a:xfrm>
            <a:custGeom>
              <a:avLst/>
              <a:gdLst/>
              <a:ahLst/>
              <a:cxnLst/>
              <a:rect l="l" t="t" r="r" b="b"/>
              <a:pathLst>
                <a:path w="12156" h="12156" extrusionOk="0">
                  <a:moveTo>
                    <a:pt x="6078" y="1"/>
                  </a:moveTo>
                  <a:cubicBezTo>
                    <a:pt x="2735" y="1"/>
                    <a:pt x="0" y="2736"/>
                    <a:pt x="0" y="6078"/>
                  </a:cubicBezTo>
                  <a:cubicBezTo>
                    <a:pt x="0" y="9421"/>
                    <a:pt x="2735" y="12156"/>
                    <a:pt x="6078" y="12156"/>
                  </a:cubicBezTo>
                  <a:cubicBezTo>
                    <a:pt x="9481" y="12156"/>
                    <a:pt x="12155" y="9421"/>
                    <a:pt x="12155" y="6078"/>
                  </a:cubicBezTo>
                  <a:cubicBezTo>
                    <a:pt x="12155" y="2736"/>
                    <a:pt x="9481" y="1"/>
                    <a:pt x="60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32"/>
            <p:cNvSpPr/>
            <p:nvPr/>
          </p:nvSpPr>
          <p:spPr>
            <a:xfrm>
              <a:off x="2156150" y="4761125"/>
              <a:ext cx="155000" cy="133850"/>
            </a:xfrm>
            <a:custGeom>
              <a:avLst/>
              <a:gdLst/>
              <a:ahLst/>
              <a:cxnLst/>
              <a:rect l="l" t="t" r="r" b="b"/>
              <a:pathLst>
                <a:path w="6200" h="5354" extrusionOk="0">
                  <a:moveTo>
                    <a:pt x="3518" y="0"/>
                  </a:moveTo>
                  <a:cubicBezTo>
                    <a:pt x="2862" y="0"/>
                    <a:pt x="2192" y="245"/>
                    <a:pt x="1642" y="795"/>
                  </a:cubicBezTo>
                  <a:cubicBezTo>
                    <a:pt x="1" y="2436"/>
                    <a:pt x="1156" y="5353"/>
                    <a:pt x="3586" y="5353"/>
                  </a:cubicBezTo>
                  <a:cubicBezTo>
                    <a:pt x="5045" y="5353"/>
                    <a:pt x="6200" y="4138"/>
                    <a:pt x="6200" y="2679"/>
                  </a:cubicBezTo>
                  <a:cubicBezTo>
                    <a:pt x="6200" y="1075"/>
                    <a:pt x="4891" y="0"/>
                    <a:pt x="35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32"/>
            <p:cNvSpPr/>
            <p:nvPr/>
          </p:nvSpPr>
          <p:spPr>
            <a:xfrm>
              <a:off x="1761125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29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32"/>
            <p:cNvSpPr/>
            <p:nvPr/>
          </p:nvSpPr>
          <p:spPr>
            <a:xfrm>
              <a:off x="1712500" y="4929900"/>
              <a:ext cx="176275" cy="50150"/>
            </a:xfrm>
            <a:custGeom>
              <a:avLst/>
              <a:gdLst/>
              <a:ahLst/>
              <a:cxnLst/>
              <a:rect l="l" t="t" r="r" b="b"/>
              <a:pathLst>
                <a:path w="7051" h="2006" extrusionOk="0">
                  <a:moveTo>
                    <a:pt x="1" y="0"/>
                  </a:moveTo>
                  <a:lnTo>
                    <a:pt x="1" y="2006"/>
                  </a:lnTo>
                  <a:lnTo>
                    <a:pt x="7051" y="2006"/>
                  </a:lnTo>
                  <a:lnTo>
                    <a:pt x="70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32"/>
            <p:cNvSpPr/>
            <p:nvPr/>
          </p:nvSpPr>
          <p:spPr>
            <a:xfrm>
              <a:off x="2627150" y="4554600"/>
              <a:ext cx="86625" cy="527250"/>
            </a:xfrm>
            <a:custGeom>
              <a:avLst/>
              <a:gdLst/>
              <a:ahLst/>
              <a:cxnLst/>
              <a:rect l="l" t="t" r="r" b="b"/>
              <a:pathLst>
                <a:path w="3465" h="21090" extrusionOk="0">
                  <a:moveTo>
                    <a:pt x="1763" y="1"/>
                  </a:moveTo>
                  <a:cubicBezTo>
                    <a:pt x="791" y="1"/>
                    <a:pt x="1" y="791"/>
                    <a:pt x="1" y="1763"/>
                  </a:cubicBezTo>
                  <a:lnTo>
                    <a:pt x="1" y="19327"/>
                  </a:lnTo>
                  <a:cubicBezTo>
                    <a:pt x="1" y="20300"/>
                    <a:pt x="791" y="21090"/>
                    <a:pt x="1763" y="21090"/>
                  </a:cubicBezTo>
                  <a:cubicBezTo>
                    <a:pt x="2675" y="21090"/>
                    <a:pt x="3465" y="20300"/>
                    <a:pt x="3465" y="19327"/>
                  </a:cubicBezTo>
                  <a:lnTo>
                    <a:pt x="3465" y="1763"/>
                  </a:lnTo>
                  <a:cubicBezTo>
                    <a:pt x="3465" y="791"/>
                    <a:pt x="2675" y="1"/>
                    <a:pt x="17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32"/>
            <p:cNvSpPr/>
            <p:nvPr/>
          </p:nvSpPr>
          <p:spPr>
            <a:xfrm>
              <a:off x="2578550" y="4929900"/>
              <a:ext cx="176250" cy="50150"/>
            </a:xfrm>
            <a:custGeom>
              <a:avLst/>
              <a:gdLst/>
              <a:ahLst/>
              <a:cxnLst/>
              <a:rect l="l" t="t" r="r" b="b"/>
              <a:pathLst>
                <a:path w="7050" h="2006" extrusionOk="0">
                  <a:moveTo>
                    <a:pt x="0" y="0"/>
                  </a:moveTo>
                  <a:lnTo>
                    <a:pt x="0" y="2006"/>
                  </a:lnTo>
                  <a:lnTo>
                    <a:pt x="7050" y="2006"/>
                  </a:lnTo>
                  <a:lnTo>
                    <a:pt x="705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32"/>
            <p:cNvSpPr/>
            <p:nvPr/>
          </p:nvSpPr>
          <p:spPr>
            <a:xfrm>
              <a:off x="1414725" y="3974225"/>
              <a:ext cx="15200" cy="39525"/>
            </a:xfrm>
            <a:custGeom>
              <a:avLst/>
              <a:gdLst/>
              <a:ahLst/>
              <a:cxnLst/>
              <a:rect l="l" t="t" r="r" b="b"/>
              <a:pathLst>
                <a:path w="608" h="1581" extrusionOk="0">
                  <a:moveTo>
                    <a:pt x="425" y="0"/>
                  </a:moveTo>
                  <a:cubicBezTo>
                    <a:pt x="243" y="0"/>
                    <a:pt x="182" y="61"/>
                    <a:pt x="122" y="182"/>
                  </a:cubicBezTo>
                  <a:cubicBezTo>
                    <a:pt x="0" y="912"/>
                    <a:pt x="0" y="1337"/>
                    <a:pt x="0" y="1337"/>
                  </a:cubicBezTo>
                  <a:cubicBezTo>
                    <a:pt x="0" y="1459"/>
                    <a:pt x="61" y="1580"/>
                    <a:pt x="182" y="1580"/>
                  </a:cubicBezTo>
                  <a:cubicBezTo>
                    <a:pt x="304" y="1580"/>
                    <a:pt x="425" y="1520"/>
                    <a:pt x="425" y="1398"/>
                  </a:cubicBezTo>
                  <a:cubicBezTo>
                    <a:pt x="425" y="1337"/>
                    <a:pt x="486" y="973"/>
                    <a:pt x="608" y="243"/>
                  </a:cubicBezTo>
                  <a:cubicBezTo>
                    <a:pt x="608" y="122"/>
                    <a:pt x="547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32"/>
            <p:cNvSpPr/>
            <p:nvPr/>
          </p:nvSpPr>
          <p:spPr>
            <a:xfrm>
              <a:off x="1426875" y="3237325"/>
              <a:ext cx="1607500" cy="692850"/>
            </a:xfrm>
            <a:custGeom>
              <a:avLst/>
              <a:gdLst/>
              <a:ahLst/>
              <a:cxnLst/>
              <a:rect l="l" t="t" r="r" b="b"/>
              <a:pathLst>
                <a:path w="64300" h="27714" extrusionOk="0">
                  <a:moveTo>
                    <a:pt x="30995" y="1"/>
                  </a:moveTo>
                  <a:cubicBezTo>
                    <a:pt x="30873" y="1"/>
                    <a:pt x="30752" y="122"/>
                    <a:pt x="30752" y="244"/>
                  </a:cubicBezTo>
                  <a:cubicBezTo>
                    <a:pt x="30813" y="365"/>
                    <a:pt x="30873" y="426"/>
                    <a:pt x="30995" y="426"/>
                  </a:cubicBezTo>
                  <a:lnTo>
                    <a:pt x="33304" y="426"/>
                  </a:lnTo>
                  <a:cubicBezTo>
                    <a:pt x="33365" y="426"/>
                    <a:pt x="33487" y="365"/>
                    <a:pt x="33487" y="244"/>
                  </a:cubicBezTo>
                  <a:cubicBezTo>
                    <a:pt x="33487" y="122"/>
                    <a:pt x="33426" y="1"/>
                    <a:pt x="33304" y="1"/>
                  </a:cubicBezTo>
                  <a:close/>
                  <a:moveTo>
                    <a:pt x="28797" y="117"/>
                  </a:moveTo>
                  <a:cubicBezTo>
                    <a:pt x="28781" y="117"/>
                    <a:pt x="28764" y="119"/>
                    <a:pt x="28746" y="122"/>
                  </a:cubicBezTo>
                  <a:cubicBezTo>
                    <a:pt x="28017" y="183"/>
                    <a:pt x="27288" y="244"/>
                    <a:pt x="26559" y="365"/>
                  </a:cubicBezTo>
                  <a:cubicBezTo>
                    <a:pt x="26376" y="365"/>
                    <a:pt x="26315" y="487"/>
                    <a:pt x="26315" y="608"/>
                  </a:cubicBezTo>
                  <a:cubicBezTo>
                    <a:pt x="26376" y="730"/>
                    <a:pt x="26437" y="791"/>
                    <a:pt x="26559" y="851"/>
                  </a:cubicBezTo>
                  <a:lnTo>
                    <a:pt x="26619" y="851"/>
                  </a:lnTo>
                  <a:cubicBezTo>
                    <a:pt x="27288" y="730"/>
                    <a:pt x="28017" y="608"/>
                    <a:pt x="28807" y="548"/>
                  </a:cubicBezTo>
                  <a:cubicBezTo>
                    <a:pt x="29093" y="548"/>
                    <a:pt x="29056" y="117"/>
                    <a:pt x="28797" y="117"/>
                  </a:cubicBezTo>
                  <a:close/>
                  <a:moveTo>
                    <a:pt x="35492" y="122"/>
                  </a:moveTo>
                  <a:cubicBezTo>
                    <a:pt x="35371" y="122"/>
                    <a:pt x="35249" y="183"/>
                    <a:pt x="35249" y="304"/>
                  </a:cubicBezTo>
                  <a:cubicBezTo>
                    <a:pt x="35249" y="426"/>
                    <a:pt x="35310" y="548"/>
                    <a:pt x="35432" y="548"/>
                  </a:cubicBezTo>
                  <a:cubicBezTo>
                    <a:pt x="36222" y="669"/>
                    <a:pt x="36951" y="730"/>
                    <a:pt x="37680" y="851"/>
                  </a:cubicBezTo>
                  <a:lnTo>
                    <a:pt x="37741" y="851"/>
                  </a:lnTo>
                  <a:cubicBezTo>
                    <a:pt x="38045" y="851"/>
                    <a:pt x="38045" y="365"/>
                    <a:pt x="37741" y="365"/>
                  </a:cubicBezTo>
                  <a:cubicBezTo>
                    <a:pt x="37012" y="244"/>
                    <a:pt x="36222" y="183"/>
                    <a:pt x="35492" y="122"/>
                  </a:cubicBezTo>
                  <a:close/>
                  <a:moveTo>
                    <a:pt x="24310" y="912"/>
                  </a:moveTo>
                  <a:cubicBezTo>
                    <a:pt x="23581" y="1095"/>
                    <a:pt x="22851" y="1277"/>
                    <a:pt x="22122" y="1459"/>
                  </a:cubicBezTo>
                  <a:cubicBezTo>
                    <a:pt x="22000" y="1520"/>
                    <a:pt x="21940" y="1642"/>
                    <a:pt x="21940" y="1763"/>
                  </a:cubicBezTo>
                  <a:cubicBezTo>
                    <a:pt x="22000" y="1824"/>
                    <a:pt x="22061" y="1885"/>
                    <a:pt x="22183" y="1885"/>
                  </a:cubicBezTo>
                  <a:lnTo>
                    <a:pt x="22244" y="1885"/>
                  </a:lnTo>
                  <a:cubicBezTo>
                    <a:pt x="22912" y="1702"/>
                    <a:pt x="23641" y="1520"/>
                    <a:pt x="24371" y="1338"/>
                  </a:cubicBezTo>
                  <a:cubicBezTo>
                    <a:pt x="24492" y="1338"/>
                    <a:pt x="24614" y="1216"/>
                    <a:pt x="24553" y="1095"/>
                  </a:cubicBezTo>
                  <a:cubicBezTo>
                    <a:pt x="24553" y="973"/>
                    <a:pt x="24431" y="912"/>
                    <a:pt x="24310" y="912"/>
                  </a:cubicBezTo>
                  <a:close/>
                  <a:moveTo>
                    <a:pt x="39929" y="912"/>
                  </a:moveTo>
                  <a:cubicBezTo>
                    <a:pt x="39807" y="912"/>
                    <a:pt x="39686" y="973"/>
                    <a:pt x="39625" y="1095"/>
                  </a:cubicBezTo>
                  <a:cubicBezTo>
                    <a:pt x="39625" y="1216"/>
                    <a:pt x="39686" y="1338"/>
                    <a:pt x="39807" y="1338"/>
                  </a:cubicBezTo>
                  <a:cubicBezTo>
                    <a:pt x="40537" y="1520"/>
                    <a:pt x="41266" y="1702"/>
                    <a:pt x="41995" y="1885"/>
                  </a:cubicBezTo>
                  <a:lnTo>
                    <a:pt x="42056" y="1885"/>
                  </a:lnTo>
                  <a:lnTo>
                    <a:pt x="42056" y="1945"/>
                  </a:lnTo>
                  <a:cubicBezTo>
                    <a:pt x="42299" y="1945"/>
                    <a:pt x="42360" y="1520"/>
                    <a:pt x="42117" y="1459"/>
                  </a:cubicBezTo>
                  <a:cubicBezTo>
                    <a:pt x="41387" y="1277"/>
                    <a:pt x="40658" y="1095"/>
                    <a:pt x="39929" y="912"/>
                  </a:cubicBezTo>
                  <a:close/>
                  <a:moveTo>
                    <a:pt x="20090" y="2104"/>
                  </a:moveTo>
                  <a:cubicBezTo>
                    <a:pt x="20060" y="2104"/>
                    <a:pt x="20027" y="2111"/>
                    <a:pt x="19995" y="2128"/>
                  </a:cubicBezTo>
                  <a:cubicBezTo>
                    <a:pt x="19266" y="2371"/>
                    <a:pt x="18597" y="2675"/>
                    <a:pt x="17868" y="2979"/>
                  </a:cubicBezTo>
                  <a:cubicBezTo>
                    <a:pt x="17807" y="3039"/>
                    <a:pt x="17746" y="3161"/>
                    <a:pt x="17807" y="3282"/>
                  </a:cubicBezTo>
                  <a:cubicBezTo>
                    <a:pt x="17807" y="3404"/>
                    <a:pt x="17929" y="3404"/>
                    <a:pt x="17989" y="3404"/>
                  </a:cubicBezTo>
                  <a:lnTo>
                    <a:pt x="17989" y="3343"/>
                  </a:lnTo>
                  <a:cubicBezTo>
                    <a:pt x="18050" y="3343"/>
                    <a:pt x="18050" y="3404"/>
                    <a:pt x="18111" y="3404"/>
                  </a:cubicBezTo>
                  <a:cubicBezTo>
                    <a:pt x="18779" y="3100"/>
                    <a:pt x="19448" y="2796"/>
                    <a:pt x="20116" y="2553"/>
                  </a:cubicBezTo>
                  <a:cubicBezTo>
                    <a:pt x="20238" y="2492"/>
                    <a:pt x="20299" y="2371"/>
                    <a:pt x="20238" y="2249"/>
                  </a:cubicBezTo>
                  <a:cubicBezTo>
                    <a:pt x="20238" y="2160"/>
                    <a:pt x="20173" y="2104"/>
                    <a:pt x="20090" y="2104"/>
                  </a:cubicBezTo>
                  <a:close/>
                  <a:moveTo>
                    <a:pt x="44147" y="2165"/>
                  </a:moveTo>
                  <a:cubicBezTo>
                    <a:pt x="44061" y="2165"/>
                    <a:pt x="43984" y="2221"/>
                    <a:pt x="43940" y="2310"/>
                  </a:cubicBezTo>
                  <a:cubicBezTo>
                    <a:pt x="43879" y="2432"/>
                    <a:pt x="43940" y="2553"/>
                    <a:pt x="44061" y="2553"/>
                  </a:cubicBezTo>
                  <a:cubicBezTo>
                    <a:pt x="44730" y="2857"/>
                    <a:pt x="45459" y="3100"/>
                    <a:pt x="46128" y="3404"/>
                  </a:cubicBezTo>
                  <a:lnTo>
                    <a:pt x="46189" y="3404"/>
                  </a:lnTo>
                  <a:lnTo>
                    <a:pt x="46249" y="3282"/>
                  </a:lnTo>
                  <a:cubicBezTo>
                    <a:pt x="46310" y="3343"/>
                    <a:pt x="46371" y="3343"/>
                    <a:pt x="46432" y="3343"/>
                  </a:cubicBezTo>
                  <a:cubicBezTo>
                    <a:pt x="46492" y="3222"/>
                    <a:pt x="46432" y="3100"/>
                    <a:pt x="46310" y="3039"/>
                  </a:cubicBezTo>
                  <a:cubicBezTo>
                    <a:pt x="45642" y="2675"/>
                    <a:pt x="44912" y="2432"/>
                    <a:pt x="44244" y="2188"/>
                  </a:cubicBezTo>
                  <a:cubicBezTo>
                    <a:pt x="44211" y="2172"/>
                    <a:pt x="44179" y="2165"/>
                    <a:pt x="44147" y="2165"/>
                  </a:cubicBezTo>
                  <a:close/>
                  <a:moveTo>
                    <a:pt x="16046" y="3967"/>
                  </a:moveTo>
                  <a:cubicBezTo>
                    <a:pt x="16007" y="3967"/>
                    <a:pt x="15965" y="3980"/>
                    <a:pt x="15923" y="4012"/>
                  </a:cubicBezTo>
                  <a:cubicBezTo>
                    <a:pt x="15255" y="4376"/>
                    <a:pt x="14586" y="4741"/>
                    <a:pt x="13978" y="5166"/>
                  </a:cubicBezTo>
                  <a:cubicBezTo>
                    <a:pt x="13796" y="5288"/>
                    <a:pt x="13857" y="5592"/>
                    <a:pt x="14100" y="5592"/>
                  </a:cubicBezTo>
                  <a:lnTo>
                    <a:pt x="14161" y="5531"/>
                  </a:lnTo>
                  <a:lnTo>
                    <a:pt x="14221" y="5531"/>
                  </a:lnTo>
                  <a:cubicBezTo>
                    <a:pt x="14829" y="5166"/>
                    <a:pt x="15498" y="4741"/>
                    <a:pt x="16105" y="4376"/>
                  </a:cubicBezTo>
                  <a:cubicBezTo>
                    <a:pt x="16357" y="4276"/>
                    <a:pt x="16234" y="3967"/>
                    <a:pt x="16046" y="3967"/>
                  </a:cubicBezTo>
                  <a:close/>
                  <a:moveTo>
                    <a:pt x="48169" y="3972"/>
                  </a:moveTo>
                  <a:cubicBezTo>
                    <a:pt x="48104" y="3972"/>
                    <a:pt x="48047" y="4001"/>
                    <a:pt x="48012" y="4072"/>
                  </a:cubicBezTo>
                  <a:cubicBezTo>
                    <a:pt x="47951" y="4194"/>
                    <a:pt x="47951" y="4316"/>
                    <a:pt x="48073" y="4376"/>
                  </a:cubicBezTo>
                  <a:cubicBezTo>
                    <a:pt x="48741" y="4741"/>
                    <a:pt x="49349" y="5166"/>
                    <a:pt x="49957" y="5531"/>
                  </a:cubicBezTo>
                  <a:cubicBezTo>
                    <a:pt x="50017" y="5592"/>
                    <a:pt x="50078" y="5592"/>
                    <a:pt x="50078" y="5592"/>
                  </a:cubicBezTo>
                  <a:lnTo>
                    <a:pt x="50139" y="5470"/>
                  </a:lnTo>
                  <a:cubicBezTo>
                    <a:pt x="50169" y="5501"/>
                    <a:pt x="50184" y="5516"/>
                    <a:pt x="50200" y="5516"/>
                  </a:cubicBezTo>
                  <a:cubicBezTo>
                    <a:pt x="50215" y="5516"/>
                    <a:pt x="50230" y="5501"/>
                    <a:pt x="50260" y="5470"/>
                  </a:cubicBezTo>
                  <a:cubicBezTo>
                    <a:pt x="50382" y="5410"/>
                    <a:pt x="50321" y="5227"/>
                    <a:pt x="50200" y="5166"/>
                  </a:cubicBezTo>
                  <a:cubicBezTo>
                    <a:pt x="49592" y="4741"/>
                    <a:pt x="48984" y="4376"/>
                    <a:pt x="48316" y="4012"/>
                  </a:cubicBezTo>
                  <a:cubicBezTo>
                    <a:pt x="48265" y="3987"/>
                    <a:pt x="48215" y="3972"/>
                    <a:pt x="48169" y="3972"/>
                  </a:cubicBezTo>
                  <a:close/>
                  <a:moveTo>
                    <a:pt x="12309" y="6433"/>
                  </a:moveTo>
                  <a:cubicBezTo>
                    <a:pt x="12258" y="6433"/>
                    <a:pt x="12206" y="6452"/>
                    <a:pt x="12155" y="6503"/>
                  </a:cubicBezTo>
                  <a:cubicBezTo>
                    <a:pt x="11608" y="6929"/>
                    <a:pt x="11061" y="7476"/>
                    <a:pt x="10453" y="7962"/>
                  </a:cubicBezTo>
                  <a:cubicBezTo>
                    <a:pt x="10393" y="8023"/>
                    <a:pt x="10393" y="8205"/>
                    <a:pt x="10453" y="8266"/>
                  </a:cubicBezTo>
                  <a:cubicBezTo>
                    <a:pt x="10514" y="8327"/>
                    <a:pt x="10575" y="8327"/>
                    <a:pt x="10636" y="8387"/>
                  </a:cubicBezTo>
                  <a:lnTo>
                    <a:pt x="10636" y="8327"/>
                  </a:lnTo>
                  <a:cubicBezTo>
                    <a:pt x="10696" y="8327"/>
                    <a:pt x="10757" y="8327"/>
                    <a:pt x="10818" y="8266"/>
                  </a:cubicBezTo>
                  <a:cubicBezTo>
                    <a:pt x="11365" y="7780"/>
                    <a:pt x="11912" y="7294"/>
                    <a:pt x="12520" y="6868"/>
                  </a:cubicBezTo>
                  <a:cubicBezTo>
                    <a:pt x="12580" y="6747"/>
                    <a:pt x="12580" y="6625"/>
                    <a:pt x="12520" y="6503"/>
                  </a:cubicBezTo>
                  <a:cubicBezTo>
                    <a:pt x="12450" y="6468"/>
                    <a:pt x="12379" y="6433"/>
                    <a:pt x="12309" y="6433"/>
                  </a:cubicBezTo>
                  <a:close/>
                  <a:moveTo>
                    <a:pt x="51926" y="6430"/>
                  </a:moveTo>
                  <a:cubicBezTo>
                    <a:pt x="51736" y="6430"/>
                    <a:pt x="51588" y="6725"/>
                    <a:pt x="51780" y="6868"/>
                  </a:cubicBezTo>
                  <a:cubicBezTo>
                    <a:pt x="52388" y="7294"/>
                    <a:pt x="52935" y="7780"/>
                    <a:pt x="53481" y="8266"/>
                  </a:cubicBezTo>
                  <a:cubicBezTo>
                    <a:pt x="53481" y="8327"/>
                    <a:pt x="53542" y="8387"/>
                    <a:pt x="53603" y="8387"/>
                  </a:cubicBezTo>
                  <a:lnTo>
                    <a:pt x="53603" y="8266"/>
                  </a:lnTo>
                  <a:cubicBezTo>
                    <a:pt x="53644" y="8266"/>
                    <a:pt x="53684" y="8293"/>
                    <a:pt x="53725" y="8293"/>
                  </a:cubicBezTo>
                  <a:cubicBezTo>
                    <a:pt x="53745" y="8293"/>
                    <a:pt x="53765" y="8286"/>
                    <a:pt x="53785" y="8266"/>
                  </a:cubicBezTo>
                  <a:cubicBezTo>
                    <a:pt x="53846" y="8205"/>
                    <a:pt x="53846" y="8084"/>
                    <a:pt x="53785" y="7962"/>
                  </a:cubicBezTo>
                  <a:cubicBezTo>
                    <a:pt x="53238" y="7476"/>
                    <a:pt x="52631" y="6990"/>
                    <a:pt x="52084" y="6503"/>
                  </a:cubicBezTo>
                  <a:cubicBezTo>
                    <a:pt x="52032" y="6452"/>
                    <a:pt x="51978" y="6430"/>
                    <a:pt x="51926" y="6430"/>
                  </a:cubicBezTo>
                  <a:close/>
                  <a:moveTo>
                    <a:pt x="9100" y="9453"/>
                  </a:moveTo>
                  <a:cubicBezTo>
                    <a:pt x="9041" y="9453"/>
                    <a:pt x="8981" y="9479"/>
                    <a:pt x="8934" y="9542"/>
                  </a:cubicBezTo>
                  <a:cubicBezTo>
                    <a:pt x="8448" y="10089"/>
                    <a:pt x="7962" y="10636"/>
                    <a:pt x="7475" y="11244"/>
                  </a:cubicBezTo>
                  <a:cubicBezTo>
                    <a:pt x="7415" y="11305"/>
                    <a:pt x="7415" y="11487"/>
                    <a:pt x="7475" y="11548"/>
                  </a:cubicBezTo>
                  <a:cubicBezTo>
                    <a:pt x="7536" y="11609"/>
                    <a:pt x="7597" y="11609"/>
                    <a:pt x="7597" y="11609"/>
                  </a:cubicBezTo>
                  <a:cubicBezTo>
                    <a:pt x="7719" y="11609"/>
                    <a:pt x="7779" y="11548"/>
                    <a:pt x="7840" y="11548"/>
                  </a:cubicBezTo>
                  <a:cubicBezTo>
                    <a:pt x="8265" y="10940"/>
                    <a:pt x="8752" y="10393"/>
                    <a:pt x="9299" y="9846"/>
                  </a:cubicBezTo>
                  <a:cubicBezTo>
                    <a:pt x="9434" y="9666"/>
                    <a:pt x="9269" y="9453"/>
                    <a:pt x="9100" y="9453"/>
                  </a:cubicBezTo>
                  <a:close/>
                  <a:moveTo>
                    <a:pt x="55193" y="9479"/>
                  </a:moveTo>
                  <a:cubicBezTo>
                    <a:pt x="55025" y="9479"/>
                    <a:pt x="54909" y="9662"/>
                    <a:pt x="55001" y="9846"/>
                  </a:cubicBezTo>
                  <a:cubicBezTo>
                    <a:pt x="55548" y="10393"/>
                    <a:pt x="55973" y="10940"/>
                    <a:pt x="56459" y="11548"/>
                  </a:cubicBezTo>
                  <a:cubicBezTo>
                    <a:pt x="56520" y="11548"/>
                    <a:pt x="56581" y="11609"/>
                    <a:pt x="56642" y="11609"/>
                  </a:cubicBezTo>
                  <a:cubicBezTo>
                    <a:pt x="56824" y="11609"/>
                    <a:pt x="56946" y="11365"/>
                    <a:pt x="56824" y="11244"/>
                  </a:cubicBezTo>
                  <a:cubicBezTo>
                    <a:pt x="56338" y="10636"/>
                    <a:pt x="55852" y="10089"/>
                    <a:pt x="55365" y="9542"/>
                  </a:cubicBezTo>
                  <a:cubicBezTo>
                    <a:pt x="55306" y="9498"/>
                    <a:pt x="55247" y="9479"/>
                    <a:pt x="55193" y="9479"/>
                  </a:cubicBezTo>
                  <a:close/>
                  <a:moveTo>
                    <a:pt x="6289" y="12966"/>
                  </a:moveTo>
                  <a:cubicBezTo>
                    <a:pt x="6230" y="12966"/>
                    <a:pt x="6174" y="12996"/>
                    <a:pt x="6138" y="13067"/>
                  </a:cubicBezTo>
                  <a:cubicBezTo>
                    <a:pt x="5652" y="13675"/>
                    <a:pt x="5288" y="14283"/>
                    <a:pt x="4923" y="14951"/>
                  </a:cubicBezTo>
                  <a:cubicBezTo>
                    <a:pt x="4801" y="15073"/>
                    <a:pt x="4862" y="15194"/>
                    <a:pt x="4984" y="15255"/>
                  </a:cubicBezTo>
                  <a:lnTo>
                    <a:pt x="5105" y="15255"/>
                  </a:lnTo>
                  <a:cubicBezTo>
                    <a:pt x="5166" y="15255"/>
                    <a:pt x="5227" y="15255"/>
                    <a:pt x="5288" y="15194"/>
                  </a:cubicBezTo>
                  <a:cubicBezTo>
                    <a:pt x="5652" y="14526"/>
                    <a:pt x="6078" y="13918"/>
                    <a:pt x="6503" y="13310"/>
                  </a:cubicBezTo>
                  <a:cubicBezTo>
                    <a:pt x="6589" y="13138"/>
                    <a:pt x="6432" y="12966"/>
                    <a:pt x="6289" y="12966"/>
                  </a:cubicBezTo>
                  <a:close/>
                  <a:moveTo>
                    <a:pt x="57977" y="12907"/>
                  </a:moveTo>
                  <a:cubicBezTo>
                    <a:pt x="57815" y="12907"/>
                    <a:pt x="57666" y="13093"/>
                    <a:pt x="57796" y="13310"/>
                  </a:cubicBezTo>
                  <a:cubicBezTo>
                    <a:pt x="58222" y="13857"/>
                    <a:pt x="58587" y="14526"/>
                    <a:pt x="59012" y="15133"/>
                  </a:cubicBezTo>
                  <a:cubicBezTo>
                    <a:pt x="59012" y="15194"/>
                    <a:pt x="59073" y="15255"/>
                    <a:pt x="59194" y="15255"/>
                  </a:cubicBezTo>
                  <a:lnTo>
                    <a:pt x="59316" y="15255"/>
                  </a:lnTo>
                  <a:cubicBezTo>
                    <a:pt x="59377" y="15133"/>
                    <a:pt x="59437" y="15012"/>
                    <a:pt x="59377" y="14890"/>
                  </a:cubicBezTo>
                  <a:cubicBezTo>
                    <a:pt x="59012" y="14283"/>
                    <a:pt x="58587" y="13614"/>
                    <a:pt x="58161" y="13006"/>
                  </a:cubicBezTo>
                  <a:cubicBezTo>
                    <a:pt x="58109" y="12937"/>
                    <a:pt x="58042" y="12907"/>
                    <a:pt x="57977" y="12907"/>
                  </a:cubicBezTo>
                  <a:close/>
                  <a:moveTo>
                    <a:pt x="60293" y="16781"/>
                  </a:moveTo>
                  <a:cubicBezTo>
                    <a:pt x="60153" y="16781"/>
                    <a:pt x="60005" y="16916"/>
                    <a:pt x="60045" y="17078"/>
                  </a:cubicBezTo>
                  <a:cubicBezTo>
                    <a:pt x="60410" y="17747"/>
                    <a:pt x="60714" y="18415"/>
                    <a:pt x="61017" y="19084"/>
                  </a:cubicBezTo>
                  <a:cubicBezTo>
                    <a:pt x="61078" y="19205"/>
                    <a:pt x="61139" y="19205"/>
                    <a:pt x="61261" y="19205"/>
                  </a:cubicBezTo>
                  <a:lnTo>
                    <a:pt x="61321" y="19205"/>
                  </a:lnTo>
                  <a:cubicBezTo>
                    <a:pt x="61443" y="19145"/>
                    <a:pt x="61504" y="19023"/>
                    <a:pt x="61443" y="18901"/>
                  </a:cubicBezTo>
                  <a:cubicBezTo>
                    <a:pt x="61139" y="18233"/>
                    <a:pt x="60835" y="17564"/>
                    <a:pt x="60471" y="16896"/>
                  </a:cubicBezTo>
                  <a:cubicBezTo>
                    <a:pt x="60430" y="16815"/>
                    <a:pt x="60362" y="16781"/>
                    <a:pt x="60293" y="16781"/>
                  </a:cubicBezTo>
                  <a:close/>
                  <a:moveTo>
                    <a:pt x="4033" y="16752"/>
                  </a:moveTo>
                  <a:cubicBezTo>
                    <a:pt x="3928" y="16752"/>
                    <a:pt x="3814" y="16820"/>
                    <a:pt x="3768" y="16957"/>
                  </a:cubicBezTo>
                  <a:cubicBezTo>
                    <a:pt x="3464" y="17625"/>
                    <a:pt x="3100" y="18294"/>
                    <a:pt x="2796" y="18962"/>
                  </a:cubicBezTo>
                  <a:cubicBezTo>
                    <a:pt x="2796" y="19084"/>
                    <a:pt x="2796" y="19205"/>
                    <a:pt x="2917" y="19266"/>
                  </a:cubicBezTo>
                  <a:lnTo>
                    <a:pt x="3039" y="19266"/>
                  </a:lnTo>
                  <a:cubicBezTo>
                    <a:pt x="3160" y="19266"/>
                    <a:pt x="3221" y="19205"/>
                    <a:pt x="3282" y="19084"/>
                  </a:cubicBezTo>
                  <a:cubicBezTo>
                    <a:pt x="3586" y="18415"/>
                    <a:pt x="3890" y="17747"/>
                    <a:pt x="4254" y="17078"/>
                  </a:cubicBezTo>
                  <a:cubicBezTo>
                    <a:pt x="4315" y="16957"/>
                    <a:pt x="4254" y="16835"/>
                    <a:pt x="4133" y="16774"/>
                  </a:cubicBezTo>
                  <a:cubicBezTo>
                    <a:pt x="4102" y="16759"/>
                    <a:pt x="4068" y="16752"/>
                    <a:pt x="4033" y="16752"/>
                  </a:cubicBezTo>
                  <a:close/>
                  <a:moveTo>
                    <a:pt x="2249" y="20846"/>
                  </a:moveTo>
                  <a:cubicBezTo>
                    <a:pt x="2127" y="20846"/>
                    <a:pt x="2006" y="20907"/>
                    <a:pt x="1945" y="21029"/>
                  </a:cubicBezTo>
                  <a:cubicBezTo>
                    <a:pt x="1702" y="21697"/>
                    <a:pt x="1459" y="22426"/>
                    <a:pt x="1216" y="23095"/>
                  </a:cubicBezTo>
                  <a:cubicBezTo>
                    <a:pt x="1155" y="23216"/>
                    <a:pt x="1216" y="23338"/>
                    <a:pt x="1337" y="23399"/>
                  </a:cubicBezTo>
                  <a:lnTo>
                    <a:pt x="1398" y="23399"/>
                  </a:lnTo>
                  <a:cubicBezTo>
                    <a:pt x="1520" y="23399"/>
                    <a:pt x="1580" y="23338"/>
                    <a:pt x="1641" y="23277"/>
                  </a:cubicBezTo>
                  <a:cubicBezTo>
                    <a:pt x="1884" y="22548"/>
                    <a:pt x="2127" y="21879"/>
                    <a:pt x="2370" y="21150"/>
                  </a:cubicBezTo>
                  <a:cubicBezTo>
                    <a:pt x="2431" y="21029"/>
                    <a:pt x="2370" y="20907"/>
                    <a:pt x="2249" y="20846"/>
                  </a:cubicBezTo>
                  <a:close/>
                  <a:moveTo>
                    <a:pt x="62116" y="20853"/>
                  </a:moveTo>
                  <a:cubicBezTo>
                    <a:pt x="61976" y="20853"/>
                    <a:pt x="61828" y="20988"/>
                    <a:pt x="61868" y="21150"/>
                  </a:cubicBezTo>
                  <a:cubicBezTo>
                    <a:pt x="62172" y="21819"/>
                    <a:pt x="62415" y="22548"/>
                    <a:pt x="62658" y="23277"/>
                  </a:cubicBezTo>
                  <a:cubicBezTo>
                    <a:pt x="62658" y="23338"/>
                    <a:pt x="62780" y="23399"/>
                    <a:pt x="62841" y="23399"/>
                  </a:cubicBezTo>
                  <a:lnTo>
                    <a:pt x="62901" y="23399"/>
                  </a:lnTo>
                  <a:cubicBezTo>
                    <a:pt x="63023" y="23338"/>
                    <a:pt x="63084" y="23216"/>
                    <a:pt x="63084" y="23095"/>
                  </a:cubicBezTo>
                  <a:cubicBezTo>
                    <a:pt x="62841" y="22366"/>
                    <a:pt x="62537" y="21697"/>
                    <a:pt x="62294" y="20968"/>
                  </a:cubicBezTo>
                  <a:cubicBezTo>
                    <a:pt x="62253" y="20887"/>
                    <a:pt x="62186" y="20853"/>
                    <a:pt x="62116" y="20853"/>
                  </a:cubicBezTo>
                  <a:close/>
                  <a:moveTo>
                    <a:pt x="851" y="25100"/>
                  </a:moveTo>
                  <a:cubicBezTo>
                    <a:pt x="729" y="25100"/>
                    <a:pt x="608" y="25161"/>
                    <a:pt x="547" y="25283"/>
                  </a:cubicBezTo>
                  <a:cubicBezTo>
                    <a:pt x="365" y="26012"/>
                    <a:pt x="183" y="26741"/>
                    <a:pt x="61" y="27471"/>
                  </a:cubicBezTo>
                  <a:cubicBezTo>
                    <a:pt x="0" y="27592"/>
                    <a:pt x="61" y="27714"/>
                    <a:pt x="243" y="27714"/>
                  </a:cubicBezTo>
                  <a:cubicBezTo>
                    <a:pt x="365" y="27714"/>
                    <a:pt x="486" y="27653"/>
                    <a:pt x="486" y="27531"/>
                  </a:cubicBezTo>
                  <a:cubicBezTo>
                    <a:pt x="608" y="26802"/>
                    <a:pt x="790" y="26073"/>
                    <a:pt x="1033" y="25404"/>
                  </a:cubicBezTo>
                  <a:cubicBezTo>
                    <a:pt x="1033" y="25283"/>
                    <a:pt x="973" y="25161"/>
                    <a:pt x="851" y="25100"/>
                  </a:cubicBezTo>
                  <a:close/>
                  <a:moveTo>
                    <a:pt x="63448" y="25040"/>
                  </a:moveTo>
                  <a:cubicBezTo>
                    <a:pt x="63327" y="25100"/>
                    <a:pt x="63266" y="25222"/>
                    <a:pt x="63266" y="25344"/>
                  </a:cubicBezTo>
                  <a:cubicBezTo>
                    <a:pt x="63448" y="26073"/>
                    <a:pt x="63631" y="26802"/>
                    <a:pt x="63813" y="27531"/>
                  </a:cubicBezTo>
                  <a:cubicBezTo>
                    <a:pt x="63813" y="27592"/>
                    <a:pt x="63935" y="27653"/>
                    <a:pt x="64056" y="27714"/>
                  </a:cubicBezTo>
                  <a:cubicBezTo>
                    <a:pt x="64178" y="27653"/>
                    <a:pt x="64299" y="27531"/>
                    <a:pt x="64239" y="27410"/>
                  </a:cubicBezTo>
                  <a:cubicBezTo>
                    <a:pt x="64117" y="26681"/>
                    <a:pt x="63935" y="26012"/>
                    <a:pt x="63692" y="25222"/>
                  </a:cubicBezTo>
                  <a:cubicBezTo>
                    <a:pt x="63692" y="25100"/>
                    <a:pt x="63570" y="25040"/>
                    <a:pt x="63448" y="250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32"/>
            <p:cNvSpPr/>
            <p:nvPr/>
          </p:nvSpPr>
          <p:spPr>
            <a:xfrm>
              <a:off x="3031300" y="3974225"/>
              <a:ext cx="16750" cy="39525"/>
            </a:xfrm>
            <a:custGeom>
              <a:avLst/>
              <a:gdLst/>
              <a:ahLst/>
              <a:cxnLst/>
              <a:rect l="l" t="t" r="r" b="b"/>
              <a:pathLst>
                <a:path w="670" h="1581" extrusionOk="0">
                  <a:moveTo>
                    <a:pt x="244" y="0"/>
                  </a:moveTo>
                  <a:cubicBezTo>
                    <a:pt x="122" y="0"/>
                    <a:pt x="1" y="122"/>
                    <a:pt x="62" y="243"/>
                  </a:cubicBezTo>
                  <a:cubicBezTo>
                    <a:pt x="183" y="973"/>
                    <a:pt x="183" y="1398"/>
                    <a:pt x="183" y="1398"/>
                  </a:cubicBezTo>
                  <a:cubicBezTo>
                    <a:pt x="183" y="1459"/>
                    <a:pt x="305" y="1580"/>
                    <a:pt x="426" y="1580"/>
                  </a:cubicBezTo>
                  <a:cubicBezTo>
                    <a:pt x="548" y="1580"/>
                    <a:pt x="669" y="1459"/>
                    <a:pt x="669" y="1337"/>
                  </a:cubicBezTo>
                  <a:cubicBezTo>
                    <a:pt x="669" y="1276"/>
                    <a:pt x="608" y="912"/>
                    <a:pt x="487" y="182"/>
                  </a:cubicBezTo>
                  <a:cubicBezTo>
                    <a:pt x="487" y="61"/>
                    <a:pt x="36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32"/>
            <p:cNvSpPr/>
            <p:nvPr/>
          </p:nvSpPr>
          <p:spPr>
            <a:xfrm>
              <a:off x="1385850" y="3962050"/>
              <a:ext cx="80550" cy="147425"/>
            </a:xfrm>
            <a:custGeom>
              <a:avLst/>
              <a:gdLst/>
              <a:ahLst/>
              <a:cxnLst/>
              <a:rect l="l" t="t" r="r" b="b"/>
              <a:pathLst>
                <a:path w="3222" h="5897" extrusionOk="0">
                  <a:moveTo>
                    <a:pt x="1580" y="1"/>
                  </a:moveTo>
                  <a:cubicBezTo>
                    <a:pt x="669" y="1"/>
                    <a:pt x="0" y="730"/>
                    <a:pt x="0" y="1642"/>
                  </a:cubicBezTo>
                  <a:lnTo>
                    <a:pt x="0" y="4255"/>
                  </a:lnTo>
                  <a:cubicBezTo>
                    <a:pt x="0" y="5167"/>
                    <a:pt x="669" y="5896"/>
                    <a:pt x="1580" y="5896"/>
                  </a:cubicBezTo>
                  <a:cubicBezTo>
                    <a:pt x="2492" y="5896"/>
                    <a:pt x="3221" y="5167"/>
                    <a:pt x="3221" y="4255"/>
                  </a:cubicBezTo>
                  <a:lnTo>
                    <a:pt x="3221" y="1642"/>
                  </a:lnTo>
                  <a:cubicBezTo>
                    <a:pt x="3221" y="730"/>
                    <a:pt x="2492" y="1"/>
                    <a:pt x="1580" y="1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32"/>
            <p:cNvSpPr/>
            <p:nvPr/>
          </p:nvSpPr>
          <p:spPr>
            <a:xfrm>
              <a:off x="1364575" y="4072975"/>
              <a:ext cx="124425" cy="153600"/>
            </a:xfrm>
            <a:custGeom>
              <a:avLst/>
              <a:gdLst/>
              <a:ahLst/>
              <a:cxnLst/>
              <a:rect l="l" t="t" r="r" b="b"/>
              <a:pathLst>
                <a:path w="4977" h="6144" extrusionOk="0">
                  <a:moveTo>
                    <a:pt x="3569" y="4192"/>
                  </a:moveTo>
                  <a:cubicBezTo>
                    <a:pt x="4119" y="4192"/>
                    <a:pt x="4119" y="5290"/>
                    <a:pt x="3569" y="5290"/>
                  </a:cubicBezTo>
                  <a:cubicBezTo>
                    <a:pt x="3555" y="5290"/>
                    <a:pt x="3540" y="5289"/>
                    <a:pt x="3525" y="5288"/>
                  </a:cubicBezTo>
                  <a:lnTo>
                    <a:pt x="1520" y="5288"/>
                  </a:lnTo>
                  <a:cubicBezTo>
                    <a:pt x="1505" y="5289"/>
                    <a:pt x="1491" y="5290"/>
                    <a:pt x="1476" y="5290"/>
                  </a:cubicBezTo>
                  <a:cubicBezTo>
                    <a:pt x="927" y="5290"/>
                    <a:pt x="927" y="4192"/>
                    <a:pt x="1476" y="4192"/>
                  </a:cubicBezTo>
                  <a:cubicBezTo>
                    <a:pt x="1491" y="4192"/>
                    <a:pt x="1505" y="4192"/>
                    <a:pt x="1520" y="4194"/>
                  </a:cubicBezTo>
                  <a:lnTo>
                    <a:pt x="3525" y="4194"/>
                  </a:lnTo>
                  <a:cubicBezTo>
                    <a:pt x="3540" y="4192"/>
                    <a:pt x="3555" y="4192"/>
                    <a:pt x="3569" y="4192"/>
                  </a:cubicBezTo>
                  <a:close/>
                  <a:moveTo>
                    <a:pt x="1763" y="0"/>
                  </a:moveTo>
                  <a:cubicBezTo>
                    <a:pt x="1337" y="0"/>
                    <a:pt x="1034" y="304"/>
                    <a:pt x="973" y="669"/>
                  </a:cubicBezTo>
                  <a:lnTo>
                    <a:pt x="122" y="5227"/>
                  </a:lnTo>
                  <a:cubicBezTo>
                    <a:pt x="0" y="5713"/>
                    <a:pt x="365" y="6139"/>
                    <a:pt x="851" y="6139"/>
                  </a:cubicBezTo>
                  <a:lnTo>
                    <a:pt x="4012" y="6139"/>
                  </a:lnTo>
                  <a:cubicBezTo>
                    <a:pt x="4043" y="6142"/>
                    <a:pt x="4074" y="6144"/>
                    <a:pt x="4104" y="6144"/>
                  </a:cubicBezTo>
                  <a:cubicBezTo>
                    <a:pt x="4605" y="6144"/>
                    <a:pt x="4977" y="5685"/>
                    <a:pt x="4862" y="5227"/>
                  </a:cubicBezTo>
                  <a:lnTo>
                    <a:pt x="4012" y="669"/>
                  </a:lnTo>
                  <a:cubicBezTo>
                    <a:pt x="3951" y="304"/>
                    <a:pt x="3647" y="0"/>
                    <a:pt x="32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32"/>
            <p:cNvSpPr/>
            <p:nvPr/>
          </p:nvSpPr>
          <p:spPr>
            <a:xfrm>
              <a:off x="1404075" y="4037275"/>
              <a:ext cx="47125" cy="44450"/>
            </a:xfrm>
            <a:custGeom>
              <a:avLst/>
              <a:gdLst/>
              <a:ahLst/>
              <a:cxnLst/>
              <a:rect l="l" t="t" r="r" b="b"/>
              <a:pathLst>
                <a:path w="1885" h="1778" extrusionOk="0">
                  <a:moveTo>
                    <a:pt x="943" y="0"/>
                  </a:moveTo>
                  <a:cubicBezTo>
                    <a:pt x="532" y="0"/>
                    <a:pt x="122" y="274"/>
                    <a:pt x="61" y="821"/>
                  </a:cubicBezTo>
                  <a:cubicBezTo>
                    <a:pt x="1" y="1459"/>
                    <a:pt x="472" y="1778"/>
                    <a:pt x="943" y="1778"/>
                  </a:cubicBezTo>
                  <a:cubicBezTo>
                    <a:pt x="1414" y="1778"/>
                    <a:pt x="1885" y="1459"/>
                    <a:pt x="1824" y="821"/>
                  </a:cubicBezTo>
                  <a:cubicBezTo>
                    <a:pt x="1763" y="274"/>
                    <a:pt x="1353" y="0"/>
                    <a:pt x="9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32"/>
          <p:cNvGrpSpPr/>
          <p:nvPr/>
        </p:nvGrpSpPr>
        <p:grpSpPr>
          <a:xfrm rot="1892561">
            <a:off x="11421786" y="5576371"/>
            <a:ext cx="438753" cy="898720"/>
            <a:chOff x="5342250" y="1892700"/>
            <a:chExt cx="668525" cy="1368950"/>
          </a:xfrm>
        </p:grpSpPr>
        <p:sp>
          <p:nvSpPr>
            <p:cNvPr id="315" name="Google Shape;315;p32"/>
            <p:cNvSpPr/>
            <p:nvPr/>
          </p:nvSpPr>
          <p:spPr>
            <a:xfrm>
              <a:off x="5342250" y="1892700"/>
              <a:ext cx="668525" cy="1368950"/>
            </a:xfrm>
            <a:custGeom>
              <a:avLst/>
              <a:gdLst/>
              <a:ahLst/>
              <a:cxnLst/>
              <a:rect l="l" t="t" r="r" b="b"/>
              <a:pathLst>
                <a:path w="26741" h="54758" extrusionOk="0">
                  <a:moveTo>
                    <a:pt x="5045" y="0"/>
                  </a:moveTo>
                  <a:cubicBezTo>
                    <a:pt x="2249" y="0"/>
                    <a:pt x="0" y="2249"/>
                    <a:pt x="0" y="5045"/>
                  </a:cubicBezTo>
                  <a:lnTo>
                    <a:pt x="0" y="49714"/>
                  </a:lnTo>
                  <a:cubicBezTo>
                    <a:pt x="0" y="52509"/>
                    <a:pt x="2249" y="54758"/>
                    <a:pt x="5045" y="54758"/>
                  </a:cubicBezTo>
                  <a:lnTo>
                    <a:pt x="21697" y="54758"/>
                  </a:lnTo>
                  <a:cubicBezTo>
                    <a:pt x="24492" y="54758"/>
                    <a:pt x="26741" y="52509"/>
                    <a:pt x="26741" y="49714"/>
                  </a:cubicBezTo>
                  <a:lnTo>
                    <a:pt x="26741" y="5045"/>
                  </a:lnTo>
                  <a:cubicBezTo>
                    <a:pt x="26741" y="2249"/>
                    <a:pt x="24492" y="0"/>
                    <a:pt x="2169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32"/>
            <p:cNvSpPr/>
            <p:nvPr/>
          </p:nvSpPr>
          <p:spPr>
            <a:xfrm>
              <a:off x="5407575" y="196867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32"/>
            <p:cNvSpPr/>
            <p:nvPr/>
          </p:nvSpPr>
          <p:spPr>
            <a:xfrm>
              <a:off x="5445550" y="200665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708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708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32"/>
            <p:cNvSpPr/>
            <p:nvPr/>
          </p:nvSpPr>
          <p:spPr>
            <a:xfrm>
              <a:off x="5700800" y="196867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70"/>
                    <a:pt x="1" y="5227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227"/>
                  </a:cubicBezTo>
                  <a:cubicBezTo>
                    <a:pt x="10393" y="237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32"/>
            <p:cNvSpPr/>
            <p:nvPr/>
          </p:nvSpPr>
          <p:spPr>
            <a:xfrm>
              <a:off x="5738800" y="200665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708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708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32"/>
            <p:cNvSpPr/>
            <p:nvPr/>
          </p:nvSpPr>
          <p:spPr>
            <a:xfrm>
              <a:off x="5407575" y="2289250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22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32"/>
            <p:cNvSpPr/>
            <p:nvPr/>
          </p:nvSpPr>
          <p:spPr>
            <a:xfrm>
              <a:off x="5445550" y="2327225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1"/>
                  </a:moveTo>
                  <a:cubicBezTo>
                    <a:pt x="1642" y="1"/>
                    <a:pt x="1" y="1642"/>
                    <a:pt x="1" y="3647"/>
                  </a:cubicBezTo>
                  <a:cubicBezTo>
                    <a:pt x="1" y="5653"/>
                    <a:pt x="1642" y="7354"/>
                    <a:pt x="3708" y="7354"/>
                  </a:cubicBezTo>
                  <a:cubicBezTo>
                    <a:pt x="5714" y="7354"/>
                    <a:pt x="7355" y="5653"/>
                    <a:pt x="7355" y="3647"/>
                  </a:cubicBezTo>
                  <a:cubicBezTo>
                    <a:pt x="7355" y="1642"/>
                    <a:pt x="5714" y="1"/>
                    <a:pt x="3708" y="1"/>
                  </a:cubicBezTo>
                  <a:close/>
                </a:path>
              </a:pathLst>
            </a:custGeom>
            <a:solidFill>
              <a:srgbClr val="F06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32"/>
            <p:cNvSpPr/>
            <p:nvPr/>
          </p:nvSpPr>
          <p:spPr>
            <a:xfrm>
              <a:off x="5700800" y="2289250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10"/>
                    <a:pt x="1" y="5166"/>
                  </a:cubicBezTo>
                  <a:cubicBezTo>
                    <a:pt x="1" y="8023"/>
                    <a:pt x="2310" y="10393"/>
                    <a:pt x="5167" y="10393"/>
                  </a:cubicBezTo>
                  <a:cubicBezTo>
                    <a:pt x="8084" y="10393"/>
                    <a:pt x="10393" y="8023"/>
                    <a:pt x="10393" y="5166"/>
                  </a:cubicBezTo>
                  <a:cubicBezTo>
                    <a:pt x="10393" y="2310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32"/>
            <p:cNvSpPr/>
            <p:nvPr/>
          </p:nvSpPr>
          <p:spPr>
            <a:xfrm>
              <a:off x="5738800" y="2327225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1"/>
                  </a:moveTo>
                  <a:cubicBezTo>
                    <a:pt x="1641" y="1"/>
                    <a:pt x="0" y="1642"/>
                    <a:pt x="0" y="3647"/>
                  </a:cubicBezTo>
                  <a:cubicBezTo>
                    <a:pt x="0" y="5653"/>
                    <a:pt x="1641" y="7354"/>
                    <a:pt x="3647" y="7354"/>
                  </a:cubicBezTo>
                  <a:cubicBezTo>
                    <a:pt x="5713" y="7354"/>
                    <a:pt x="7354" y="5653"/>
                    <a:pt x="7354" y="3647"/>
                  </a:cubicBezTo>
                  <a:cubicBezTo>
                    <a:pt x="7354" y="1642"/>
                    <a:pt x="5713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32"/>
            <p:cNvSpPr/>
            <p:nvPr/>
          </p:nvSpPr>
          <p:spPr>
            <a:xfrm>
              <a:off x="5407575" y="2608325"/>
              <a:ext cx="259825" cy="259825"/>
            </a:xfrm>
            <a:custGeom>
              <a:avLst/>
              <a:gdLst/>
              <a:ahLst/>
              <a:cxnLst/>
              <a:rect l="l" t="t" r="r" b="b"/>
              <a:pathLst>
                <a:path w="10393" h="10393" extrusionOk="0">
                  <a:moveTo>
                    <a:pt x="522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22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32"/>
            <p:cNvSpPr/>
            <p:nvPr/>
          </p:nvSpPr>
          <p:spPr>
            <a:xfrm>
              <a:off x="5445550" y="2646300"/>
              <a:ext cx="183875" cy="183875"/>
            </a:xfrm>
            <a:custGeom>
              <a:avLst/>
              <a:gdLst/>
              <a:ahLst/>
              <a:cxnLst/>
              <a:rect l="l" t="t" r="r" b="b"/>
              <a:pathLst>
                <a:path w="7355" h="7355" extrusionOk="0">
                  <a:moveTo>
                    <a:pt x="3708" y="0"/>
                  </a:moveTo>
                  <a:cubicBezTo>
                    <a:pt x="1642" y="0"/>
                    <a:pt x="1" y="1641"/>
                    <a:pt x="1" y="3647"/>
                  </a:cubicBezTo>
                  <a:cubicBezTo>
                    <a:pt x="1" y="5713"/>
                    <a:pt x="1642" y="7354"/>
                    <a:pt x="3708" y="7354"/>
                  </a:cubicBezTo>
                  <a:cubicBezTo>
                    <a:pt x="5714" y="7354"/>
                    <a:pt x="7355" y="5713"/>
                    <a:pt x="7355" y="3647"/>
                  </a:cubicBezTo>
                  <a:cubicBezTo>
                    <a:pt x="7355" y="1641"/>
                    <a:pt x="5714" y="0"/>
                    <a:pt x="37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5700800" y="2608325"/>
              <a:ext cx="259850" cy="259825"/>
            </a:xfrm>
            <a:custGeom>
              <a:avLst/>
              <a:gdLst/>
              <a:ahLst/>
              <a:cxnLst/>
              <a:rect l="l" t="t" r="r" b="b"/>
              <a:pathLst>
                <a:path w="10394" h="10393" extrusionOk="0">
                  <a:moveTo>
                    <a:pt x="5167" y="0"/>
                  </a:moveTo>
                  <a:cubicBezTo>
                    <a:pt x="2310" y="0"/>
                    <a:pt x="1" y="2309"/>
                    <a:pt x="1" y="5166"/>
                  </a:cubicBezTo>
                  <a:cubicBezTo>
                    <a:pt x="1" y="8083"/>
                    <a:pt x="2310" y="10392"/>
                    <a:pt x="5167" y="10392"/>
                  </a:cubicBezTo>
                  <a:cubicBezTo>
                    <a:pt x="8084" y="10392"/>
                    <a:pt x="10393" y="8083"/>
                    <a:pt x="10393" y="5166"/>
                  </a:cubicBezTo>
                  <a:cubicBezTo>
                    <a:pt x="10393" y="2309"/>
                    <a:pt x="8084" y="0"/>
                    <a:pt x="51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5738800" y="2646300"/>
              <a:ext cx="183850" cy="183875"/>
            </a:xfrm>
            <a:custGeom>
              <a:avLst/>
              <a:gdLst/>
              <a:ahLst/>
              <a:cxnLst/>
              <a:rect l="l" t="t" r="r" b="b"/>
              <a:pathLst>
                <a:path w="7354" h="7355" extrusionOk="0">
                  <a:moveTo>
                    <a:pt x="3647" y="0"/>
                  </a:moveTo>
                  <a:cubicBezTo>
                    <a:pt x="1641" y="0"/>
                    <a:pt x="0" y="1641"/>
                    <a:pt x="0" y="3647"/>
                  </a:cubicBezTo>
                  <a:cubicBezTo>
                    <a:pt x="0" y="5713"/>
                    <a:pt x="1641" y="7354"/>
                    <a:pt x="3647" y="7354"/>
                  </a:cubicBezTo>
                  <a:cubicBezTo>
                    <a:pt x="5713" y="7354"/>
                    <a:pt x="7354" y="5713"/>
                    <a:pt x="7354" y="3647"/>
                  </a:cubicBezTo>
                  <a:cubicBezTo>
                    <a:pt x="7354" y="1641"/>
                    <a:pt x="5713" y="0"/>
                    <a:pt x="36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5398450" y="2927425"/>
              <a:ext cx="279600" cy="260125"/>
            </a:xfrm>
            <a:custGeom>
              <a:avLst/>
              <a:gdLst/>
              <a:ahLst/>
              <a:cxnLst/>
              <a:rect l="l" t="t" r="r" b="b"/>
              <a:pathLst>
                <a:path w="11184" h="10405" extrusionOk="0">
                  <a:moveTo>
                    <a:pt x="5526" y="1"/>
                  </a:moveTo>
                  <a:cubicBezTo>
                    <a:pt x="5268" y="1"/>
                    <a:pt x="5005" y="20"/>
                    <a:pt x="4741" y="59"/>
                  </a:cubicBezTo>
                  <a:cubicBezTo>
                    <a:pt x="1885" y="546"/>
                    <a:pt x="1" y="3220"/>
                    <a:pt x="426" y="6076"/>
                  </a:cubicBezTo>
                  <a:cubicBezTo>
                    <a:pt x="862" y="8582"/>
                    <a:pt x="3057" y="10405"/>
                    <a:pt x="5521" y="10405"/>
                  </a:cubicBezTo>
                  <a:cubicBezTo>
                    <a:pt x="5805" y="10405"/>
                    <a:pt x="6093" y="10381"/>
                    <a:pt x="6382" y="10330"/>
                  </a:cubicBezTo>
                  <a:cubicBezTo>
                    <a:pt x="9239" y="9905"/>
                    <a:pt x="11183" y="7231"/>
                    <a:pt x="10697" y="4374"/>
                  </a:cubicBezTo>
                  <a:cubicBezTo>
                    <a:pt x="10256" y="1837"/>
                    <a:pt x="8063" y="1"/>
                    <a:pt x="55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543340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80" y="1"/>
                  </a:moveTo>
                  <a:cubicBezTo>
                    <a:pt x="2742" y="1"/>
                    <a:pt x="1386" y="857"/>
                    <a:pt x="791" y="2232"/>
                  </a:cubicBezTo>
                  <a:cubicBezTo>
                    <a:pt x="1" y="4116"/>
                    <a:pt x="912" y="6304"/>
                    <a:pt x="2736" y="7094"/>
                  </a:cubicBezTo>
                  <a:cubicBezTo>
                    <a:pt x="3189" y="7269"/>
                    <a:pt x="3661" y="7353"/>
                    <a:pt x="4126" y="7353"/>
                  </a:cubicBezTo>
                  <a:cubicBezTo>
                    <a:pt x="5592" y="7353"/>
                    <a:pt x="6998" y="6518"/>
                    <a:pt x="7597" y="5088"/>
                  </a:cubicBezTo>
                  <a:cubicBezTo>
                    <a:pt x="8327" y="3204"/>
                    <a:pt x="7476" y="1077"/>
                    <a:pt x="5592" y="287"/>
                  </a:cubicBezTo>
                  <a:cubicBezTo>
                    <a:pt x="5128" y="92"/>
                    <a:pt x="4649" y="1"/>
                    <a:pt x="4180" y="1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5690175" y="2927425"/>
              <a:ext cx="279575" cy="260125"/>
            </a:xfrm>
            <a:custGeom>
              <a:avLst/>
              <a:gdLst/>
              <a:ahLst/>
              <a:cxnLst/>
              <a:rect l="l" t="t" r="r" b="b"/>
              <a:pathLst>
                <a:path w="11183" h="10405" extrusionOk="0">
                  <a:moveTo>
                    <a:pt x="5573" y="1"/>
                  </a:moveTo>
                  <a:cubicBezTo>
                    <a:pt x="5318" y="1"/>
                    <a:pt x="5060" y="20"/>
                    <a:pt x="4802" y="59"/>
                  </a:cubicBezTo>
                  <a:cubicBezTo>
                    <a:pt x="1945" y="546"/>
                    <a:pt x="1" y="3220"/>
                    <a:pt x="487" y="6076"/>
                  </a:cubicBezTo>
                  <a:cubicBezTo>
                    <a:pt x="868" y="8582"/>
                    <a:pt x="3057" y="10405"/>
                    <a:pt x="5564" y="10405"/>
                  </a:cubicBezTo>
                  <a:cubicBezTo>
                    <a:pt x="5853" y="10405"/>
                    <a:pt x="6147" y="10381"/>
                    <a:pt x="6443" y="10330"/>
                  </a:cubicBezTo>
                  <a:cubicBezTo>
                    <a:pt x="9238" y="9905"/>
                    <a:pt x="11183" y="7231"/>
                    <a:pt x="10758" y="4374"/>
                  </a:cubicBezTo>
                  <a:cubicBezTo>
                    <a:pt x="10316" y="1837"/>
                    <a:pt x="8073" y="1"/>
                    <a:pt x="55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726650" y="2965800"/>
              <a:ext cx="208175" cy="183850"/>
            </a:xfrm>
            <a:custGeom>
              <a:avLst/>
              <a:gdLst/>
              <a:ahLst/>
              <a:cxnLst/>
              <a:rect l="l" t="t" r="r" b="b"/>
              <a:pathLst>
                <a:path w="8327" h="7354" extrusionOk="0">
                  <a:moveTo>
                    <a:pt x="4171" y="1"/>
                  </a:moveTo>
                  <a:cubicBezTo>
                    <a:pt x="2718" y="1"/>
                    <a:pt x="1340" y="857"/>
                    <a:pt x="790" y="2232"/>
                  </a:cubicBezTo>
                  <a:cubicBezTo>
                    <a:pt x="0" y="4116"/>
                    <a:pt x="851" y="6304"/>
                    <a:pt x="2735" y="7094"/>
                  </a:cubicBezTo>
                  <a:cubicBezTo>
                    <a:pt x="3189" y="7269"/>
                    <a:pt x="3656" y="7353"/>
                    <a:pt x="4116" y="7353"/>
                  </a:cubicBezTo>
                  <a:cubicBezTo>
                    <a:pt x="5566" y="7353"/>
                    <a:pt x="6936" y="6518"/>
                    <a:pt x="7536" y="5088"/>
                  </a:cubicBezTo>
                  <a:cubicBezTo>
                    <a:pt x="8326" y="3204"/>
                    <a:pt x="7475" y="1077"/>
                    <a:pt x="5591" y="287"/>
                  </a:cubicBezTo>
                  <a:cubicBezTo>
                    <a:pt x="5127" y="92"/>
                    <a:pt x="4645" y="1"/>
                    <a:pt x="4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32"/>
          <p:cNvGrpSpPr/>
          <p:nvPr/>
        </p:nvGrpSpPr>
        <p:grpSpPr>
          <a:xfrm rot="978564">
            <a:off x="1284709" y="5904012"/>
            <a:ext cx="1145225" cy="661493"/>
            <a:chOff x="3265275" y="2122650"/>
            <a:chExt cx="1900750" cy="1098000"/>
          </a:xfrm>
        </p:grpSpPr>
        <p:sp>
          <p:nvSpPr>
            <p:cNvPr id="333" name="Google Shape;333;p32"/>
            <p:cNvSpPr/>
            <p:nvPr/>
          </p:nvSpPr>
          <p:spPr>
            <a:xfrm>
              <a:off x="3265275" y="2122650"/>
              <a:ext cx="594100" cy="842725"/>
            </a:xfrm>
            <a:custGeom>
              <a:avLst/>
              <a:gdLst/>
              <a:ahLst/>
              <a:cxnLst/>
              <a:rect l="l" t="t" r="r" b="b"/>
              <a:pathLst>
                <a:path w="23764" h="33709" extrusionOk="0">
                  <a:moveTo>
                    <a:pt x="7070" y="0"/>
                  </a:moveTo>
                  <a:cubicBezTo>
                    <a:pt x="6106" y="0"/>
                    <a:pt x="5144" y="260"/>
                    <a:pt x="4316" y="769"/>
                  </a:cubicBezTo>
                  <a:cubicBezTo>
                    <a:pt x="1520" y="2471"/>
                    <a:pt x="1" y="6361"/>
                    <a:pt x="183" y="11526"/>
                  </a:cubicBezTo>
                  <a:cubicBezTo>
                    <a:pt x="426" y="19123"/>
                    <a:pt x="2067" y="28969"/>
                    <a:pt x="8266" y="32433"/>
                  </a:cubicBezTo>
                  <a:cubicBezTo>
                    <a:pt x="9786" y="33284"/>
                    <a:pt x="11487" y="33709"/>
                    <a:pt x="13250" y="33709"/>
                  </a:cubicBezTo>
                  <a:cubicBezTo>
                    <a:pt x="16288" y="33709"/>
                    <a:pt x="19813" y="32554"/>
                    <a:pt x="23764" y="30245"/>
                  </a:cubicBezTo>
                  <a:lnTo>
                    <a:pt x="23277" y="29455"/>
                  </a:lnTo>
                  <a:cubicBezTo>
                    <a:pt x="19493" y="31634"/>
                    <a:pt x="16142" y="32730"/>
                    <a:pt x="13269" y="32730"/>
                  </a:cubicBezTo>
                  <a:cubicBezTo>
                    <a:pt x="11574" y="32730"/>
                    <a:pt x="10045" y="32349"/>
                    <a:pt x="8692" y="31582"/>
                  </a:cubicBezTo>
                  <a:cubicBezTo>
                    <a:pt x="5471" y="29819"/>
                    <a:pt x="1581" y="24836"/>
                    <a:pt x="1095" y="11405"/>
                  </a:cubicBezTo>
                  <a:cubicBezTo>
                    <a:pt x="973" y="6664"/>
                    <a:pt x="2310" y="3018"/>
                    <a:pt x="4802" y="1499"/>
                  </a:cubicBezTo>
                  <a:cubicBezTo>
                    <a:pt x="5508" y="1050"/>
                    <a:pt x="6315" y="821"/>
                    <a:pt x="7116" y="821"/>
                  </a:cubicBezTo>
                  <a:cubicBezTo>
                    <a:pt x="7834" y="821"/>
                    <a:pt x="8546" y="1004"/>
                    <a:pt x="9178" y="1377"/>
                  </a:cubicBezTo>
                  <a:cubicBezTo>
                    <a:pt x="11123" y="2532"/>
                    <a:pt x="12217" y="4902"/>
                    <a:pt x="12217" y="8001"/>
                  </a:cubicBezTo>
                  <a:cubicBezTo>
                    <a:pt x="12217" y="13532"/>
                    <a:pt x="13371" y="16996"/>
                    <a:pt x="15498" y="18333"/>
                  </a:cubicBezTo>
                  <a:cubicBezTo>
                    <a:pt x="16152" y="18675"/>
                    <a:pt x="16869" y="18842"/>
                    <a:pt x="17584" y="18842"/>
                  </a:cubicBezTo>
                  <a:cubicBezTo>
                    <a:pt x="18266" y="18842"/>
                    <a:pt x="18947" y="18690"/>
                    <a:pt x="19570" y="18394"/>
                  </a:cubicBezTo>
                  <a:lnTo>
                    <a:pt x="19145" y="17604"/>
                  </a:lnTo>
                  <a:cubicBezTo>
                    <a:pt x="18673" y="17840"/>
                    <a:pt x="18144" y="17961"/>
                    <a:pt x="17613" y="17961"/>
                  </a:cubicBezTo>
                  <a:cubicBezTo>
                    <a:pt x="17050" y="17961"/>
                    <a:pt x="16485" y="17825"/>
                    <a:pt x="15985" y="17543"/>
                  </a:cubicBezTo>
                  <a:cubicBezTo>
                    <a:pt x="14648" y="16814"/>
                    <a:pt x="13128" y="14504"/>
                    <a:pt x="13128" y="8062"/>
                  </a:cubicBezTo>
                  <a:cubicBezTo>
                    <a:pt x="13128" y="4598"/>
                    <a:pt x="11913" y="1924"/>
                    <a:pt x="9603" y="648"/>
                  </a:cubicBezTo>
                  <a:cubicBezTo>
                    <a:pt x="8823" y="214"/>
                    <a:pt x="7945" y="0"/>
                    <a:pt x="70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4573450" y="2124175"/>
              <a:ext cx="592575" cy="841350"/>
            </a:xfrm>
            <a:custGeom>
              <a:avLst/>
              <a:gdLst/>
              <a:ahLst/>
              <a:cxnLst/>
              <a:rect l="l" t="t" r="r" b="b"/>
              <a:pathLst>
                <a:path w="23703" h="33654" extrusionOk="0">
                  <a:moveTo>
                    <a:pt x="16633" y="0"/>
                  </a:moveTo>
                  <a:cubicBezTo>
                    <a:pt x="15758" y="0"/>
                    <a:pt x="14881" y="214"/>
                    <a:pt x="14100" y="648"/>
                  </a:cubicBezTo>
                  <a:cubicBezTo>
                    <a:pt x="11852" y="1924"/>
                    <a:pt x="10575" y="4598"/>
                    <a:pt x="10575" y="8062"/>
                  </a:cubicBezTo>
                  <a:cubicBezTo>
                    <a:pt x="10575" y="14504"/>
                    <a:pt x="8995" y="16813"/>
                    <a:pt x="7719" y="17543"/>
                  </a:cubicBezTo>
                  <a:cubicBezTo>
                    <a:pt x="7218" y="17824"/>
                    <a:pt x="6653" y="17961"/>
                    <a:pt x="6090" y="17961"/>
                  </a:cubicBezTo>
                  <a:cubicBezTo>
                    <a:pt x="5560" y="17961"/>
                    <a:pt x="5030" y="17839"/>
                    <a:pt x="4559" y="17604"/>
                  </a:cubicBezTo>
                  <a:lnTo>
                    <a:pt x="4133" y="18394"/>
                  </a:lnTo>
                  <a:cubicBezTo>
                    <a:pt x="4757" y="18721"/>
                    <a:pt x="5440" y="18888"/>
                    <a:pt x="6124" y="18888"/>
                  </a:cubicBezTo>
                  <a:cubicBezTo>
                    <a:pt x="6838" y="18888"/>
                    <a:pt x="7553" y="18705"/>
                    <a:pt x="8205" y="18333"/>
                  </a:cubicBezTo>
                  <a:cubicBezTo>
                    <a:pt x="10393" y="17057"/>
                    <a:pt x="11487" y="13592"/>
                    <a:pt x="11487" y="8062"/>
                  </a:cubicBezTo>
                  <a:cubicBezTo>
                    <a:pt x="11487" y="4962"/>
                    <a:pt x="12581" y="2532"/>
                    <a:pt x="14526" y="1438"/>
                  </a:cubicBezTo>
                  <a:cubicBezTo>
                    <a:pt x="15157" y="1064"/>
                    <a:pt x="15870" y="881"/>
                    <a:pt x="16587" y="881"/>
                  </a:cubicBezTo>
                  <a:cubicBezTo>
                    <a:pt x="17389" y="881"/>
                    <a:pt x="18196" y="1110"/>
                    <a:pt x="18901" y="1559"/>
                  </a:cubicBezTo>
                  <a:cubicBezTo>
                    <a:pt x="21454" y="3078"/>
                    <a:pt x="22791" y="6664"/>
                    <a:pt x="22609" y="11465"/>
                  </a:cubicBezTo>
                  <a:cubicBezTo>
                    <a:pt x="22183" y="24836"/>
                    <a:pt x="18233" y="29819"/>
                    <a:pt x="15012" y="31642"/>
                  </a:cubicBezTo>
                  <a:cubicBezTo>
                    <a:pt x="13656" y="32388"/>
                    <a:pt x="12132" y="32764"/>
                    <a:pt x="10440" y="32764"/>
                  </a:cubicBezTo>
                  <a:cubicBezTo>
                    <a:pt x="7581" y="32764"/>
                    <a:pt x="4243" y="31691"/>
                    <a:pt x="426" y="29515"/>
                  </a:cubicBezTo>
                  <a:lnTo>
                    <a:pt x="1" y="30305"/>
                  </a:lnTo>
                  <a:cubicBezTo>
                    <a:pt x="3890" y="32493"/>
                    <a:pt x="7415" y="33648"/>
                    <a:pt x="10454" y="33648"/>
                  </a:cubicBezTo>
                  <a:cubicBezTo>
                    <a:pt x="10564" y="33652"/>
                    <a:pt x="10675" y="33654"/>
                    <a:pt x="10785" y="33654"/>
                  </a:cubicBezTo>
                  <a:cubicBezTo>
                    <a:pt x="12429" y="33654"/>
                    <a:pt x="14013" y="33230"/>
                    <a:pt x="15437" y="32432"/>
                  </a:cubicBezTo>
                  <a:cubicBezTo>
                    <a:pt x="21697" y="28968"/>
                    <a:pt x="23277" y="19123"/>
                    <a:pt x="23520" y="11526"/>
                  </a:cubicBezTo>
                  <a:cubicBezTo>
                    <a:pt x="23702" y="6360"/>
                    <a:pt x="22183" y="2471"/>
                    <a:pt x="19388" y="769"/>
                  </a:cubicBezTo>
                  <a:cubicBezTo>
                    <a:pt x="18559" y="259"/>
                    <a:pt x="17597" y="0"/>
                    <a:pt x="16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674000" y="2324200"/>
              <a:ext cx="1112175" cy="896450"/>
            </a:xfrm>
            <a:custGeom>
              <a:avLst/>
              <a:gdLst/>
              <a:ahLst/>
              <a:cxnLst/>
              <a:rect l="l" t="t" r="r" b="b"/>
              <a:pathLst>
                <a:path w="44487" h="35858" extrusionOk="0">
                  <a:moveTo>
                    <a:pt x="21514" y="0"/>
                  </a:moveTo>
                  <a:cubicBezTo>
                    <a:pt x="15558" y="0"/>
                    <a:pt x="2978" y="4619"/>
                    <a:pt x="1884" y="7232"/>
                  </a:cubicBezTo>
                  <a:cubicBezTo>
                    <a:pt x="243" y="11061"/>
                    <a:pt x="0" y="24006"/>
                    <a:pt x="1884" y="25343"/>
                  </a:cubicBezTo>
                  <a:cubicBezTo>
                    <a:pt x="3762" y="26736"/>
                    <a:pt x="18801" y="35857"/>
                    <a:pt x="21488" y="35857"/>
                  </a:cubicBezTo>
                  <a:cubicBezTo>
                    <a:pt x="21497" y="35857"/>
                    <a:pt x="21506" y="35857"/>
                    <a:pt x="21514" y="35857"/>
                  </a:cubicBezTo>
                  <a:cubicBezTo>
                    <a:pt x="23641" y="35796"/>
                    <a:pt x="36829" y="29780"/>
                    <a:pt x="41934" y="27409"/>
                  </a:cubicBezTo>
                  <a:cubicBezTo>
                    <a:pt x="43211" y="26802"/>
                    <a:pt x="44062" y="25586"/>
                    <a:pt x="44183" y="24249"/>
                  </a:cubicBezTo>
                  <a:cubicBezTo>
                    <a:pt x="44487" y="19630"/>
                    <a:pt x="44001" y="10028"/>
                    <a:pt x="43332" y="7962"/>
                  </a:cubicBezTo>
                  <a:cubicBezTo>
                    <a:pt x="42421" y="5227"/>
                    <a:pt x="27531" y="0"/>
                    <a:pt x="215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4211850" y="2324200"/>
              <a:ext cx="574325" cy="896450"/>
            </a:xfrm>
            <a:custGeom>
              <a:avLst/>
              <a:gdLst/>
              <a:ahLst/>
              <a:cxnLst/>
              <a:rect l="l" t="t" r="r" b="b"/>
              <a:pathLst>
                <a:path w="22973" h="35858" extrusionOk="0">
                  <a:moveTo>
                    <a:pt x="0" y="0"/>
                  </a:moveTo>
                  <a:lnTo>
                    <a:pt x="0" y="35857"/>
                  </a:lnTo>
                  <a:cubicBezTo>
                    <a:pt x="2127" y="35796"/>
                    <a:pt x="15315" y="29780"/>
                    <a:pt x="20420" y="27409"/>
                  </a:cubicBezTo>
                  <a:cubicBezTo>
                    <a:pt x="21697" y="26802"/>
                    <a:pt x="22548" y="25586"/>
                    <a:pt x="22669" y="24249"/>
                  </a:cubicBezTo>
                  <a:cubicBezTo>
                    <a:pt x="22973" y="19630"/>
                    <a:pt x="22487" y="10028"/>
                    <a:pt x="21818" y="7962"/>
                  </a:cubicBezTo>
                  <a:cubicBezTo>
                    <a:pt x="20907" y="5227"/>
                    <a:pt x="6017" y="0"/>
                    <a:pt x="0" y="0"/>
                  </a:cubicBezTo>
                  <a:close/>
                </a:path>
              </a:pathLst>
            </a:custGeom>
            <a:solidFill>
              <a:srgbClr val="54C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783375" y="2574875"/>
              <a:ext cx="919250" cy="69275"/>
            </a:xfrm>
            <a:custGeom>
              <a:avLst/>
              <a:gdLst/>
              <a:ahLst/>
              <a:cxnLst/>
              <a:rect l="l" t="t" r="r" b="b"/>
              <a:pathLst>
                <a:path w="36770" h="2771" extrusionOk="0">
                  <a:moveTo>
                    <a:pt x="36769" y="1"/>
                  </a:moveTo>
                  <a:cubicBezTo>
                    <a:pt x="31691" y="865"/>
                    <a:pt x="23864" y="1105"/>
                    <a:pt x="16735" y="1105"/>
                  </a:cubicBezTo>
                  <a:cubicBezTo>
                    <a:pt x="7823" y="1105"/>
                    <a:pt x="1" y="730"/>
                    <a:pt x="1" y="730"/>
                  </a:cubicBezTo>
                  <a:lnTo>
                    <a:pt x="1" y="730"/>
                  </a:lnTo>
                  <a:cubicBezTo>
                    <a:pt x="1" y="730"/>
                    <a:pt x="8728" y="2771"/>
                    <a:pt x="18991" y="2771"/>
                  </a:cubicBezTo>
                  <a:cubicBezTo>
                    <a:pt x="24863" y="2771"/>
                    <a:pt x="31239" y="2102"/>
                    <a:pt x="367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783375" y="2796725"/>
              <a:ext cx="899500" cy="143225"/>
            </a:xfrm>
            <a:custGeom>
              <a:avLst/>
              <a:gdLst/>
              <a:ahLst/>
              <a:cxnLst/>
              <a:rect l="l" t="t" r="r" b="b"/>
              <a:pathLst>
                <a:path w="35980" h="5729" extrusionOk="0">
                  <a:moveTo>
                    <a:pt x="1" y="0"/>
                  </a:moveTo>
                  <a:cubicBezTo>
                    <a:pt x="2" y="0"/>
                    <a:pt x="8899" y="5729"/>
                    <a:pt x="20567" y="5729"/>
                  </a:cubicBezTo>
                  <a:cubicBezTo>
                    <a:pt x="25377" y="5729"/>
                    <a:pt x="30657" y="4755"/>
                    <a:pt x="35979" y="2006"/>
                  </a:cubicBezTo>
                  <a:lnTo>
                    <a:pt x="35979" y="2006"/>
                  </a:lnTo>
                  <a:cubicBezTo>
                    <a:pt x="31728" y="4080"/>
                    <a:pt x="27013" y="4824"/>
                    <a:pt x="22434" y="4824"/>
                  </a:cubicBezTo>
                  <a:cubicBezTo>
                    <a:pt x="10778" y="4824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39" name="Google Shape;339;p32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1974279"/>
      </p:ext>
    </p:extLst>
  </p:cSld>
  <p:clrMapOvr>
    <a:masterClrMapping/>
  </p:clrMapOvr>
  <p:transition spd="slow">
    <p:fade thruBlk="1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4"/>
          <p:cNvPicPr preferRelativeResize="0"/>
          <p:nvPr/>
        </p:nvPicPr>
        <p:blipFill rotWithShape="1">
          <a:blip r:embed="rId2">
            <a:alphaModFix/>
          </a:blip>
          <a:srcRect l="35119"/>
          <a:stretch/>
        </p:blipFill>
        <p:spPr>
          <a:xfrm>
            <a:off x="1" y="0"/>
            <a:ext cx="633446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4"/>
          <p:cNvSpPr txBox="1">
            <a:spLocks noGrp="1"/>
          </p:cNvSpPr>
          <p:nvPr>
            <p:ph type="subTitle" idx="1"/>
          </p:nvPr>
        </p:nvSpPr>
        <p:spPr>
          <a:xfrm>
            <a:off x="8269601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48" name="Google Shape;348;p34"/>
          <p:cNvSpPr txBox="1">
            <a:spLocks noGrp="1"/>
          </p:cNvSpPr>
          <p:nvPr>
            <p:ph type="subTitle" idx="2"/>
          </p:nvPr>
        </p:nvSpPr>
        <p:spPr>
          <a:xfrm>
            <a:off x="8269601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49" name="Google Shape;349;p34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34"/>
          <p:cNvSpPr txBox="1">
            <a:spLocks noGrp="1"/>
          </p:cNvSpPr>
          <p:nvPr>
            <p:ph type="subTitle" idx="3"/>
          </p:nvPr>
        </p:nvSpPr>
        <p:spPr>
          <a:xfrm>
            <a:off x="8269601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1" name="Google Shape;351;p34"/>
          <p:cNvSpPr txBox="1">
            <a:spLocks noGrp="1"/>
          </p:cNvSpPr>
          <p:nvPr>
            <p:ph type="subTitle" idx="4"/>
          </p:nvPr>
        </p:nvSpPr>
        <p:spPr>
          <a:xfrm>
            <a:off x="8269601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2" name="Google Shape;352;p34"/>
          <p:cNvSpPr txBox="1">
            <a:spLocks noGrp="1"/>
          </p:cNvSpPr>
          <p:nvPr>
            <p:ph type="subTitle" idx="5"/>
          </p:nvPr>
        </p:nvSpPr>
        <p:spPr>
          <a:xfrm>
            <a:off x="8269601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subTitle" idx="6"/>
          </p:nvPr>
        </p:nvSpPr>
        <p:spPr>
          <a:xfrm>
            <a:off x="8269601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subTitle" idx="7"/>
          </p:nvPr>
        </p:nvSpPr>
        <p:spPr>
          <a:xfrm>
            <a:off x="1317900" y="45725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ubTitle" idx="8"/>
          </p:nvPr>
        </p:nvSpPr>
        <p:spPr>
          <a:xfrm>
            <a:off x="1317899" y="4166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6" name="Google Shape;356;p34"/>
          <p:cNvSpPr txBox="1">
            <a:spLocks noGrp="1"/>
          </p:cNvSpPr>
          <p:nvPr>
            <p:ph type="subTitle" idx="9"/>
          </p:nvPr>
        </p:nvSpPr>
        <p:spPr>
          <a:xfrm>
            <a:off x="1317900" y="3041733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7" name="Google Shape;357;p34"/>
          <p:cNvSpPr txBox="1">
            <a:spLocks noGrp="1"/>
          </p:cNvSpPr>
          <p:nvPr>
            <p:ph type="subTitle" idx="13"/>
          </p:nvPr>
        </p:nvSpPr>
        <p:spPr>
          <a:xfrm>
            <a:off x="1317899" y="2635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58" name="Google Shape;358;p34"/>
          <p:cNvSpPr txBox="1">
            <a:spLocks noGrp="1"/>
          </p:cNvSpPr>
          <p:nvPr>
            <p:ph type="subTitle" idx="14"/>
          </p:nvPr>
        </p:nvSpPr>
        <p:spPr>
          <a:xfrm>
            <a:off x="1317900" y="1510967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9" name="Google Shape;359;p34"/>
          <p:cNvSpPr txBox="1">
            <a:spLocks noGrp="1"/>
          </p:cNvSpPr>
          <p:nvPr>
            <p:ph type="subTitle" idx="15"/>
          </p:nvPr>
        </p:nvSpPr>
        <p:spPr>
          <a:xfrm>
            <a:off x="1317899" y="1105200"/>
            <a:ext cx="26044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204366"/>
      </p:ext>
    </p:extLst>
  </p:cSld>
  <p:clrMapOvr>
    <a:masterClrMapping/>
  </p:clrMapOvr>
  <p:transition spd="slow">
    <p:fade thruBlk="1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5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 flipH="1">
            <a:off x="10280000" y="0"/>
            <a:ext cx="1912000" cy="146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35"/>
          <p:cNvPicPr preferRelativeResize="0"/>
          <p:nvPr/>
        </p:nvPicPr>
        <p:blipFill rotWithShape="1">
          <a:blip r:embed="rId3">
            <a:alphaModFix/>
          </a:blip>
          <a:srcRect l="-11499" t="9065" r="6578" b="40121"/>
          <a:stretch/>
        </p:blipFill>
        <p:spPr>
          <a:xfrm flipH="1">
            <a:off x="-3469" y="5233901"/>
            <a:ext cx="5785601" cy="162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35"/>
          <p:cNvSpPr txBox="1">
            <a:spLocks noGrp="1"/>
          </p:cNvSpPr>
          <p:nvPr>
            <p:ph type="ctrTitle"/>
          </p:nvPr>
        </p:nvSpPr>
        <p:spPr>
          <a:xfrm>
            <a:off x="816867" y="5504167"/>
            <a:ext cx="10558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9070679"/>
      </p:ext>
    </p:extLst>
  </p:cSld>
  <p:clrMapOvr>
    <a:masterClrMapping/>
  </p:clrMapOvr>
  <p:transition spd="slow">
    <p:fade thruBlk="1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1"/>
          </p:nvPr>
        </p:nvSpPr>
        <p:spPr>
          <a:xfrm>
            <a:off x="1642957" y="208026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7" name="Google Shape;367;p36"/>
          <p:cNvSpPr txBox="1">
            <a:spLocks noGrp="1"/>
          </p:cNvSpPr>
          <p:nvPr>
            <p:ph type="subTitle" idx="2"/>
          </p:nvPr>
        </p:nvSpPr>
        <p:spPr>
          <a:xfrm>
            <a:off x="1642957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68" name="Google Shape;368;p36"/>
          <p:cNvSpPr txBox="1">
            <a:spLocks noGrp="1"/>
          </p:cNvSpPr>
          <p:nvPr>
            <p:ph type="subTitle" idx="3"/>
          </p:nvPr>
        </p:nvSpPr>
        <p:spPr>
          <a:xfrm>
            <a:off x="7579851" y="2080257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69" name="Google Shape;369;p36"/>
          <p:cNvSpPr txBox="1">
            <a:spLocks noGrp="1"/>
          </p:cNvSpPr>
          <p:nvPr>
            <p:ph type="subTitle" idx="4"/>
          </p:nvPr>
        </p:nvSpPr>
        <p:spPr>
          <a:xfrm>
            <a:off x="7579851" y="16724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370" name="Google Shape;370;p36"/>
          <p:cNvSpPr txBox="1">
            <a:spLocks noGrp="1"/>
          </p:cNvSpPr>
          <p:nvPr>
            <p:ph type="subTitle" idx="5"/>
          </p:nvPr>
        </p:nvSpPr>
        <p:spPr>
          <a:xfrm>
            <a:off x="16429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1" name="Google Shape;371;p36"/>
          <p:cNvSpPr txBox="1">
            <a:spLocks noGrp="1"/>
          </p:cNvSpPr>
          <p:nvPr>
            <p:ph type="subTitle" idx="6"/>
          </p:nvPr>
        </p:nvSpPr>
        <p:spPr>
          <a:xfrm>
            <a:off x="16429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pic>
        <p:nvPicPr>
          <p:cNvPr id="372" name="Google Shape;372;p36"/>
          <p:cNvPicPr preferRelativeResize="0"/>
          <p:nvPr/>
        </p:nvPicPr>
        <p:blipFill rotWithShape="1">
          <a:blip r:embed="rId2">
            <a:alphaModFix/>
          </a:blip>
          <a:srcRect l="13058" t="14965" b="58884"/>
          <a:stretch/>
        </p:blipFill>
        <p:spPr>
          <a:xfrm rot="10800000" flipH="1">
            <a:off x="1516384" y="2"/>
            <a:ext cx="9159227" cy="15495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>
            <a:spLocks noGrp="1"/>
          </p:cNvSpPr>
          <p:nvPr>
            <p:ph type="subTitle" idx="7"/>
          </p:nvPr>
        </p:nvSpPr>
        <p:spPr>
          <a:xfrm>
            <a:off x="7579849" y="4068100"/>
            <a:ext cx="29692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467"/>
            </a:lvl9pPr>
          </a:lstStyle>
          <a:p>
            <a:endParaRPr/>
          </a:p>
        </p:txBody>
      </p:sp>
      <p:sp>
        <p:nvSpPr>
          <p:cNvPr id="374" name="Google Shape;374;p36"/>
          <p:cNvSpPr txBox="1">
            <a:spLocks noGrp="1"/>
          </p:cNvSpPr>
          <p:nvPr>
            <p:ph type="subTitle" idx="8"/>
          </p:nvPr>
        </p:nvSpPr>
        <p:spPr>
          <a:xfrm>
            <a:off x="7579849" y="3660233"/>
            <a:ext cx="29692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grpSp>
        <p:nvGrpSpPr>
          <p:cNvPr id="375" name="Google Shape;375;p36"/>
          <p:cNvGrpSpPr/>
          <p:nvPr/>
        </p:nvGrpSpPr>
        <p:grpSpPr>
          <a:xfrm rot="-5400000">
            <a:off x="10599263" y="4851625"/>
            <a:ext cx="2153272" cy="1950931"/>
            <a:chOff x="2901036" y="2896802"/>
            <a:chExt cx="1154033" cy="1045589"/>
          </a:xfrm>
        </p:grpSpPr>
        <p:sp>
          <p:nvSpPr>
            <p:cNvPr id="376" name="Google Shape;376;p36"/>
            <p:cNvSpPr/>
            <p:nvPr/>
          </p:nvSpPr>
          <p:spPr>
            <a:xfrm rot="7514404">
              <a:off x="3116934" y="2991793"/>
              <a:ext cx="675735" cy="855607"/>
            </a:xfrm>
            <a:custGeom>
              <a:avLst/>
              <a:gdLst/>
              <a:ahLst/>
              <a:cxnLst/>
              <a:rect l="l" t="t" r="r" b="b"/>
              <a:pathLst>
                <a:path w="26256" h="33245" extrusionOk="0">
                  <a:moveTo>
                    <a:pt x="4012" y="1"/>
                  </a:moveTo>
                  <a:lnTo>
                    <a:pt x="1" y="2979"/>
                  </a:lnTo>
                  <a:lnTo>
                    <a:pt x="22244" y="33244"/>
                  </a:lnTo>
                  <a:lnTo>
                    <a:pt x="26255" y="30266"/>
                  </a:lnTo>
                  <a:lnTo>
                    <a:pt x="4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36"/>
            <p:cNvSpPr/>
            <p:nvPr/>
          </p:nvSpPr>
          <p:spPr>
            <a:xfrm rot="7514404">
              <a:off x="3905792" y="3353273"/>
              <a:ext cx="120446" cy="132980"/>
            </a:xfrm>
            <a:custGeom>
              <a:avLst/>
              <a:gdLst/>
              <a:ahLst/>
              <a:cxnLst/>
              <a:rect l="l" t="t" r="r" b="b"/>
              <a:pathLst>
                <a:path w="4680" h="5167" extrusionOk="0">
                  <a:moveTo>
                    <a:pt x="0" y="1"/>
                  </a:moveTo>
                  <a:lnTo>
                    <a:pt x="365" y="2736"/>
                  </a:lnTo>
                  <a:lnTo>
                    <a:pt x="669" y="5167"/>
                  </a:lnTo>
                  <a:cubicBezTo>
                    <a:pt x="2310" y="4681"/>
                    <a:pt x="3768" y="3647"/>
                    <a:pt x="4680" y="2189"/>
                  </a:cubicBezTo>
                  <a:lnTo>
                    <a:pt x="2553" y="11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36"/>
            <p:cNvSpPr/>
            <p:nvPr/>
          </p:nvSpPr>
          <p:spPr>
            <a:xfrm rot="7514404">
              <a:off x="2912085" y="3387275"/>
              <a:ext cx="109508" cy="83772"/>
            </a:xfrm>
            <a:custGeom>
              <a:avLst/>
              <a:gdLst/>
              <a:ahLst/>
              <a:cxnLst/>
              <a:rect l="l" t="t" r="r" b="b"/>
              <a:pathLst>
                <a:path w="4255" h="3255" extrusionOk="0">
                  <a:moveTo>
                    <a:pt x="4011" y="0"/>
                  </a:moveTo>
                  <a:lnTo>
                    <a:pt x="0" y="2978"/>
                  </a:lnTo>
                  <a:cubicBezTo>
                    <a:pt x="0" y="2978"/>
                    <a:pt x="645" y="3255"/>
                    <a:pt x="1438" y="3255"/>
                  </a:cubicBezTo>
                  <a:cubicBezTo>
                    <a:pt x="1933" y="3255"/>
                    <a:pt x="2487" y="3147"/>
                    <a:pt x="2978" y="2796"/>
                  </a:cubicBezTo>
                  <a:cubicBezTo>
                    <a:pt x="4254" y="1884"/>
                    <a:pt x="4011" y="1"/>
                    <a:pt x="401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36"/>
            <p:cNvSpPr/>
            <p:nvPr/>
          </p:nvSpPr>
          <p:spPr>
            <a:xfrm rot="7514404">
              <a:off x="3976364" y="3380858"/>
              <a:ext cx="64161" cy="68845"/>
            </a:xfrm>
            <a:custGeom>
              <a:avLst/>
              <a:gdLst/>
              <a:ahLst/>
              <a:cxnLst/>
              <a:rect l="l" t="t" r="r" b="b"/>
              <a:pathLst>
                <a:path w="2493" h="2675" extrusionOk="0">
                  <a:moveTo>
                    <a:pt x="0" y="1"/>
                  </a:moveTo>
                  <a:lnTo>
                    <a:pt x="365" y="2675"/>
                  </a:lnTo>
                  <a:cubicBezTo>
                    <a:pt x="1277" y="2553"/>
                    <a:pt x="2067" y="2006"/>
                    <a:pt x="2492" y="115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36"/>
          <p:cNvGrpSpPr/>
          <p:nvPr/>
        </p:nvGrpSpPr>
        <p:grpSpPr>
          <a:xfrm rot="-4994195">
            <a:off x="10243256" y="4550631"/>
            <a:ext cx="2111961" cy="2023336"/>
            <a:chOff x="3225951" y="2457618"/>
            <a:chExt cx="1131943" cy="1084443"/>
          </a:xfrm>
        </p:grpSpPr>
        <p:sp>
          <p:nvSpPr>
            <p:cNvPr id="381" name="Google Shape;381;p36"/>
            <p:cNvSpPr/>
            <p:nvPr/>
          </p:nvSpPr>
          <p:spPr>
            <a:xfrm rot="7514404">
              <a:off x="3369478" y="2629132"/>
              <a:ext cx="803980" cy="741415"/>
            </a:xfrm>
            <a:custGeom>
              <a:avLst/>
              <a:gdLst/>
              <a:ahLst/>
              <a:cxnLst/>
              <a:rect l="l" t="t" r="r" b="b"/>
              <a:pathLst>
                <a:path w="31239" h="28808" extrusionOk="0">
                  <a:moveTo>
                    <a:pt x="3344" y="1"/>
                  </a:moveTo>
                  <a:lnTo>
                    <a:pt x="1" y="3708"/>
                  </a:lnTo>
                  <a:lnTo>
                    <a:pt x="27957" y="28808"/>
                  </a:lnTo>
                  <a:lnTo>
                    <a:pt x="31239" y="25101"/>
                  </a:lnTo>
                  <a:lnTo>
                    <a:pt x="3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36"/>
            <p:cNvSpPr/>
            <p:nvPr/>
          </p:nvSpPr>
          <p:spPr>
            <a:xfrm rot="7514404">
              <a:off x="4201885" y="2820495"/>
              <a:ext cx="131410" cy="125156"/>
            </a:xfrm>
            <a:custGeom>
              <a:avLst/>
              <a:gdLst/>
              <a:ahLst/>
              <a:cxnLst/>
              <a:rect l="l" t="t" r="r" b="b"/>
              <a:pathLst>
                <a:path w="5106" h="4863" extrusionOk="0">
                  <a:moveTo>
                    <a:pt x="0" y="0"/>
                  </a:moveTo>
                  <a:lnTo>
                    <a:pt x="973" y="2613"/>
                  </a:lnTo>
                  <a:lnTo>
                    <a:pt x="1763" y="4862"/>
                  </a:lnTo>
                  <a:cubicBezTo>
                    <a:pt x="3282" y="4072"/>
                    <a:pt x="4498" y="2796"/>
                    <a:pt x="5106" y="1155"/>
                  </a:cubicBezTo>
                  <a:lnTo>
                    <a:pt x="2735" y="6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36"/>
            <p:cNvSpPr/>
            <p:nvPr/>
          </p:nvSpPr>
          <p:spPr>
            <a:xfrm rot="7514404">
              <a:off x="3244631" y="3064270"/>
              <a:ext cx="100115" cy="97592"/>
            </a:xfrm>
            <a:custGeom>
              <a:avLst/>
              <a:gdLst/>
              <a:ahLst/>
              <a:cxnLst/>
              <a:rect l="l" t="t" r="r" b="b"/>
              <a:pathLst>
                <a:path w="3890" h="3792" extrusionOk="0">
                  <a:moveTo>
                    <a:pt x="3282" y="1"/>
                  </a:moveTo>
                  <a:lnTo>
                    <a:pt x="0" y="3708"/>
                  </a:lnTo>
                  <a:cubicBezTo>
                    <a:pt x="225" y="3764"/>
                    <a:pt x="456" y="3791"/>
                    <a:pt x="689" y="3791"/>
                  </a:cubicBezTo>
                  <a:cubicBezTo>
                    <a:pt x="1462" y="3791"/>
                    <a:pt x="2249" y="3493"/>
                    <a:pt x="2856" y="2979"/>
                  </a:cubicBezTo>
                  <a:cubicBezTo>
                    <a:pt x="3890" y="1763"/>
                    <a:pt x="3282" y="1"/>
                    <a:pt x="3282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36"/>
            <p:cNvSpPr/>
            <p:nvPr/>
          </p:nvSpPr>
          <p:spPr>
            <a:xfrm rot="7514404">
              <a:off x="4274899" y="2842132"/>
              <a:ext cx="70415" cy="67275"/>
            </a:xfrm>
            <a:custGeom>
              <a:avLst/>
              <a:gdLst/>
              <a:ahLst/>
              <a:cxnLst/>
              <a:rect l="l" t="t" r="r" b="b"/>
              <a:pathLst>
                <a:path w="2736" h="2614" extrusionOk="0">
                  <a:moveTo>
                    <a:pt x="0" y="0"/>
                  </a:moveTo>
                  <a:lnTo>
                    <a:pt x="973" y="2614"/>
                  </a:lnTo>
                  <a:cubicBezTo>
                    <a:pt x="1398" y="2431"/>
                    <a:pt x="1763" y="2188"/>
                    <a:pt x="2128" y="1824"/>
                  </a:cubicBezTo>
                  <a:cubicBezTo>
                    <a:pt x="2431" y="1520"/>
                    <a:pt x="2614" y="1094"/>
                    <a:pt x="2735" y="6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85" name="Google Shape;385;p36"/>
          <p:cNvGrpSpPr/>
          <p:nvPr/>
        </p:nvGrpSpPr>
        <p:grpSpPr>
          <a:xfrm rot="-3605709">
            <a:off x="11076717" y="4597308"/>
            <a:ext cx="1835608" cy="1929976"/>
            <a:chOff x="3279588" y="1256966"/>
            <a:chExt cx="983764" cy="1034339"/>
          </a:xfrm>
        </p:grpSpPr>
        <p:sp>
          <p:nvSpPr>
            <p:cNvPr id="386" name="Google Shape;386;p36"/>
            <p:cNvSpPr/>
            <p:nvPr/>
          </p:nvSpPr>
          <p:spPr>
            <a:xfrm rot="7514404">
              <a:off x="3278480" y="1552017"/>
              <a:ext cx="952582" cy="444236"/>
            </a:xfrm>
            <a:custGeom>
              <a:avLst/>
              <a:gdLst/>
              <a:ahLst/>
              <a:cxnLst/>
              <a:rect l="l" t="t" r="r" b="b"/>
              <a:pathLst>
                <a:path w="37013" h="17261" extrusionOk="0">
                  <a:moveTo>
                    <a:pt x="1642" y="1"/>
                  </a:moveTo>
                  <a:lnTo>
                    <a:pt x="1" y="4741"/>
                  </a:lnTo>
                  <a:lnTo>
                    <a:pt x="35371" y="17261"/>
                  </a:lnTo>
                  <a:lnTo>
                    <a:pt x="37012" y="12581"/>
                  </a:lnTo>
                  <a:lnTo>
                    <a:pt x="1642" y="1"/>
                  </a:ln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36"/>
            <p:cNvSpPr/>
            <p:nvPr/>
          </p:nvSpPr>
          <p:spPr>
            <a:xfrm rot="7514404">
              <a:off x="4108061" y="1399150"/>
              <a:ext cx="134550" cy="120472"/>
            </a:xfrm>
            <a:custGeom>
              <a:avLst/>
              <a:gdLst/>
              <a:ahLst/>
              <a:cxnLst/>
              <a:rect l="l" t="t" r="r" b="b"/>
              <a:pathLst>
                <a:path w="5228" h="4681" extrusionOk="0">
                  <a:moveTo>
                    <a:pt x="5167" y="1"/>
                  </a:moveTo>
                  <a:lnTo>
                    <a:pt x="2797" y="426"/>
                  </a:lnTo>
                  <a:lnTo>
                    <a:pt x="1" y="852"/>
                  </a:lnTo>
                  <a:lnTo>
                    <a:pt x="1885" y="2918"/>
                  </a:lnTo>
                  <a:lnTo>
                    <a:pt x="3526" y="4680"/>
                  </a:lnTo>
                  <a:cubicBezTo>
                    <a:pt x="4620" y="3404"/>
                    <a:pt x="5228" y="1763"/>
                    <a:pt x="5167" y="1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36"/>
            <p:cNvSpPr/>
            <p:nvPr/>
          </p:nvSpPr>
          <p:spPr>
            <a:xfrm rot="7514404">
              <a:off x="3312891" y="2005658"/>
              <a:ext cx="75099" cy="120446"/>
            </a:xfrm>
            <a:custGeom>
              <a:avLst/>
              <a:gdLst/>
              <a:ahLst/>
              <a:cxnLst/>
              <a:rect l="l" t="t" r="r" b="b"/>
              <a:pathLst>
                <a:path w="2918" h="4680" extrusionOk="0">
                  <a:moveTo>
                    <a:pt x="1641" y="0"/>
                  </a:moveTo>
                  <a:lnTo>
                    <a:pt x="0" y="4680"/>
                  </a:lnTo>
                  <a:cubicBezTo>
                    <a:pt x="0" y="4680"/>
                    <a:pt x="1824" y="4376"/>
                    <a:pt x="2371" y="2917"/>
                  </a:cubicBezTo>
                  <a:cubicBezTo>
                    <a:pt x="2918" y="1398"/>
                    <a:pt x="1641" y="0"/>
                    <a:pt x="1641" y="0"/>
                  </a:cubicBezTo>
                  <a:close/>
                </a:path>
              </a:pathLst>
            </a:custGeom>
            <a:solidFill>
              <a:srgbClr val="F8C0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36"/>
            <p:cNvSpPr/>
            <p:nvPr/>
          </p:nvSpPr>
          <p:spPr>
            <a:xfrm rot="7514404">
              <a:off x="4170208" y="1412337"/>
              <a:ext cx="73555" cy="64135"/>
            </a:xfrm>
            <a:custGeom>
              <a:avLst/>
              <a:gdLst/>
              <a:ahLst/>
              <a:cxnLst/>
              <a:rect l="l" t="t" r="r" b="b"/>
              <a:pathLst>
                <a:path w="2858" h="2492" extrusionOk="0">
                  <a:moveTo>
                    <a:pt x="2797" y="0"/>
                  </a:moveTo>
                  <a:lnTo>
                    <a:pt x="1" y="426"/>
                  </a:lnTo>
                  <a:lnTo>
                    <a:pt x="1885" y="2492"/>
                  </a:lnTo>
                  <a:cubicBezTo>
                    <a:pt x="2250" y="2127"/>
                    <a:pt x="2493" y="1763"/>
                    <a:pt x="2614" y="1337"/>
                  </a:cubicBezTo>
                  <a:cubicBezTo>
                    <a:pt x="2797" y="851"/>
                    <a:pt x="2857" y="426"/>
                    <a:pt x="2797" y="0"/>
                  </a:cubicBezTo>
                  <a:close/>
                </a:path>
              </a:pathLst>
            </a:custGeom>
            <a:gradFill>
              <a:gsLst>
                <a:gs pos="0">
                  <a:srgbClr val="645CA7"/>
                </a:gs>
                <a:gs pos="100000">
                  <a:srgbClr val="D77EAD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7586620"/>
      </p:ext>
    </p:extLst>
  </p:cSld>
  <p:clrMapOvr>
    <a:masterClrMapping/>
  </p:clrMapOvr>
  <p:transition spd="slow">
    <p:fade thruBlk="1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6">
  <p:cSld name="Section header 6">
    <p:bg>
      <p:bgPr>
        <a:solidFill>
          <a:schemeClr val="lt2"/>
        </a:solidFill>
        <a:effectLst/>
      </p:bgPr>
    </p:bg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1"/>
            <a:ext cx="12192000" cy="6858031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7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411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3" name="Google Shape;393;p37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4" name="Google Shape;394;p37"/>
          <p:cNvSpPr txBox="1">
            <a:spLocks noGrp="1"/>
          </p:cNvSpPr>
          <p:nvPr>
            <p:ph type="subTitle" idx="1"/>
          </p:nvPr>
        </p:nvSpPr>
        <p:spPr>
          <a:xfrm>
            <a:off x="7231233" y="4861933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0475029"/>
      </p:ext>
    </p:extLst>
  </p:cSld>
  <p:clrMapOvr>
    <a:masterClrMapping/>
  </p:clrMapOvr>
  <p:transition spd="slow">
    <p:fade thruBlk="1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519757"/>
      </p:ext>
    </p:extLst>
  </p:cSld>
  <p:clrMapOvr>
    <a:masterClrMapping/>
  </p:clrMapOvr>
  <p:transition spd="slow">
    <p:fade thruBlk="1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6">
  <p:cSld name="Title and four columns 6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5784" y="1886667"/>
            <a:ext cx="8340433" cy="4971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>
            <a:spLocks noGrp="1"/>
          </p:cNvSpPr>
          <p:nvPr>
            <p:ph type="ctrTitle"/>
          </p:nvPr>
        </p:nvSpPr>
        <p:spPr>
          <a:xfrm>
            <a:off x="3429400" y="4421767"/>
            <a:ext cx="5333200" cy="185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1"/>
          </p:nvPr>
        </p:nvSpPr>
        <p:spPr>
          <a:xfrm>
            <a:off x="928400" y="2542731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subTitle" idx="2"/>
          </p:nvPr>
        </p:nvSpPr>
        <p:spPr>
          <a:xfrm>
            <a:off x="3672543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3"/>
          </p:nvPr>
        </p:nvSpPr>
        <p:spPr>
          <a:xfrm>
            <a:off x="9160829" y="25427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subTitle" idx="4"/>
          </p:nvPr>
        </p:nvSpPr>
        <p:spPr>
          <a:xfrm>
            <a:off x="6416687" y="1084107"/>
            <a:ext cx="21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5"/>
          </p:nvPr>
        </p:nvSpPr>
        <p:spPr>
          <a:xfrm>
            <a:off x="928400" y="2117112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subTitle" idx="6"/>
          </p:nvPr>
        </p:nvSpPr>
        <p:spPr>
          <a:xfrm>
            <a:off x="3672533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7"/>
          </p:nvPr>
        </p:nvSpPr>
        <p:spPr>
          <a:xfrm>
            <a:off x="9160832" y="211709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 txBox="1">
            <a:spLocks noGrp="1"/>
          </p:cNvSpPr>
          <p:nvPr>
            <p:ph type="subTitle" idx="8"/>
          </p:nvPr>
        </p:nvSpPr>
        <p:spPr>
          <a:xfrm>
            <a:off x="6416689" y="658669"/>
            <a:ext cx="21028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8126962"/>
      </p:ext>
    </p:extLst>
  </p:cSld>
  <p:clrMapOvr>
    <a:masterClrMapping/>
  </p:clrMapOvr>
  <p:transition spd="slow">
    <p:fade thruBlk="1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0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3351445"/>
      </p:ext>
    </p:extLst>
  </p:cSld>
  <p:clrMapOvr>
    <a:masterClrMapping/>
  </p:clrMapOvr>
  <p:transition spd="slow">
    <p:fade thruBlk="1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12" name="Google Shape;412;p41"/>
          <p:cNvPicPr preferRelativeResize="0"/>
          <p:nvPr/>
        </p:nvPicPr>
        <p:blipFill rotWithShape="1">
          <a:blip r:embed="rId2">
            <a:alphaModFix/>
          </a:blip>
          <a:srcRect r="69858" b="58913"/>
          <a:stretch/>
        </p:blipFill>
        <p:spPr>
          <a:xfrm>
            <a:off x="11567" y="1"/>
            <a:ext cx="1912000" cy="1466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9648403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0"/>
          <p:cNvPicPr preferRelativeResize="0"/>
          <p:nvPr/>
        </p:nvPicPr>
        <p:blipFill rotWithShape="1">
          <a:blip r:embed="rId2">
            <a:alphaModFix/>
          </a:blip>
          <a:srcRect l="48234" t="10" b="45894"/>
          <a:stretch/>
        </p:blipFill>
        <p:spPr>
          <a:xfrm>
            <a:off x="5880667" y="0"/>
            <a:ext cx="6311333" cy="37106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555600" y="3159233"/>
            <a:ext cx="4819600" cy="18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5346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7">
  <p:cSld name="Title and four columns 7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2"/>
          <p:cNvSpPr txBox="1">
            <a:spLocks noGrp="1"/>
          </p:cNvSpPr>
          <p:nvPr>
            <p:ph type="subTitle" idx="1"/>
          </p:nvPr>
        </p:nvSpPr>
        <p:spPr>
          <a:xfrm flipH="1">
            <a:off x="3460767" y="1973876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5" name="Google Shape;415;p42"/>
          <p:cNvSpPr txBox="1">
            <a:spLocks noGrp="1"/>
          </p:cNvSpPr>
          <p:nvPr>
            <p:ph type="subTitle" idx="2"/>
          </p:nvPr>
        </p:nvSpPr>
        <p:spPr>
          <a:xfrm flipH="1">
            <a:off x="3460767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6" name="Google Shape;416;p42"/>
          <p:cNvSpPr txBox="1">
            <a:spLocks noGrp="1"/>
          </p:cNvSpPr>
          <p:nvPr>
            <p:ph type="subTitle" idx="3"/>
          </p:nvPr>
        </p:nvSpPr>
        <p:spPr>
          <a:xfrm flipH="1">
            <a:off x="7543633" y="1973875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7" name="Google Shape;417;p42"/>
          <p:cNvSpPr txBox="1">
            <a:spLocks noGrp="1"/>
          </p:cNvSpPr>
          <p:nvPr>
            <p:ph type="subTitle" idx="4"/>
          </p:nvPr>
        </p:nvSpPr>
        <p:spPr>
          <a:xfrm flipH="1">
            <a:off x="7543633" y="1555333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18" name="Google Shape;418;p42"/>
          <p:cNvSpPr txBox="1">
            <a:spLocks noGrp="1"/>
          </p:cNvSpPr>
          <p:nvPr>
            <p:ph type="subTitle" idx="5"/>
          </p:nvPr>
        </p:nvSpPr>
        <p:spPr>
          <a:xfrm flipH="1">
            <a:off x="3460767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19" name="Google Shape;419;p42"/>
          <p:cNvSpPr txBox="1">
            <a:spLocks noGrp="1"/>
          </p:cNvSpPr>
          <p:nvPr>
            <p:ph type="subTitle" idx="6"/>
          </p:nvPr>
        </p:nvSpPr>
        <p:spPr>
          <a:xfrm flipH="1">
            <a:off x="3460767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0" name="Google Shape;420;p42"/>
          <p:cNvSpPr txBox="1">
            <a:spLocks noGrp="1"/>
          </p:cNvSpPr>
          <p:nvPr>
            <p:ph type="subTitle" idx="7"/>
          </p:nvPr>
        </p:nvSpPr>
        <p:spPr>
          <a:xfrm flipH="1">
            <a:off x="7543633" y="3866100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21" name="Google Shape;421;p42"/>
          <p:cNvSpPr txBox="1">
            <a:spLocks noGrp="1"/>
          </p:cNvSpPr>
          <p:nvPr>
            <p:ph type="subTitle" idx="8"/>
          </p:nvPr>
        </p:nvSpPr>
        <p:spPr>
          <a:xfrm flipH="1">
            <a:off x="7543633" y="3449759"/>
            <a:ext cx="2328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22" name="Google Shape;422;p42"/>
          <p:cNvSpPr txBox="1">
            <a:spLocks noGrp="1"/>
          </p:cNvSpPr>
          <p:nvPr>
            <p:ph type="ctrTitle"/>
          </p:nvPr>
        </p:nvSpPr>
        <p:spPr>
          <a:xfrm>
            <a:off x="816867" y="5228500"/>
            <a:ext cx="105584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3" name="Google Shape;423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7511867" y="2167918"/>
            <a:ext cx="6838100" cy="2522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 rotWithShape="1">
          <a:blip r:embed="rId3">
            <a:alphaModFix/>
          </a:blip>
          <a:srcRect l="28341" b="53555"/>
          <a:stretch/>
        </p:blipFill>
        <p:spPr>
          <a:xfrm rot="10800000">
            <a:off x="2" y="12933"/>
            <a:ext cx="4032733" cy="1470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910336"/>
      </p:ext>
    </p:extLst>
  </p:cSld>
  <p:clrMapOvr>
    <a:masterClrMapping/>
  </p:clrMapOvr>
  <p:transition spd="slow">
    <p:fade thruBlk="1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43"/>
          <p:cNvPicPr preferRelativeResize="0"/>
          <p:nvPr/>
        </p:nvPicPr>
        <p:blipFill rotWithShape="1">
          <a:blip r:embed="rId2">
            <a:alphaModFix/>
          </a:blip>
          <a:srcRect t="9" b="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73756"/>
          <a:stretch/>
        </p:blipFill>
        <p:spPr>
          <a:xfrm>
            <a:off x="6564500" y="6027268"/>
            <a:ext cx="5627493" cy="83072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070303"/>
      </p:ext>
    </p:extLst>
  </p:cSld>
  <p:clrMapOvr>
    <a:masterClrMapping/>
  </p:clrMapOvr>
  <p:transition spd="slow">
    <p:fade thruBlk="1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31" name="Google Shape;431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" y="1"/>
            <a:ext cx="3482500" cy="2979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7780542"/>
      </p:ext>
    </p:extLst>
  </p:cSld>
  <p:clrMapOvr>
    <a:masterClrMapping/>
  </p:clrMapOvr>
  <p:transition spd="slow">
    <p:fade thruBlk="1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7">
  <p:cSld name="Section header 7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45"/>
          <p:cNvPicPr preferRelativeResize="0"/>
          <p:nvPr/>
        </p:nvPicPr>
        <p:blipFill rotWithShape="1">
          <a:blip r:embed="rId2">
            <a:alphaModFix/>
          </a:blip>
          <a:srcRect l="30429"/>
          <a:stretch/>
        </p:blipFill>
        <p:spPr>
          <a:xfrm>
            <a:off x="3709733" y="0"/>
            <a:ext cx="848226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45"/>
          <p:cNvSpPr txBox="1">
            <a:spLocks noGrp="1"/>
          </p:cNvSpPr>
          <p:nvPr>
            <p:ph type="title" hasCustomPrompt="1"/>
          </p:nvPr>
        </p:nvSpPr>
        <p:spPr>
          <a:xfrm>
            <a:off x="812569" y="2115300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35" name="Google Shape;435;p45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36" name="Google Shape;436;p45"/>
          <p:cNvSpPr txBox="1">
            <a:spLocks noGrp="1"/>
          </p:cNvSpPr>
          <p:nvPr>
            <p:ph type="subTitle" idx="1"/>
          </p:nvPr>
        </p:nvSpPr>
        <p:spPr>
          <a:xfrm flipH="1">
            <a:off x="812400" y="4853033"/>
            <a:ext cx="3515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338976"/>
      </p:ext>
    </p:extLst>
  </p:cSld>
  <p:clrMapOvr>
    <a:masterClrMapping/>
  </p:clrMapOvr>
  <p:transition spd="slow">
    <p:fade thruBlk="1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46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 rot="10800000">
            <a:off x="0" y="2252632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6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>
            <a:off x="4641900" y="0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6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6085896"/>
      </p:ext>
    </p:extLst>
  </p:cSld>
  <p:clrMapOvr>
    <a:masterClrMapping/>
  </p:clrMapOvr>
  <p:transition spd="slow">
    <p:fade thruBlk="1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hree columns and numbers">
  <p:cSld name="Title, three columns and numbers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7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47"/>
          <p:cNvSpPr txBox="1">
            <a:spLocks noGrp="1"/>
          </p:cNvSpPr>
          <p:nvPr>
            <p:ph type="subTitle" idx="1"/>
          </p:nvPr>
        </p:nvSpPr>
        <p:spPr>
          <a:xfrm>
            <a:off x="1917984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4" name="Google Shape;444;p47"/>
          <p:cNvSpPr txBox="1">
            <a:spLocks noGrp="1"/>
          </p:cNvSpPr>
          <p:nvPr>
            <p:ph type="subTitle" idx="2"/>
          </p:nvPr>
        </p:nvSpPr>
        <p:spPr>
          <a:xfrm>
            <a:off x="191798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5" name="Google Shape;445;p47"/>
          <p:cNvSpPr txBox="1">
            <a:spLocks noGrp="1"/>
          </p:cNvSpPr>
          <p:nvPr>
            <p:ph type="subTitle" idx="3"/>
          </p:nvPr>
        </p:nvSpPr>
        <p:spPr>
          <a:xfrm>
            <a:off x="5059664" y="4062053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6" name="Google Shape;446;p47"/>
          <p:cNvSpPr txBox="1">
            <a:spLocks noGrp="1"/>
          </p:cNvSpPr>
          <p:nvPr>
            <p:ph type="subTitle" idx="4"/>
          </p:nvPr>
        </p:nvSpPr>
        <p:spPr>
          <a:xfrm>
            <a:off x="5059664" y="3655733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7" name="Google Shape;447;p47"/>
          <p:cNvSpPr txBox="1">
            <a:spLocks noGrp="1"/>
          </p:cNvSpPr>
          <p:nvPr>
            <p:ph type="subTitle" idx="5"/>
          </p:nvPr>
        </p:nvSpPr>
        <p:spPr>
          <a:xfrm>
            <a:off x="8171200" y="4062067"/>
            <a:ext cx="2102800" cy="10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8" name="Google Shape;448;p47"/>
          <p:cNvSpPr txBox="1">
            <a:spLocks noGrp="1"/>
          </p:cNvSpPr>
          <p:nvPr>
            <p:ph type="subTitle" idx="6"/>
          </p:nvPr>
        </p:nvSpPr>
        <p:spPr>
          <a:xfrm>
            <a:off x="8171200" y="3655700"/>
            <a:ext cx="21028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49" name="Google Shape;449;p47"/>
          <p:cNvSpPr txBox="1">
            <a:spLocks noGrp="1"/>
          </p:cNvSpPr>
          <p:nvPr>
            <p:ph type="title" idx="7" hasCustomPrompt="1"/>
          </p:nvPr>
        </p:nvSpPr>
        <p:spPr>
          <a:xfrm>
            <a:off x="19180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0" name="Google Shape;450;p47"/>
          <p:cNvSpPr txBox="1">
            <a:spLocks noGrp="1"/>
          </p:cNvSpPr>
          <p:nvPr>
            <p:ph type="title" idx="8" hasCustomPrompt="1"/>
          </p:nvPr>
        </p:nvSpPr>
        <p:spPr>
          <a:xfrm>
            <a:off x="5059683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sp>
        <p:nvSpPr>
          <p:cNvPr id="451" name="Google Shape;451;p47"/>
          <p:cNvSpPr txBox="1">
            <a:spLocks noGrp="1"/>
          </p:cNvSpPr>
          <p:nvPr>
            <p:ph type="title" idx="9" hasCustomPrompt="1"/>
          </p:nvPr>
        </p:nvSpPr>
        <p:spPr>
          <a:xfrm>
            <a:off x="8171216" y="1643667"/>
            <a:ext cx="2102800" cy="134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Englebert"/>
              <a:buNone/>
              <a:defRPr sz="4000">
                <a:solidFill>
                  <a:srgbClr val="434343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r>
              <a:t>xx%</a:t>
            </a:r>
          </a:p>
        </p:txBody>
      </p:sp>
      <p:pic>
        <p:nvPicPr>
          <p:cNvPr id="452" name="Google Shape;452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4409835" y="401"/>
            <a:ext cx="3372333" cy="1497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816609"/>
      </p:ext>
    </p:extLst>
  </p:cSld>
  <p:clrMapOvr>
    <a:masterClrMapping/>
  </p:clrMapOvr>
  <p:transition spd="slow">
    <p:fade thruBlk="1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8">
  <p:cSld name="Section header 8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8"/>
          <p:cNvPicPr preferRelativeResize="0"/>
          <p:nvPr/>
        </p:nvPicPr>
        <p:blipFill rotWithShape="1">
          <a:blip r:embed="rId2">
            <a:alphaModFix/>
          </a:blip>
          <a:srcRect r="20420"/>
          <a:stretch/>
        </p:blipFill>
        <p:spPr>
          <a:xfrm>
            <a:off x="-29603" y="1"/>
            <a:ext cx="7801907" cy="5514668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8"/>
          <p:cNvSpPr txBox="1">
            <a:spLocks noGrp="1"/>
          </p:cNvSpPr>
          <p:nvPr>
            <p:ph type="title" hasCustomPrompt="1"/>
          </p:nvPr>
        </p:nvSpPr>
        <p:spPr>
          <a:xfrm flipH="1">
            <a:off x="8640833" y="2107733"/>
            <a:ext cx="2734800" cy="170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96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48"/>
          <p:cNvSpPr txBox="1">
            <a:spLocks noGrp="1"/>
          </p:cNvSpPr>
          <p:nvPr>
            <p:ph type="ctrTitle" idx="2"/>
          </p:nvPr>
        </p:nvSpPr>
        <p:spPr>
          <a:xfrm flipH="1">
            <a:off x="2280833" y="3469167"/>
            <a:ext cx="9094800" cy="16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48"/>
          <p:cNvSpPr txBox="1">
            <a:spLocks noGrp="1"/>
          </p:cNvSpPr>
          <p:nvPr>
            <p:ph type="subTitle" idx="1"/>
          </p:nvPr>
        </p:nvSpPr>
        <p:spPr>
          <a:xfrm>
            <a:off x="7231233" y="4858167"/>
            <a:ext cx="41444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Regular"/>
              <a:buNone/>
              <a:defRPr sz="1867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9271982"/>
      </p:ext>
    </p:extLst>
  </p:cSld>
  <p:clrMapOvr>
    <a:masterClrMapping/>
  </p:clrMapOvr>
  <p:transition spd="slow">
    <p:fade thruBlk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49"/>
          <p:cNvSpPr txBox="1">
            <a:spLocks noGrp="1"/>
          </p:cNvSpPr>
          <p:nvPr>
            <p:ph type="ctrTitle"/>
          </p:nvPr>
        </p:nvSpPr>
        <p:spPr>
          <a:xfrm>
            <a:off x="1886367" y="5252600"/>
            <a:ext cx="5190000" cy="102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0" name="Google Shape;460;p49"/>
          <p:cNvSpPr txBox="1">
            <a:spLocks noGrp="1"/>
          </p:cNvSpPr>
          <p:nvPr>
            <p:ph type="subTitle" idx="1"/>
          </p:nvPr>
        </p:nvSpPr>
        <p:spPr>
          <a:xfrm>
            <a:off x="1886365" y="4077167"/>
            <a:ext cx="3590800" cy="1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None/>
              <a:defRPr sz="16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61" name="Google Shape;461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" y="385"/>
            <a:ext cx="598170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9"/>
          <p:cNvPicPr preferRelativeResize="0"/>
          <p:nvPr/>
        </p:nvPicPr>
        <p:blipFill rotWithShape="1">
          <a:blip r:embed="rId3">
            <a:alphaModFix/>
          </a:blip>
          <a:srcRect r="10482" b="10201"/>
          <a:stretch/>
        </p:blipFill>
        <p:spPr>
          <a:xfrm>
            <a:off x="5904933" y="2877701"/>
            <a:ext cx="6287067" cy="398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875104"/>
      </p:ext>
    </p:extLst>
  </p:cSld>
  <p:clrMapOvr>
    <a:masterClrMapping/>
  </p:clrMapOvr>
  <p:transition spd="slow">
    <p:fade thruBlk="1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0"/>
          <p:cNvSpPr txBox="1">
            <a:spLocks noGrp="1"/>
          </p:cNvSpPr>
          <p:nvPr>
            <p:ph type="subTitle" idx="1"/>
          </p:nvPr>
        </p:nvSpPr>
        <p:spPr>
          <a:xfrm>
            <a:off x="1166111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5" name="Google Shape;465;p50"/>
          <p:cNvSpPr txBox="1">
            <a:spLocks noGrp="1"/>
          </p:cNvSpPr>
          <p:nvPr>
            <p:ph type="subTitle" idx="2"/>
          </p:nvPr>
        </p:nvSpPr>
        <p:spPr>
          <a:xfrm>
            <a:off x="1166111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66" name="Google Shape;466;p50"/>
          <p:cNvSpPr txBox="1">
            <a:spLocks noGrp="1"/>
          </p:cNvSpPr>
          <p:nvPr>
            <p:ph type="subTitle" idx="3"/>
          </p:nvPr>
        </p:nvSpPr>
        <p:spPr>
          <a:xfrm flipH="1">
            <a:off x="8367893" y="3519520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7" name="Google Shape;467;p50"/>
          <p:cNvSpPr txBox="1">
            <a:spLocks noGrp="1"/>
          </p:cNvSpPr>
          <p:nvPr>
            <p:ph type="subTitle" idx="4"/>
          </p:nvPr>
        </p:nvSpPr>
        <p:spPr>
          <a:xfrm flipH="1">
            <a:off x="8367893" y="3133327"/>
            <a:ext cx="2658000" cy="5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3200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606946"/>
      </p:ext>
    </p:extLst>
  </p:cSld>
  <p:clrMapOvr>
    <a:masterClrMapping/>
  </p:clrMapOvr>
  <p:transition spd="slow">
    <p:fade thruBlk="1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right">
  <p:cSld name="Title and two columns right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subTitle" idx="1"/>
          </p:nvPr>
        </p:nvSpPr>
        <p:spPr>
          <a:xfrm flipH="1">
            <a:off x="4519867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ubTitle" idx="2"/>
          </p:nvPr>
        </p:nvSpPr>
        <p:spPr>
          <a:xfrm flipH="1">
            <a:off x="4519867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1" name="Google Shape;471;p51"/>
          <p:cNvSpPr txBox="1">
            <a:spLocks noGrp="1"/>
          </p:cNvSpPr>
          <p:nvPr>
            <p:ph type="subTitle" idx="3"/>
          </p:nvPr>
        </p:nvSpPr>
        <p:spPr>
          <a:xfrm flipH="1">
            <a:off x="8614933" y="4182501"/>
            <a:ext cx="2494800" cy="104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subTitle" idx="4"/>
          </p:nvPr>
        </p:nvSpPr>
        <p:spPr>
          <a:xfrm flipH="1">
            <a:off x="8614933" y="3918233"/>
            <a:ext cx="2494800" cy="38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21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ctrTitle"/>
          </p:nvPr>
        </p:nvSpPr>
        <p:spPr>
          <a:xfrm>
            <a:off x="4165800" y="5228500"/>
            <a:ext cx="7099600" cy="104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74" name="Google Shape;474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-15"/>
            <a:ext cx="6527800" cy="519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828910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1"/>
          <p:cNvPicPr preferRelativeResize="0"/>
          <p:nvPr/>
        </p:nvPicPr>
        <p:blipFill rotWithShape="1">
          <a:blip r:embed="rId2">
            <a:alphaModFix/>
          </a:blip>
          <a:srcRect l="33457"/>
          <a:stretch/>
        </p:blipFill>
        <p:spPr>
          <a:xfrm>
            <a:off x="6745007" y="0"/>
            <a:ext cx="5447000" cy="460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1"/>
          <p:cNvPicPr preferRelativeResize="0"/>
          <p:nvPr/>
        </p:nvPicPr>
        <p:blipFill rotWithShape="1">
          <a:blip r:embed="rId3">
            <a:alphaModFix/>
          </a:blip>
          <a:srcRect l="32313" b="44084"/>
          <a:stretch/>
        </p:blipFill>
        <p:spPr>
          <a:xfrm rot="10800000">
            <a:off x="0" y="3349432"/>
            <a:ext cx="7550107" cy="3508568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1"/>
          <p:cNvSpPr txBox="1">
            <a:spLocks noGrp="1"/>
          </p:cNvSpPr>
          <p:nvPr>
            <p:ph type="title" hasCustomPrompt="1"/>
          </p:nvPr>
        </p:nvSpPr>
        <p:spPr>
          <a:xfrm>
            <a:off x="2773400" y="2586433"/>
            <a:ext cx="6645200" cy="127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0" name="Google Shape;80;p11"/>
          <p:cNvSpPr txBox="1">
            <a:spLocks noGrp="1"/>
          </p:cNvSpPr>
          <p:nvPr>
            <p:ph type="subTitle" idx="1"/>
          </p:nvPr>
        </p:nvSpPr>
        <p:spPr>
          <a:xfrm>
            <a:off x="3575800" y="3795100"/>
            <a:ext cx="5040400" cy="42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557244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2"/>
          <p:cNvSpPr/>
          <p:nvPr/>
        </p:nvSpPr>
        <p:spPr>
          <a:xfrm>
            <a:off x="7536375" y="1715793"/>
            <a:ext cx="4144400" cy="4144400"/>
          </a:xfrm>
          <a:prstGeom prst="ellipse">
            <a:avLst/>
          </a:prstGeom>
          <a:solidFill>
            <a:srgbClr val="FFFFFF">
              <a:alpha val="80390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645CA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52"/>
          <p:cNvSpPr txBox="1">
            <a:spLocks noGrp="1"/>
          </p:cNvSpPr>
          <p:nvPr>
            <p:ph type="ctrTitle"/>
          </p:nvPr>
        </p:nvSpPr>
        <p:spPr>
          <a:xfrm flipH="1">
            <a:off x="7538000" y="2427500"/>
            <a:ext cx="4137600" cy="83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subTitle" idx="1"/>
          </p:nvPr>
        </p:nvSpPr>
        <p:spPr>
          <a:xfrm flipH="1">
            <a:off x="7679900" y="3669900"/>
            <a:ext cx="3854000" cy="8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9" name="Google Shape;479;p52"/>
          <p:cNvSpPr txBox="1"/>
          <p:nvPr/>
        </p:nvSpPr>
        <p:spPr>
          <a:xfrm>
            <a:off x="3457200" y="703967"/>
            <a:ext cx="5277600" cy="6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CREDITS: This presentation template was created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including icons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Zilla Slab Light"/>
                <a:ea typeface="Zilla Slab Light"/>
                <a:cs typeface="Zilla Slab Light"/>
                <a:sym typeface="Zilla Slab Light"/>
              </a:rPr>
              <a:t>, and infographics &amp; images by </a:t>
            </a:r>
            <a:r>
              <a:rPr kumimoji="0" lang="en" sz="13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Zilla Slab"/>
                <a:ea typeface="Zilla Slab"/>
                <a:cs typeface="Zilla Slab"/>
                <a:sym typeface="Zilla Slab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333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Zilla Slab"/>
              <a:ea typeface="Zilla Slab"/>
              <a:cs typeface="Zilla Slab"/>
              <a:sym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611252600"/>
      </p:ext>
    </p:extLst>
  </p:cSld>
  <p:clrMapOvr>
    <a:masterClrMapping/>
  </p:clrMapOvr>
  <p:transition spd="slow">
    <p:fade thruBlk="1"/>
  </p:transition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pos="5306">
          <p15:clr>
            <a:srgbClr val="FA7B17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3"/>
          <p:cNvSpPr txBox="1">
            <a:spLocks noGrp="1"/>
          </p:cNvSpPr>
          <p:nvPr>
            <p:ph type="ctrTitle"/>
          </p:nvPr>
        </p:nvSpPr>
        <p:spPr>
          <a:xfrm>
            <a:off x="1199000" y="5504167"/>
            <a:ext cx="9794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None/>
              <a:defRPr sz="6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53"/>
          <p:cNvSpPr txBox="1">
            <a:spLocks noGrp="1"/>
          </p:cNvSpPr>
          <p:nvPr>
            <p:ph type="subTitle" idx="1"/>
          </p:nvPr>
        </p:nvSpPr>
        <p:spPr>
          <a:xfrm flipH="1">
            <a:off x="15478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53"/>
          <p:cNvSpPr txBox="1">
            <a:spLocks noGrp="1"/>
          </p:cNvSpPr>
          <p:nvPr>
            <p:ph type="subTitle" idx="2"/>
          </p:nvPr>
        </p:nvSpPr>
        <p:spPr>
          <a:xfrm flipH="1">
            <a:off x="15478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484" name="Google Shape;484;p53"/>
          <p:cNvSpPr txBox="1">
            <a:spLocks noGrp="1"/>
          </p:cNvSpPr>
          <p:nvPr>
            <p:ph type="subTitle" idx="3"/>
          </p:nvPr>
        </p:nvSpPr>
        <p:spPr>
          <a:xfrm flipH="1">
            <a:off x="6708096" y="2175229"/>
            <a:ext cx="39640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3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 sz="1467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 sz="1467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 sz="14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53"/>
          <p:cNvSpPr txBox="1">
            <a:spLocks noGrp="1"/>
          </p:cNvSpPr>
          <p:nvPr>
            <p:ph type="subTitle" idx="4"/>
          </p:nvPr>
        </p:nvSpPr>
        <p:spPr>
          <a:xfrm flipH="1">
            <a:off x="6708083" y="1562467"/>
            <a:ext cx="3964000" cy="57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nglebert"/>
              <a:buNone/>
              <a:defRPr sz="1333"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Englebert"/>
              <a:buNone/>
              <a:defRPr sz="1867"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654558"/>
      </p:ext>
    </p:extLst>
  </p:cSld>
  <p:clrMapOvr>
    <a:masterClrMapping/>
  </p:clrMapOvr>
  <p:transition spd="slow"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140269"/>
      </p:ext>
    </p:extLst>
  </p:cSld>
  <p:clrMapOvr>
    <a:masterClrMapping/>
  </p:clrMapOvr>
  <p:transition spd="slow"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5554749"/>
      </p:ext>
    </p:extLst>
  </p:cSld>
  <p:clrMapOvr>
    <a:masterClrMapping/>
  </p:clrMapOvr>
  <p:transition spd="slow"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FAE22A4-CA81-4C68-BABE-AB6C6FB74C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984A7-A670-400D-A046-998BF52A1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1" t="25125"/>
          <a:stretch/>
        </p:blipFill>
        <p:spPr>
          <a:xfrm>
            <a:off x="-1" y="0"/>
            <a:ext cx="7693779" cy="20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3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2ED86-3394-9496-4C1A-1051AD1EF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A15E3-75A8-9A1A-79E8-DE402C20B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4A786-9CA7-F795-93D0-14C8B5CAF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9F54-E47B-BEFB-E7C4-0CCA30C2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A2F81-7D0B-4E5F-D39A-0A885ACB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779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1C7CF-A796-2FE4-C789-ED5FF7B8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3EEFD-E6A9-15CB-0D6C-BB303D3BF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64E89-5350-D437-B4F5-BAA390C68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20A5F-B039-779A-D7D1-ECB21AB2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74FF6-5C4C-E706-FEF1-97FBBB086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922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1E69E-5E66-8C4C-7C78-F91F52E5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E5A2D-4354-DD85-1C1E-395034D6C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A272F-8103-D1C8-DB31-17A489137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27091-2F9A-2C71-0710-BA28EE80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138AB-DB84-7465-30FB-0A0A8358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6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97F39-A6D7-6997-2B9E-EA03D1CB9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06E15-F500-8C29-B3F6-61ED0E026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0F875-58ED-096D-9FCE-8EB967CCB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229FC-351E-3B91-C572-9536B03D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35FFC-2EBA-50B8-CF5F-87D456DF1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FA46D-5FFB-84B2-7F91-AA6FC440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024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34FE-65F2-B631-D65F-2E1DE251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A8D5F-3097-7D0C-E762-F7A749062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58078-E962-98C5-2D11-564D246C0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CA2777-EAB3-0F8D-DD1B-4AC1577F6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8EAEF2-8784-8367-64A4-FC1DA452E7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F7F1E-08AB-EC2B-C085-3051BA56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815579-CE5E-8A41-ECCA-32FA3077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354DC6-C157-5A3D-763B-8339EC178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39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DC3792-D57F-7D55-3BA2-EA8D9A2514D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17FB1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Cảm 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17FB1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40964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B03D1-02E5-3EF0-5879-685306C71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B0C1B-2FFB-F28E-036D-DA92C5996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22A8-2134-A167-854E-B458CAA2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FDBB-A583-07BE-B35F-E4438632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473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5B21A2-F378-5687-5684-D3F1929E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6D209-28DD-FFED-DA50-7F4A10BF8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50EE42-D57D-63DB-E1E3-53399EB3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578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C0D79-33EA-4857-8757-28E9A086C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99779-9961-C1EC-42EA-B8D44F609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1AD6E6-4E8C-F3BD-A880-3C8786A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322A94-75A7-EC72-1858-9831F73B8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00A2C-AEEC-8575-55AA-CD99CD55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480554-5A73-D736-31D8-AFE7B27B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87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FF731-BCDF-5CAF-4F4F-66FED8FBD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EEBB54-E890-F3E8-8713-D91BEFA42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C297D-451A-6A06-0E83-E03D652F7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DAEB66-670C-C6A4-59FC-B7FBBB130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FC7C1-417B-97E7-EE54-196895455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305C32-5DFF-CBF5-1784-AF3BB7EBC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732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D1548-B126-331F-4E7D-581BD2A1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82760-4C0E-D4D0-2C09-94537E6E7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88B50-F7AA-D44A-B97A-E31E05C9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96501-31A7-15BD-ABB6-30F1AA0D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231B8-9C3F-0719-C078-B4FB5E2A9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085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F6D83A-F284-5030-AC38-C971C1031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740098-8658-A15A-1DB7-BF174F7168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B0723-0B23-E763-7AC9-5ACD976B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919E7-4CF6-93D4-7DED-E5F0977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299F7-06A2-153F-5EC8-96AA7207B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3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72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5828CA2E-7EEB-4EBE-9F49-9927E1A5EBF6}"/>
              </a:ext>
            </a:extLst>
          </p:cNvPr>
          <p:cNvPicPr>
            <a:picLocks noChangeAspect="1"/>
          </p:cNvPicPr>
          <p:nvPr userDrawn="1"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8" y="3717194"/>
            <a:ext cx="2206171" cy="3140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DFAD0-AC88-0A4C-1C31-F5D1D08E19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3051F-9536-23C8-CA87-55CE581651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C48E01D-3858-150A-7451-77ABBDDFA7A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132031-D388-092C-F1C0-DEBF109B9759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40FED3-FC80-7A7B-9302-81D0036CDDD3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9CFE7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9CFE7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77C53C1-4A2A-63B2-12DB-1918CE1C9DC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FFFF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FFFF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1AB3A-4B73-34A7-30C2-40172405A949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78242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</p:sldLayoutIdLst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8800" y="7965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Englebert"/>
              <a:buNone/>
              <a:defRPr sz="2800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swald Regular"/>
              <a:buNone/>
              <a:defRPr sz="2800">
                <a:solidFill>
                  <a:schemeClr val="l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8800" y="17398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●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Zilla Slab Light"/>
              <a:buChar char="○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Zilla Slab Light"/>
              <a:buChar char="■"/>
              <a:defRPr>
                <a:solidFill>
                  <a:schemeClr val="lt1"/>
                </a:solidFill>
                <a:latin typeface="Zilla Slab Light"/>
                <a:ea typeface="Zilla Slab Light"/>
                <a:cs typeface="Zilla Slab Light"/>
                <a:sym typeface="Zilla Slab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41265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732" r:id="rId38"/>
    <p:sldLayoutId id="2147483733" r:id="rId39"/>
    <p:sldLayoutId id="2147483734" r:id="rId40"/>
    <p:sldLayoutId id="2147483735" r:id="rId41"/>
    <p:sldLayoutId id="2147483736" r:id="rId42"/>
    <p:sldLayoutId id="2147483737" r:id="rId43"/>
    <p:sldLayoutId id="2147483738" r:id="rId44"/>
    <p:sldLayoutId id="2147483739" r:id="rId45"/>
    <p:sldLayoutId id="2147483740" r:id="rId46"/>
    <p:sldLayoutId id="2147483741" r:id="rId47"/>
    <p:sldLayoutId id="2147483742" r:id="rId48"/>
    <p:sldLayoutId id="2147483743" r:id="rId49"/>
    <p:sldLayoutId id="2147483744" r:id="rId50"/>
    <p:sldLayoutId id="2147483745" r:id="rId51"/>
    <p:sldLayoutId id="2147483746" r:id="rId52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051CF-654A-EACE-28B1-75FBE576B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6124A-1C6A-D145-6D5E-01AC675D9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58332-354A-7FF3-D5CE-1643068101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F270F-5C15-4858-B177-569EA593969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02F73-4C01-802D-D59B-7F4D5D139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689E5-C215-2DE1-F044-02A1481CAD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8138B-F973-40CF-AB80-9C582E2ED8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4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A1869-753F-375F-5D6E-EC6070247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5D1FC-0F99-0C41-ED0A-D8B9522E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542A1-0330-2551-428A-E28A02E59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4DC30-EF64-49C6-A73E-3FA1F7763AA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893893-6116-32D7-FF4B-87BC74B7D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817509-FCBA-97F5-0141-76144EAB8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7B2B7-8143-4889-8E58-296C05C14B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1311AE6-5C0E-183B-6BC1-EF9A947964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7CCAC9-1595-3004-B7CD-5CB1E7826D6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6467CC-2E55-8F3E-1D6A-729E181987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8265E-5F21-FAD2-94BA-B4B4C6CE72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181F9F-B391-2571-E88D-E582833D2B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C127AB-5F88-2814-C503-C81F993BDDC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50D3CE9-CC86-5D95-1FC0-142CE2AC943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3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3" Type="http://schemas.microsoft.com/office/2007/relationships/media" Target="../media/media5.mp4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5.mp4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microsoft.com/office/2007/relationships/media" Target="../media/media3.mp4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3.mp4"/><Relationship Id="rId9" Type="http://schemas.openxmlformats.org/officeDocument/2006/relationships/image" Target="../media/image54.png"/><Relationship Id="rId14" Type="http://schemas.openxmlformats.org/officeDocument/2006/relationships/image" Target="../media/image5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2.png"/><Relationship Id="rId3" Type="http://schemas.microsoft.com/office/2007/relationships/media" Target="../media/media5.mp4"/><Relationship Id="rId7" Type="http://schemas.openxmlformats.org/officeDocument/2006/relationships/image" Target="../media/image52.svg"/><Relationship Id="rId12" Type="http://schemas.openxmlformats.org/officeDocument/2006/relationships/image" Target="../media/image6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6.png"/><Relationship Id="rId4" Type="http://schemas.openxmlformats.org/officeDocument/2006/relationships/video" Target="../media/media5.mp4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3" Type="http://schemas.microsoft.com/office/2007/relationships/media" Target="../media/media5.mp4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5.mp4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video" Target="NULL" TargetMode="External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microsoft.com/office/2007/relationships/media" Target="../media/media4.mp4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slide" Target="slide20.xml"/><Relationship Id="rId3" Type="http://schemas.openxmlformats.org/officeDocument/2006/relationships/image" Target="../media/image63.png"/><Relationship Id="rId7" Type="http://schemas.openxmlformats.org/officeDocument/2006/relationships/slide" Target="slide21.xml"/><Relationship Id="rId12" Type="http://schemas.openxmlformats.org/officeDocument/2006/relationships/image" Target="../media/image6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5.png"/><Relationship Id="rId11" Type="http://schemas.openxmlformats.org/officeDocument/2006/relationships/slide" Target="slide19.xml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slide" Target="slide18.xml"/><Relationship Id="rId9" Type="http://schemas.openxmlformats.org/officeDocument/2006/relationships/slide" Target="slide17.xml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1.png"/><Relationship Id="rId11" Type="http://schemas.openxmlformats.org/officeDocument/2006/relationships/slide" Target="slide16.xml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37.jp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1.png"/><Relationship Id="rId11" Type="http://schemas.openxmlformats.org/officeDocument/2006/relationships/slide" Target="slide16.xml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37.jpg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8.png"/><Relationship Id="rId5" Type="http://schemas.openxmlformats.org/officeDocument/2006/relationships/image" Target="../media/image68.png"/><Relationship Id="rId4" Type="http://schemas.openxmlformats.org/officeDocument/2006/relationships/slide" Target="slide16.xml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1.png"/><Relationship Id="rId11" Type="http://schemas.openxmlformats.org/officeDocument/2006/relationships/slide" Target="slide16.xml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37.jp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6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1.png"/><Relationship Id="rId11" Type="http://schemas.openxmlformats.org/officeDocument/2006/relationships/slide" Target="slide16.xml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37.jp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" Target="slide16.xml"/><Relationship Id="rId7" Type="http://schemas.openxmlformats.org/officeDocument/2006/relationships/image" Target="../media/image7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63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microsoft.com/office/2007/relationships/media" Target="../media/media3.mp4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3.mp4"/><Relationship Id="rId9" Type="http://schemas.openxmlformats.org/officeDocument/2006/relationships/image" Target="../media/image54.png"/><Relationship Id="rId14" Type="http://schemas.openxmlformats.org/officeDocument/2006/relationships/image" Target="../media/image5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video" Target="NULL" TargetMode="External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microsoft.com/office/2007/relationships/media" Target="../media/media4.mp4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3" Type="http://schemas.microsoft.com/office/2007/relationships/media" Target="../media/media5.mp4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5.mp4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3" Type="http://schemas.microsoft.com/office/2007/relationships/media" Target="../media/media5.mp4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openxmlformats.org/officeDocument/2006/relationships/video" Target="../media/media5.mp4"/><Relationship Id="rId9" Type="http://schemas.openxmlformats.org/officeDocument/2006/relationships/image" Target="../media/image54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9.png"/><Relationship Id="rId3" Type="http://schemas.openxmlformats.org/officeDocument/2006/relationships/video" Target="NULL" TargetMode="External"/><Relationship Id="rId7" Type="http://schemas.openxmlformats.org/officeDocument/2006/relationships/image" Target="../media/image52.svg"/><Relationship Id="rId12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5.png"/><Relationship Id="rId4" Type="http://schemas.microsoft.com/office/2007/relationships/media" Target="../media/media4.mp4"/><Relationship Id="rId9" Type="http://schemas.openxmlformats.org/officeDocument/2006/relationships/image" Target="../media/image54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493" y="211544"/>
            <a:ext cx="955954" cy="1415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18" y="-594"/>
            <a:ext cx="838272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85531" y="784631"/>
            <a:ext cx="919975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Ôn</a:t>
            </a:r>
            <a:r>
              <a:rPr lang="en-US" sz="23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2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tập</a:t>
            </a: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4CA50-DBC8-430D-3D75-19E1A3CA69BE}"/>
              </a:ext>
            </a:extLst>
          </p:cNvPr>
          <p:cNvSpPr txBox="1"/>
          <p:nvPr/>
        </p:nvSpPr>
        <p:spPr>
          <a:xfrm>
            <a:off x="1369671" y="4006033"/>
            <a:ext cx="133675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Cuối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học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kì</a:t>
            </a:r>
            <a:r>
              <a:rPr lang="en-US" sz="11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enida" panose="02040603050506020204" pitchFamily="18" charset="0"/>
              </a:rPr>
              <a:t> 2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en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04436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6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nhiều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uống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đủ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Vận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động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sức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706914" y="351898"/>
            <a:ext cx="7713903" cy="1938992"/>
            <a:chOff x="1473279" y="2021748"/>
            <a:chExt cx="7915485" cy="2067086"/>
          </a:xfrm>
        </p:grpSpPr>
        <p:sp>
          <p:nvSpPr>
            <p:cNvPr id="24" name="TextBox 23"/>
            <p:cNvSpPr txBox="1"/>
            <p:nvPr/>
          </p:nvSpPr>
          <p:spPr>
            <a:xfrm>
              <a:off x="1913678" y="2021748"/>
              <a:ext cx="7475086" cy="2067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Hành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nào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sau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không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tốt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cho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cơ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quan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tuần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75C87"/>
                  </a:solidFill>
                  <a:latin typeface="UTM Avo" panose="02040603050506020204" pitchFamily="18" charset="0"/>
                </a:rPr>
                <a:t>hoàn</a:t>
              </a:r>
              <a:r>
                <a:rPr lang="en-US" sz="4000" b="1" dirty="0">
                  <a:solidFill>
                    <a:srgbClr val="075C87"/>
                  </a:solidFill>
                  <a:latin typeface="UTM Avo" panose="0204060305050602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279" y="3197078"/>
              <a:ext cx="18473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664762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7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dày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non,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hậu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Não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mạch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máu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60506" y="388866"/>
            <a:ext cx="67361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thần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kinh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89127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5781" y="32372"/>
            <a:ext cx="9225219" cy="24358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8</a:t>
              </a:r>
            </a:p>
          </p:txBody>
        </p:sp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009359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Sai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4322847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Đúng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08121" y="318285"/>
            <a:ext cx="933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khiển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thể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là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đúng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hay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sai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50651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2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2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3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3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4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5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9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Não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882976" y="569116"/>
            <a:ext cx="5169247" cy="1440062"/>
            <a:chOff x="-2480462" y="2464902"/>
            <a:chExt cx="6961776" cy="1440062"/>
          </a:xfrm>
        </p:grpSpPr>
        <p:sp>
          <p:nvSpPr>
            <p:cNvPr id="24" name="TextBox 23"/>
            <p:cNvSpPr txBox="1"/>
            <p:nvPr/>
          </p:nvSpPr>
          <p:spPr>
            <a:xfrm>
              <a:off x="-2480462" y="2464902"/>
              <a:ext cx="696177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điều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phản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41251" y="3197078"/>
              <a:ext cx="2487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153240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597256" y="465992"/>
            <a:ext cx="2162451" cy="1743808"/>
            <a:chOff x="368656" y="449490"/>
            <a:chExt cx="2162451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368656" y="990600"/>
              <a:ext cx="216245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10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361878" cy="1751545"/>
            <a:chOff x="490264" y="2136963"/>
            <a:chExt cx="113618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674939"/>
              <a:ext cx="105156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Suy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nghĩ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cực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dục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thường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xuyên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Sử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dụng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chất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thích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như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rượu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bia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thuốc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lá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,…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423510" y="5215068"/>
            <a:ext cx="11311290" cy="1646551"/>
            <a:chOff x="423510" y="5215068"/>
            <a:chExt cx="11311290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ủ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khuya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423510" y="5215068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5063" y="639678"/>
            <a:ext cx="7905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6636280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tập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78360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rId2" action="ppaction://hlinksldjump"/>
            <a:extLst>
              <a:ext uri="{FF2B5EF4-FFF2-40B4-BE49-F238E27FC236}">
                <a16:creationId xmlns:a16="http://schemas.microsoft.com/office/drawing/2014/main" id="{A4F50157-CF31-43A5-B8DD-463C5C32B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274" y="3428999"/>
            <a:ext cx="2863182" cy="2643991"/>
          </a:xfrm>
          <a:prstGeom prst="rect">
            <a:avLst/>
          </a:prstGeom>
        </p:spPr>
      </p:pic>
      <p:pic>
        <p:nvPicPr>
          <p:cNvPr id="45" name="Picture 44">
            <a:hlinkClick r:id="rId4" action="ppaction://hlinksldjump"/>
            <a:extLst>
              <a:ext uri="{FF2B5EF4-FFF2-40B4-BE49-F238E27FC236}">
                <a16:creationId xmlns:a16="http://schemas.microsoft.com/office/drawing/2014/main" id="{0ABDC733-676F-4303-BEBD-7A598DD4F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2713288" cy="262466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73272E7-6B1A-DE5E-06D5-0558B652A7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718" y="1711723"/>
            <a:ext cx="4804345" cy="2342117"/>
          </a:xfrm>
          <a:prstGeom prst="rect">
            <a:avLst/>
          </a:prstGeom>
        </p:spPr>
      </p:pic>
      <p:pic>
        <p:nvPicPr>
          <p:cNvPr id="48" name="Picture 47">
            <a:hlinkClick r:id="rId7" action="ppaction://hlinksldjump"/>
            <a:extLst>
              <a:ext uri="{FF2B5EF4-FFF2-40B4-BE49-F238E27FC236}">
                <a16:creationId xmlns:a16="http://schemas.microsoft.com/office/drawing/2014/main" id="{CEBA2E59-74B6-068D-77FA-C9BE3F981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3312" y="809701"/>
            <a:ext cx="2685859" cy="2624662"/>
          </a:xfrm>
          <a:prstGeom prst="rect">
            <a:avLst/>
          </a:prstGeom>
        </p:spPr>
      </p:pic>
      <p:pic>
        <p:nvPicPr>
          <p:cNvPr id="44" name="Picture 43">
            <a:hlinkClick r:id="rId9" action="ppaction://hlinksldjump"/>
            <a:extLst>
              <a:ext uri="{FF2B5EF4-FFF2-40B4-BE49-F238E27FC236}">
                <a16:creationId xmlns:a16="http://schemas.microsoft.com/office/drawing/2014/main" id="{CCFAF44C-32CF-27B2-0EE4-E2D37DCEB5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37" y="788886"/>
            <a:ext cx="2781464" cy="2624665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1CC8AD96-02AD-E8C9-B63D-2B39E3FA6A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82808" y="779221"/>
            <a:ext cx="2801946" cy="2643993"/>
          </a:xfrm>
          <a:prstGeom prst="rect">
            <a:avLst/>
          </a:prstGeom>
        </p:spPr>
      </p:pic>
      <p:pic>
        <p:nvPicPr>
          <p:cNvPr id="47" name="Picture 46">
            <a:hlinkClick r:id="rId13" action="ppaction://hlinksldjump"/>
            <a:extLst>
              <a:ext uri="{FF2B5EF4-FFF2-40B4-BE49-F238E27FC236}">
                <a16:creationId xmlns:a16="http://schemas.microsoft.com/office/drawing/2014/main" id="{FBF8D29B-C480-0E13-A9ED-485D04F25C8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0208" y="3429000"/>
            <a:ext cx="2705639" cy="26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8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6">
            <a:extLst>
              <a:ext uri="{FF2B5EF4-FFF2-40B4-BE49-F238E27FC236}">
                <a16:creationId xmlns:a16="http://schemas.microsoft.com/office/drawing/2014/main" id="{D6A905B2-5133-182A-F8FA-494E96D32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71290" y="365125"/>
            <a:ext cx="9917899" cy="2299595"/>
            <a:chOff x="226634" y="-371569"/>
            <a:chExt cx="13830685" cy="254050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4" y="-371569"/>
              <a:ext cx="13830685" cy="2540507"/>
            </a:xfrm>
            <a:custGeom>
              <a:avLst/>
              <a:gdLst>
                <a:gd name="connsiteX0" fmla="*/ 0 w 13830685"/>
                <a:gd name="connsiteY0" fmla="*/ 0 h 2540507"/>
                <a:gd name="connsiteX1" fmla="*/ 13830685 w 13830685"/>
                <a:gd name="connsiteY1" fmla="*/ 0 h 2540507"/>
                <a:gd name="connsiteX2" fmla="*/ 13830685 w 13830685"/>
                <a:gd name="connsiteY2" fmla="*/ 2540507 h 2540507"/>
                <a:gd name="connsiteX3" fmla="*/ 0 w 13830685"/>
                <a:gd name="connsiteY3" fmla="*/ 2540507 h 2540507"/>
                <a:gd name="connsiteX4" fmla="*/ 0 w 13830685"/>
                <a:gd name="connsiteY4" fmla="*/ 0 h 2540507"/>
                <a:gd name="connsiteX0" fmla="*/ 0 w 13830685"/>
                <a:gd name="connsiteY0" fmla="*/ 0 h 2540507"/>
                <a:gd name="connsiteX1" fmla="*/ 13830685 w 13830685"/>
                <a:gd name="connsiteY1" fmla="*/ 0 h 2540507"/>
                <a:gd name="connsiteX2" fmla="*/ 13830685 w 13830685"/>
                <a:gd name="connsiteY2" fmla="*/ 2540507 h 2540507"/>
                <a:gd name="connsiteX3" fmla="*/ 0 w 13830685"/>
                <a:gd name="connsiteY3" fmla="*/ 2540507 h 2540507"/>
                <a:gd name="connsiteX4" fmla="*/ 0 w 13830685"/>
                <a:gd name="connsiteY4" fmla="*/ 0 h 254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5" h="2540507" fill="none" extrusionOk="0">
                  <a:moveTo>
                    <a:pt x="0" y="0"/>
                  </a:moveTo>
                  <a:cubicBezTo>
                    <a:pt x="6363317" y="-192873"/>
                    <a:pt x="12352870" y="-166850"/>
                    <a:pt x="13830685" y="0"/>
                  </a:cubicBezTo>
                  <a:cubicBezTo>
                    <a:pt x="13859016" y="1166009"/>
                    <a:pt x="13867754" y="1709427"/>
                    <a:pt x="13830685" y="2540507"/>
                  </a:cubicBezTo>
                  <a:cubicBezTo>
                    <a:pt x="12139060" y="2150498"/>
                    <a:pt x="4489796" y="1449036"/>
                    <a:pt x="0" y="2540507"/>
                  </a:cubicBezTo>
                  <a:cubicBezTo>
                    <a:pt x="214691" y="1498673"/>
                    <a:pt x="-33621" y="760471"/>
                    <a:pt x="0" y="0"/>
                  </a:cubicBezTo>
                  <a:close/>
                </a:path>
                <a:path w="13830685" h="2540507" stroke="0" extrusionOk="0">
                  <a:moveTo>
                    <a:pt x="0" y="0"/>
                  </a:moveTo>
                  <a:cubicBezTo>
                    <a:pt x="3598294" y="-177166"/>
                    <a:pt x="11792878" y="-156966"/>
                    <a:pt x="13830685" y="0"/>
                  </a:cubicBezTo>
                  <a:cubicBezTo>
                    <a:pt x="13831469" y="601834"/>
                    <a:pt x="13776812" y="2166054"/>
                    <a:pt x="13830685" y="2540507"/>
                  </a:cubicBezTo>
                  <a:cubicBezTo>
                    <a:pt x="8234531" y="2399532"/>
                    <a:pt x="5629839" y="2972632"/>
                    <a:pt x="0" y="2540507"/>
                  </a:cubicBezTo>
                  <a:cubicBezTo>
                    <a:pt x="100409" y="2031546"/>
                    <a:pt x="81948" y="760654"/>
                    <a:pt x="0" y="0"/>
                  </a:cubicBezTo>
                  <a:close/>
                </a:path>
                <a:path w="13830685" h="2540507" fill="none" stroke="0" extrusionOk="0">
                  <a:moveTo>
                    <a:pt x="0" y="0"/>
                  </a:moveTo>
                  <a:cubicBezTo>
                    <a:pt x="6571538" y="-203424"/>
                    <a:pt x="12516549" y="9477"/>
                    <a:pt x="13830685" y="0"/>
                  </a:cubicBezTo>
                  <a:cubicBezTo>
                    <a:pt x="13866291" y="1087901"/>
                    <a:pt x="13934038" y="1771343"/>
                    <a:pt x="13830685" y="2540507"/>
                  </a:cubicBezTo>
                  <a:cubicBezTo>
                    <a:pt x="11246850" y="2273487"/>
                    <a:pt x="5066811" y="1743673"/>
                    <a:pt x="0" y="2540507"/>
                  </a:cubicBezTo>
                  <a:cubicBezTo>
                    <a:pt x="216613" y="1520223"/>
                    <a:pt x="-55210" y="66885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96413" y="7765"/>
              <a:ext cx="12077763" cy="14673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0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0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1260956" y="3032536"/>
            <a:ext cx="4649864" cy="1129886"/>
            <a:chOff x="6756951" y="2864057"/>
            <a:chExt cx="4649864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6756951" y="2874029"/>
              <a:ext cx="46498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55025F-140E-906C-B25F-F158A7F11788}"/>
              </a:ext>
            </a:extLst>
          </p:cNvPr>
          <p:cNvGrpSpPr/>
          <p:nvPr/>
        </p:nvGrpSpPr>
        <p:grpSpPr>
          <a:xfrm>
            <a:off x="7019949" y="2960291"/>
            <a:ext cx="4638463" cy="1167092"/>
            <a:chOff x="981375" y="2826851"/>
            <a:chExt cx="4638463" cy="116709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72663C-764B-A649-144D-9CB9983DD7D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D9AC2-6CDC-9C84-7806-6D166AB5AB57}"/>
                </a:ext>
              </a:extLst>
            </p:cNvPr>
            <p:cNvSpPr txBox="1"/>
            <p:nvPr/>
          </p:nvSpPr>
          <p:spPr>
            <a:xfrm>
              <a:off x="1185459" y="2826851"/>
              <a:ext cx="443437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A531-C309-CC1E-DEF0-65D3F1AAB0C6}"/>
              </a:ext>
            </a:extLst>
          </p:cNvPr>
          <p:cNvGrpSpPr/>
          <p:nvPr/>
        </p:nvGrpSpPr>
        <p:grpSpPr>
          <a:xfrm>
            <a:off x="1210590" y="4937554"/>
            <a:ext cx="4613902" cy="1129886"/>
            <a:chOff x="981375" y="4872764"/>
            <a:chExt cx="4613902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ACD1B-9D36-48EB-C88B-D60E654104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89E64-3C0C-DFC4-9077-1E4ACB46BE04}"/>
                </a:ext>
              </a:extLst>
            </p:cNvPr>
            <p:cNvSpPr txBox="1"/>
            <p:nvPr/>
          </p:nvSpPr>
          <p:spPr>
            <a:xfrm>
              <a:off x="981375" y="4872764"/>
              <a:ext cx="461390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07C894-4BF5-3BDD-1389-C7DEFEBA4B06}"/>
              </a:ext>
            </a:extLst>
          </p:cNvPr>
          <p:cNvGrpSpPr/>
          <p:nvPr/>
        </p:nvGrpSpPr>
        <p:grpSpPr>
          <a:xfrm>
            <a:off x="7003771" y="4734013"/>
            <a:ext cx="4603031" cy="1261740"/>
            <a:chOff x="6830721" y="4582946"/>
            <a:chExt cx="4603031" cy="1261740"/>
          </a:xfrm>
          <a:solidFill>
            <a:sysClr val="window" lastClr="FFFFFF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6DF545-DAAF-5F22-2693-8BA682F5FFD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B0AAA-8472-8874-F46E-76AFEA23476B}"/>
                </a:ext>
              </a:extLst>
            </p:cNvPr>
            <p:cNvSpPr txBox="1"/>
            <p:nvPr/>
          </p:nvSpPr>
          <p:spPr>
            <a:xfrm>
              <a:off x="6896645" y="4582946"/>
              <a:ext cx="45371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Mặt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lặn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hướng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674481" y="3262190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6F5DC-E8E6-BCD2-B85C-3132B4D8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51602" y="3005650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BD4AB-0A92-46E9-F5A0-711BC302A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650462" y="507061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D8998-4722-7709-75D7-2ADF04BD7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409409" y="4931825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88F24-E3CE-5069-4645-06B38356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0272" y="2815364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A81586-6A39-1D19-1482-99146D349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291895" y="2929747"/>
            <a:ext cx="1245029" cy="1258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EE9ED-2107-AA05-B994-C82F308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-135390" y="471710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57C9F-E894-2FCD-120D-C3A54E150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0666" y="4755405"/>
            <a:ext cx="1174002" cy="1350809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05AD63A3-9600-6557-A28C-6D23E02EA0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041" y="831697"/>
            <a:ext cx="1437072" cy="13560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560DCA7-CEB1-D52F-4EFD-97421CD19A4C}"/>
              </a:ext>
            </a:extLst>
          </p:cNvPr>
          <p:cNvGrpSpPr/>
          <p:nvPr/>
        </p:nvGrpSpPr>
        <p:grpSpPr>
          <a:xfrm>
            <a:off x="2603278" y="982249"/>
            <a:ext cx="6481416" cy="5230459"/>
            <a:chOff x="3252892" y="813770"/>
            <a:chExt cx="6481416" cy="523045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360C36D-0261-0AB8-3910-A9F302127F43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3323C0E-921A-5BC7-C0A1-FC8DC49BA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546B1083-F99F-A2C5-D508-329D42395A26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2EA1C32-A9BA-A913-66E4-06A390DA75EE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82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68A7237-A92C-9108-7F22-4B6600DB3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920069" y="230617"/>
            <a:ext cx="10099605" cy="214750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317132" y="219464"/>
              <a:ext cx="12634687" cy="8572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đới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khí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hậu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7005893" y="2950143"/>
            <a:ext cx="4537107" cy="1200329"/>
            <a:chOff x="6700677" y="2793614"/>
            <a:chExt cx="4537107" cy="1200329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6509" y="2793614"/>
              <a:ext cx="409027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nóng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hòa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A5739-F208-CC81-8D98-EB4663BFBB7D}"/>
              </a:ext>
            </a:extLst>
          </p:cNvPr>
          <p:cNvGrpSpPr/>
          <p:nvPr/>
        </p:nvGrpSpPr>
        <p:grpSpPr>
          <a:xfrm>
            <a:off x="1085078" y="3075067"/>
            <a:ext cx="4638108" cy="1129886"/>
            <a:chOff x="880374" y="2864057"/>
            <a:chExt cx="4638108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224CF9-A854-BF56-B84D-96E9448F6B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F1F5B-62A8-3A20-5D3B-A57E2BC8E7A1}"/>
                </a:ext>
              </a:extLst>
            </p:cNvPr>
            <p:cNvSpPr txBox="1"/>
            <p:nvPr/>
          </p:nvSpPr>
          <p:spPr>
            <a:xfrm>
              <a:off x="880374" y="3050862"/>
              <a:ext cx="46381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nóng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A78E36-ADD7-E10E-3F42-0E1315E1650F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95FE5D-2FDE-08C0-02C9-24B08F86861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56AF15-70A7-7090-7413-2BCD9AD0C631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hòa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DED8D-FC6A-F2B9-46EF-CBB4D5BE201E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0B3B8-214B-C678-7562-A26F27A4FA5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2C42FA-6653-DFB3-C141-3EE7B6F458D9}"/>
                </a:ext>
              </a:extLst>
            </p:cNvPr>
            <p:cNvSpPr txBox="1"/>
            <p:nvPr/>
          </p:nvSpPr>
          <p:spPr>
            <a:xfrm>
              <a:off x="7667750" y="4915912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Đới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xích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đạo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FB473-B08E-A86B-E8B6-71E59F307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541149" y="3125872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F7C20-42E7-6F46-8DDE-A9277308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10773-0719-39CC-4E3A-D29A47F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DD990C-40BD-40C6-302B-BE7248B3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2250" y="2916556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0CD39E-7CCC-963B-F496-7ABD87F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760FC-D34B-6D96-8C3B-AD918531C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-28783" y="4633883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96B624-F568-9E47-AA5A-50D0B698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28" name="Picture 27">
            <a:hlinkClick r:id="rId11" action="ppaction://hlinksldjump"/>
            <a:extLst>
              <a:ext uri="{FF2B5EF4-FFF2-40B4-BE49-F238E27FC236}">
                <a16:creationId xmlns:a16="http://schemas.microsoft.com/office/drawing/2014/main" id="{DBA68646-BBDD-46D5-B34B-489B0FD5A5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136" y="771902"/>
            <a:ext cx="1539798" cy="148950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2ABFD3-8741-1FAE-2D1D-63EFC9371D35}"/>
              </a:ext>
            </a:extLst>
          </p:cNvPr>
          <p:cNvGrpSpPr/>
          <p:nvPr/>
        </p:nvGrpSpPr>
        <p:grpSpPr>
          <a:xfrm>
            <a:off x="3511700" y="1194190"/>
            <a:ext cx="6481416" cy="5230459"/>
            <a:chOff x="3252892" y="813770"/>
            <a:chExt cx="6481416" cy="523045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13F916-1014-1C55-C77F-911E9E07B067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7183A4E-F14C-17BE-39C8-A2B32DB475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160F48-FF40-55CA-D332-916859059121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30FC94-A734-7B0E-C5C6-63BCA1A5EEB9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145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219AD0AE-6A27-F9EF-3561-79E8750C3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" name="Picture 39" descr="A group of colorful fireworks">
            <a:extLst>
              <a:ext uri="{FF2B5EF4-FFF2-40B4-BE49-F238E27FC236}">
                <a16:creationId xmlns:a16="http://schemas.microsoft.com/office/drawing/2014/main" id="{1347ACC9-D1F0-779D-495C-41F8CE588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5" y="-429213"/>
            <a:ext cx="4898618" cy="3852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" name="Picture 27">
            <a:hlinkClick r:id="rId4" action="ppaction://hlinksldjump"/>
            <a:extLst>
              <a:ext uri="{FF2B5EF4-FFF2-40B4-BE49-F238E27FC236}">
                <a16:creationId xmlns:a16="http://schemas.microsoft.com/office/drawing/2014/main" id="{93192DFA-9B3E-DBFF-F70E-4B240BE73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677" y="955379"/>
            <a:ext cx="1522823" cy="1436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0FFCDF-FD83-6D86-522B-F0CC15396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4677" y="2703000"/>
            <a:ext cx="12192000" cy="1452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4A71D2C-5606-01E1-4269-0BA02D38B4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105" r="26375"/>
          <a:stretch/>
        </p:blipFill>
        <p:spPr>
          <a:xfrm>
            <a:off x="2007181" y="540708"/>
            <a:ext cx="8752259" cy="3156526"/>
          </a:xfrm>
          <a:prstGeom prst="rect">
            <a:avLst/>
          </a:prstGeom>
        </p:spPr>
      </p:pic>
      <p:pic>
        <p:nvPicPr>
          <p:cNvPr id="44" name="Picture 4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0F3E83F0-774E-AE67-E6D3-1BFBF86DE1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182" y="3852556"/>
            <a:ext cx="7560832" cy="3203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581EA0-BFAA-6DD2-E2B2-58D56368322C}"/>
              </a:ext>
            </a:extLst>
          </p:cNvPr>
          <p:cNvGrpSpPr/>
          <p:nvPr/>
        </p:nvGrpSpPr>
        <p:grpSpPr>
          <a:xfrm>
            <a:off x="3036561" y="1257587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4BD0EB-A237-B236-B7ED-633BFB1EF6D4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BFBD64A-586D-F829-E8E2-FBD7DFAE44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FE90E38-0CC2-E727-F520-4E0EFF916F27}"/>
                  </a:ext>
                </a:extLst>
              </p:cNvPr>
              <p:cNvSpPr txBox="1"/>
              <p:nvPr/>
            </p:nvSpPr>
            <p:spPr>
              <a:xfrm>
                <a:off x="4147405" y="1112826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Ô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may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mắn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1BE261-FAFB-07EE-D320-F1F835C3AB95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2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40926" y="673807"/>
            <a:ext cx="59610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</a:t>
            </a:r>
            <a:r>
              <a:rPr kumimoji="0" lang="en-US" sz="144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4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  <a:endParaRPr kumimoji="0" lang="en-US" sz="144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692" y="1412470"/>
            <a:ext cx="23513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697407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52040255-BEE3-F3ED-798A-D9BCE1AF0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C0784-EF82-BBF9-3683-076A9E759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660629" y="365125"/>
            <a:ext cx="10155997" cy="2322782"/>
            <a:chOff x="226635" y="180726"/>
            <a:chExt cx="11890075" cy="2916867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5" y="180726"/>
              <a:ext cx="11890075" cy="2916867"/>
            </a:xfrm>
            <a:custGeom>
              <a:avLst/>
              <a:gdLst>
                <a:gd name="connsiteX0" fmla="*/ 0 w 11890075"/>
                <a:gd name="connsiteY0" fmla="*/ 0 h 2916867"/>
                <a:gd name="connsiteX1" fmla="*/ 11890075 w 11890075"/>
                <a:gd name="connsiteY1" fmla="*/ 0 h 2916867"/>
                <a:gd name="connsiteX2" fmla="*/ 11890075 w 11890075"/>
                <a:gd name="connsiteY2" fmla="*/ 2916867 h 2916867"/>
                <a:gd name="connsiteX3" fmla="*/ 0 w 11890075"/>
                <a:gd name="connsiteY3" fmla="*/ 2916867 h 2916867"/>
                <a:gd name="connsiteX4" fmla="*/ 0 w 11890075"/>
                <a:gd name="connsiteY4" fmla="*/ 0 h 2916867"/>
                <a:gd name="connsiteX0" fmla="*/ 0 w 11890075"/>
                <a:gd name="connsiteY0" fmla="*/ 0 h 2916867"/>
                <a:gd name="connsiteX1" fmla="*/ 11890075 w 11890075"/>
                <a:gd name="connsiteY1" fmla="*/ 0 h 2916867"/>
                <a:gd name="connsiteX2" fmla="*/ 11890075 w 11890075"/>
                <a:gd name="connsiteY2" fmla="*/ 2916867 h 2916867"/>
                <a:gd name="connsiteX3" fmla="*/ 0 w 11890075"/>
                <a:gd name="connsiteY3" fmla="*/ 2916867 h 2916867"/>
                <a:gd name="connsiteX4" fmla="*/ 0 w 11890075"/>
                <a:gd name="connsiteY4" fmla="*/ 0 h 291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0075" h="2916867" fill="none" extrusionOk="0">
                  <a:moveTo>
                    <a:pt x="0" y="0"/>
                  </a:moveTo>
                  <a:cubicBezTo>
                    <a:pt x="5524352" y="-198609"/>
                    <a:pt x="10600500" y="-170563"/>
                    <a:pt x="11890075" y="0"/>
                  </a:cubicBezTo>
                  <a:cubicBezTo>
                    <a:pt x="11937166" y="1288078"/>
                    <a:pt x="11949696" y="1975939"/>
                    <a:pt x="11890075" y="2916867"/>
                  </a:cubicBezTo>
                  <a:cubicBezTo>
                    <a:pt x="9916920" y="2845330"/>
                    <a:pt x="4111385" y="2522249"/>
                    <a:pt x="0" y="2916867"/>
                  </a:cubicBezTo>
                  <a:cubicBezTo>
                    <a:pt x="174501" y="1774960"/>
                    <a:pt x="30060" y="934439"/>
                    <a:pt x="0" y="0"/>
                  </a:cubicBezTo>
                  <a:close/>
                </a:path>
                <a:path w="11890075" h="2916867" stroke="0" extrusionOk="0">
                  <a:moveTo>
                    <a:pt x="0" y="0"/>
                  </a:moveTo>
                  <a:cubicBezTo>
                    <a:pt x="2958744" y="-266792"/>
                    <a:pt x="10109616" y="-160802"/>
                    <a:pt x="11890075" y="0"/>
                  </a:cubicBezTo>
                  <a:cubicBezTo>
                    <a:pt x="11856515" y="666630"/>
                    <a:pt x="11880396" y="2434974"/>
                    <a:pt x="11890075" y="2916867"/>
                  </a:cubicBezTo>
                  <a:cubicBezTo>
                    <a:pt x="6970156" y="2739214"/>
                    <a:pt x="4680270" y="3257465"/>
                    <a:pt x="0" y="2916867"/>
                  </a:cubicBezTo>
                  <a:cubicBezTo>
                    <a:pt x="125397" y="2350275"/>
                    <a:pt x="70744" y="910211"/>
                    <a:pt x="0" y="0"/>
                  </a:cubicBezTo>
                  <a:close/>
                </a:path>
                <a:path w="11890075" h="2916867" fill="none" stroke="0" extrusionOk="0">
                  <a:moveTo>
                    <a:pt x="0" y="0"/>
                  </a:moveTo>
                  <a:cubicBezTo>
                    <a:pt x="5625724" y="-239255"/>
                    <a:pt x="10749286" y="-66545"/>
                    <a:pt x="11890075" y="0"/>
                  </a:cubicBezTo>
                  <a:cubicBezTo>
                    <a:pt x="11946583" y="1253179"/>
                    <a:pt x="11975088" y="2089723"/>
                    <a:pt x="11890075" y="2916867"/>
                  </a:cubicBezTo>
                  <a:cubicBezTo>
                    <a:pt x="9646459" y="2642724"/>
                    <a:pt x="4306554" y="2306332"/>
                    <a:pt x="0" y="2916867"/>
                  </a:cubicBezTo>
                  <a:cubicBezTo>
                    <a:pt x="197856" y="1739141"/>
                    <a:pt x="-56629" y="68357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1302311" y="577437"/>
              <a:ext cx="10232882" cy="1816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Trái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Đất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mấy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châu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altLang="en-US" sz="4400" b="1" i="0" u="none" strike="noStrike" kern="0" cap="none" spc="-150" normalizeH="0" baseline="0" noProof="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lục</a:t>
              </a:r>
              <a:r>
                <a:rPr kumimoji="0" lang="en-US" alt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1334726" y="30325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049248" y="309701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55025F-140E-906C-B25F-F158A7F11788}"/>
              </a:ext>
            </a:extLst>
          </p:cNvPr>
          <p:cNvGrpSpPr/>
          <p:nvPr/>
        </p:nvGrpSpPr>
        <p:grpSpPr>
          <a:xfrm>
            <a:off x="7019949" y="299749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B72663C-764B-A649-144D-9CB9983DD7DA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9D9AC2-6CDC-9C84-7806-6D166AB5AB57}"/>
                </a:ext>
              </a:extLst>
            </p:cNvPr>
            <p:cNvSpPr txBox="1"/>
            <p:nvPr/>
          </p:nvSpPr>
          <p:spPr>
            <a:xfrm>
              <a:off x="1374513" y="311958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E7A531-C309-CC1E-DEF0-65D3F1AAB0C6}"/>
              </a:ext>
            </a:extLst>
          </p:cNvPr>
          <p:cNvGrpSpPr/>
          <p:nvPr/>
        </p:nvGrpSpPr>
        <p:grpSpPr>
          <a:xfrm>
            <a:off x="1179280" y="4969150"/>
            <a:ext cx="4537107" cy="1129886"/>
            <a:chOff x="981375" y="4872764"/>
            <a:chExt cx="4537107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0ACD1B-9D36-48EB-C88B-D60E6541048C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89E64-3C0C-DFC4-9077-1E4ACB46BE04}"/>
                </a:ext>
              </a:extLst>
            </p:cNvPr>
            <p:cNvSpPr txBox="1"/>
            <p:nvPr/>
          </p:nvSpPr>
          <p:spPr>
            <a:xfrm>
              <a:off x="1329342" y="5218181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07C894-4BF5-3BDD-1389-C7DEFEBA4B06}"/>
              </a:ext>
            </a:extLst>
          </p:cNvPr>
          <p:cNvGrpSpPr/>
          <p:nvPr/>
        </p:nvGrpSpPr>
        <p:grpSpPr>
          <a:xfrm>
            <a:off x="7003771" y="4865867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C6DF545-DAAF-5F22-2693-8BA682F5FFD6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B0AAA-8472-8874-F46E-76AFEA23476B}"/>
                </a:ext>
              </a:extLst>
            </p:cNvPr>
            <p:cNvSpPr txBox="1"/>
            <p:nvPr/>
          </p:nvSpPr>
          <p:spPr>
            <a:xfrm>
              <a:off x="7662895" y="4925873"/>
              <a:ext cx="2905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918941E-FCB9-188D-2838-3A52A70E59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236547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F6F5DC-E8E6-BCD2-B85C-3132B4D8FC1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05069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BD4AB-0A92-46E9-F5A0-711BC302A1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0681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CD8998-4722-7709-75D7-2ADF04BD74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012168" y="49825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588F24-E3CE-5069-4645-06B38356F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374" y="2919297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A81586-6A39-1D19-1482-99146D349A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289704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9DEE9ED-2107-AA05-B994-C82F30810D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314960" y="473095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CE57C9F-E894-2FCD-120D-C3A54E1506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5614" y="4663963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7AFB9729-DB3E-9F04-B15C-031B7505D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634" y="833255"/>
            <a:ext cx="1543624" cy="150845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AA0868-A0D4-9EFE-4126-F6DEE252DB18}"/>
              </a:ext>
            </a:extLst>
          </p:cNvPr>
          <p:cNvGrpSpPr/>
          <p:nvPr/>
        </p:nvGrpSpPr>
        <p:grpSpPr>
          <a:xfrm>
            <a:off x="3403867" y="1196285"/>
            <a:ext cx="6481416" cy="5230459"/>
            <a:chOff x="3252892" y="813770"/>
            <a:chExt cx="6481416" cy="5230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2866E8-7744-BC59-873A-4410592AF4F3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888048C4-94D2-EEA6-201A-7CA4180B0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4D61BE7-2097-C64F-3EC8-101E34071E3C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CA67D66-C5C9-4854-F287-90F06BEB58A3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4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6">
            <a:extLst>
              <a:ext uri="{FF2B5EF4-FFF2-40B4-BE49-F238E27FC236}">
                <a16:creationId xmlns:a16="http://schemas.microsoft.com/office/drawing/2014/main" id="{0C03CE82-28E9-4E09-E0BF-3EE62AAED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83329" y="672751"/>
            <a:ext cx="10234677" cy="1780769"/>
            <a:chOff x="-77032" y="-47311"/>
            <a:chExt cx="14599390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-77032" y="189469"/>
              <a:ext cx="14599390" cy="19436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Trái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Đất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chuyển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động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quanh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nó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theo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hướng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 </a:t>
              </a:r>
              <a:r>
                <a:rPr lang="en-US" altLang="en-US" sz="4400" b="1" kern="0" spc="-150" dirty="0" err="1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nào</a:t>
              </a:r>
              <a:r>
                <a:rPr lang="en-US" altLang="en-US" sz="4400" b="1" kern="0" spc="-15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Cambria" panose="02040503050406030204" pitchFamily="18" charset="0"/>
                  <a:ea typeface="字魂37号-波纹乖乖体"/>
                </a:rPr>
                <a:t>?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字魂37号-波纹乖乖体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CCC38C-196A-7615-8956-95B0DDDA6216}"/>
              </a:ext>
            </a:extLst>
          </p:cNvPr>
          <p:cNvGrpSpPr/>
          <p:nvPr/>
        </p:nvGrpSpPr>
        <p:grpSpPr>
          <a:xfrm>
            <a:off x="7005893" y="3020586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ECA709-3AF4-8515-2894-73851E8B4D35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4F9965-95E2-87BB-D2AF-EB13D93D8D0F}"/>
                </a:ext>
              </a:extLst>
            </p:cNvPr>
            <p:cNvSpPr txBox="1"/>
            <p:nvPr/>
          </p:nvSpPr>
          <p:spPr>
            <a:xfrm>
              <a:off x="7040122" y="3004856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san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g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8A5739-F208-CC81-8D98-EB4663BFBB7D}"/>
              </a:ext>
            </a:extLst>
          </p:cNvPr>
          <p:cNvGrpSpPr/>
          <p:nvPr/>
        </p:nvGrpSpPr>
        <p:grpSpPr>
          <a:xfrm>
            <a:off x="1186079" y="3075067"/>
            <a:ext cx="4537107" cy="1129886"/>
            <a:chOff x="981375" y="2864057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2224CF9-A854-BF56-B84D-96E9448F6B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1F1F5B-62A8-3A20-5D3B-A57E2BC8E7A1}"/>
                </a:ext>
              </a:extLst>
            </p:cNvPr>
            <p:cNvSpPr txBox="1"/>
            <p:nvPr/>
          </p:nvSpPr>
          <p:spPr>
            <a:xfrm>
              <a:off x="1398489" y="2987814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Đông</a:t>
              </a: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40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Tây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A78E36-ADD7-E10E-3F42-0E1315E1650F}"/>
              </a:ext>
            </a:extLst>
          </p:cNvPr>
          <p:cNvGrpSpPr/>
          <p:nvPr/>
        </p:nvGrpSpPr>
        <p:grpSpPr>
          <a:xfrm>
            <a:off x="1077528" y="4901904"/>
            <a:ext cx="4630996" cy="1129886"/>
            <a:chOff x="887486" y="4872764"/>
            <a:chExt cx="4630996" cy="11298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95FE5D-2FDE-08C0-02C9-24B08F86861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56AF15-70A7-7090-7413-2BCD9AD0C631}"/>
                </a:ext>
              </a:extLst>
            </p:cNvPr>
            <p:cNvSpPr txBox="1"/>
            <p:nvPr/>
          </p:nvSpPr>
          <p:spPr>
            <a:xfrm>
              <a:off x="887486" y="5029644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sang Nam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EDED8D-FC6A-F2B9-46EF-CBB4D5BE201E}"/>
              </a:ext>
            </a:extLst>
          </p:cNvPr>
          <p:cNvGrpSpPr/>
          <p:nvPr/>
        </p:nvGrpSpPr>
        <p:grpSpPr>
          <a:xfrm>
            <a:off x="6818533" y="4816367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B90B3B8-214B-C678-7562-A26F27A4FA5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2C42FA-6653-DFB3-C141-3EE7B6F458D9}"/>
                </a:ext>
              </a:extLst>
            </p:cNvPr>
            <p:cNvSpPr txBox="1"/>
            <p:nvPr/>
          </p:nvSpPr>
          <p:spPr>
            <a:xfrm>
              <a:off x="7587560" y="4961514"/>
              <a:ext cx="3460024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Nam sang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Bắc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CB99C76C-EEA9-AB3B-7DB8-75C644929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208535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FB473-B08E-A86B-E8B6-71E59F307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12826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4F7C20-42E7-6F46-8DDE-A9277308C4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01861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010773-0719-39CC-4E3A-D29A47F97F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4933078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DD990C-40BD-40C6-302B-BE7248B3DA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36" y="2869797"/>
            <a:ext cx="1475271" cy="1492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0CD39E-7CCC-963B-F496-7ABD87F90D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2916556"/>
            <a:ext cx="1385564" cy="14008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0760FC-D34B-6D96-8C3B-AD918531C8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703"/>
          <a:stretch/>
        </p:blipFill>
        <p:spPr>
          <a:xfrm>
            <a:off x="129722" y="4681454"/>
            <a:ext cx="1487889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96B624-F568-9E47-AA5A-50D0B6981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90376" y="4614463"/>
            <a:ext cx="1365186" cy="1570786"/>
          </a:xfrm>
          <a:prstGeom prst="rect">
            <a:avLst/>
          </a:prstGeom>
        </p:spPr>
      </p:pic>
      <p:pic>
        <p:nvPicPr>
          <p:cNvPr id="30" name="Picture 29">
            <a:hlinkClick r:id="rId11" action="ppaction://hlinksldjump"/>
            <a:extLst>
              <a:ext uri="{FF2B5EF4-FFF2-40B4-BE49-F238E27FC236}">
                <a16:creationId xmlns:a16="http://schemas.microsoft.com/office/drawing/2014/main" id="{E0566B33-D27D-45F5-75FD-3FD1B55D57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96" y="724738"/>
            <a:ext cx="1607411" cy="157078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709B1E-153A-09F0-B0D5-30372AC1AA37}"/>
              </a:ext>
            </a:extLst>
          </p:cNvPr>
          <p:cNvGrpSpPr/>
          <p:nvPr/>
        </p:nvGrpSpPr>
        <p:grpSpPr>
          <a:xfrm>
            <a:off x="2797125" y="1262416"/>
            <a:ext cx="6481416" cy="5230459"/>
            <a:chOff x="3252892" y="813770"/>
            <a:chExt cx="6481416" cy="52304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23F5AC0-90A9-59F4-EAC0-73613E2A2CBA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3A5695BD-51E9-FBD4-0918-112F35748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C5D7C4-4F5F-2298-78C2-FD4732D8CB3F}"/>
                  </a:ext>
                </a:extLst>
              </p:cNvPr>
              <p:cNvSpPr txBox="1"/>
              <p:nvPr/>
            </p:nvSpPr>
            <p:spPr>
              <a:xfrm>
                <a:off x="4534561" y="1115088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Đáp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án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đúng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A44B11-96BA-0B5B-A05B-0C4F9A2DFE63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901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68A7237-A92C-9108-7F22-4B6600DB3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63F6EB4A-DFA7-E1F2-B083-B24C54C79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4" y="1220695"/>
            <a:ext cx="2057719" cy="1900190"/>
          </a:xfrm>
          <a:prstGeom prst="rect">
            <a:avLst/>
          </a:prstGeom>
        </p:spPr>
      </p:pic>
      <p:pic>
        <p:nvPicPr>
          <p:cNvPr id="29" name="Picture 28" descr="A group of colorful fireworks">
            <a:extLst>
              <a:ext uri="{FF2B5EF4-FFF2-40B4-BE49-F238E27FC236}">
                <a16:creationId xmlns:a16="http://schemas.microsoft.com/office/drawing/2014/main" id="{96181BE5-DCDC-7864-23A6-4FBD1FD15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705" y="-429213"/>
            <a:ext cx="4898618" cy="38525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DD0B52-6014-607D-3833-97DE0F2CF1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8402" y="2723969"/>
            <a:ext cx="12192000" cy="1452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159C89-0877-C17B-9968-906DF005BEB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201" r="25494"/>
          <a:stretch/>
        </p:blipFill>
        <p:spPr>
          <a:xfrm>
            <a:off x="1981200" y="366946"/>
            <a:ext cx="8900160" cy="3156526"/>
          </a:xfrm>
          <a:prstGeom prst="rect">
            <a:avLst/>
          </a:prstGeom>
        </p:spPr>
      </p:pic>
      <p:pic>
        <p:nvPicPr>
          <p:cNvPr id="34" name="Picture 33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CF2BDE57-72A6-7D30-1386-B29ACE5ADE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821" y="3851715"/>
            <a:ext cx="7560832" cy="32037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6E6D-A37E-1009-70AE-ABFF6119D32E}"/>
              </a:ext>
            </a:extLst>
          </p:cNvPr>
          <p:cNvGrpSpPr/>
          <p:nvPr/>
        </p:nvGrpSpPr>
        <p:grpSpPr>
          <a:xfrm>
            <a:off x="3036561" y="1257587"/>
            <a:ext cx="6481416" cy="5230459"/>
            <a:chOff x="3252892" y="813770"/>
            <a:chExt cx="6481416" cy="523045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C792CBA-CD12-5304-7E28-5ACE3C0CFC59}"/>
                </a:ext>
              </a:extLst>
            </p:cNvPr>
            <p:cNvGrpSpPr/>
            <p:nvPr/>
          </p:nvGrpSpPr>
          <p:grpSpPr>
            <a:xfrm>
              <a:off x="3252892" y="813770"/>
              <a:ext cx="6481416" cy="5230459"/>
              <a:chOff x="3252892" y="813770"/>
              <a:chExt cx="6481416" cy="523045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7FB22B0-E0BA-A6A4-0613-C7DBC41B06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2892" y="813770"/>
                <a:ext cx="6481416" cy="5230459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02D486-4650-2F92-CE56-3057F5FCFED6}"/>
                  </a:ext>
                </a:extLst>
              </p:cNvPr>
              <p:cNvSpPr txBox="1"/>
              <p:nvPr/>
            </p:nvSpPr>
            <p:spPr>
              <a:xfrm>
                <a:off x="4147405" y="1112826"/>
                <a:ext cx="500671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Ô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 may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mắn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F2B072-91B8-7709-C533-A71F400D0426}"/>
                </a:ext>
              </a:extLst>
            </p:cNvPr>
            <p:cNvSpPr txBox="1"/>
            <p:nvPr/>
          </p:nvSpPr>
          <p:spPr>
            <a:xfrm>
              <a:off x="5505032" y="3673283"/>
              <a:ext cx="17985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18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80606" y="288005"/>
            <a:ext cx="879565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10000" b="1" i="0" u="none" strike="noStrike" kern="1200" cap="none" spc="0" normalizeH="0" baseline="0" noProof="0" dirty="0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0000" b="1" i="0" u="none" strike="noStrike" kern="1200" cap="none" spc="0" normalizeH="0" baseline="0" noProof="0" dirty="0" err="1">
                <a:ln w="6600">
                  <a:solidFill>
                    <a:srgbClr val="FFCB74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B74"/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dò</a:t>
            </a:r>
            <a:endParaRPr kumimoji="0" lang="en-US" sz="10000" b="1" i="0" u="none" strike="noStrike" kern="1200" cap="none" spc="0" normalizeH="0" baseline="0" noProof="0" dirty="0">
              <a:ln w="6600">
                <a:solidFill>
                  <a:srgbClr val="FFCB74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B74"/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形 2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6058" y="4272400"/>
            <a:ext cx="2638502" cy="2585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2834640" y="2207225"/>
            <a:ext cx="6141719" cy="992777"/>
            <a:chOff x="2834640" y="2207225"/>
            <a:chExt cx="6141719" cy="992777"/>
          </a:xfrm>
        </p:grpSpPr>
        <p:sp>
          <p:nvSpPr>
            <p:cNvPr id="2" name="Rounded Rectangle 1"/>
            <p:cNvSpPr/>
            <p:nvPr/>
          </p:nvSpPr>
          <p:spPr>
            <a:xfrm>
              <a:off x="2834640" y="2207225"/>
              <a:ext cx="5760720" cy="992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980508" y="2442003"/>
              <a:ext cx="5995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82936" y="3776011"/>
            <a:ext cx="5172892" cy="992777"/>
            <a:chOff x="4682936" y="3776011"/>
            <a:chExt cx="5172892" cy="992777"/>
          </a:xfrm>
        </p:grpSpPr>
        <p:sp>
          <p:nvSpPr>
            <p:cNvPr id="6" name="Rounded Rectangle 5"/>
            <p:cNvSpPr/>
            <p:nvPr/>
          </p:nvSpPr>
          <p:spPr>
            <a:xfrm>
              <a:off x="4682937" y="3776011"/>
              <a:ext cx="5172891" cy="99277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82936" y="3776011"/>
              <a:ext cx="51728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-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07239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69"/>
          <p:cNvPicPr preferRelativeResize="0"/>
          <p:nvPr/>
        </p:nvPicPr>
        <p:blipFill rotWithShape="1">
          <a:blip r:embed="rId5">
            <a:alphaModFix/>
          </a:blip>
          <a:srcRect l="9904" r="9896"/>
          <a:stretch/>
        </p:blipFill>
        <p:spPr>
          <a:xfrm>
            <a:off x="8593200" y="5042263"/>
            <a:ext cx="2902114" cy="18237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12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2041714968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/>
                                            <p:tgtEl>
                                              <p:spTgt spid="5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2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3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5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7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9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1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3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4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6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37220" y="905735"/>
              <a:ext cx="2776774" cy="5761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16450" y="2133600"/>
            <a:ext cx="8535157" cy="252120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ra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KÉO - BÚA -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đúng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4154410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34019" y="16492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1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273809" y="2226013"/>
            <a:ext cx="11460991" cy="1751545"/>
            <a:chOff x="273809" y="2226013"/>
            <a:chExt cx="11460991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574510"/>
              <a:ext cx="10439400" cy="1109738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dày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non,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hậu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09" y="222601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327242" y="3944038"/>
            <a:ext cx="11407558" cy="1468344"/>
            <a:chOff x="609600" y="3935022"/>
            <a:chExt cx="11407558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081966"/>
              <a:ext cx="10721758" cy="1129484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quản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dạ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dày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non,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ruột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hậu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môn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tuyến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gan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túi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mật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tụy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564679"/>
              <a:ext cx="10439400" cy="110973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Tuyến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gan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túi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mật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tụy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2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141155" y="3332202"/>
            <a:ext cx="1796967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kiểm tra đáp án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83768" y="348342"/>
            <a:ext cx="80128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hóa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27323793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1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1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audio>
                  <p:cMediaNode vol="80000">
                    <p:cTn id="6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12209" y="183584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2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cây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thịt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tôm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uống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cồn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đồ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chiên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rán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ngọt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rau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xanh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288927" y="593112"/>
            <a:ext cx="8327972" cy="1323439"/>
            <a:chOff x="946550" y="2619656"/>
            <a:chExt cx="5715564" cy="1323439"/>
          </a:xfrm>
        </p:grpSpPr>
        <p:sp>
          <p:nvSpPr>
            <p:cNvPr id="24" name="TextBox 23"/>
            <p:cNvSpPr txBox="1"/>
            <p:nvPr/>
          </p:nvSpPr>
          <p:spPr>
            <a:xfrm>
              <a:off x="1167004" y="2619656"/>
              <a:ext cx="54951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tốt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quan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hóa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75C87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6550" y="2783967"/>
              <a:ext cx="12678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821627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3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khiển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con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người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Nhai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nuốt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ăn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Biến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thức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dinh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dưỡng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thải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chất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cặn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bã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ngoài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024131" y="603460"/>
            <a:ext cx="6886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Cơ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quan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tiêu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hóa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chức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08936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1" y="990600"/>
              <a:ext cx="1814600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4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85678" cy="1751545"/>
            <a:chOff x="490264" y="2136963"/>
            <a:chExt cx="11285678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336542" y="2728876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Miệng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thự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quản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dày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non,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ruột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hậu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môn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Não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,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tủy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sống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dây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thần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kinh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và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mạch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máu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17654" y="563404"/>
            <a:ext cx="7903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gồm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5910994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3000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5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42582" y="990600"/>
              <a:ext cx="181459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CÂU 5</a:t>
              </a:r>
            </a:p>
          </p:txBody>
        </p:sp>
      </p:grpSp>
      <p:grpSp>
        <p:nvGrpSpPr>
          <p:cNvPr id="10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152225" y="2155118"/>
            <a:ext cx="11582575" cy="1751545"/>
            <a:chOff x="152225" y="2155118"/>
            <a:chExt cx="11582575" cy="1751545"/>
          </a:xfrm>
        </p:grpSpPr>
        <p:sp>
          <p:nvSpPr>
            <p:cNvPr id="11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chuyển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máu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bộ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phận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và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từ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bộ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phận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2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2225" y="2155118"/>
              <a:ext cx="1524175" cy="1751545"/>
            </a:xfrm>
            <a:prstGeom prst="rect">
              <a:avLst/>
            </a:prstGeom>
          </p:spPr>
        </p:pic>
      </p:grpSp>
      <p:grpSp>
        <p:nvGrpSpPr>
          <p:cNvPr id="13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4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Giúp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tiêu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hóa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ăn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5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16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7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Điều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khiển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mọi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hoạt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động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của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cơ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Avo" panose="02040603050506020204" pitchFamily="18" charset="0"/>
                </a:rPr>
                <a:t>thể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20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1" name="Picture 20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327561" y="620566"/>
            <a:ext cx="6503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tuần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5C8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chứ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c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năng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75C87"/>
                </a:solidFill>
                <a:latin typeface="UTM Avo" panose="02040603050506020204" pitchFamily="18" charset="0"/>
              </a:rPr>
              <a:t>gì</a:t>
            </a:r>
            <a:r>
              <a:rPr lang="en-US" sz="4000" b="1" dirty="0">
                <a:solidFill>
                  <a:srgbClr val="075C87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75C87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013470"/>
      </p:ext>
    </p:extLst>
  </p:cSld>
  <p:clrMapOvr>
    <a:masterClrMapping/>
  </p:clrMapOvr>
  <p:transition spd="slow">
    <p:fade thruBlk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1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0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1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2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4576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2839" fill="hold"/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4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5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7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80000">
                    <p:cTn id="6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1"/>
                    </p:tgtEl>
                  </p:cMediaNode>
                </p:video>
              </p:childTnLst>
            </p:cTn>
          </p:par>
        </p:tnLst>
        <p:bldLst>
          <p:bldP spid="20" grpId="0" animBg="1"/>
          <p:bldP spid="20" grpId="1" animBg="1"/>
        </p:bldLst>
      </p:timing>
    </mc:Fallback>
  </mc:AlternateContent>
</p:sld>
</file>

<file path=ppt/theme/theme1.xml><?xml version="1.0" encoding="utf-8"?>
<a:theme xmlns:a="http://schemas.openxmlformats.org/drawingml/2006/main" name="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ack to School Social Media XL by Slidesgo">
  <a:themeElements>
    <a:clrScheme name="Simple Light">
      <a:dk1>
        <a:srgbClr val="000000"/>
      </a:dk1>
      <a:lt1>
        <a:srgbClr val="FFFFFF"/>
      </a:lt1>
      <a:dk2>
        <a:srgbClr val="685CA7"/>
      </a:dk2>
      <a:lt2>
        <a:srgbClr val="AFA8D0"/>
      </a:lt2>
      <a:accent1>
        <a:srgbClr val="D77EAD"/>
      </a:accent1>
      <a:accent2>
        <a:srgbClr val="FFCB74"/>
      </a:accent2>
      <a:accent3>
        <a:srgbClr val="79CFE7"/>
      </a:accent3>
      <a:accent4>
        <a:srgbClr val="EF6952"/>
      </a:accent4>
      <a:accent5>
        <a:srgbClr val="51BFB0"/>
      </a:accent5>
      <a:accent6>
        <a:srgbClr val="F17FB1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635</Words>
  <Application>Microsoft Office PowerPoint</Application>
  <PresentationFormat>Widescreen</PresentationFormat>
  <Paragraphs>103</Paragraphs>
  <Slides>23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UTM Avo</vt:lpstr>
      <vt:lpstr>Calibri Light</vt:lpstr>
      <vt:lpstr>Cambria</vt:lpstr>
      <vt:lpstr>#9Slide07 Altus</vt:lpstr>
      <vt:lpstr>Livvic</vt:lpstr>
      <vt:lpstr>UTM Showcard</vt:lpstr>
      <vt:lpstr>Zilla Slab Light</vt:lpstr>
      <vt:lpstr>#9Slide07 HoneyCream</vt:lpstr>
      <vt:lpstr>UTM Avenida</vt:lpstr>
      <vt:lpstr>Oswald Regular</vt:lpstr>
      <vt:lpstr>Englebert</vt:lpstr>
      <vt:lpstr>Roboto Condensed Light</vt:lpstr>
      <vt:lpstr>#9Slide02 Noi dung dai</vt:lpstr>
      <vt:lpstr>Calibri</vt:lpstr>
      <vt:lpstr>Arial</vt:lpstr>
      <vt:lpstr>Times New Roman</vt:lpstr>
      <vt:lpstr>Fira Sans Extra Condensed Medium</vt:lpstr>
      <vt:lpstr>Zilla Slab</vt:lpstr>
      <vt:lpstr>SVN-Newton</vt:lpstr>
      <vt:lpstr>#9Slide05 Aphrodite Pro</vt:lpstr>
      <vt:lpstr>Back to School Social Media XL by Slidesgo</vt:lpstr>
      <vt:lpstr>1_Back to School Social Media XL by Slidesgo</vt:lpstr>
      <vt:lpstr>20_Office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ong si</cp:lastModifiedBy>
  <cp:revision>2</cp:revision>
  <dcterms:created xsi:type="dcterms:W3CDTF">2023-04-28T00:44:21Z</dcterms:created>
  <dcterms:modified xsi:type="dcterms:W3CDTF">2025-05-13T10:34:41Z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2023-04-28T01:51:05Z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869c0ad2-a9be-4c71-b304-ab7615fd851b</vt:lpwstr>
  </property>
  <property fmtid="{D5CDD505-2E9C-101B-9397-08002B2CF9AE}" pid="8" name="MSIP_Label_defa4170-0d19-0005-0004-bc88714345d2_ContentBits">
    <vt:lpwstr>0</vt:lpwstr>
  </property>
</Properties>
</file>