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7" r:id="rId2"/>
    <p:sldId id="258" r:id="rId3"/>
    <p:sldId id="286" r:id="rId4"/>
    <p:sldId id="259" r:id="rId5"/>
    <p:sldId id="287" r:id="rId6"/>
    <p:sldId id="260" r:id="rId7"/>
    <p:sldId id="261" r:id="rId8"/>
    <p:sldId id="280" r:id="rId9"/>
    <p:sldId id="284" r:id="rId10"/>
  </p:sldIdLst>
  <p:sldSz cx="12192000" cy="6858000"/>
  <p:notesSz cx="6858000" cy="9144000"/>
  <p:embeddedFontLst>
    <p:embeddedFont>
      <p:font typeface="#9Slide07 Altus" panose="020B0604020202020204" charset="0"/>
      <p:regular r:id="rId12"/>
    </p:embeddedFont>
    <p:embeddedFont>
      <p:font typeface="#9Slide07 HoneyCream" panose="020B0604020202020204" charset="0"/>
      <p:regular r:id="rId13"/>
    </p:embeddedFont>
    <p:embeddedFont>
      <p:font typeface="#9Slide07 SVNZiclets" panose="02000603000000000000" charset="0"/>
      <p:regular r:id="rId14"/>
    </p:embeddedFont>
    <p:embeddedFont>
      <p:font typeface="Cambria" panose="02040503050406030204" pitchFamily="18" charset="0"/>
      <p:regular r:id="rId15"/>
      <p:bold r:id="rId16"/>
      <p:italic r:id="rId17"/>
      <p:boldItalic r:id="rId1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679B0-23F3-4DC3-BE7C-6A752A7D4524}"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F6A7A-438C-4597-99C7-93FBF3FD9E70}" type="slidenum">
              <a:rPr lang="en-US" smtClean="0"/>
              <a:t>‹#›</a:t>
            </a:fld>
            <a:endParaRPr lang="en-US"/>
          </a:p>
        </p:txBody>
      </p:sp>
    </p:spTree>
    <p:extLst>
      <p:ext uri="{BB962C8B-B14F-4D97-AF65-F5344CB8AC3E}">
        <p14:creationId xmlns:p14="http://schemas.microsoft.com/office/powerpoint/2010/main" val="237431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F6A7A-438C-4597-99C7-93FBF3FD9E70}" type="slidenum">
              <a:rPr lang="en-US" smtClean="0"/>
              <a:t>4</a:t>
            </a:fld>
            <a:endParaRPr lang="en-US"/>
          </a:p>
        </p:txBody>
      </p:sp>
    </p:spTree>
    <p:extLst>
      <p:ext uri="{BB962C8B-B14F-4D97-AF65-F5344CB8AC3E}">
        <p14:creationId xmlns:p14="http://schemas.microsoft.com/office/powerpoint/2010/main" val="321051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F6A7A-438C-4597-99C7-93FBF3FD9E70}" type="slidenum">
              <a:rPr lang="en-US" smtClean="0"/>
              <a:t>5</a:t>
            </a:fld>
            <a:endParaRPr lang="en-US"/>
          </a:p>
        </p:txBody>
      </p:sp>
    </p:spTree>
    <p:extLst>
      <p:ext uri="{BB962C8B-B14F-4D97-AF65-F5344CB8AC3E}">
        <p14:creationId xmlns:p14="http://schemas.microsoft.com/office/powerpoint/2010/main" val="1949892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圆角矩形 7"/>
          <p:cNvSpPr/>
          <p:nvPr userDrawn="1"/>
        </p:nvSpPr>
        <p:spPr>
          <a:xfrm>
            <a:off x="518746" y="360484"/>
            <a:ext cx="11245361" cy="6321669"/>
          </a:xfrm>
          <a:prstGeom prst="roundRect">
            <a:avLst>
              <a:gd name="adj" fmla="val 9577"/>
            </a:avLst>
          </a:prstGeom>
          <a:solidFill>
            <a:schemeClr val="bg1"/>
          </a:solidFill>
          <a:ln w="76200">
            <a:solidFill>
              <a:srgbClr val="79CF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8939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662239310"/>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22118"/>
          <a:stretch/>
        </p:blipFill>
        <p:spPr>
          <a:xfrm>
            <a:off x="47195" y="70011"/>
            <a:ext cx="9440778" cy="526147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3904556"/>
            <a:ext cx="6076950" cy="2953443"/>
          </a:xfrm>
          <a:prstGeom prst="rect">
            <a:avLst/>
          </a:prstGeom>
        </p:spPr>
      </p:pic>
      <p:pic>
        <p:nvPicPr>
          <p:cNvPr id="8" name="Picture 7"/>
          <p:cNvPicPr>
            <a:picLocks noChangeAspect="1"/>
          </p:cNvPicPr>
          <p:nvPr/>
        </p:nvPicPr>
        <p:blipFill>
          <a:blip r:embed="rId5"/>
          <a:stretch>
            <a:fillRect/>
          </a:stretch>
        </p:blipFill>
        <p:spPr>
          <a:xfrm>
            <a:off x="-49301" y="-12491"/>
            <a:ext cx="12290601" cy="6882981"/>
          </a:xfrm>
          <a:prstGeom prst="rect">
            <a:avLst/>
          </a:prstGeom>
        </p:spPr>
      </p:pic>
    </p:spTree>
    <p:extLst>
      <p:ext uri="{BB962C8B-B14F-4D97-AF65-F5344CB8AC3E}">
        <p14:creationId xmlns:p14="http://schemas.microsoft.com/office/powerpoint/2010/main" val="94653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22118"/>
          <a:stretch/>
        </p:blipFill>
        <p:spPr>
          <a:xfrm>
            <a:off x="336357" y="-19050"/>
            <a:ext cx="11519286" cy="6419850"/>
          </a:xfrm>
          <a:prstGeom prst="rect">
            <a:avLst/>
          </a:prstGeom>
        </p:spPr>
      </p:pic>
      <p:sp>
        <p:nvSpPr>
          <p:cNvPr id="17" name="Rectangle 3">
            <a:extLst>
              <a:ext uri="{FF2B5EF4-FFF2-40B4-BE49-F238E27FC236}">
                <a16:creationId xmlns:a16="http://schemas.microsoft.com/office/drawing/2014/main" id="{AFDE02FF-976D-4ACB-8BF3-5DCA23856A17}"/>
              </a:ext>
            </a:extLst>
          </p:cNvPr>
          <p:cNvSpPr txBox="1">
            <a:spLocks noChangeArrowheads="1"/>
          </p:cNvSpPr>
          <p:nvPr/>
        </p:nvSpPr>
        <p:spPr>
          <a:xfrm>
            <a:off x="1981200" y="2802182"/>
            <a:ext cx="7862751" cy="219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zh-CN" sz="9600" b="1" dirty="0">
                <a:ln w="28575">
                  <a:solidFill>
                    <a:schemeClr val="tx1">
                      <a:lumMod val="85000"/>
                      <a:lumOff val="15000"/>
                    </a:schemeClr>
                  </a:solidFill>
                </a:ln>
                <a:solidFill>
                  <a:schemeClr val="accent5">
                    <a:lumMod val="40000"/>
                    <a:lumOff val="60000"/>
                  </a:schemeClr>
                </a:solidFill>
                <a:latin typeface="#9Slide07 SVNZiclets" panose="02000603000000000000" pitchFamily="2" charset="0"/>
                <a:ea typeface="思源宋体 CN" panose="02020400000000000000" pitchFamily="18" charset="-122"/>
                <a:sym typeface="思源宋体 CN" panose="02020400000000000000" pitchFamily="18" charset="-122"/>
              </a:rPr>
              <a:t>KHỞI ĐỘNG</a:t>
            </a:r>
            <a:endParaRPr lang="zh-CN" altLang="en-US" sz="9600" b="1" dirty="0">
              <a:ln w="28575">
                <a:solidFill>
                  <a:schemeClr val="tx1">
                    <a:lumMod val="85000"/>
                    <a:lumOff val="15000"/>
                  </a:schemeClr>
                </a:solidFill>
              </a:ln>
              <a:solidFill>
                <a:schemeClr val="accent5">
                  <a:lumMod val="40000"/>
                  <a:lumOff val="60000"/>
                </a:schemeClr>
              </a:solidFill>
              <a:latin typeface="#9Slide07 SVNZiclets" panose="02000603000000000000" pitchFamily="2" charset="0"/>
              <a:ea typeface="思源宋体 CN" panose="02020400000000000000" pitchFamily="18" charset="-122"/>
              <a:sym typeface="思源宋体 CN" panose="02020400000000000000" pitchFamily="18" charset="-122"/>
            </a:endParaRPr>
          </a:p>
        </p:txBody>
      </p:sp>
      <p:sp>
        <p:nvSpPr>
          <p:cNvPr id="19" name="Rectangle 2">
            <a:extLst>
              <a:ext uri="{FF2B5EF4-FFF2-40B4-BE49-F238E27FC236}">
                <a16:creationId xmlns:a16="http://schemas.microsoft.com/office/drawing/2014/main" id="{C9D9F4AE-B86E-48EE-B8DA-13FD6A1F0D93}"/>
              </a:ext>
            </a:extLst>
          </p:cNvPr>
          <p:cNvSpPr txBox="1">
            <a:spLocks noChangeArrowheads="1"/>
          </p:cNvSpPr>
          <p:nvPr/>
        </p:nvSpPr>
        <p:spPr>
          <a:xfrm>
            <a:off x="1614351" y="2344982"/>
            <a:ext cx="8229600" cy="633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6600" b="1" dirty="0">
                <a:ln>
                  <a:solidFill>
                    <a:schemeClr val="tx1">
                      <a:lumMod val="85000"/>
                      <a:lumOff val="15000"/>
                    </a:schemeClr>
                  </a:solidFill>
                </a:ln>
                <a:solidFill>
                  <a:schemeClr val="accent4">
                    <a:lumMod val="60000"/>
                    <a:lumOff val="40000"/>
                  </a:schemeClr>
                </a:solidFill>
                <a:latin typeface="#9Slide07 SVNZiclets" panose="02000603000000000000" pitchFamily="2" charset="0"/>
                <a:ea typeface="思源宋体 CN" panose="02020400000000000000" pitchFamily="18" charset="-122"/>
                <a:sym typeface="思源宋体 CN" panose="02020400000000000000" pitchFamily="18" charset="-122"/>
              </a:rPr>
              <a:t>01</a:t>
            </a:r>
            <a:endParaRPr lang="zh-CN" altLang="en-US" sz="6600" b="1" dirty="0">
              <a:ln>
                <a:solidFill>
                  <a:schemeClr val="tx1">
                    <a:lumMod val="85000"/>
                    <a:lumOff val="15000"/>
                  </a:schemeClr>
                </a:solidFill>
              </a:ln>
              <a:solidFill>
                <a:schemeClr val="accent4">
                  <a:lumMod val="60000"/>
                  <a:lumOff val="40000"/>
                </a:schemeClr>
              </a:solidFill>
              <a:latin typeface="#9Slide07 SVNZiclets" panose="02000603000000000000" pitchFamily="2" charset="0"/>
              <a:ea typeface="思源宋体 CN" panose="02020400000000000000" pitchFamily="18" charset="-122"/>
              <a:sym typeface="思源宋体 CN" panose="02020400000000000000" pitchFamily="18" charset="-122"/>
            </a:endParaRPr>
          </a:p>
        </p:txBody>
      </p:sp>
    </p:spTree>
    <p:extLst>
      <p:ext uri="{BB962C8B-B14F-4D97-AF65-F5344CB8AC3E}">
        <p14:creationId xmlns:p14="http://schemas.microsoft.com/office/powerpoint/2010/main" val="1564994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22118"/>
          <a:stretch/>
        </p:blipFill>
        <p:spPr>
          <a:xfrm>
            <a:off x="336357" y="-19050"/>
            <a:ext cx="11519286" cy="6419850"/>
          </a:xfrm>
          <a:prstGeom prst="rect">
            <a:avLst/>
          </a:prstGeom>
        </p:spPr>
      </p:pic>
      <p:sp>
        <p:nvSpPr>
          <p:cNvPr id="17" name="Rectangle 3">
            <a:extLst>
              <a:ext uri="{FF2B5EF4-FFF2-40B4-BE49-F238E27FC236}">
                <a16:creationId xmlns:a16="http://schemas.microsoft.com/office/drawing/2014/main" id="{AFDE02FF-976D-4ACB-8BF3-5DCA23856A17}"/>
              </a:ext>
            </a:extLst>
          </p:cNvPr>
          <p:cNvSpPr txBox="1">
            <a:spLocks noChangeArrowheads="1"/>
          </p:cNvSpPr>
          <p:nvPr/>
        </p:nvSpPr>
        <p:spPr>
          <a:xfrm>
            <a:off x="1981200" y="2802182"/>
            <a:ext cx="7862751" cy="219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zh-CN" sz="9600" b="1" dirty="0">
                <a:ln w="28575">
                  <a:solidFill>
                    <a:schemeClr val="tx1">
                      <a:lumMod val="85000"/>
                      <a:lumOff val="15000"/>
                    </a:schemeClr>
                  </a:solidFill>
                </a:ln>
                <a:solidFill>
                  <a:schemeClr val="accent5">
                    <a:lumMod val="40000"/>
                    <a:lumOff val="60000"/>
                  </a:schemeClr>
                </a:solidFill>
                <a:latin typeface="#9Slide07 SVNZiclets" panose="02000603000000000000" pitchFamily="2" charset="0"/>
                <a:ea typeface="思源宋体 CN" panose="02020400000000000000" pitchFamily="18" charset="-122"/>
                <a:sym typeface="思源宋体 CN" panose="02020400000000000000" pitchFamily="18" charset="-122"/>
              </a:rPr>
              <a:t>VẬN DỤNG</a:t>
            </a:r>
            <a:endParaRPr lang="zh-CN" altLang="en-US" sz="9600" b="1" dirty="0">
              <a:ln w="28575">
                <a:solidFill>
                  <a:schemeClr val="tx1">
                    <a:lumMod val="85000"/>
                    <a:lumOff val="15000"/>
                  </a:schemeClr>
                </a:solidFill>
              </a:ln>
              <a:solidFill>
                <a:schemeClr val="accent5">
                  <a:lumMod val="40000"/>
                  <a:lumOff val="60000"/>
                </a:schemeClr>
              </a:solidFill>
              <a:latin typeface="#9Slide07 SVNZiclets" panose="02000603000000000000" pitchFamily="2" charset="0"/>
              <a:ea typeface="思源宋体 CN" panose="02020400000000000000" pitchFamily="18" charset="-122"/>
              <a:sym typeface="思源宋体 CN" panose="02020400000000000000" pitchFamily="18" charset="-122"/>
            </a:endParaRPr>
          </a:p>
        </p:txBody>
      </p:sp>
      <p:sp>
        <p:nvSpPr>
          <p:cNvPr id="19" name="Rectangle 2">
            <a:extLst>
              <a:ext uri="{FF2B5EF4-FFF2-40B4-BE49-F238E27FC236}">
                <a16:creationId xmlns:a16="http://schemas.microsoft.com/office/drawing/2014/main" id="{C9D9F4AE-B86E-48EE-B8DA-13FD6A1F0D93}"/>
              </a:ext>
            </a:extLst>
          </p:cNvPr>
          <p:cNvSpPr txBox="1">
            <a:spLocks noChangeArrowheads="1"/>
          </p:cNvSpPr>
          <p:nvPr/>
        </p:nvSpPr>
        <p:spPr>
          <a:xfrm>
            <a:off x="1614351" y="2344982"/>
            <a:ext cx="8229600" cy="633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6600" b="1" dirty="0">
                <a:ln>
                  <a:solidFill>
                    <a:schemeClr val="tx1">
                      <a:lumMod val="85000"/>
                      <a:lumOff val="15000"/>
                    </a:schemeClr>
                  </a:solidFill>
                </a:ln>
                <a:solidFill>
                  <a:schemeClr val="accent4">
                    <a:lumMod val="60000"/>
                    <a:lumOff val="40000"/>
                  </a:schemeClr>
                </a:solidFill>
                <a:latin typeface="#9Slide07 SVNZiclets" panose="02000603000000000000" pitchFamily="2" charset="0"/>
                <a:ea typeface="思源宋体 CN" panose="02020400000000000000" pitchFamily="18" charset="-122"/>
                <a:sym typeface="思源宋体 CN" panose="02020400000000000000" pitchFamily="18" charset="-122"/>
              </a:rPr>
              <a:t>02</a:t>
            </a:r>
            <a:endParaRPr lang="zh-CN" altLang="en-US" sz="6600" b="1" dirty="0">
              <a:ln>
                <a:solidFill>
                  <a:schemeClr val="tx1">
                    <a:lumMod val="85000"/>
                    <a:lumOff val="15000"/>
                  </a:schemeClr>
                </a:solidFill>
              </a:ln>
              <a:solidFill>
                <a:schemeClr val="accent4">
                  <a:lumMod val="60000"/>
                  <a:lumOff val="40000"/>
                </a:schemeClr>
              </a:solidFill>
              <a:latin typeface="#9Slide07 SVNZiclets" panose="02000603000000000000" pitchFamily="2" charset="0"/>
              <a:ea typeface="思源宋体 CN" panose="02020400000000000000" pitchFamily="18" charset="-122"/>
              <a:sym typeface="思源宋体 CN" panose="02020400000000000000" pitchFamily="18" charset="-122"/>
            </a:endParaRPr>
          </a:p>
        </p:txBody>
      </p:sp>
    </p:spTree>
    <p:extLst>
      <p:ext uri="{BB962C8B-B14F-4D97-AF65-F5344CB8AC3E}">
        <p14:creationId xmlns:p14="http://schemas.microsoft.com/office/powerpoint/2010/main" val="3004347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103" y="4585910"/>
            <a:ext cx="10608906" cy="1968616"/>
          </a:xfrm>
          <a:prstGeom prst="rect">
            <a:avLst/>
          </a:prstGeom>
        </p:spPr>
        <p:txBody>
          <a:bodyPr wrap="square">
            <a:spAutoFit/>
          </a:bodyPr>
          <a:lstStyle/>
          <a:p>
            <a:pPr algn="just">
              <a:lnSpc>
                <a:spcPct val="120000"/>
              </a:lnSpc>
              <a:spcAft>
                <a:spcPts val="0"/>
              </a:spcAft>
            </a:pPr>
            <a:r>
              <a:rPr lang="nl-NL" sz="2600" dirty="0">
                <a:latin typeface="Cambria" panose="02040503050406030204" pitchFamily="18" charset="0"/>
                <a:ea typeface="Cambria" panose="02040503050406030204" pitchFamily="18" charset="0"/>
              </a:rPr>
              <a:t>+ Các bạn trong hình đang đi trên đường về nhà vào buổi học nào?</a:t>
            </a:r>
            <a:endParaRPr lang="en-US" sz="2600" dirty="0">
              <a:latin typeface="Cambria" panose="02040503050406030204" pitchFamily="18" charset="0"/>
              <a:ea typeface="Cambria" panose="02040503050406030204" pitchFamily="18" charset="0"/>
            </a:endParaRPr>
          </a:p>
          <a:p>
            <a:pPr algn="just">
              <a:lnSpc>
                <a:spcPct val="120000"/>
              </a:lnSpc>
              <a:spcAft>
                <a:spcPts val="0"/>
              </a:spcAft>
            </a:pPr>
            <a:r>
              <a:rPr lang="nl-NL" sz="2600" dirty="0">
                <a:latin typeface="Cambria" panose="02040503050406030204" pitchFamily="18" charset="0"/>
                <a:ea typeface="Cambria" panose="02040503050406030204" pitchFamily="18" charset="0"/>
              </a:rPr>
              <a:t>+ Buổi chiều, Mặt trời sắp lặn ở phương nào? </a:t>
            </a:r>
            <a:endParaRPr lang="en-US" sz="2600" dirty="0">
              <a:latin typeface="Cambria" panose="02040503050406030204" pitchFamily="18" charset="0"/>
              <a:ea typeface="Cambria" panose="02040503050406030204" pitchFamily="18" charset="0"/>
            </a:endParaRPr>
          </a:p>
          <a:p>
            <a:pPr algn="just">
              <a:lnSpc>
                <a:spcPct val="120000"/>
              </a:lnSpc>
              <a:spcAft>
                <a:spcPts val="0"/>
              </a:spcAft>
            </a:pPr>
            <a:r>
              <a:rPr lang="nl-NL" sz="2600" dirty="0">
                <a:latin typeface="Cambria" panose="02040503050406030204" pitchFamily="18" charset="0"/>
                <a:ea typeface="Cambria" panose="02040503050406030204" pitchFamily="18" charset="0"/>
              </a:rPr>
              <a:t>+ Vậy các em hãy quan sát kĩ từng hình xem các bạn đang đi về phương nào? </a:t>
            </a:r>
            <a:endParaRPr lang="en-US" sz="2600" dirty="0">
              <a:effectLst/>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8372" y1="80453" x2="17015" y2="87535"/>
                        <a14:foregroundMark x1="22756" y1="93201" x2="24217" y2="96317"/>
                        <a14:foregroundMark x1="12735" y1="25779" x2="43215" y2="12748"/>
                        <a14:foregroundMark x1="4175" y1="11898" x2="41858" y2="5099"/>
                        <a14:foregroundMark x1="1879" y1="40793" x2="1044" y2="48442"/>
                        <a14:foregroundMark x1="59081" y1="13031" x2="96138" y2="90368"/>
                        <a14:foregroundMark x1="97808" y1="7082" x2="55115" y2="90652"/>
                        <a14:foregroundMark x1="75470" y1="89802" x2="76200" y2="95184"/>
                        <a14:foregroundMark x1="75887" y1="71955" x2="94468" y2="77620"/>
                        <a14:foregroundMark x1="95929" y1="74221" x2="98225" y2="81303"/>
                        <a14:foregroundMark x1="92693" y1="92918" x2="94259" y2="92918"/>
                        <a14:foregroundMark x1="91545" y1="8782" x2="94781" y2="5099"/>
                        <a14:foregroundMark x1="84238" y1="14731" x2="54593" y2="6516"/>
                        <a14:foregroundMark x1="86013" y1="49858" x2="87996" y2="58357"/>
                        <a14:foregroundMark x1="21712" y1="36261" x2="18894" y2="59490"/>
                      </a14:backgroundRemoval>
                    </a14:imgEffect>
                  </a14:imgLayer>
                </a14:imgProps>
              </a:ext>
            </a:extLst>
          </a:blip>
          <a:stretch>
            <a:fillRect/>
          </a:stretch>
        </p:blipFill>
        <p:spPr>
          <a:xfrm>
            <a:off x="2324405" y="1971985"/>
            <a:ext cx="7300593" cy="2690093"/>
          </a:xfrm>
          <a:prstGeom prst="rect">
            <a:avLst/>
          </a:prstGeom>
        </p:spPr>
      </p:pic>
      <p:sp>
        <p:nvSpPr>
          <p:cNvPr id="6" name="Rectangle 5"/>
          <p:cNvSpPr/>
          <p:nvPr/>
        </p:nvSpPr>
        <p:spPr>
          <a:xfrm>
            <a:off x="967275" y="623510"/>
            <a:ext cx="10260562" cy="1219821"/>
          </a:xfrm>
          <a:prstGeom prst="rect">
            <a:avLst/>
          </a:prstGeom>
        </p:spPr>
        <p:txBody>
          <a:bodyPr wrap="square">
            <a:spAutoFit/>
          </a:bodyPr>
          <a:lstStyle/>
          <a:p>
            <a:pPr algn="just">
              <a:lnSpc>
                <a:spcPct val="120000"/>
              </a:lnSpc>
              <a:spcAft>
                <a:spcPts val="0"/>
              </a:spcAft>
            </a:pPr>
            <a:r>
              <a:rPr lang="en-US" sz="3200" b="1" dirty="0" err="1">
                <a:solidFill>
                  <a:srgbClr val="C00000"/>
                </a:solidFill>
                <a:latin typeface="Cambria" panose="02040503050406030204" pitchFamily="18" charset="0"/>
                <a:ea typeface="Cambria" panose="02040503050406030204" pitchFamily="18" charset="0"/>
              </a:rPr>
              <a:t>Buổi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chiều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các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đang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trên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đường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học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về</a:t>
            </a:r>
            <a:r>
              <a:rPr lang="en-US" sz="3200" b="1" dirty="0">
                <a:solidFill>
                  <a:srgbClr val="C00000"/>
                </a:solidFill>
                <a:latin typeface="Cambria" panose="02040503050406030204" pitchFamily="18" charset="0"/>
                <a:ea typeface="Cambria" panose="02040503050406030204" pitchFamily="18" charset="0"/>
              </a:rPr>
              <a:t>. </a:t>
            </a:r>
          </a:p>
          <a:p>
            <a:pPr algn="just">
              <a:lnSpc>
                <a:spcPct val="120000"/>
              </a:lnSpc>
              <a:spcAft>
                <a:spcPts val="0"/>
              </a:spcAft>
            </a:pPr>
            <a:r>
              <a:rPr lang="en-US" sz="3200" b="1" dirty="0" err="1">
                <a:solidFill>
                  <a:srgbClr val="C00000"/>
                </a:solidFill>
                <a:latin typeface="Cambria" panose="02040503050406030204" pitchFamily="18" charset="0"/>
                <a:ea typeface="Cambria" panose="02040503050406030204" pitchFamily="18" charset="0"/>
              </a:rPr>
              <a:t>Mỗi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đang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về</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phương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nào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Vì</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sao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em</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biết</a:t>
            </a:r>
            <a:r>
              <a:rPr lang="en-US" sz="3200" b="1" dirty="0">
                <a:solidFill>
                  <a:srgbClr val="C00000"/>
                </a:solidFill>
                <a:latin typeface="Cambria" panose="02040503050406030204" pitchFamily="18" charset="0"/>
                <a:ea typeface="Cambria" panose="02040503050406030204" pitchFamily="18" charset="0"/>
              </a:rPr>
              <a:t>?</a:t>
            </a:r>
            <a:endParaRPr lang="en-US" sz="3200" b="1" dirty="0">
              <a:solidFill>
                <a:srgbClr val="C00000"/>
              </a:solidFill>
              <a:effectLst/>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0492" y="3246424"/>
            <a:ext cx="2781508" cy="1275159"/>
          </a:xfrm>
          <a:prstGeom prst="rect">
            <a:avLst/>
          </a:prstGeom>
        </p:spPr>
      </p:pic>
    </p:spTree>
    <p:extLst>
      <p:ext uri="{BB962C8B-B14F-4D97-AF65-F5344CB8AC3E}">
        <p14:creationId xmlns:p14="http://schemas.microsoft.com/office/powerpoint/2010/main" val="403477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699" y="5072624"/>
            <a:ext cx="4935893" cy="572464"/>
          </a:xfrm>
          <a:prstGeom prst="rect">
            <a:avLst/>
          </a:prstGeom>
        </p:spPr>
        <p:txBody>
          <a:bodyPr wrap="square">
            <a:spAutoFit/>
          </a:bodyPr>
          <a:lstStyle/>
          <a:p>
            <a:pPr algn="just">
              <a:lnSpc>
                <a:spcPct val="120000"/>
              </a:lnSpc>
              <a:spcAft>
                <a:spcPts val="0"/>
              </a:spcAft>
            </a:pPr>
            <a:r>
              <a:rPr lang="en-US" sz="2600" dirty="0" err="1">
                <a:latin typeface="Cambria" panose="02040503050406030204" pitchFamily="18" charset="0"/>
                <a:ea typeface="Cambria" panose="02040503050406030204" pitchFamily="18" charset="0"/>
              </a:rPr>
              <a:t>Bạn</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nam</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đang</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đi</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về</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hướng</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đông</a:t>
            </a:r>
            <a:endParaRPr lang="en-US" sz="2600" dirty="0">
              <a:effectLst/>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372" y1="80453" x2="17015" y2="87535"/>
                        <a14:foregroundMark x1="22756" y1="93201" x2="24217" y2="96317"/>
                        <a14:foregroundMark x1="12735" y1="25779" x2="43215" y2="12748"/>
                        <a14:foregroundMark x1="4175" y1="11898" x2="41858" y2="5099"/>
                        <a14:foregroundMark x1="1879" y1="40793" x2="1044" y2="48442"/>
                        <a14:foregroundMark x1="59081" y1="13031" x2="96138" y2="90368"/>
                        <a14:foregroundMark x1="97808" y1="7082" x2="55115" y2="90652"/>
                        <a14:foregroundMark x1="75470" y1="89802" x2="76200" y2="95184"/>
                        <a14:foregroundMark x1="75887" y1="71955" x2="94468" y2="77620"/>
                        <a14:foregroundMark x1="95929" y1="74221" x2="98225" y2="81303"/>
                        <a14:foregroundMark x1="92693" y1="92918" x2="94259" y2="92918"/>
                        <a14:foregroundMark x1="91545" y1="8782" x2="94781" y2="5099"/>
                        <a14:foregroundMark x1="84238" y1="14731" x2="54593" y2="6516"/>
                        <a14:foregroundMark x1="86013" y1="49858" x2="87996" y2="58357"/>
                        <a14:foregroundMark x1="21712" y1="36261" x2="18894" y2="59490"/>
                      </a14:backgroundRemoval>
                    </a14:imgEffect>
                  </a14:imgLayer>
                </a14:imgProps>
              </a:ext>
            </a:extLst>
          </a:blip>
          <a:srcRect r="51065"/>
          <a:stretch/>
        </p:blipFill>
        <p:spPr>
          <a:xfrm>
            <a:off x="1587288" y="2382531"/>
            <a:ext cx="3572542" cy="2690093"/>
          </a:xfrm>
          <a:prstGeom prst="rect">
            <a:avLst/>
          </a:prstGeom>
        </p:spPr>
      </p:pic>
      <p:sp>
        <p:nvSpPr>
          <p:cNvPr id="6" name="Rectangle 5"/>
          <p:cNvSpPr/>
          <p:nvPr/>
        </p:nvSpPr>
        <p:spPr>
          <a:xfrm>
            <a:off x="967275" y="623510"/>
            <a:ext cx="10260562" cy="1219821"/>
          </a:xfrm>
          <a:prstGeom prst="rect">
            <a:avLst/>
          </a:prstGeom>
        </p:spPr>
        <p:txBody>
          <a:bodyPr wrap="square">
            <a:spAutoFit/>
          </a:bodyPr>
          <a:lstStyle/>
          <a:p>
            <a:pPr algn="just">
              <a:lnSpc>
                <a:spcPct val="120000"/>
              </a:lnSpc>
              <a:spcAft>
                <a:spcPts val="0"/>
              </a:spcAft>
            </a:pPr>
            <a:r>
              <a:rPr lang="en-US" sz="3200" b="1" dirty="0" err="1">
                <a:solidFill>
                  <a:srgbClr val="C00000"/>
                </a:solidFill>
                <a:latin typeface="Cambria" panose="02040503050406030204" pitchFamily="18" charset="0"/>
                <a:ea typeface="Cambria" panose="02040503050406030204" pitchFamily="18" charset="0"/>
              </a:rPr>
              <a:t>Buổi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chiều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các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đang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trên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đường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học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về</a:t>
            </a:r>
            <a:r>
              <a:rPr lang="en-US" sz="3200" b="1" dirty="0">
                <a:solidFill>
                  <a:srgbClr val="C00000"/>
                </a:solidFill>
                <a:latin typeface="Cambria" panose="02040503050406030204" pitchFamily="18" charset="0"/>
                <a:ea typeface="Cambria" panose="02040503050406030204" pitchFamily="18" charset="0"/>
              </a:rPr>
              <a:t>. </a:t>
            </a:r>
          </a:p>
          <a:p>
            <a:pPr algn="just">
              <a:lnSpc>
                <a:spcPct val="120000"/>
              </a:lnSpc>
              <a:spcAft>
                <a:spcPts val="0"/>
              </a:spcAft>
            </a:pPr>
            <a:r>
              <a:rPr lang="en-US" sz="3200" b="1" dirty="0" err="1">
                <a:solidFill>
                  <a:srgbClr val="C00000"/>
                </a:solidFill>
                <a:latin typeface="Cambria" panose="02040503050406030204" pitchFamily="18" charset="0"/>
                <a:ea typeface="Cambria" panose="02040503050406030204" pitchFamily="18" charset="0"/>
              </a:rPr>
              <a:t>Mỗi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đang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về</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phương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nào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Vì</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sao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em</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biết</a:t>
            </a:r>
            <a:r>
              <a:rPr lang="en-US" sz="3200" b="1" dirty="0">
                <a:solidFill>
                  <a:srgbClr val="C00000"/>
                </a:solidFill>
                <a:latin typeface="Cambria" panose="02040503050406030204" pitchFamily="18" charset="0"/>
                <a:ea typeface="Cambria" panose="02040503050406030204" pitchFamily="18" charset="0"/>
              </a:rPr>
              <a:t>?</a:t>
            </a:r>
            <a:endParaRPr lang="en-US" sz="3200" b="1" dirty="0">
              <a:solidFill>
                <a:srgbClr val="C00000"/>
              </a:solidFill>
              <a:effectLst/>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372" y1="80453" x2="17015" y2="87535"/>
                        <a14:foregroundMark x1="22756" y1="93201" x2="24217" y2="96317"/>
                        <a14:foregroundMark x1="12735" y1="25779" x2="43215" y2="12748"/>
                        <a14:foregroundMark x1="4175" y1="11898" x2="41858" y2="5099"/>
                        <a14:foregroundMark x1="1879" y1="40793" x2="1044" y2="48442"/>
                        <a14:foregroundMark x1="59081" y1="13031" x2="96138" y2="90368"/>
                        <a14:foregroundMark x1="97808" y1="7082" x2="55115" y2="90652"/>
                        <a14:foregroundMark x1="75470" y1="89802" x2="76200" y2="95184"/>
                        <a14:foregroundMark x1="75887" y1="71955" x2="94468" y2="77620"/>
                        <a14:foregroundMark x1="95929" y1="74221" x2="98225" y2="81303"/>
                        <a14:foregroundMark x1="92693" y1="92918" x2="94259" y2="92918"/>
                        <a14:foregroundMark x1="91545" y1="8782" x2="94781" y2="5099"/>
                        <a14:foregroundMark x1="84238" y1="14731" x2="54593" y2="6516"/>
                        <a14:foregroundMark x1="86013" y1="49858" x2="87996" y2="58357"/>
                        <a14:foregroundMark x1="21712" y1="36261" x2="18894" y2="59490"/>
                      </a14:backgroundRemoval>
                    </a14:imgEffect>
                  </a14:imgLayer>
                </a14:imgProps>
              </a:ext>
            </a:extLst>
          </a:blip>
          <a:srcRect l="50682"/>
          <a:stretch/>
        </p:blipFill>
        <p:spPr>
          <a:xfrm>
            <a:off x="6783355" y="2382531"/>
            <a:ext cx="3600533" cy="2690093"/>
          </a:xfrm>
          <a:prstGeom prst="rect">
            <a:avLst/>
          </a:prstGeom>
        </p:spPr>
      </p:pic>
      <p:sp>
        <p:nvSpPr>
          <p:cNvPr id="8" name="Rectangle 7"/>
          <p:cNvSpPr/>
          <p:nvPr/>
        </p:nvSpPr>
        <p:spPr>
          <a:xfrm>
            <a:off x="6218854" y="5069395"/>
            <a:ext cx="4935893" cy="572464"/>
          </a:xfrm>
          <a:prstGeom prst="rect">
            <a:avLst/>
          </a:prstGeom>
        </p:spPr>
        <p:txBody>
          <a:bodyPr wrap="square">
            <a:spAutoFit/>
          </a:bodyPr>
          <a:lstStyle/>
          <a:p>
            <a:pPr algn="just">
              <a:lnSpc>
                <a:spcPct val="120000"/>
              </a:lnSpc>
              <a:spcAft>
                <a:spcPts val="0"/>
              </a:spcAft>
            </a:pPr>
            <a:r>
              <a:rPr lang="en-US" sz="2600" dirty="0" err="1">
                <a:latin typeface="Cambria" panose="02040503050406030204" pitchFamily="18" charset="0"/>
                <a:ea typeface="Cambria" panose="02040503050406030204" pitchFamily="18" charset="0"/>
              </a:rPr>
              <a:t>Bạn</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nữ</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đang</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đi</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về</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hướng</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tây</a:t>
            </a:r>
            <a:endParaRPr lang="en-US" sz="26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7190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2B87FBD-9421-4A5F-9439-36BD4495C4C2}"/>
              </a:ext>
            </a:extLst>
          </p:cNvPr>
          <p:cNvGrpSpPr/>
          <p:nvPr/>
        </p:nvGrpSpPr>
        <p:grpSpPr>
          <a:xfrm>
            <a:off x="647163" y="522513"/>
            <a:ext cx="3103743" cy="584775"/>
            <a:chOff x="2188973" y="-8535012"/>
            <a:chExt cx="6173583" cy="2602964"/>
          </a:xfrm>
        </p:grpSpPr>
        <p:sp>
          <p:nvSpPr>
            <p:cNvPr id="17" name="文本框 16">
              <a:extLst>
                <a:ext uri="{FF2B5EF4-FFF2-40B4-BE49-F238E27FC236}">
                  <a16:creationId xmlns:a16="http://schemas.microsoft.com/office/drawing/2014/main" id="{DC9289F9-3E35-4F1A-BA3C-23D298EA5DAD}"/>
                </a:ext>
              </a:extLst>
            </p:cNvPr>
            <p:cNvSpPr txBox="1"/>
            <p:nvPr/>
          </p:nvSpPr>
          <p:spPr>
            <a:xfrm flipH="1">
              <a:off x="2188973" y="-8535012"/>
              <a:ext cx="5775350" cy="2602964"/>
            </a:xfrm>
            <a:prstGeom prst="rect">
              <a:avLst/>
            </a:prstGeom>
            <a:noFill/>
          </p:spPr>
          <p:txBody>
            <a:bodyPr wrap="square" rtlCol="0">
              <a:spAutoFit/>
            </a:bodyPr>
            <a:lstStyle/>
            <a:p>
              <a:pPr algn="ctr"/>
              <a:r>
                <a:rPr lang="en-US" altLang="zh-CN" sz="3200" b="1" dirty="0" err="1">
                  <a:solidFill>
                    <a:srgbClr val="3EB9EA"/>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Hoạt</a:t>
              </a:r>
              <a:r>
                <a:rPr lang="en-US" altLang="zh-CN" sz="3200" b="1" dirty="0">
                  <a:solidFill>
                    <a:srgbClr val="3EB9EA"/>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 </a:t>
              </a:r>
              <a:r>
                <a:rPr lang="en-US" altLang="zh-CN" sz="3200" b="1" dirty="0" err="1">
                  <a:solidFill>
                    <a:srgbClr val="3EB9EA"/>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động</a:t>
              </a:r>
              <a:r>
                <a:rPr lang="en-US" altLang="zh-CN" sz="3200" b="1" dirty="0">
                  <a:solidFill>
                    <a:srgbClr val="3EB9EA"/>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 2</a:t>
              </a:r>
              <a:endParaRPr lang="zh-CN" altLang="en-US" sz="3200" b="1" dirty="0">
                <a:solidFill>
                  <a:srgbClr val="3EB9EA"/>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nvGrpSpPr>
            <p:cNvPr id="18" name="组合 17">
              <a:extLst>
                <a:ext uri="{FF2B5EF4-FFF2-40B4-BE49-F238E27FC236}">
                  <a16:creationId xmlns:a16="http://schemas.microsoft.com/office/drawing/2014/main" id="{15503FAF-9719-4E29-AB03-1C7E61DF39FA}"/>
                </a:ext>
              </a:extLst>
            </p:cNvPr>
            <p:cNvGrpSpPr/>
            <p:nvPr/>
          </p:nvGrpSpPr>
          <p:grpSpPr>
            <a:xfrm>
              <a:off x="2432953" y="-7949431"/>
              <a:ext cx="5929603" cy="1795757"/>
              <a:chOff x="2453503" y="-4267316"/>
              <a:chExt cx="7466928" cy="1818348"/>
            </a:xfrm>
          </p:grpSpPr>
          <p:sp>
            <p:nvSpPr>
              <p:cNvPr id="19" name="Freeform 34">
                <a:extLst>
                  <a:ext uri="{FF2B5EF4-FFF2-40B4-BE49-F238E27FC236}">
                    <a16:creationId xmlns:a16="http://schemas.microsoft.com/office/drawing/2014/main" id="{26789F85-974E-4E12-888F-A944DF16DC80}"/>
                  </a:ext>
                </a:extLst>
              </p:cNvPr>
              <p:cNvSpPr>
                <a:spLocks noEditPoints="1"/>
              </p:cNvSpPr>
              <p:nvPr/>
            </p:nvSpPr>
            <p:spPr bwMode="auto">
              <a:xfrm>
                <a:off x="8932793" y="-4042896"/>
                <a:ext cx="987638" cy="136951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100000"/>
                </a:schemeClr>
              </a:solidFill>
              <a:ln>
                <a:solidFill>
                  <a:schemeClr val="accent1">
                    <a:lumMod val="100000"/>
                  </a:schemeClr>
                </a:solid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任意多边形 98">
                <a:extLst>
                  <a:ext uri="{FF2B5EF4-FFF2-40B4-BE49-F238E27FC236}">
                    <a16:creationId xmlns:a16="http://schemas.microsoft.com/office/drawing/2014/main" id="{056A6A52-EE18-48DC-AA77-6174F03BA2EF}"/>
                  </a:ext>
                </a:extLst>
              </p:cNvPr>
              <p:cNvSpPr/>
              <p:nvPr/>
            </p:nvSpPr>
            <p:spPr>
              <a:xfrm>
                <a:off x="2453503" y="-4267316"/>
                <a:ext cx="6479290" cy="1818348"/>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lumMod val="10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sp>
        <p:nvSpPr>
          <p:cNvPr id="10" name="Rectangle 9"/>
          <p:cNvSpPr/>
          <p:nvPr/>
        </p:nvSpPr>
        <p:spPr>
          <a:xfrm>
            <a:off x="883298" y="1057498"/>
            <a:ext cx="10621347" cy="1274195"/>
          </a:xfrm>
          <a:prstGeom prst="rect">
            <a:avLst/>
          </a:prstGeom>
        </p:spPr>
        <p:txBody>
          <a:bodyPr wrap="square">
            <a:spAutoFit/>
          </a:bodyPr>
          <a:lstStyle/>
          <a:p>
            <a:pPr algn="just">
              <a:lnSpc>
                <a:spcPct val="120000"/>
              </a:lnSpc>
              <a:spcAft>
                <a:spcPts val="0"/>
              </a:spcAft>
            </a:pPr>
            <a:r>
              <a:rPr lang="en-US" sz="3200" b="1" dirty="0" err="1">
                <a:solidFill>
                  <a:schemeClr val="accent5">
                    <a:lumMod val="50000"/>
                  </a:schemeClr>
                </a:solidFill>
                <a:latin typeface="Cambria" panose="02040503050406030204" pitchFamily="18" charset="0"/>
                <a:ea typeface="Cambria" panose="02040503050406030204" pitchFamily="18" charset="0"/>
              </a:rPr>
              <a:t>Viết</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một</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bức</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thư</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cho</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bạn</a:t>
            </a:r>
            <a:r>
              <a:rPr lang="en-US" sz="3200" b="1" dirty="0">
                <a:solidFill>
                  <a:schemeClr val="accent5">
                    <a:lumMod val="50000"/>
                  </a:schemeClr>
                </a:solidFill>
                <a:latin typeface="Cambria" panose="02040503050406030204" pitchFamily="18" charset="0"/>
                <a:ea typeface="Cambria" panose="02040503050406030204" pitchFamily="18" charset="0"/>
              </a:rPr>
              <a:t> ở </a:t>
            </a:r>
            <a:r>
              <a:rPr lang="en-US" sz="3200" b="1" dirty="0" err="1">
                <a:solidFill>
                  <a:schemeClr val="accent5">
                    <a:lumMod val="50000"/>
                  </a:schemeClr>
                </a:solidFill>
                <a:latin typeface="Cambria" panose="02040503050406030204" pitchFamily="18" charset="0"/>
                <a:ea typeface="Cambria" panose="02040503050406030204" pitchFamily="18" charset="0"/>
              </a:rPr>
              <a:t>xa</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kể</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về</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nơi</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em</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sống</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theo</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một</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trong</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hai</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gợi</a:t>
            </a:r>
            <a:r>
              <a:rPr lang="en-US" sz="3200" b="1" dirty="0">
                <a:solidFill>
                  <a:schemeClr val="accent5">
                    <a:lumMod val="50000"/>
                  </a:schemeClr>
                </a:solidFill>
                <a:latin typeface="Cambria" panose="02040503050406030204" pitchFamily="18" charset="0"/>
                <a:ea typeface="Cambria" panose="02040503050406030204" pitchFamily="18" charset="0"/>
              </a:rPr>
              <a:t> ý </a:t>
            </a:r>
            <a:r>
              <a:rPr lang="en-US" sz="3200" b="1" dirty="0" err="1">
                <a:solidFill>
                  <a:schemeClr val="accent5">
                    <a:lumMod val="50000"/>
                  </a:schemeClr>
                </a:solidFill>
                <a:latin typeface="Cambria" panose="02040503050406030204" pitchFamily="18" charset="0"/>
                <a:ea typeface="Cambria" panose="02040503050406030204" pitchFamily="18" charset="0"/>
              </a:rPr>
              <a:t>sau</a:t>
            </a:r>
            <a:r>
              <a:rPr lang="en-US" sz="3200" b="1" dirty="0">
                <a:solidFill>
                  <a:schemeClr val="accent5">
                    <a:lumMod val="50000"/>
                  </a:schemeClr>
                </a:solidFill>
                <a:latin typeface="Cambria" panose="02040503050406030204" pitchFamily="18" charset="0"/>
                <a:ea typeface="Cambria" panose="02040503050406030204" pitchFamily="18" charset="0"/>
              </a:rPr>
              <a:t>:</a:t>
            </a:r>
            <a:endParaRPr lang="en-US" sz="3200" b="1" dirty="0">
              <a:solidFill>
                <a:schemeClr val="accent5">
                  <a:lumMod val="50000"/>
                </a:schemeClr>
              </a:solidFill>
              <a:effectLst/>
              <a:latin typeface="Cambria" panose="02040503050406030204" pitchFamily="18" charset="0"/>
              <a:ea typeface="Cambria" panose="02040503050406030204" pitchFamily="18" charset="0"/>
            </a:endParaRPr>
          </a:p>
        </p:txBody>
      </p:sp>
      <p:sp>
        <p:nvSpPr>
          <p:cNvPr id="4" name="Rounded Rectangle 3"/>
          <p:cNvSpPr/>
          <p:nvPr/>
        </p:nvSpPr>
        <p:spPr>
          <a:xfrm>
            <a:off x="637455" y="2640563"/>
            <a:ext cx="5417975" cy="2509936"/>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sống</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nơi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a:t>
            </a:r>
          </a:p>
          <a:p>
            <a:pPr algn="just"/>
            <a:r>
              <a:rPr lang="en-US" sz="2800" dirty="0" err="1">
                <a:latin typeface="Cambria" panose="02040503050406030204" pitchFamily="18" charset="0"/>
                <a:ea typeface="Cambria" panose="02040503050406030204" pitchFamily="18" charset="0"/>
              </a:rPr>
              <a:t>Nói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dạng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địa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endParaRPr lang="en-US" sz="2800" dirty="0">
              <a:latin typeface="Cambria" panose="02040503050406030204" pitchFamily="18" charset="0"/>
              <a:ea typeface="Cambria" panose="02040503050406030204" pitchFamily="18" charset="0"/>
            </a:endParaRPr>
          </a:p>
          <a:p>
            <a:pPr algn="just"/>
            <a:r>
              <a:rPr lang="en-US" sz="2800" dirty="0" err="1">
                <a:latin typeface="Cambria" panose="02040503050406030204" pitchFamily="18" charset="0"/>
                <a:ea typeface="Cambria" panose="02040503050406030204" pitchFamily="18" charset="0"/>
              </a:rPr>
              <a:t>Cảm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nghĩ</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endParaRPr lang="en-US" sz="2800" dirty="0">
              <a:latin typeface="Cambria" panose="02040503050406030204" pitchFamily="18" charset="0"/>
              <a:ea typeface="Cambria" panose="02040503050406030204" pitchFamily="18" charset="0"/>
            </a:endParaRPr>
          </a:p>
        </p:txBody>
      </p:sp>
      <p:sp>
        <p:nvSpPr>
          <p:cNvPr id="13" name="Rounded Rectangle 12"/>
          <p:cNvSpPr/>
          <p:nvPr/>
        </p:nvSpPr>
        <p:spPr>
          <a:xfrm>
            <a:off x="6193971" y="2640563"/>
            <a:ext cx="5417975" cy="25099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dirty="0" err="1">
                <a:latin typeface="Cambria" panose="02040503050406030204" pitchFamily="18" charset="0"/>
                <a:ea typeface="Cambria" panose="02040503050406030204" pitchFamily="18" charset="0"/>
              </a:rPr>
              <a:t>Việt</a:t>
            </a:r>
            <a:r>
              <a:rPr lang="en-US" sz="2800" dirty="0">
                <a:latin typeface="Cambria" panose="02040503050406030204" pitchFamily="18" charset="0"/>
                <a:ea typeface="Cambria" panose="02040503050406030204" pitchFamily="18" charset="0"/>
              </a:rPr>
              <a:t> Nam ở </a:t>
            </a:r>
            <a:r>
              <a:rPr lang="en-US" sz="2800" dirty="0" err="1">
                <a:latin typeface="Cambria" panose="02040503050406030204" pitchFamily="18" charset="0"/>
                <a:ea typeface="Cambria" panose="02040503050406030204" pitchFamily="18" charset="0"/>
              </a:rPr>
              <a:t>châu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a:t>
            </a:r>
          </a:p>
          <a:p>
            <a:pPr algn="just"/>
            <a:r>
              <a:rPr lang="en-US" sz="2800" dirty="0" err="1">
                <a:latin typeface="Cambria" panose="02040503050406030204" pitchFamily="18" charset="0"/>
                <a:ea typeface="Cambria" panose="02040503050406030204" pitchFamily="18" charset="0"/>
              </a:rPr>
              <a:t>Việt</a:t>
            </a:r>
            <a:r>
              <a:rPr lang="en-US" sz="2800" dirty="0">
                <a:latin typeface="Cambria" panose="02040503050406030204" pitchFamily="18" charset="0"/>
                <a:ea typeface="Cambria" panose="02040503050406030204" pitchFamily="18" charset="0"/>
              </a:rPr>
              <a:t> Nam </a:t>
            </a:r>
            <a:r>
              <a:rPr lang="en-US" sz="2800" dirty="0" err="1">
                <a:latin typeface="Cambria" panose="02040503050406030204" pitchFamily="18" charset="0"/>
                <a:ea typeface="Cambria" panose="02040503050406030204" pitchFamily="18" charset="0"/>
              </a:rPr>
              <a:t>thuộc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a:t>
            </a:r>
          </a:p>
          <a:p>
            <a:pPr algn="just"/>
            <a:r>
              <a:rPr lang="en-US" sz="2800" dirty="0" err="1">
                <a:latin typeface="Cambria" panose="02040503050406030204" pitchFamily="18" charset="0"/>
                <a:ea typeface="Cambria" panose="02040503050406030204" pitchFamily="18" charset="0"/>
              </a:rPr>
              <a:t>Giới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hoạt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người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Việt</a:t>
            </a:r>
            <a:r>
              <a:rPr lang="en-US" sz="2800" dirty="0">
                <a:latin typeface="Cambria" panose="02040503050406030204" pitchFamily="18" charset="0"/>
                <a:ea typeface="Cambria" panose="02040503050406030204" pitchFamily="18" charset="0"/>
              </a:rPr>
              <a:t> Nam.</a:t>
            </a:r>
          </a:p>
          <a:p>
            <a:pPr algn="just"/>
            <a:r>
              <a:rPr lang="en-US" sz="2800" dirty="0" err="1">
                <a:latin typeface="Cambria" panose="02040503050406030204" pitchFamily="18" charset="0"/>
                <a:ea typeface="Cambria" panose="02040503050406030204" pitchFamily="18" charset="0"/>
              </a:rPr>
              <a:t>Cảm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nghĩ</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a:t>
            </a:r>
          </a:p>
        </p:txBody>
      </p:sp>
      <p:sp>
        <p:nvSpPr>
          <p:cNvPr id="5" name="Oval 4"/>
          <p:cNvSpPr/>
          <p:nvPr/>
        </p:nvSpPr>
        <p:spPr>
          <a:xfrm>
            <a:off x="2774117" y="5281127"/>
            <a:ext cx="671804" cy="6251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a</a:t>
            </a:r>
          </a:p>
        </p:txBody>
      </p:sp>
      <p:sp>
        <p:nvSpPr>
          <p:cNvPr id="15" name="Oval 14"/>
          <p:cNvSpPr/>
          <p:nvPr/>
        </p:nvSpPr>
        <p:spPr>
          <a:xfrm>
            <a:off x="8699242" y="5281127"/>
            <a:ext cx="671804" cy="62515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b</a:t>
            </a:r>
          </a:p>
        </p:txBody>
      </p:sp>
    </p:spTree>
    <p:extLst>
      <p:ext uri="{BB962C8B-B14F-4D97-AF65-F5344CB8AC3E}">
        <p14:creationId xmlns:p14="http://schemas.microsoft.com/office/powerpoint/2010/main" val="385965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3" grpId="0" animBg="1"/>
      <p:bldP spid="5"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B7834356-5528-4D62-8863-A3F8B681FC95}"/>
              </a:ext>
            </a:extLst>
          </p:cNvPr>
          <p:cNvSpPr txBox="1"/>
          <p:nvPr/>
        </p:nvSpPr>
        <p:spPr>
          <a:xfrm>
            <a:off x="1110136" y="1226431"/>
            <a:ext cx="6096000" cy="5632311"/>
          </a:xfrm>
          <a:prstGeom prst="rect">
            <a:avLst/>
          </a:prstGeom>
          <a:noFill/>
        </p:spPr>
        <p:txBody>
          <a:bodyPr wrap="square">
            <a:spAutoFit/>
          </a:bodyPr>
          <a:lstStyle/>
          <a:p>
            <a:pPr algn="just"/>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Em sống ở nông thôn. Nơi đây là một vùng quê thanh bình với không khí trong lành. Những cánh đồng thẳng cánh cò bay. Những ngôi làng chìm trong bình yên. Xa xa là những dãy núi cao san sát, những ngọn đồi thoải nấp sau lùm cây. Có một con sông uốn lượn chảy qua cánh đồng. Những đêm trăng sáng, mặt sông óng ánh như tấm lụa. Em yêu quê hương của mình rất nhiều.</a:t>
            </a:r>
          </a:p>
          <a:p>
            <a:pPr algn="just"/>
            <a:endParaRPr lang="zh-CN" altLang="en-US" sz="3000" dirty="0">
              <a:solidFill>
                <a:schemeClr val="tx1">
                  <a:lumMod val="75000"/>
                  <a:lumOff val="25000"/>
                </a:schemeClr>
              </a:solidFill>
              <a:latin typeface="Cambria" panose="02040503050406030204" pitchFamily="18" charset="0"/>
              <a:ea typeface="思源宋体 CN" panose="02020400000000000000" pitchFamily="18" charset="-122"/>
              <a:sym typeface="思源宋体 CN" panose="02020400000000000000" pitchFamily="18" charset="-122"/>
            </a:endParaRPr>
          </a:p>
        </p:txBody>
      </p:sp>
      <p:grpSp>
        <p:nvGrpSpPr>
          <p:cNvPr id="13" name="组合 12">
            <a:extLst>
              <a:ext uri="{FF2B5EF4-FFF2-40B4-BE49-F238E27FC236}">
                <a16:creationId xmlns:a16="http://schemas.microsoft.com/office/drawing/2014/main" id="{8C70FC8F-2028-4EE7-9D9F-DD0D3C0896FA}"/>
              </a:ext>
            </a:extLst>
          </p:cNvPr>
          <p:cNvGrpSpPr/>
          <p:nvPr/>
        </p:nvGrpSpPr>
        <p:grpSpPr>
          <a:xfrm>
            <a:off x="811417" y="576623"/>
            <a:ext cx="2388913" cy="586515"/>
            <a:chOff x="5450838" y="4023729"/>
            <a:chExt cx="2413380" cy="532693"/>
          </a:xfrm>
        </p:grpSpPr>
        <p:sp>
          <p:nvSpPr>
            <p:cNvPr id="14" name="圆角矩形 5">
              <a:extLst>
                <a:ext uri="{FF2B5EF4-FFF2-40B4-BE49-F238E27FC236}">
                  <a16:creationId xmlns:a16="http://schemas.microsoft.com/office/drawing/2014/main" id="{5492C1C6-EB03-4FB3-A47C-6BBDB25875E5}"/>
                </a:ext>
              </a:extLst>
            </p:cNvPr>
            <p:cNvSpPr/>
            <p:nvPr/>
          </p:nvSpPr>
          <p:spPr>
            <a:xfrm>
              <a:off x="5450838" y="4023729"/>
              <a:ext cx="2413380" cy="532693"/>
            </a:xfrm>
            <a:prstGeom prst="roundRect">
              <a:avLst>
                <a:gd name="adj" fmla="val 50000"/>
              </a:avLst>
            </a:prstGeom>
            <a:solidFill>
              <a:srgbClr val="3EB9EA"/>
            </a:solid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lang="zh-CN" altLang="en-US" sz="2800" dirty="0">
                <a:ln>
                  <a:solidFill>
                    <a:schemeClr val="tx1">
                      <a:lumMod val="85000"/>
                      <a:lumOff val="15000"/>
                    </a:schemeClr>
                  </a:solidFill>
                </a:ln>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 name="文本框 14">
              <a:extLst>
                <a:ext uri="{FF2B5EF4-FFF2-40B4-BE49-F238E27FC236}">
                  <a16:creationId xmlns:a16="http://schemas.microsoft.com/office/drawing/2014/main" id="{A47778E8-9A9E-4ED0-837E-F7B9FBFF7354}"/>
                </a:ext>
              </a:extLst>
            </p:cNvPr>
            <p:cNvSpPr txBox="1"/>
            <p:nvPr/>
          </p:nvSpPr>
          <p:spPr>
            <a:xfrm>
              <a:off x="5533370" y="4081215"/>
              <a:ext cx="2330848" cy="475206"/>
            </a:xfrm>
            <a:prstGeom prst="rect">
              <a:avLst/>
            </a:prstGeom>
            <a:noFill/>
          </p:spPr>
          <p:txBody>
            <a:bodyPr vert="horz" wrap="square" rtlCol="0">
              <a:spAutoFit/>
            </a:bodyPr>
            <a:lstStyle/>
            <a:p>
              <a:pPr algn="ctr"/>
              <a:r>
                <a:rPr lang="en-US" altLang="zh-CN" sz="2800" b="1" dirty="0" err="1">
                  <a:ln>
                    <a:solidFill>
                      <a:schemeClr val="tx1">
                        <a:lumMod val="85000"/>
                        <a:lumOff val="15000"/>
                      </a:schemeClr>
                    </a:solidFill>
                  </a:ln>
                  <a:solidFill>
                    <a:schemeClr val="bg1"/>
                  </a:solidFill>
                  <a:latin typeface="#9Slide07 SVNZiclets" panose="02000603000000000000" pitchFamily="2" charset="0"/>
                  <a:ea typeface="思源宋体 CN" panose="02020400000000000000" pitchFamily="18" charset="-122"/>
                  <a:sym typeface="思源宋体 CN" panose="02020400000000000000" pitchFamily="18" charset="-122"/>
                </a:rPr>
                <a:t>Tham</a:t>
              </a:r>
              <a:r>
                <a:rPr lang="en-US" altLang="zh-CN" sz="2800" b="1" dirty="0">
                  <a:ln>
                    <a:solidFill>
                      <a:schemeClr val="tx1">
                        <a:lumMod val="85000"/>
                        <a:lumOff val="15000"/>
                      </a:schemeClr>
                    </a:solidFill>
                  </a:ln>
                  <a:solidFill>
                    <a:schemeClr val="bg1"/>
                  </a:solidFill>
                  <a:latin typeface="#9Slide07 SVNZiclets" panose="02000603000000000000" pitchFamily="2" charset="0"/>
                  <a:ea typeface="思源宋体 CN" panose="02020400000000000000" pitchFamily="18" charset="-122"/>
                  <a:sym typeface="思源宋体 CN" panose="02020400000000000000" pitchFamily="18" charset="-122"/>
                </a:rPr>
                <a:t> </a:t>
              </a:r>
              <a:r>
                <a:rPr lang="en-US" altLang="zh-CN" sz="2800" b="1" dirty="0" err="1">
                  <a:ln>
                    <a:solidFill>
                      <a:schemeClr val="tx1">
                        <a:lumMod val="85000"/>
                        <a:lumOff val="15000"/>
                      </a:schemeClr>
                    </a:solidFill>
                  </a:ln>
                  <a:solidFill>
                    <a:schemeClr val="bg1"/>
                  </a:solidFill>
                  <a:latin typeface="#9Slide07 SVNZiclets" panose="02000603000000000000" pitchFamily="2" charset="0"/>
                  <a:ea typeface="思源宋体 CN" panose="02020400000000000000" pitchFamily="18" charset="-122"/>
                  <a:sym typeface="思源宋体 CN" panose="02020400000000000000" pitchFamily="18" charset="-122"/>
                </a:rPr>
                <a:t>khảo</a:t>
              </a:r>
              <a:endParaRPr lang="zh-CN" altLang="en-US" sz="2800" b="1" dirty="0">
                <a:ln>
                  <a:solidFill>
                    <a:schemeClr val="tx1">
                      <a:lumMod val="85000"/>
                      <a:lumOff val="15000"/>
                    </a:schemeClr>
                  </a:solidFill>
                </a:ln>
                <a:solidFill>
                  <a:schemeClr val="bg1"/>
                </a:solidFill>
                <a:latin typeface="#9Slide07 SVNZiclets" panose="02000603000000000000" pitchFamily="2" charset="0"/>
                <a:ea typeface="思源宋体 CN" panose="02020400000000000000" pitchFamily="18" charset="-122"/>
                <a:sym typeface="思源宋体 CN" panose="02020400000000000000" pitchFamily="18" charset="-122"/>
              </a:endParaRPr>
            </a:p>
          </p:txBody>
        </p:sp>
      </p:grpSp>
      <p:pic>
        <p:nvPicPr>
          <p:cNvPr id="1026" name="Picture 2" descr="Nhà ở nông thôn mới - Tạp chí Kiến Tr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081" y="1315617"/>
            <a:ext cx="3474033" cy="2314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Xây dựng nông thôn mới ở một số nước châu Á và gợi ý chính sách cho Việt  Nam - Tạp chí Tài chí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081" y="3801555"/>
            <a:ext cx="3474033" cy="2194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3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a:extLst>
              <a:ext uri="{FF2B5EF4-FFF2-40B4-BE49-F238E27FC236}">
                <a16:creationId xmlns:a16="http://schemas.microsoft.com/office/drawing/2014/main" id="{AE9A4427-6117-41C3-9A1B-2FDDCACA72AE}"/>
              </a:ext>
            </a:extLst>
          </p:cNvPr>
          <p:cNvSpPr txBox="1">
            <a:spLocks noChangeArrowheads="1"/>
          </p:cNvSpPr>
          <p:nvPr/>
        </p:nvSpPr>
        <p:spPr bwMode="auto">
          <a:xfrm>
            <a:off x="1671799" y="1870346"/>
            <a:ext cx="42344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仿宋" pitchFamily="49" charset="-122"/>
              </a:defRPr>
            </a:lvl1pPr>
            <a:lvl2pPr marL="742950" indent="-285750" eaLnBrk="0" hangingPunct="0">
              <a:defRPr>
                <a:solidFill>
                  <a:schemeClr val="tx1"/>
                </a:solidFill>
                <a:latin typeface="Arial" pitchFamily="34" charset="0"/>
                <a:ea typeface="仿宋" pitchFamily="49" charset="-122"/>
              </a:defRPr>
            </a:lvl2pPr>
            <a:lvl3pPr marL="1143000" indent="-228600" eaLnBrk="0" hangingPunct="0">
              <a:defRPr>
                <a:solidFill>
                  <a:schemeClr val="tx1"/>
                </a:solidFill>
                <a:latin typeface="Arial" pitchFamily="34" charset="0"/>
                <a:ea typeface="仿宋" pitchFamily="49" charset="-122"/>
              </a:defRPr>
            </a:lvl3pPr>
            <a:lvl4pPr marL="1600200" indent="-228600" eaLnBrk="0" hangingPunct="0">
              <a:defRPr>
                <a:solidFill>
                  <a:schemeClr val="tx1"/>
                </a:solidFill>
                <a:latin typeface="Arial" pitchFamily="34" charset="0"/>
                <a:ea typeface="仿宋" pitchFamily="49" charset="-122"/>
              </a:defRPr>
            </a:lvl4pPr>
            <a:lvl5pPr marL="2057400" indent="-228600" eaLnBrk="0" hangingPunct="0">
              <a:defRPr>
                <a:solidFill>
                  <a:schemeClr val="tx1"/>
                </a:solidFill>
                <a:latin typeface="Arial" pitchFamily="34" charset="0"/>
                <a:ea typeface="仿宋" pitchFamily="49" charset="-122"/>
              </a:defRPr>
            </a:lvl5pPr>
            <a:lvl6pPr marL="2514600" indent="-228600" eaLnBrk="0" fontAlgn="base" hangingPunct="0">
              <a:spcBef>
                <a:spcPct val="0"/>
              </a:spcBef>
              <a:spcAft>
                <a:spcPct val="0"/>
              </a:spcAft>
              <a:defRPr>
                <a:solidFill>
                  <a:schemeClr val="tx1"/>
                </a:solidFill>
                <a:latin typeface="Arial" pitchFamily="34" charset="0"/>
                <a:ea typeface="仿宋" pitchFamily="49" charset="-122"/>
              </a:defRPr>
            </a:lvl6pPr>
            <a:lvl7pPr marL="2971800" indent="-228600" eaLnBrk="0" fontAlgn="base" hangingPunct="0">
              <a:spcBef>
                <a:spcPct val="0"/>
              </a:spcBef>
              <a:spcAft>
                <a:spcPct val="0"/>
              </a:spcAft>
              <a:defRPr>
                <a:solidFill>
                  <a:schemeClr val="tx1"/>
                </a:solidFill>
                <a:latin typeface="Arial" pitchFamily="34" charset="0"/>
                <a:ea typeface="仿宋" pitchFamily="49" charset="-122"/>
              </a:defRPr>
            </a:lvl7pPr>
            <a:lvl8pPr marL="3429000" indent="-228600" eaLnBrk="0" fontAlgn="base" hangingPunct="0">
              <a:spcBef>
                <a:spcPct val="0"/>
              </a:spcBef>
              <a:spcAft>
                <a:spcPct val="0"/>
              </a:spcAft>
              <a:defRPr>
                <a:solidFill>
                  <a:schemeClr val="tx1"/>
                </a:solidFill>
                <a:latin typeface="Arial" pitchFamily="34" charset="0"/>
                <a:ea typeface="仿宋" pitchFamily="49" charset="-122"/>
              </a:defRPr>
            </a:lvl8pPr>
            <a:lvl9pPr marL="3886200" indent="-228600" eaLnBrk="0" fontAlgn="base" hangingPunct="0">
              <a:spcBef>
                <a:spcPct val="0"/>
              </a:spcBef>
              <a:spcAft>
                <a:spcPct val="0"/>
              </a:spcAft>
              <a:defRPr>
                <a:solidFill>
                  <a:schemeClr val="tx1"/>
                </a:solidFill>
                <a:latin typeface="Arial" pitchFamily="34" charset="0"/>
                <a:ea typeface="仿宋" pitchFamily="49" charset="-122"/>
              </a:defRPr>
            </a:lvl9pPr>
          </a:lstStyle>
          <a:p>
            <a:pPr algn="ctr" eaLnBrk="1" hangingPunct="1">
              <a:spcBef>
                <a:spcPct val="50000"/>
              </a:spcBef>
            </a:pPr>
            <a:r>
              <a:rPr kumimoji="1" lang="en-US" altLang="zh-CN" sz="7200" b="1" dirty="0">
                <a:ln w="19050">
                  <a:solidFill>
                    <a:schemeClr val="tx1">
                      <a:lumMod val="85000"/>
                      <a:lumOff val="15000"/>
                    </a:schemeClr>
                  </a:solidFill>
                </a:ln>
                <a:solidFill>
                  <a:srgbClr val="3EB9EA"/>
                </a:solidFill>
                <a:latin typeface="#9Slide07 SVNZiclets" panose="02000603000000000000" pitchFamily="2" charset="0"/>
                <a:ea typeface="思源宋体 CN" panose="02020400000000000000" pitchFamily="18" charset="-122"/>
                <a:sym typeface="思源宋体 CN" panose="02020400000000000000" pitchFamily="18" charset="-122"/>
              </a:rPr>
              <a:t>CHIA SẺ CÙNG NHAU</a:t>
            </a:r>
          </a:p>
        </p:txBody>
      </p:sp>
      <p:pic>
        <p:nvPicPr>
          <p:cNvPr id="18" name="图片 17">
            <a:extLst>
              <a:ext uri="{FF2B5EF4-FFF2-40B4-BE49-F238E27FC236}">
                <a16:creationId xmlns:a16="http://schemas.microsoft.com/office/drawing/2014/main" id="{80B2BE16-38B5-45B6-BB2C-0C6B808C4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5487" y="1067223"/>
            <a:ext cx="4734606" cy="5022566"/>
          </a:xfrm>
          <a:prstGeom prst="rect">
            <a:avLst/>
          </a:prstGeom>
        </p:spPr>
      </p:pic>
    </p:spTree>
    <p:extLst>
      <p:ext uri="{BB962C8B-B14F-4D97-AF65-F5344CB8AC3E}">
        <p14:creationId xmlns:p14="http://schemas.microsoft.com/office/powerpoint/2010/main" val="1859428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22118"/>
          <a:stretch/>
        </p:blipFill>
        <p:spPr>
          <a:xfrm>
            <a:off x="85502" y="-19050"/>
            <a:ext cx="9440778" cy="526147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3904556"/>
            <a:ext cx="6076950" cy="2953443"/>
          </a:xfrm>
          <a:prstGeom prst="rect">
            <a:avLst/>
          </a:prstGeom>
        </p:spPr>
      </p:pic>
      <p:grpSp>
        <p:nvGrpSpPr>
          <p:cNvPr id="26" name="组合 25">
            <a:extLst>
              <a:ext uri="{FF2B5EF4-FFF2-40B4-BE49-F238E27FC236}">
                <a16:creationId xmlns:a16="http://schemas.microsoft.com/office/drawing/2014/main" id="{D2BA3797-5D18-4F6E-9CF2-089B8FA9F447}"/>
              </a:ext>
            </a:extLst>
          </p:cNvPr>
          <p:cNvGrpSpPr/>
          <p:nvPr/>
        </p:nvGrpSpPr>
        <p:grpSpPr>
          <a:xfrm>
            <a:off x="1176544" y="1697873"/>
            <a:ext cx="6994222" cy="1596994"/>
            <a:chOff x="4625095" y="2253710"/>
            <a:chExt cx="7609815" cy="1776482"/>
          </a:xfrm>
        </p:grpSpPr>
        <p:sp>
          <p:nvSpPr>
            <p:cNvPr id="29" name="文本框 28">
              <a:extLst>
                <a:ext uri="{FF2B5EF4-FFF2-40B4-BE49-F238E27FC236}">
                  <a16:creationId xmlns:a16="http://schemas.microsoft.com/office/drawing/2014/main" id="{6777D211-743C-47D0-AA41-82D980069164}"/>
                </a:ext>
              </a:extLst>
            </p:cNvPr>
            <p:cNvSpPr txBox="1"/>
            <p:nvPr/>
          </p:nvSpPr>
          <p:spPr>
            <a:xfrm>
              <a:off x="4625095" y="2694957"/>
              <a:ext cx="7609815" cy="1335235"/>
            </a:xfrm>
            <a:prstGeom prst="rect">
              <a:avLst/>
            </a:prstGeom>
            <a:noFill/>
          </p:spPr>
          <p:txBody>
            <a:bodyPr wrap="none" rtlCol="0">
              <a:spAutoFit/>
            </a:bodyPr>
            <a:lstStyle/>
            <a:p>
              <a:r>
                <a:rPr lang="en-US" altLang="zh-CN" sz="7200" dirty="0">
                  <a:ln>
                    <a:solidFill>
                      <a:schemeClr val="tx1">
                        <a:lumMod val="85000"/>
                        <a:lumOff val="15000"/>
                      </a:schemeClr>
                    </a:solidFill>
                  </a:ln>
                  <a:solidFill>
                    <a:srgbClr val="79CFF0"/>
                  </a:solidFill>
                  <a:latin typeface="#9Slide07 SVNZiclets" panose="02000603000000000000" pitchFamily="2" charset="0"/>
                  <a:ea typeface="思源宋体 CN Heavy" panose="02020900000000000000" pitchFamily="18" charset="-122"/>
                  <a:sym typeface="思源宋体 CN" panose="02020400000000000000" pitchFamily="18" charset="-122"/>
                </a:rPr>
                <a:t>TẠM BIỆT NHÉ !</a:t>
              </a:r>
              <a:endParaRPr lang="zh-CN" altLang="en-US" sz="7200" dirty="0">
                <a:ln>
                  <a:solidFill>
                    <a:schemeClr val="tx1">
                      <a:lumMod val="85000"/>
                      <a:lumOff val="15000"/>
                    </a:schemeClr>
                  </a:solidFill>
                </a:ln>
                <a:solidFill>
                  <a:srgbClr val="79CFF0"/>
                </a:solidFill>
                <a:latin typeface="#9Slide07 SVNZiclets" panose="02000603000000000000" pitchFamily="2" charset="0"/>
                <a:ea typeface="思源宋体 CN Heavy" panose="02020900000000000000" pitchFamily="18" charset="-122"/>
                <a:sym typeface="思源宋体 CN" panose="02020400000000000000" pitchFamily="18" charset="-122"/>
              </a:endParaRPr>
            </a:p>
          </p:txBody>
        </p:sp>
        <p:pic>
          <p:nvPicPr>
            <p:cNvPr id="36" name="图片 35">
              <a:extLst>
                <a:ext uri="{FF2B5EF4-FFF2-40B4-BE49-F238E27FC236}">
                  <a16:creationId xmlns:a16="http://schemas.microsoft.com/office/drawing/2014/main" id="{31C5A994-3084-4C7E-9D05-D5E027B1D6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781" y="2253710"/>
              <a:ext cx="530900" cy="570225"/>
            </a:xfrm>
            <a:prstGeom prst="rect">
              <a:avLst/>
            </a:prstGeom>
          </p:spPr>
        </p:pic>
      </p:grpSp>
    </p:spTree>
    <p:extLst>
      <p:ext uri="{BB962C8B-B14F-4D97-AF65-F5344CB8AC3E}">
        <p14:creationId xmlns:p14="http://schemas.microsoft.com/office/powerpoint/2010/main" val="1867862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297</Words>
  <Application>Microsoft Office PowerPoint</Application>
  <PresentationFormat>Widescreen</PresentationFormat>
  <Paragraphs>30</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#9Slide07 SVNZiclets</vt:lpstr>
      <vt:lpstr>#9Slide07 HoneyCream</vt:lpstr>
      <vt:lpstr>Arial</vt:lpstr>
      <vt:lpstr>Times New Roman</vt:lpstr>
      <vt:lpstr>Calibri</vt:lpstr>
      <vt:lpstr>思源宋体 CN</vt:lpstr>
      <vt:lpstr>SVN-Newton</vt:lpstr>
      <vt:lpstr>Cambria</vt:lpstr>
      <vt:lpstr>#9Slide07 Altus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ong si</cp:lastModifiedBy>
  <cp:revision>9</cp:revision>
  <dcterms:created xsi:type="dcterms:W3CDTF">2022-09-05T06:30:37Z</dcterms:created>
  <dcterms:modified xsi:type="dcterms:W3CDTF">2025-05-13T11:07:07Z</dcterms:modified>
</cp:coreProperties>
</file>