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8" r:id="rId3"/>
    <p:sldId id="279" r:id="rId4"/>
    <p:sldId id="259" r:id="rId5"/>
    <p:sldId id="281" r:id="rId6"/>
    <p:sldId id="283" r:id="rId7"/>
    <p:sldId id="282" r:id="rId8"/>
    <p:sldId id="285" r:id="rId9"/>
    <p:sldId id="280" r:id="rId10"/>
    <p:sldId id="260" r:id="rId11"/>
    <p:sldId id="272" r:id="rId12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等线 Light" panose="02010600030101010101" pitchFamily="2" charset="-122"/>
      <p:regular r:id="rId15"/>
    </p:embeddedFont>
    <p:embeddedFont>
      <p:font typeface="#9Slide07 Altus" panose="020B0604020202020204" charset="0"/>
      <p:regular r:id="rId16"/>
    </p:embeddedFont>
    <p:embeddedFont>
      <p:font typeface="#9Slide07 HoneyCream" panose="020B0604020202020204" charset="0"/>
      <p:regular r:id="rId17"/>
    </p:embeddedFont>
    <p:embeddedFont>
      <p:font typeface="#9Slide07 IcielKoni" panose="020B0604020202020204" charset="0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373"/>
    <a:srgbClr val="FDCE66"/>
    <a:srgbClr val="DAA16D"/>
    <a:srgbClr val="F99450"/>
    <a:srgbClr val="BD9EE2"/>
    <a:srgbClr val="FCA1B7"/>
    <a:srgbClr val="FFF8E1"/>
    <a:srgbClr val="FCC4D2"/>
    <a:srgbClr val="FF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934"/>
  </p:normalViewPr>
  <p:slideViewPr>
    <p:cSldViewPr snapToGrid="0" snapToObjects="1">
      <p:cViewPr varScale="1">
        <p:scale>
          <a:sx n="80" d="100"/>
          <a:sy n="80" d="100"/>
        </p:scale>
        <p:origin x="5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2621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0321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87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5995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03738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3693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605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9816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0016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896207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84638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2025/5/13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680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2" y="1041800"/>
            <a:ext cx="10412870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BA78E1AB-68F9-9149-BDD9-36CABE1E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9" name="任意形状 18">
            <a:extLst>
              <a:ext uri="{FF2B5EF4-FFF2-40B4-BE49-F238E27FC236}">
                <a16:creationId xmlns:a16="http://schemas.microsoft.com/office/drawing/2014/main" id="{BC3DE53B-F6CD-5146-8E6B-F573A7E56819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4868ECE4-90B7-C343-A11E-995D402DDA4E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ounded Rectangle 24"/>
          <p:cNvSpPr/>
          <p:nvPr/>
        </p:nvSpPr>
        <p:spPr>
          <a:xfrm>
            <a:off x="985946" y="1084470"/>
            <a:ext cx="10737695" cy="640724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Chọn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phép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tính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thích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hợp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thay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</a:p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cho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“?”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32368" y="2450015"/>
            <a:ext cx="6060224" cy="1158229"/>
          </a:xfrm>
          <a:prstGeom prst="roundRect">
            <a:avLst/>
          </a:prstGeom>
          <a:solidFill>
            <a:srgbClr val="DAA16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120      (4     5) =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70791" y="2746266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29152" y="2763992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60888" y="2746265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19249" y="2763991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666240" y="3712239"/>
            <a:ext cx="9229437" cy="1158229"/>
          </a:xfrm>
          <a:prstGeom prst="roundRect">
            <a:avLst/>
          </a:prstGeom>
          <a:solidFill>
            <a:srgbClr val="BD9EE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(3 800     4 300)      9 = 900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67307" y="4008491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90958" y="4020933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67307" y="4016008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+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390958" y="4028450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53360" y="5091295"/>
            <a:ext cx="8182384" cy="1158229"/>
          </a:xfrm>
          <a:prstGeom prst="roundRect">
            <a:avLst/>
          </a:prstGeom>
          <a:solidFill>
            <a:srgbClr val="F994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4 500       2      3 = 3 000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47137" y="5377538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14248" y="5367377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237234" y="5377537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704345" y="5367376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pic>
        <p:nvPicPr>
          <p:cNvPr id="41" name="图片 12">
            <a:extLst>
              <a:ext uri="{FF2B5EF4-FFF2-40B4-BE49-F238E27FC236}">
                <a16:creationId xmlns:a16="http://schemas.microsoft.com/office/drawing/2014/main" id="{AC8F81D5-6B9F-D048-9F4A-DA51B82C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5" y="1511277"/>
            <a:ext cx="1371351" cy="1579874"/>
          </a:xfrm>
          <a:prstGeom prst="rect">
            <a:avLst/>
          </a:prstGeom>
        </p:spPr>
      </p:pic>
      <p:pic>
        <p:nvPicPr>
          <p:cNvPr id="42" name="图片 17">
            <a:extLst>
              <a:ext uri="{FF2B5EF4-FFF2-40B4-BE49-F238E27FC236}">
                <a16:creationId xmlns:a16="http://schemas.microsoft.com/office/drawing/2014/main" id="{3964F47C-7CE2-0643-B803-C82F6F184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96" y="1508444"/>
            <a:ext cx="1371352" cy="1582707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-665" y="2967598"/>
            <a:ext cx="4574667" cy="579115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Làm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việc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nhóm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59440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  <p:bldP spid="35" grpId="0" animBg="1"/>
      <p:bldP spid="39" grpId="0" animBg="1"/>
      <p:bldP spid="40" grpId="0" animBg="1"/>
      <p:bldP spid="43" grpId="0" animBg="1"/>
      <p:bldP spid="4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形状 2">
            <a:extLst>
              <a:ext uri="{FF2B5EF4-FFF2-40B4-BE49-F238E27FC236}">
                <a16:creationId xmlns:a16="http://schemas.microsoft.com/office/drawing/2014/main" id="{6D70109C-D7F6-A34C-B343-4BBD618CB090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8E6E93-F088-B24F-942C-D135B9E94360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3E8E7B-1FFA-FC40-968C-3A9D05B26E91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C499BB-2D51-5F44-8EAB-245CF4569097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81CAD4-3C10-8949-9B1B-66EE7607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0976B99F-DCC0-6744-9945-2973F9DA3D5A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17055A-6B42-2346-8849-806889C65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1" name="image 102">
            <a:extLst>
              <a:ext uri="{FF2B5EF4-FFF2-40B4-BE49-F238E27FC236}">
                <a16:creationId xmlns:a16="http://schemas.microsoft.com/office/drawing/2014/main" id="{471DF53A-6ACF-3141-930F-23B69475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F0B2794-D65A-0840-ABB9-1D2CBE1A0232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05A2781-07FC-9B4F-BD69-8A0D01F738C6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5F4D36D-5136-7249-A5D7-DCB9809EAA6D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C5A38D2-E531-664C-BD9E-D8122FF74F82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7A4BDF36-8E00-574A-813A-89908CFD886C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圆角矩形 16">
              <a:extLst>
                <a:ext uri="{FF2B5EF4-FFF2-40B4-BE49-F238E27FC236}">
                  <a16:creationId xmlns:a16="http://schemas.microsoft.com/office/drawing/2014/main" id="{F0453EA6-A6C9-E140-9306-0F2CA13DA144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5FA461B-1C8E-A646-B762-93D7ABD51CA3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ACDF9EA4-8170-914E-AAA8-AC465868A01E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28C04B4-41D1-FC4B-B6D0-2E5CF3A8472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C958BDB-B3FB-AB49-81C4-4A63E62494B3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37DE04E-F7EA-F345-9DF3-EA7A2B24B995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537640" y="2398196"/>
            <a:ext cx="7701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 err="1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Tạm</a:t>
            </a:r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 </a:t>
            </a:r>
            <a:r>
              <a:rPr kumimoji="1" lang="en-US" altLang="zh-CN" sz="8800" dirty="0" err="1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biệt</a:t>
            </a:r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 </a:t>
            </a:r>
            <a:r>
              <a:rPr kumimoji="1" lang="en-US" altLang="zh-CN" sz="8800" dirty="0" err="1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nhé</a:t>
            </a:r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!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283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5"/>
          <a:stretch/>
        </p:blipFill>
        <p:spPr>
          <a:xfrm>
            <a:off x="0" y="962627"/>
            <a:ext cx="5251036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1028208" y="2016543"/>
            <a:ext cx="258756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01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428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KHỞI ĐỘNG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05993" y="4815074"/>
            <a:ext cx="602779" cy="1767959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4837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5"/>
          <a:stretch/>
        </p:blipFill>
        <p:spPr>
          <a:xfrm>
            <a:off x="0" y="962627"/>
            <a:ext cx="5251036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861496" y="2016543"/>
            <a:ext cx="27542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02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120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LUYỆN TẬP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05993" y="4815074"/>
            <a:ext cx="602779" cy="1767959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1373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1 -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6983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CHỌN CÂU TRẢ LỜI ĐÚNG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7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1407309"/>
            <a:ext cx="110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8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3549445"/>
            <a:ext cx="10819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42436" y="2443981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26663" y="2443981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1 500 X 7</a:t>
            </a:r>
          </a:p>
        </p:txBody>
      </p:sp>
      <p:sp>
        <p:nvSpPr>
          <p:cNvPr id="39" name="Oval 38"/>
          <p:cNvSpPr/>
          <p:nvPr/>
        </p:nvSpPr>
        <p:spPr>
          <a:xfrm>
            <a:off x="4485589" y="2450595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B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169816" y="2450595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2 109 X 5</a:t>
            </a:r>
          </a:p>
        </p:txBody>
      </p:sp>
      <p:sp>
        <p:nvSpPr>
          <p:cNvPr id="41" name="Oval 40"/>
          <p:cNvSpPr/>
          <p:nvPr/>
        </p:nvSpPr>
        <p:spPr>
          <a:xfrm>
            <a:off x="8114822" y="2454520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C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799049" y="2454520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1 807 X 6</a:t>
            </a:r>
          </a:p>
        </p:txBody>
      </p:sp>
      <p:sp>
        <p:nvSpPr>
          <p:cNvPr id="43" name="Oval 42"/>
          <p:cNvSpPr/>
          <p:nvPr/>
        </p:nvSpPr>
        <p:spPr>
          <a:xfrm>
            <a:off x="942436" y="4520853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A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626663" y="4520853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18 126 : 3</a:t>
            </a:r>
          </a:p>
        </p:txBody>
      </p:sp>
      <p:sp>
        <p:nvSpPr>
          <p:cNvPr id="45" name="Oval 44"/>
          <p:cNvSpPr/>
          <p:nvPr/>
        </p:nvSpPr>
        <p:spPr>
          <a:xfrm>
            <a:off x="4485589" y="4527467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B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169816" y="4527467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43 120 : 8</a:t>
            </a:r>
          </a:p>
        </p:txBody>
      </p:sp>
      <p:sp>
        <p:nvSpPr>
          <p:cNvPr id="47" name="Oval 46"/>
          <p:cNvSpPr/>
          <p:nvPr/>
        </p:nvSpPr>
        <p:spPr>
          <a:xfrm>
            <a:off x="8114822" y="4531392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C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799049" y="4531392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52 200 : 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902981" y="3141584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10 500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446134" y="3158737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10 545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099810" y="3158502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10 842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902981" y="5280998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6 042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446134" y="5298151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5 390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099810" y="5297916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5 800</a:t>
            </a:r>
          </a:p>
        </p:txBody>
      </p:sp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19" grpId="0" animBg="1"/>
      <p:bldP spid="19" grpId="1" animBg="1"/>
      <p:bldP spid="24" grpId="0" animBg="1"/>
      <p:bldP spid="2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2 -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6670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TÍNH GIÁ TRỊ BIỂU THỨC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1206" y="1756335"/>
            <a:ext cx="4112656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a) 8 103 x 5 – 4 135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97062" y="1756334"/>
            <a:ext cx="4283420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b) 24 360 : 8 + 9 600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91206" y="3556009"/>
            <a:ext cx="4112656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c) (809 + 6 215) x 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497062" y="3577922"/>
            <a:ext cx="4275927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d) 17 286 – 45 234 : 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87210" y="5494518"/>
            <a:ext cx="9391449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nhắc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giá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thức</a:t>
            </a:r>
            <a:endParaRPr lang="en-US" sz="3200" dirty="0">
              <a:solidFill>
                <a:srgbClr val="C00000"/>
              </a:solidFill>
              <a:latin typeface="#9Slide07 IcielKoni" pitchFamily="2" charset="0"/>
            </a:endParaRPr>
          </a:p>
        </p:txBody>
      </p:sp>
      <p:pic>
        <p:nvPicPr>
          <p:cNvPr id="56" name="图片 24">
            <a:extLst>
              <a:ext uri="{FF2B5EF4-FFF2-40B4-BE49-F238E27FC236}">
                <a16:creationId xmlns:a16="http://schemas.microsoft.com/office/drawing/2014/main" id="{8E8187CB-F299-6645-80F9-F8395C39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733" y="4305656"/>
            <a:ext cx="1801267" cy="2432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4051" y="2461113"/>
            <a:ext cx="364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40 515  – 4 135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84051" y="2922889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36 380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32951" y="2448467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3 045 + 9 600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32951" y="2910243"/>
            <a:ext cx="2778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12 645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84051" y="4297670"/>
            <a:ext cx="3583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7 024         x 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84051" y="4759446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   28 096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832951" y="4292472"/>
            <a:ext cx="340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17 286 -   5 026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32951" y="4754248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12 260</a:t>
            </a:r>
          </a:p>
        </p:txBody>
      </p:sp>
    </p:spTree>
    <p:extLst>
      <p:ext uri="{BB962C8B-B14F-4D97-AF65-F5344CB8AC3E}">
        <p14:creationId xmlns:p14="http://schemas.microsoft.com/office/powerpoint/2010/main" val="260396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2" grpId="0" animBg="1"/>
      <p:bldP spid="33" grpId="0" animBg="1"/>
      <p:bldP spid="34" grpId="0" animBg="1"/>
      <p:bldP spid="34" grpId="1" animBg="1"/>
      <p:bldP spid="11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18412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3 -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23892" y="578206"/>
            <a:ext cx="8798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1 350 kg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lô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-gam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3600" b="1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zihun7hao-wennuantongzhiti" pitchFamily="2" charset="-122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905" y="2523650"/>
            <a:ext cx="1938024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Tóm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tắt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7361" y="4301455"/>
            <a:ext cx="7274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1 350 : 3 = 450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450 kg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319" y="342900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319" y="412673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: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20047" y="3743079"/>
            <a:ext cx="411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20047" y="4446126"/>
            <a:ext cx="1371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39500" y="3661425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91647" y="3638734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34847" y="3657151"/>
            <a:ext cx="0" cy="18288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50276" y="3658190"/>
            <a:ext cx="0" cy="18288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16200000">
            <a:off x="4032634" y="1716412"/>
            <a:ext cx="689625" cy="4114800"/>
          </a:xfrm>
          <a:prstGeom prst="arc">
            <a:avLst>
              <a:gd name="adj1" fmla="val 16200000"/>
              <a:gd name="adj2" fmla="val 5450493"/>
            </a:avLst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5400000" flipV="1">
            <a:off x="2728837" y="3687146"/>
            <a:ext cx="554020" cy="1371600"/>
          </a:xfrm>
          <a:prstGeom prst="arc">
            <a:avLst>
              <a:gd name="adj1" fmla="val 16200000"/>
              <a:gd name="adj2" fmla="val 5450493"/>
            </a:avLst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39312" y="2862815"/>
            <a:ext cx="1499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1 350 kg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3370" y="4693783"/>
            <a:ext cx="778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kg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4963" y="3647605"/>
            <a:ext cx="1938024" cy="609229"/>
          </a:xfrm>
          <a:prstGeom prst="roundRect">
            <a:avLst/>
          </a:prstGeom>
          <a:solidFill>
            <a:srgbClr val="BD9EE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giải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19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 animBg="1"/>
      <p:bldP spid="7" grpId="0"/>
      <p:bldP spid="8" grpId="0"/>
      <p:bldP spid="17" grpId="0"/>
      <p:bldP spid="19" grpId="0" animBg="1"/>
      <p:bldP spid="28" grpId="0" animBg="1"/>
      <p:bldP spid="29" grpId="0"/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18412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4 -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23892" y="578206"/>
            <a:ext cx="8836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87 000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18 200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32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zihun7hao-wennuantongzhiti" pitchFamily="2" charset="-122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63487" y="2975659"/>
            <a:ext cx="2496464" cy="609229"/>
          </a:xfrm>
          <a:prstGeom prst="roundRect">
            <a:avLst/>
          </a:prstGeom>
          <a:solidFill>
            <a:srgbClr val="FCC4D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giải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4880" y="3674017"/>
            <a:ext cx="102708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18 200 x 4 = 72 800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87 000 – 72 800 = 14 200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14 200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12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5 -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ĐỐ BẠN?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74317" y="1894636"/>
            <a:ext cx="10737695" cy="640724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Chọn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phép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tính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“x ; : ”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thích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hợp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thay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cho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“?”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013054" y="3147427"/>
            <a:ext cx="6060224" cy="1158229"/>
          </a:xfrm>
          <a:prstGeom prst="roundRect">
            <a:avLst/>
          </a:prstGeom>
          <a:solidFill>
            <a:srgbClr val="FFF8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64     (4     2) =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08752" y="3443679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86318" y="3443678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99590" y="5042566"/>
            <a:ext cx="7887151" cy="609229"/>
          </a:xfrm>
          <a:prstGeom prst="roundRect">
            <a:avLst/>
          </a:prstGeom>
          <a:solidFill>
            <a:srgbClr val="FCA1B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!</a:t>
            </a:r>
          </a:p>
        </p:txBody>
      </p:sp>
      <p:pic>
        <p:nvPicPr>
          <p:cNvPr id="27" name="图片 12">
            <a:extLst>
              <a:ext uri="{FF2B5EF4-FFF2-40B4-BE49-F238E27FC236}">
                <a16:creationId xmlns:a16="http://schemas.microsoft.com/office/drawing/2014/main" id="{136E9697-070F-E947-9FCB-486071BA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251" y="3479184"/>
            <a:ext cx="2293967" cy="290952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498849" y="3443678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076415" y="3443677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71908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0" grpId="0"/>
      <p:bldP spid="42" grpId="0" animBg="1"/>
      <p:bldP spid="3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5"/>
          <a:stretch/>
        </p:blipFill>
        <p:spPr>
          <a:xfrm>
            <a:off x="0" y="962627"/>
            <a:ext cx="5251036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808597" y="2016543"/>
            <a:ext cx="280717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03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0789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VẬN DỤNG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05993" y="4815074"/>
            <a:ext cx="602779" cy="1767959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8397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444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IcielKoni</vt:lpstr>
      <vt:lpstr>等线</vt:lpstr>
      <vt:lpstr>Arial</vt:lpstr>
      <vt:lpstr>Times New Roman</vt:lpstr>
      <vt:lpstr>等线 Light</vt:lpstr>
      <vt:lpstr>#9Slide07 Altus</vt:lpstr>
      <vt:lpstr>#9Slide07 HoneyCream</vt:lpstr>
      <vt:lpstr>SVN-Newton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杜 小璇</dc:creator>
  <cp:lastModifiedBy>ong si</cp:lastModifiedBy>
  <cp:revision>48</cp:revision>
  <dcterms:created xsi:type="dcterms:W3CDTF">2021-06-24T13:49:04Z</dcterms:created>
  <dcterms:modified xsi:type="dcterms:W3CDTF">2025-05-13T10:36:27Z</dcterms:modified>
</cp:coreProperties>
</file>