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85" r:id="rId2"/>
  </p:sldMasterIdLst>
  <p:notesMasterIdLst>
    <p:notesMasterId r:id="rId15"/>
  </p:notesMasterIdLst>
  <p:sldIdLst>
    <p:sldId id="286" r:id="rId3"/>
    <p:sldId id="256" r:id="rId4"/>
    <p:sldId id="258" r:id="rId5"/>
    <p:sldId id="261" r:id="rId6"/>
    <p:sldId id="266" r:id="rId7"/>
    <p:sldId id="284" r:id="rId8"/>
    <p:sldId id="285" r:id="rId9"/>
    <p:sldId id="288" r:id="rId10"/>
    <p:sldId id="263" r:id="rId11"/>
    <p:sldId id="262" r:id="rId12"/>
    <p:sldId id="260" r:id="rId13"/>
    <p:sldId id="282" r:id="rId14"/>
  </p:sldIdLst>
  <p:sldSz cx="12192000" cy="6858000"/>
  <p:notesSz cx="6858000" cy="9144000"/>
  <p:embeddedFontLst>
    <p:embeddedFont>
      <p:font typeface="等线" panose="02010600030101010101" pitchFamily="2" charset="-122"/>
      <p:regular r:id="rId16"/>
      <p:bold r:id="rId17"/>
    </p:embeddedFont>
    <p:embeddedFont>
      <p:font typeface="#9Slide07 HoneyCream" panose="020B0604020202020204" charset="0"/>
      <p:regular r:id="rId18"/>
    </p:embeddedFont>
    <p:embeddedFont>
      <p:font typeface="Cambria" panose="02040503050406030204" pitchFamily="18" charset="0"/>
      <p:regular r:id="rId19"/>
      <p:bold r:id="rId20"/>
      <p:italic r:id="rId21"/>
      <p:boldItalic r:id="rId22"/>
    </p:embeddedFont>
    <p:embeddedFont>
      <p:font typeface="UTM Scriptina KT" panose="020B0604020202020204" charset="0"/>
      <p:regular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966"/>
    <a:srgbClr val="E6358D"/>
    <a:srgbClr val="00B0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0" d="100"/>
          <a:sy n="80" d="100"/>
        </p:scale>
        <p:origin x="1258"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3.fntdata"/><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font" Target="fonts/font6.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2.fntdata"/><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microsoft.com/office/2016/11/relationships/changesInfo" Target="changesInfos/changesInfo1.xml"/><Relationship Id="rId10" Type="http://schemas.openxmlformats.org/officeDocument/2006/relationships/slide" Target="slides/slide8.xml"/><Relationship Id="rId19" Type="http://schemas.openxmlformats.org/officeDocument/2006/relationships/font" Target="fonts/font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7.fntdata"/><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ng si" userId="f7666c311d02ea20" providerId="LiveId" clId="{548330D4-90A6-4092-AE3C-8C3C93D766DE}"/>
    <pc:docChg chg="delSld delMainMaster">
      <pc:chgData name="ong si" userId="f7666c311d02ea20" providerId="LiveId" clId="{548330D4-90A6-4092-AE3C-8C3C93D766DE}" dt="2025-12-25T17:01:01.048" v="2" actId="47"/>
      <pc:docMkLst>
        <pc:docMk/>
      </pc:docMkLst>
      <pc:sldChg chg="del">
        <pc:chgData name="ong si" userId="f7666c311d02ea20" providerId="LiveId" clId="{548330D4-90A6-4092-AE3C-8C3C93D766DE}" dt="2025-12-25T17:01:01.048" v="2" actId="47"/>
        <pc:sldMkLst>
          <pc:docMk/>
          <pc:sldMk cId="783229336" sldId="259"/>
        </pc:sldMkLst>
      </pc:sldChg>
      <pc:sldChg chg="del">
        <pc:chgData name="ong si" userId="f7666c311d02ea20" providerId="LiveId" clId="{548330D4-90A6-4092-AE3C-8C3C93D766DE}" dt="2025-12-25T17:01:00.108" v="1" actId="47"/>
        <pc:sldMkLst>
          <pc:docMk/>
          <pc:sldMk cId="3548529195" sldId="287"/>
        </pc:sldMkLst>
      </pc:sldChg>
      <pc:sldChg chg="del">
        <pc:chgData name="ong si" userId="f7666c311d02ea20" providerId="LiveId" clId="{548330D4-90A6-4092-AE3C-8C3C93D766DE}" dt="2025-12-25T16:47:31.650" v="0" actId="47"/>
        <pc:sldMkLst>
          <pc:docMk/>
          <pc:sldMk cId="259075261" sldId="289"/>
        </pc:sldMkLst>
      </pc:sldChg>
      <pc:sldMasterChg chg="del delSldLayout">
        <pc:chgData name="ong si" userId="f7666c311d02ea20" providerId="LiveId" clId="{548330D4-90A6-4092-AE3C-8C3C93D766DE}" dt="2025-12-25T16:47:31.650" v="0" actId="47"/>
        <pc:sldMasterMkLst>
          <pc:docMk/>
          <pc:sldMasterMk cId="1423198838" sldId="2147483697"/>
        </pc:sldMasterMkLst>
        <pc:sldLayoutChg chg="del">
          <pc:chgData name="ong si" userId="f7666c311d02ea20" providerId="LiveId" clId="{548330D4-90A6-4092-AE3C-8C3C93D766DE}" dt="2025-12-25T16:47:31.650" v="0" actId="47"/>
          <pc:sldLayoutMkLst>
            <pc:docMk/>
            <pc:sldMasterMk cId="1423198838" sldId="2147483697"/>
            <pc:sldLayoutMk cId="2479396946" sldId="2147483698"/>
          </pc:sldLayoutMkLst>
        </pc:sldLayoutChg>
        <pc:sldLayoutChg chg="del">
          <pc:chgData name="ong si" userId="f7666c311d02ea20" providerId="LiveId" clId="{548330D4-90A6-4092-AE3C-8C3C93D766DE}" dt="2025-12-25T16:47:31.650" v="0" actId="47"/>
          <pc:sldLayoutMkLst>
            <pc:docMk/>
            <pc:sldMasterMk cId="1423198838" sldId="2147483697"/>
            <pc:sldLayoutMk cId="2003056789" sldId="2147483699"/>
          </pc:sldLayoutMkLst>
        </pc:sldLayoutChg>
        <pc:sldLayoutChg chg="del">
          <pc:chgData name="ong si" userId="f7666c311d02ea20" providerId="LiveId" clId="{548330D4-90A6-4092-AE3C-8C3C93D766DE}" dt="2025-12-25T16:47:31.650" v="0" actId="47"/>
          <pc:sldLayoutMkLst>
            <pc:docMk/>
            <pc:sldMasterMk cId="1423198838" sldId="2147483697"/>
            <pc:sldLayoutMk cId="2579577173" sldId="2147483700"/>
          </pc:sldLayoutMkLst>
        </pc:sldLayoutChg>
        <pc:sldLayoutChg chg="del">
          <pc:chgData name="ong si" userId="f7666c311d02ea20" providerId="LiveId" clId="{548330D4-90A6-4092-AE3C-8C3C93D766DE}" dt="2025-12-25T16:47:31.650" v="0" actId="47"/>
          <pc:sldLayoutMkLst>
            <pc:docMk/>
            <pc:sldMasterMk cId="1423198838" sldId="2147483697"/>
            <pc:sldLayoutMk cId="474892200" sldId="2147483701"/>
          </pc:sldLayoutMkLst>
        </pc:sldLayoutChg>
        <pc:sldLayoutChg chg="del">
          <pc:chgData name="ong si" userId="f7666c311d02ea20" providerId="LiveId" clId="{548330D4-90A6-4092-AE3C-8C3C93D766DE}" dt="2025-12-25T16:47:31.650" v="0" actId="47"/>
          <pc:sldLayoutMkLst>
            <pc:docMk/>
            <pc:sldMasterMk cId="1423198838" sldId="2147483697"/>
            <pc:sldLayoutMk cId="3038933188" sldId="2147483702"/>
          </pc:sldLayoutMkLst>
        </pc:sldLayoutChg>
        <pc:sldLayoutChg chg="del">
          <pc:chgData name="ong si" userId="f7666c311d02ea20" providerId="LiveId" clId="{548330D4-90A6-4092-AE3C-8C3C93D766DE}" dt="2025-12-25T16:47:31.650" v="0" actId="47"/>
          <pc:sldLayoutMkLst>
            <pc:docMk/>
            <pc:sldMasterMk cId="1423198838" sldId="2147483697"/>
            <pc:sldLayoutMk cId="4210840105" sldId="2147483703"/>
          </pc:sldLayoutMkLst>
        </pc:sldLayoutChg>
        <pc:sldLayoutChg chg="del">
          <pc:chgData name="ong si" userId="f7666c311d02ea20" providerId="LiveId" clId="{548330D4-90A6-4092-AE3C-8C3C93D766DE}" dt="2025-12-25T16:47:31.650" v="0" actId="47"/>
          <pc:sldLayoutMkLst>
            <pc:docMk/>
            <pc:sldMasterMk cId="1423198838" sldId="2147483697"/>
            <pc:sldLayoutMk cId="3635569843" sldId="2147483704"/>
          </pc:sldLayoutMkLst>
        </pc:sldLayoutChg>
        <pc:sldLayoutChg chg="del">
          <pc:chgData name="ong si" userId="f7666c311d02ea20" providerId="LiveId" clId="{548330D4-90A6-4092-AE3C-8C3C93D766DE}" dt="2025-12-25T16:47:31.650" v="0" actId="47"/>
          <pc:sldLayoutMkLst>
            <pc:docMk/>
            <pc:sldMasterMk cId="1423198838" sldId="2147483697"/>
            <pc:sldLayoutMk cId="4256682989" sldId="2147483705"/>
          </pc:sldLayoutMkLst>
        </pc:sldLayoutChg>
        <pc:sldLayoutChg chg="del">
          <pc:chgData name="ong si" userId="f7666c311d02ea20" providerId="LiveId" clId="{548330D4-90A6-4092-AE3C-8C3C93D766DE}" dt="2025-12-25T16:47:31.650" v="0" actId="47"/>
          <pc:sldLayoutMkLst>
            <pc:docMk/>
            <pc:sldMasterMk cId="1423198838" sldId="2147483697"/>
            <pc:sldLayoutMk cId="2818187822" sldId="2147483706"/>
          </pc:sldLayoutMkLst>
        </pc:sldLayoutChg>
        <pc:sldLayoutChg chg="del">
          <pc:chgData name="ong si" userId="f7666c311d02ea20" providerId="LiveId" clId="{548330D4-90A6-4092-AE3C-8C3C93D766DE}" dt="2025-12-25T16:47:31.650" v="0" actId="47"/>
          <pc:sldLayoutMkLst>
            <pc:docMk/>
            <pc:sldMasterMk cId="1423198838" sldId="2147483697"/>
            <pc:sldLayoutMk cId="1824538868" sldId="2147483707"/>
          </pc:sldLayoutMkLst>
        </pc:sldLayoutChg>
        <pc:sldLayoutChg chg="del">
          <pc:chgData name="ong si" userId="f7666c311d02ea20" providerId="LiveId" clId="{548330D4-90A6-4092-AE3C-8C3C93D766DE}" dt="2025-12-25T16:47:31.650" v="0" actId="47"/>
          <pc:sldLayoutMkLst>
            <pc:docMk/>
            <pc:sldMasterMk cId="1423198838" sldId="2147483697"/>
            <pc:sldLayoutMk cId="3498428804" sldId="2147483708"/>
          </pc:sldLayoutMkLst>
        </pc:sldLayoutChg>
        <pc:sldLayoutChg chg="del">
          <pc:chgData name="ong si" userId="f7666c311d02ea20" providerId="LiveId" clId="{548330D4-90A6-4092-AE3C-8C3C93D766DE}" dt="2025-12-25T16:47:31.650" v="0" actId="47"/>
          <pc:sldLayoutMkLst>
            <pc:docMk/>
            <pc:sldMasterMk cId="1423198838" sldId="2147483697"/>
            <pc:sldLayoutMk cId="390021742" sldId="2147483709"/>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9D611D-43DF-4539-A069-FA8FEAA969F2}" type="datetimeFigureOut">
              <a:rPr lang="en-US" smtClean="0"/>
              <a:t>12/26/2025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981FB6-4901-497E-8EF7-6C23B63B1CEE}" type="slidenum">
              <a:rPr lang="en-US" smtClean="0"/>
              <a:t>‹#›</a:t>
            </a:fld>
            <a:endParaRPr lang="en-US"/>
          </a:p>
        </p:txBody>
      </p:sp>
    </p:spTree>
    <p:extLst>
      <p:ext uri="{BB962C8B-B14F-4D97-AF65-F5344CB8AC3E}">
        <p14:creationId xmlns:p14="http://schemas.microsoft.com/office/powerpoint/2010/main" val="3961678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hyperlink" Target="https://www.facebook.com/groups/629898828017053" TargetMode="Externa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hyperlink" Target="https://www.facebook.com/groups/629898828017053" TargetMode="Externa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hyperlink" Target="https://www.facebook.com/groups/629898828017053" TargetMode="Externa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EC07F3-7A62-4A36-AF1E-463C2CAB859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E80AE27-ABB2-4537-BC73-1047AD0A078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1344DCF8-128C-4422-B551-359A16016D3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D96686E-8605-497C-B4EC-320C366A7063}"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2025/12/26</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D7C9E605-BF44-4AF6-B10C-7D1AC21024B2}"/>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5CDC8318-2B98-42FA-BE24-15A05E211C9D}"/>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664B840-99B7-49AE-9C1F-2B18683381C3}"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447343063"/>
      </p:ext>
    </p:extLst>
  </p:cSld>
  <p:clrMapOvr>
    <a:masterClrMapping/>
  </p:clrMapOvr>
  <p:transition spd="slow">
    <p:strips dir="l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1E1705F-11DF-4D13-B64B-AEABB8CD7B7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A915FCAD-3A58-4CF8-A87A-968B7C6C2E48}"/>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F342A60-95B6-4932-B3EE-65AD36EC50B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D96686E-8605-497C-B4EC-320C366A7063}"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2025/12/26</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0E4876B5-B377-4AFE-89EF-44953BEBA7C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5CB0103B-D6A9-4238-8105-FE8E2AC77D9D}"/>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664B840-99B7-49AE-9C1F-2B18683381C3}"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pic>
        <p:nvPicPr>
          <p:cNvPr id="7" name="Picture 6">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8" name="Picture 7">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9"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839CB496-B064-1976-8A73-F5C96C8179F1}"/>
              </a:ext>
            </a:extLst>
          </p:cNvPr>
          <p:cNvSpPr txBox="1">
            <a:spLocks/>
          </p:cNvSpPr>
          <p:nvPr userDrawn="1"/>
        </p:nvSpPr>
        <p:spPr>
          <a:xfrm>
            <a:off x="10154380" y="-694831"/>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UTM Scriptina KT" panose="02000500000000000000" pitchFamily="2" charset="0"/>
              </a:rPr>
              <a:t>Măng</a:t>
            </a:r>
            <a:r>
              <a:rPr lang="en-US" sz="1800" b="0" dirty="0">
                <a:solidFill>
                  <a:schemeClr val="tx2">
                    <a:lumMod val="20000"/>
                    <a:lumOff val="80000"/>
                  </a:schemeClr>
                </a:solidFill>
                <a:latin typeface="UTM Scriptina KT" panose="02000500000000000000" pitchFamily="2" charset="0"/>
              </a:rPr>
              <a:t> Non</a:t>
            </a:r>
          </a:p>
        </p:txBody>
      </p:sp>
      <p:sp>
        <p:nvSpPr>
          <p:cNvPr id="11"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12" name="Title 1">
            <a:extLst>
              <a:ext uri="{FF2B5EF4-FFF2-40B4-BE49-F238E27FC236}">
                <a16:creationId xmlns:a16="http://schemas.microsoft.com/office/drawing/2014/main" id="{67CE625A-7EB5-37D6-AA98-E6F10E173EFB}"/>
              </a:ext>
            </a:extLst>
          </p:cNvPr>
          <p:cNvSpPr txBox="1">
            <a:spLocks/>
          </p:cNvSpPr>
          <p:nvPr userDrawn="1"/>
        </p:nvSpPr>
        <p:spPr>
          <a:xfrm>
            <a:off x="-627714" y="5626427"/>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UTM Scriptina KT" panose="02000500000000000000" pitchFamily="2" charset="0"/>
              </a:rPr>
              <a:t>Măng</a:t>
            </a:r>
            <a:r>
              <a:rPr lang="en-US" sz="1800" b="0" dirty="0">
                <a:solidFill>
                  <a:schemeClr val="tx2">
                    <a:lumMod val="20000"/>
                    <a:lumOff val="80000"/>
                  </a:schemeClr>
                </a:solidFill>
                <a:latin typeface="UTM Scriptina KT" panose="02000500000000000000" pitchFamily="2" charset="0"/>
              </a:rPr>
              <a:t> Non</a:t>
            </a:r>
          </a:p>
        </p:txBody>
      </p:sp>
      <p:sp>
        <p:nvSpPr>
          <p:cNvPr id="13" name="TextBox 12">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4" name="TextBox 13">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5" name="TextBox 14"/>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883003859"/>
      </p:ext>
    </p:extLst>
  </p:cSld>
  <p:clrMapOvr>
    <a:masterClrMapping/>
  </p:clrMapOvr>
  <p:transition spd="slow">
    <p:strips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750" fill="hold"/>
                                        <p:tgtEl>
                                          <p:spTgt spid="13"/>
                                        </p:tgtEl>
                                        <p:attrNameLst>
                                          <p:attrName>ppt_w</p:attrName>
                                        </p:attrNameLst>
                                      </p:cBhvr>
                                      <p:tavLst>
                                        <p:tav tm="0">
                                          <p:val>
                                            <p:fltVal val="0"/>
                                          </p:val>
                                        </p:tav>
                                        <p:tav tm="100000">
                                          <p:val>
                                            <p:strVal val="#ppt_w"/>
                                          </p:val>
                                        </p:tav>
                                      </p:tavLst>
                                    </p:anim>
                                    <p:anim calcmode="lin" valueType="num">
                                      <p:cBhvr>
                                        <p:cTn id="8" dur="1750" fill="hold"/>
                                        <p:tgtEl>
                                          <p:spTgt spid="13"/>
                                        </p:tgtEl>
                                        <p:attrNameLst>
                                          <p:attrName>ppt_h</p:attrName>
                                        </p:attrNameLst>
                                      </p:cBhvr>
                                      <p:tavLst>
                                        <p:tav tm="0">
                                          <p:val>
                                            <p:fltVal val="0"/>
                                          </p:val>
                                        </p:tav>
                                        <p:tav tm="100000">
                                          <p:val>
                                            <p:strVal val="#ppt_h"/>
                                          </p:val>
                                        </p:tav>
                                      </p:tavLst>
                                    </p:anim>
                                    <p:animEffect transition="in" filter="fade">
                                      <p:cBhvr>
                                        <p:cTn id="9" dur="1750"/>
                                        <p:tgtEl>
                                          <p:spTgt spid="13"/>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44D66DA-C850-48CC-B18B-31565F6739F3}"/>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BD31B9E-9E02-4828-8807-92BC34319B6B}"/>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BAB86E7-4464-4531-AB6E-164CBF6DF56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D96686E-8605-497C-B4EC-320C366A7063}"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2025/12/26</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C5339E00-C157-4DFE-9607-CDF0FA746052}"/>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F57F3CB1-4C31-4B89-BAF2-DB201988D7C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664B840-99B7-49AE-9C1F-2B18683381C3}"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981791149"/>
      </p:ext>
    </p:extLst>
  </p:cSld>
  <p:clrMapOvr>
    <a:masterClrMapping/>
  </p:clrMapOvr>
  <p:transition spd="slow">
    <p:strips dir="ld"/>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2136188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2883117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pic>
        <p:nvPicPr>
          <p:cNvPr id="7" name="Picture 6">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8" name="Picture 7">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9"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839CB496-B064-1976-8A73-F5C96C8179F1}"/>
              </a:ext>
            </a:extLst>
          </p:cNvPr>
          <p:cNvSpPr txBox="1">
            <a:spLocks/>
          </p:cNvSpPr>
          <p:nvPr userDrawn="1"/>
        </p:nvSpPr>
        <p:spPr>
          <a:xfrm>
            <a:off x="10154380" y="-694831"/>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UTM Scriptina KT" panose="02000500000000000000" pitchFamily="2" charset="0"/>
              </a:rPr>
              <a:t>Măng</a:t>
            </a:r>
            <a:r>
              <a:rPr lang="en-US" sz="1800" b="0" dirty="0">
                <a:solidFill>
                  <a:schemeClr val="tx2">
                    <a:lumMod val="20000"/>
                    <a:lumOff val="80000"/>
                  </a:schemeClr>
                </a:solidFill>
                <a:latin typeface="UTM Scriptina KT" panose="02000500000000000000" pitchFamily="2" charset="0"/>
              </a:rPr>
              <a:t> Non</a:t>
            </a:r>
          </a:p>
        </p:txBody>
      </p:sp>
      <p:sp>
        <p:nvSpPr>
          <p:cNvPr id="11"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12" name="Title 1">
            <a:extLst>
              <a:ext uri="{FF2B5EF4-FFF2-40B4-BE49-F238E27FC236}">
                <a16:creationId xmlns:a16="http://schemas.microsoft.com/office/drawing/2014/main" id="{67CE625A-7EB5-37D6-AA98-E6F10E173EFB}"/>
              </a:ext>
            </a:extLst>
          </p:cNvPr>
          <p:cNvSpPr txBox="1">
            <a:spLocks/>
          </p:cNvSpPr>
          <p:nvPr userDrawn="1"/>
        </p:nvSpPr>
        <p:spPr>
          <a:xfrm>
            <a:off x="-627714" y="5626427"/>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UTM Scriptina KT" panose="02000500000000000000" pitchFamily="2" charset="0"/>
              </a:rPr>
              <a:t>Măng</a:t>
            </a:r>
            <a:r>
              <a:rPr lang="en-US" sz="1800" b="0" dirty="0">
                <a:solidFill>
                  <a:schemeClr val="tx2">
                    <a:lumMod val="20000"/>
                    <a:lumOff val="80000"/>
                  </a:schemeClr>
                </a:solidFill>
                <a:latin typeface="UTM Scriptina KT" panose="02000500000000000000" pitchFamily="2" charset="0"/>
              </a:rPr>
              <a:t> Non</a:t>
            </a:r>
          </a:p>
        </p:txBody>
      </p:sp>
      <p:sp>
        <p:nvSpPr>
          <p:cNvPr id="13" name="TextBox 12">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4" name="TextBox 13">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5" name="TextBox 14"/>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1041376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750" fill="hold"/>
                                        <p:tgtEl>
                                          <p:spTgt spid="13"/>
                                        </p:tgtEl>
                                        <p:attrNameLst>
                                          <p:attrName>ppt_w</p:attrName>
                                        </p:attrNameLst>
                                      </p:cBhvr>
                                      <p:tavLst>
                                        <p:tav tm="0">
                                          <p:val>
                                            <p:fltVal val="0"/>
                                          </p:val>
                                        </p:tav>
                                        <p:tav tm="100000">
                                          <p:val>
                                            <p:strVal val="#ppt_w"/>
                                          </p:val>
                                        </p:tav>
                                      </p:tavLst>
                                    </p:anim>
                                    <p:anim calcmode="lin" valueType="num">
                                      <p:cBhvr>
                                        <p:cTn id="8" dur="1750" fill="hold"/>
                                        <p:tgtEl>
                                          <p:spTgt spid="13"/>
                                        </p:tgtEl>
                                        <p:attrNameLst>
                                          <p:attrName>ppt_h</p:attrName>
                                        </p:attrNameLst>
                                      </p:cBhvr>
                                      <p:tavLst>
                                        <p:tav tm="0">
                                          <p:val>
                                            <p:fltVal val="0"/>
                                          </p:val>
                                        </p:tav>
                                        <p:tav tm="100000">
                                          <p:val>
                                            <p:strVal val="#ppt_h"/>
                                          </p:val>
                                        </p:tav>
                                      </p:tavLst>
                                    </p:anim>
                                    <p:animEffect transition="in" filter="fade">
                                      <p:cBhvr>
                                        <p:cTn id="9" dur="1750"/>
                                        <p:tgtEl>
                                          <p:spTgt spid="13"/>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1629582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7728331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9943194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pic>
        <p:nvPicPr>
          <p:cNvPr id="5" name="Picture 4">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6" name="Picture 5">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7"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8" name="Title 1">
            <a:extLst>
              <a:ext uri="{FF2B5EF4-FFF2-40B4-BE49-F238E27FC236}">
                <a16:creationId xmlns:a16="http://schemas.microsoft.com/office/drawing/2014/main" id="{839CB496-B064-1976-8A73-F5C96C8179F1}"/>
              </a:ext>
            </a:extLst>
          </p:cNvPr>
          <p:cNvSpPr txBox="1">
            <a:spLocks/>
          </p:cNvSpPr>
          <p:nvPr userDrawn="1"/>
        </p:nvSpPr>
        <p:spPr>
          <a:xfrm>
            <a:off x="10154380" y="-694831"/>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UTM Scriptina KT" panose="02000500000000000000" pitchFamily="2" charset="0"/>
              </a:rPr>
              <a:t>Măng</a:t>
            </a:r>
            <a:r>
              <a:rPr lang="en-US" sz="1800" b="0" dirty="0">
                <a:solidFill>
                  <a:schemeClr val="tx2">
                    <a:lumMod val="20000"/>
                    <a:lumOff val="80000"/>
                  </a:schemeClr>
                </a:solidFill>
                <a:latin typeface="UTM Scriptina KT" panose="02000500000000000000" pitchFamily="2" charset="0"/>
              </a:rPr>
              <a:t> Non</a:t>
            </a:r>
          </a:p>
        </p:txBody>
      </p:sp>
      <p:sp>
        <p:nvSpPr>
          <p:cNvPr id="9"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10" name="Title 1">
            <a:extLst>
              <a:ext uri="{FF2B5EF4-FFF2-40B4-BE49-F238E27FC236}">
                <a16:creationId xmlns:a16="http://schemas.microsoft.com/office/drawing/2014/main" id="{67CE625A-7EB5-37D6-AA98-E6F10E173EFB}"/>
              </a:ext>
            </a:extLst>
          </p:cNvPr>
          <p:cNvSpPr txBox="1">
            <a:spLocks/>
          </p:cNvSpPr>
          <p:nvPr userDrawn="1"/>
        </p:nvSpPr>
        <p:spPr>
          <a:xfrm>
            <a:off x="-627714" y="5626427"/>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UTM Scriptina KT" panose="02000500000000000000" pitchFamily="2" charset="0"/>
              </a:rPr>
              <a:t>Măng</a:t>
            </a:r>
            <a:r>
              <a:rPr lang="en-US" sz="1800" b="0" dirty="0">
                <a:solidFill>
                  <a:schemeClr val="tx2">
                    <a:lumMod val="20000"/>
                    <a:lumOff val="80000"/>
                  </a:schemeClr>
                </a:solidFill>
                <a:latin typeface="UTM Scriptina KT" panose="02000500000000000000" pitchFamily="2" charset="0"/>
              </a:rPr>
              <a:t> Non</a:t>
            </a:r>
          </a:p>
        </p:txBody>
      </p:sp>
      <p:sp>
        <p:nvSpPr>
          <p:cNvPr id="11" name="TextBox 10">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2" name="TextBox 11">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3" name="TextBox 12"/>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4278288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750" fill="hold"/>
                                        <p:tgtEl>
                                          <p:spTgt spid="11"/>
                                        </p:tgtEl>
                                        <p:attrNameLst>
                                          <p:attrName>ppt_w</p:attrName>
                                        </p:attrNameLst>
                                      </p:cBhvr>
                                      <p:tavLst>
                                        <p:tav tm="0">
                                          <p:val>
                                            <p:fltVal val="0"/>
                                          </p:val>
                                        </p:tav>
                                        <p:tav tm="100000">
                                          <p:val>
                                            <p:strVal val="#ppt_w"/>
                                          </p:val>
                                        </p:tav>
                                      </p:tavLst>
                                    </p:anim>
                                    <p:anim calcmode="lin" valueType="num">
                                      <p:cBhvr>
                                        <p:cTn id="8" dur="1750" fill="hold"/>
                                        <p:tgtEl>
                                          <p:spTgt spid="11"/>
                                        </p:tgtEl>
                                        <p:attrNameLst>
                                          <p:attrName>ppt_h</p:attrName>
                                        </p:attrNameLst>
                                      </p:cBhvr>
                                      <p:tavLst>
                                        <p:tav tm="0">
                                          <p:val>
                                            <p:fltVal val="0"/>
                                          </p:val>
                                        </p:tav>
                                        <p:tav tm="100000">
                                          <p:val>
                                            <p:strVal val="#ppt_h"/>
                                          </p:val>
                                        </p:tav>
                                      </p:tavLst>
                                    </p:anim>
                                    <p:animEffect transition="in" filter="fade">
                                      <p:cBhvr>
                                        <p:cTn id="9" dur="1750"/>
                                        <p:tgtEl>
                                          <p:spTgt spid="1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6852614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6BFB04C-8FD6-425E-835C-481D9C41344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28F991B-BA6E-4C3C-9115-28421B6E362A}"/>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1BA3D95-591D-4D01-8FAE-CFBF30A20F0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D96686E-8605-497C-B4EC-320C366A7063}"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2025/12/26</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4A22DF4C-944F-489B-BE44-C4F40DB0B8E0}"/>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27218D58-6C0D-4426-80B2-DAED4873367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664B840-99B7-49AE-9C1F-2B18683381C3}"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pic>
        <p:nvPicPr>
          <p:cNvPr id="7" name="Picture 6">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8" name="Picture 7">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9"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839CB496-B064-1976-8A73-F5C96C8179F1}"/>
              </a:ext>
            </a:extLst>
          </p:cNvPr>
          <p:cNvSpPr txBox="1">
            <a:spLocks/>
          </p:cNvSpPr>
          <p:nvPr userDrawn="1"/>
        </p:nvSpPr>
        <p:spPr>
          <a:xfrm>
            <a:off x="10154380" y="-694831"/>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UTM Scriptina KT" panose="02000500000000000000" pitchFamily="2" charset="0"/>
              </a:rPr>
              <a:t>Măng</a:t>
            </a:r>
            <a:r>
              <a:rPr lang="en-US" sz="1800" b="0" dirty="0">
                <a:solidFill>
                  <a:schemeClr val="tx2">
                    <a:lumMod val="20000"/>
                    <a:lumOff val="80000"/>
                  </a:schemeClr>
                </a:solidFill>
                <a:latin typeface="UTM Scriptina KT" panose="02000500000000000000" pitchFamily="2" charset="0"/>
              </a:rPr>
              <a:t> Non</a:t>
            </a:r>
          </a:p>
        </p:txBody>
      </p:sp>
      <p:sp>
        <p:nvSpPr>
          <p:cNvPr id="11"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12" name="Title 1">
            <a:extLst>
              <a:ext uri="{FF2B5EF4-FFF2-40B4-BE49-F238E27FC236}">
                <a16:creationId xmlns:a16="http://schemas.microsoft.com/office/drawing/2014/main" id="{67CE625A-7EB5-37D6-AA98-E6F10E173EFB}"/>
              </a:ext>
            </a:extLst>
          </p:cNvPr>
          <p:cNvSpPr txBox="1">
            <a:spLocks/>
          </p:cNvSpPr>
          <p:nvPr userDrawn="1"/>
        </p:nvSpPr>
        <p:spPr>
          <a:xfrm>
            <a:off x="-627714" y="5626427"/>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UTM Scriptina KT" panose="02000500000000000000" pitchFamily="2" charset="0"/>
              </a:rPr>
              <a:t>Măng</a:t>
            </a:r>
            <a:r>
              <a:rPr lang="en-US" sz="1800" b="0" dirty="0">
                <a:solidFill>
                  <a:schemeClr val="tx2">
                    <a:lumMod val="20000"/>
                    <a:lumOff val="80000"/>
                  </a:schemeClr>
                </a:solidFill>
                <a:latin typeface="UTM Scriptina KT" panose="02000500000000000000" pitchFamily="2" charset="0"/>
              </a:rPr>
              <a:t> Non</a:t>
            </a:r>
          </a:p>
        </p:txBody>
      </p:sp>
      <p:sp>
        <p:nvSpPr>
          <p:cNvPr id="13" name="TextBox 12">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4" name="TextBox 13">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5" name="TextBox 14"/>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2704311191"/>
      </p:ext>
    </p:extLst>
  </p:cSld>
  <p:clrMapOvr>
    <a:masterClrMapping/>
  </p:clrMapOvr>
  <p:transition spd="slow">
    <p:strips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750" fill="hold"/>
                                        <p:tgtEl>
                                          <p:spTgt spid="13"/>
                                        </p:tgtEl>
                                        <p:attrNameLst>
                                          <p:attrName>ppt_w</p:attrName>
                                        </p:attrNameLst>
                                      </p:cBhvr>
                                      <p:tavLst>
                                        <p:tav tm="0">
                                          <p:val>
                                            <p:fltVal val="0"/>
                                          </p:val>
                                        </p:tav>
                                        <p:tav tm="100000">
                                          <p:val>
                                            <p:strVal val="#ppt_w"/>
                                          </p:val>
                                        </p:tav>
                                      </p:tavLst>
                                    </p:anim>
                                    <p:anim calcmode="lin" valueType="num">
                                      <p:cBhvr>
                                        <p:cTn id="8" dur="1750" fill="hold"/>
                                        <p:tgtEl>
                                          <p:spTgt spid="13"/>
                                        </p:tgtEl>
                                        <p:attrNameLst>
                                          <p:attrName>ppt_h</p:attrName>
                                        </p:attrNameLst>
                                      </p:cBhvr>
                                      <p:tavLst>
                                        <p:tav tm="0">
                                          <p:val>
                                            <p:fltVal val="0"/>
                                          </p:val>
                                        </p:tav>
                                        <p:tav tm="100000">
                                          <p:val>
                                            <p:strVal val="#ppt_h"/>
                                          </p:val>
                                        </p:tav>
                                      </p:tavLst>
                                    </p:anim>
                                    <p:animEffect transition="in" filter="fade">
                                      <p:cBhvr>
                                        <p:cTn id="9" dur="1750"/>
                                        <p:tgtEl>
                                          <p:spTgt spid="13"/>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9625069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7332014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920493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D672F7B-9A80-4474-B731-38DE6A4E42C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AB2FAA76-E91A-4774-8822-56D7BEE99EB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95419FF1-F40F-4449-B311-4434D4AD3C5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D96686E-8605-497C-B4EC-320C366A7063}"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2025/12/26</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DC672594-43EC-4EED-B5FF-76A2882720D9}"/>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ABF2FFC1-CF02-4729-BA0E-2B7685617EE1}"/>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664B840-99B7-49AE-9C1F-2B18683381C3}"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514689001"/>
      </p:ext>
    </p:extLst>
  </p:cSld>
  <p:clrMapOvr>
    <a:masterClrMapping/>
  </p:clrMapOvr>
  <p:transition spd="slow">
    <p:strips dir="l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72BE619-097B-4C68-8529-52D41C2551C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F6D68DC-503D-4D46-B460-A868A4FC02D5}"/>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4A501345-6D44-4DDA-AA8B-C93159949055}"/>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B7380B1A-26E5-4DA1-9A76-337D366AD40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D96686E-8605-497C-B4EC-320C366A7063}"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2025/12/26</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519980E6-9873-4BEE-ACF7-094B1B68FBE3}"/>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AADB7B5B-466B-48E3-9A1D-8DA20B61EB41}"/>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664B840-99B7-49AE-9C1F-2B18683381C3}"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871247451"/>
      </p:ext>
    </p:extLst>
  </p:cSld>
  <p:clrMapOvr>
    <a:masterClrMapping/>
  </p:clrMapOvr>
  <p:transition spd="slow">
    <p:strips dir="l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23628B9-339A-4CCC-B3E9-49B7D61A349D}"/>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53A3186-7F09-4329-BA05-CF99ACBA50E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96F52E30-8608-4FE1-BFEA-0DB64DA0A80C}"/>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0E520348-5BF0-4A32-924F-39D8F1E2CBD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2FDA9925-1AD5-4319-8784-0F124CDB328F}"/>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FC48E6F6-DB35-4F85-9862-8DBD407CE90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D96686E-8605-497C-B4EC-320C366A7063}"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2025/12/26</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8" name="页脚占位符 7">
            <a:extLst>
              <a:ext uri="{FF2B5EF4-FFF2-40B4-BE49-F238E27FC236}">
                <a16:creationId xmlns:a16="http://schemas.microsoft.com/office/drawing/2014/main" id="{25615B59-18C2-4813-BFBD-B8694678F6EC}"/>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9" name="灯片编号占位符 8">
            <a:extLst>
              <a:ext uri="{FF2B5EF4-FFF2-40B4-BE49-F238E27FC236}">
                <a16:creationId xmlns:a16="http://schemas.microsoft.com/office/drawing/2014/main" id="{7291ADAB-77C5-4E3D-9574-ACFAA37FC5C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664B840-99B7-49AE-9C1F-2B18683381C3}"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554354487"/>
      </p:ext>
    </p:extLst>
  </p:cSld>
  <p:clrMapOvr>
    <a:masterClrMapping/>
  </p:clrMapOvr>
  <p:transition spd="slow">
    <p:strips dir="l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1C5556-9360-4048-87D5-1FEBB588697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213BD3A-62AA-4106-92BE-6AD5BA16AEF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D96686E-8605-497C-B4EC-320C366A7063}"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2025/12/26</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页脚占位符 3">
            <a:extLst>
              <a:ext uri="{FF2B5EF4-FFF2-40B4-BE49-F238E27FC236}">
                <a16:creationId xmlns:a16="http://schemas.microsoft.com/office/drawing/2014/main" id="{84E7BA2F-E5EB-4BD2-AC3B-CBF429271C2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灯片编号占位符 4">
            <a:extLst>
              <a:ext uri="{FF2B5EF4-FFF2-40B4-BE49-F238E27FC236}">
                <a16:creationId xmlns:a16="http://schemas.microsoft.com/office/drawing/2014/main" id="{63510A16-856D-4370-91A8-DE938AC4116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664B840-99B7-49AE-9C1F-2B18683381C3}"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pic>
        <p:nvPicPr>
          <p:cNvPr id="6" name="Picture 5">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7" name="Picture 6">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8"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9" name="Title 1">
            <a:extLst>
              <a:ext uri="{FF2B5EF4-FFF2-40B4-BE49-F238E27FC236}">
                <a16:creationId xmlns:a16="http://schemas.microsoft.com/office/drawing/2014/main" id="{839CB496-B064-1976-8A73-F5C96C8179F1}"/>
              </a:ext>
            </a:extLst>
          </p:cNvPr>
          <p:cNvSpPr txBox="1">
            <a:spLocks/>
          </p:cNvSpPr>
          <p:nvPr userDrawn="1"/>
        </p:nvSpPr>
        <p:spPr>
          <a:xfrm>
            <a:off x="10154380" y="-694831"/>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UTM Scriptina KT" panose="02000500000000000000" pitchFamily="2" charset="0"/>
              </a:rPr>
              <a:t>Măng</a:t>
            </a:r>
            <a:r>
              <a:rPr lang="en-US" sz="1800" b="0" dirty="0">
                <a:solidFill>
                  <a:schemeClr val="tx2">
                    <a:lumMod val="20000"/>
                    <a:lumOff val="80000"/>
                  </a:schemeClr>
                </a:solidFill>
                <a:latin typeface="UTM Scriptina KT" panose="02000500000000000000" pitchFamily="2" charset="0"/>
              </a:rPr>
              <a:t> Non</a:t>
            </a:r>
          </a:p>
        </p:txBody>
      </p:sp>
      <p:sp>
        <p:nvSpPr>
          <p:cNvPr id="10"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11" name="Title 1">
            <a:extLst>
              <a:ext uri="{FF2B5EF4-FFF2-40B4-BE49-F238E27FC236}">
                <a16:creationId xmlns:a16="http://schemas.microsoft.com/office/drawing/2014/main" id="{67CE625A-7EB5-37D6-AA98-E6F10E173EFB}"/>
              </a:ext>
            </a:extLst>
          </p:cNvPr>
          <p:cNvSpPr txBox="1">
            <a:spLocks/>
          </p:cNvSpPr>
          <p:nvPr userDrawn="1"/>
        </p:nvSpPr>
        <p:spPr>
          <a:xfrm>
            <a:off x="-627714" y="5626427"/>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UTM Scriptina KT" panose="02000500000000000000" pitchFamily="2" charset="0"/>
              </a:rPr>
              <a:t>Măng</a:t>
            </a:r>
            <a:r>
              <a:rPr lang="en-US" sz="1800" b="0" dirty="0">
                <a:solidFill>
                  <a:schemeClr val="tx2">
                    <a:lumMod val="20000"/>
                    <a:lumOff val="80000"/>
                  </a:schemeClr>
                </a:solidFill>
                <a:latin typeface="UTM Scriptina KT" panose="02000500000000000000" pitchFamily="2" charset="0"/>
              </a:rPr>
              <a:t> Non</a:t>
            </a:r>
          </a:p>
        </p:txBody>
      </p:sp>
      <p:sp>
        <p:nvSpPr>
          <p:cNvPr id="12" name="TextBox 11">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3" name="TextBox 12">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4" name="TextBox 13"/>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2655481039"/>
      </p:ext>
    </p:extLst>
  </p:cSld>
  <p:clrMapOvr>
    <a:masterClrMapping/>
  </p:clrMapOvr>
  <p:transition spd="slow">
    <p:strips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750" fill="hold"/>
                                        <p:tgtEl>
                                          <p:spTgt spid="12"/>
                                        </p:tgtEl>
                                        <p:attrNameLst>
                                          <p:attrName>ppt_w</p:attrName>
                                        </p:attrNameLst>
                                      </p:cBhvr>
                                      <p:tavLst>
                                        <p:tav tm="0">
                                          <p:val>
                                            <p:fltVal val="0"/>
                                          </p:val>
                                        </p:tav>
                                        <p:tav tm="100000">
                                          <p:val>
                                            <p:strVal val="#ppt_w"/>
                                          </p:val>
                                        </p:tav>
                                      </p:tavLst>
                                    </p:anim>
                                    <p:anim calcmode="lin" valueType="num">
                                      <p:cBhvr>
                                        <p:cTn id="8" dur="1750" fill="hold"/>
                                        <p:tgtEl>
                                          <p:spTgt spid="12"/>
                                        </p:tgtEl>
                                        <p:attrNameLst>
                                          <p:attrName>ppt_h</p:attrName>
                                        </p:attrNameLst>
                                      </p:cBhvr>
                                      <p:tavLst>
                                        <p:tav tm="0">
                                          <p:val>
                                            <p:fltVal val="0"/>
                                          </p:val>
                                        </p:tav>
                                        <p:tav tm="100000">
                                          <p:val>
                                            <p:strVal val="#ppt_h"/>
                                          </p:val>
                                        </p:tav>
                                      </p:tavLst>
                                    </p:anim>
                                    <p:animEffect transition="in" filter="fade">
                                      <p:cBhvr>
                                        <p:cTn id="9" dur="1750"/>
                                        <p:tgtEl>
                                          <p:spTgt spid="1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D18ECC0-8694-4B2C-85DE-72355A4C592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D96686E-8605-497C-B4EC-320C366A7063}"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2025/12/26</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2383C3F2-1BC1-437F-AFFB-3CB7402445B0}"/>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738B1650-BBDD-4D31-A5C5-313CB676D67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664B840-99B7-49AE-9C1F-2B18683381C3}"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590695592"/>
      </p:ext>
    </p:extLst>
  </p:cSld>
  <p:clrMapOvr>
    <a:masterClrMapping/>
  </p:clrMapOvr>
  <p:transition spd="slow">
    <p:strips dir="l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A3EFFAB-918F-48CC-B787-B80ACDEE83B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5E3ABBC-A5B3-4A3C-A1D9-9C5ECE4453B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FF201BB9-D7B5-4FBC-82A3-D6466890317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DB21951-02A8-4623-94C8-92A353C7373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D96686E-8605-497C-B4EC-320C366A7063}"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2025/12/26</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6DD9F7AE-619A-41CD-B0D7-1DD02DD3C46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AC917EE9-183C-4BE7-804E-678EA154D718}"/>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664B840-99B7-49AE-9C1F-2B18683381C3}"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761064434"/>
      </p:ext>
    </p:extLst>
  </p:cSld>
  <p:clrMapOvr>
    <a:masterClrMapping/>
  </p:clrMapOvr>
  <p:transition spd="slow">
    <p:strips dir="l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EA4A37-585A-4877-BAC8-06874B2536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1A1314D9-5240-4ACA-A097-C68DA0E8C4F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4D1A8D34-4ADB-4497-A7F0-856DADF6E07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9B12115-8CF7-4918-B8DC-774D1069EC3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D96686E-8605-497C-B4EC-320C366A7063}"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2025/12/26</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A062CF34-E4A8-4FDE-A994-66F280B0762A}"/>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E6360672-528D-4FF9-9404-EF492BB08CF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664B840-99B7-49AE-9C1F-2B18683381C3}"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9506442"/>
      </p:ext>
    </p:extLst>
  </p:cSld>
  <p:clrMapOvr>
    <a:masterClrMapping/>
  </p:clrMapOvr>
  <p:transition spd="slow">
    <p:strips dir="l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18" Type="http://schemas.openxmlformats.org/officeDocument/2006/relationships/image" Target="../media/image6.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hyperlink" Target="https://www.facebook.com/groups/629898828017053" TargetMode="Externa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5.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FDA47"/>
        </a:solidFill>
        <a:effectLst/>
      </p:bgPr>
    </p:bg>
    <p:spTree>
      <p:nvGrpSpPr>
        <p:cNvPr id="1" name=""/>
        <p:cNvGrpSpPr/>
        <p:nvPr/>
      </p:nvGrpSpPr>
      <p:grpSpPr>
        <a:xfrm>
          <a:off x="0" y="0"/>
          <a:ext cx="0" cy="0"/>
          <a:chOff x="0" y="0"/>
          <a:chExt cx="0" cy="0"/>
        </a:xfrm>
      </p:grpSpPr>
      <p:grpSp>
        <p:nvGrpSpPr>
          <p:cNvPr id="4" name="组合 3"/>
          <p:cNvGrpSpPr/>
          <p:nvPr userDrawn="1"/>
        </p:nvGrpSpPr>
        <p:grpSpPr>
          <a:xfrm>
            <a:off x="0" y="0"/>
            <a:ext cx="12192000" cy="6858000"/>
            <a:chOff x="0" y="0"/>
            <a:chExt cx="12192000" cy="6858000"/>
          </a:xfrm>
        </p:grpSpPr>
        <p:sp>
          <p:nvSpPr>
            <p:cNvPr id="5" name="矩形 4"/>
            <p:cNvSpPr/>
            <p:nvPr/>
          </p:nvSpPr>
          <p:spPr>
            <a:xfrm>
              <a:off x="0" y="0"/>
              <a:ext cx="12192000" cy="736600"/>
            </a:xfrm>
            <a:prstGeom prst="rect">
              <a:avLst/>
            </a:prstGeom>
            <a:solidFill>
              <a:srgbClr val="EDCF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8" name="矩形 7"/>
            <p:cNvSpPr/>
            <p:nvPr/>
          </p:nvSpPr>
          <p:spPr>
            <a:xfrm>
              <a:off x="0" y="1346200"/>
              <a:ext cx="12192000" cy="736600"/>
            </a:xfrm>
            <a:prstGeom prst="rect">
              <a:avLst/>
            </a:prstGeom>
            <a:solidFill>
              <a:srgbClr val="EDCF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9" name="矩形 8"/>
            <p:cNvSpPr/>
            <p:nvPr/>
          </p:nvSpPr>
          <p:spPr>
            <a:xfrm>
              <a:off x="0" y="2692400"/>
              <a:ext cx="12192000" cy="736600"/>
            </a:xfrm>
            <a:prstGeom prst="rect">
              <a:avLst/>
            </a:prstGeom>
            <a:solidFill>
              <a:srgbClr val="EDCF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0" name="矩形 9"/>
            <p:cNvSpPr/>
            <p:nvPr/>
          </p:nvSpPr>
          <p:spPr>
            <a:xfrm>
              <a:off x="0" y="4038600"/>
              <a:ext cx="12192000" cy="736600"/>
            </a:xfrm>
            <a:prstGeom prst="rect">
              <a:avLst/>
            </a:prstGeom>
            <a:solidFill>
              <a:srgbClr val="EDCF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1" name="矩形 10"/>
            <p:cNvSpPr/>
            <p:nvPr/>
          </p:nvSpPr>
          <p:spPr>
            <a:xfrm>
              <a:off x="0" y="5384800"/>
              <a:ext cx="12192000" cy="736600"/>
            </a:xfrm>
            <a:prstGeom prst="rect">
              <a:avLst/>
            </a:prstGeom>
            <a:solidFill>
              <a:srgbClr val="EDCF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2" name="矩形 11"/>
            <p:cNvSpPr/>
            <p:nvPr/>
          </p:nvSpPr>
          <p:spPr>
            <a:xfrm>
              <a:off x="0" y="6731000"/>
              <a:ext cx="12192000" cy="127000"/>
            </a:xfrm>
            <a:prstGeom prst="rect">
              <a:avLst/>
            </a:prstGeom>
            <a:solidFill>
              <a:srgbClr val="EDCF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pic>
        <p:nvPicPr>
          <p:cNvPr id="7" name="图片 6">
            <a:extLst>
              <a:ext uri="{FF2B5EF4-FFF2-40B4-BE49-F238E27FC236}">
                <a16:creationId xmlns:a16="http://schemas.microsoft.com/office/drawing/2014/main" id="{1BD88694-9232-4890-BD8B-1C4CD93BCC94}"/>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l="73245" t="3869" r="2190" b="43725"/>
          <a:stretch/>
        </p:blipFill>
        <p:spPr>
          <a:xfrm rot="18000000">
            <a:off x="10610260" y="5202322"/>
            <a:ext cx="1802321" cy="1934980"/>
          </a:xfrm>
          <a:prstGeom prst="rect">
            <a:avLst/>
          </a:prstGeom>
          <a:effectLst>
            <a:outerShdw blurRad="50800" dist="38100" dir="8100000" algn="tr" rotWithShape="0">
              <a:prstClr val="black">
                <a:alpha val="40000"/>
              </a:prstClr>
            </a:outerShdw>
          </a:effectLst>
        </p:spPr>
      </p:pic>
      <p:pic>
        <p:nvPicPr>
          <p:cNvPr id="13" name="图片 12"/>
          <p:cNvPicPr>
            <a:picLocks noChangeAspect="1"/>
          </p:cNvPicPr>
          <p:nvPr userDrawn="1"/>
        </p:nvPicPr>
        <p:blipFill rotWithShape="1">
          <a:blip r:embed="rId14" cstate="print">
            <a:extLst>
              <a:ext uri="{28A0092B-C50C-407E-A947-70E740481C1C}">
                <a14:useLocalDpi xmlns:a14="http://schemas.microsoft.com/office/drawing/2010/main" val="0"/>
              </a:ext>
            </a:extLst>
          </a:blip>
          <a:srcRect l="70522" t="2037" r="6132" b="86667"/>
          <a:stretch/>
        </p:blipFill>
        <p:spPr>
          <a:xfrm>
            <a:off x="10548512" y="-177800"/>
            <a:ext cx="1550891" cy="1125109"/>
          </a:xfrm>
          <a:prstGeom prst="rect">
            <a:avLst/>
          </a:prstGeom>
        </p:spPr>
      </p:pic>
      <p:pic>
        <p:nvPicPr>
          <p:cNvPr id="14" name="图片 13"/>
          <p:cNvPicPr>
            <a:picLocks noChangeAspect="1"/>
          </p:cNvPicPr>
          <p:nvPr userDrawn="1"/>
        </p:nvPicPr>
        <p:blipFill rotWithShape="1">
          <a:blip r:embed="rId15" cstate="print">
            <a:extLst>
              <a:ext uri="{28A0092B-C50C-407E-A947-70E740481C1C}">
                <a14:useLocalDpi xmlns:a14="http://schemas.microsoft.com/office/drawing/2010/main" val="0"/>
              </a:ext>
            </a:extLst>
          </a:blip>
          <a:srcRect l="13604" t="46665" r="74735" b="43983"/>
          <a:stretch/>
        </p:blipFill>
        <p:spPr>
          <a:xfrm>
            <a:off x="11708630" y="1136274"/>
            <a:ext cx="533400" cy="641350"/>
          </a:xfrm>
          <a:prstGeom prst="rect">
            <a:avLst/>
          </a:prstGeom>
        </p:spPr>
      </p:pic>
      <p:pic>
        <p:nvPicPr>
          <p:cNvPr id="15" name="图片 14"/>
          <p:cNvPicPr>
            <a:picLocks noChangeAspect="1"/>
          </p:cNvPicPr>
          <p:nvPr userDrawn="1"/>
        </p:nvPicPr>
        <p:blipFill rotWithShape="1">
          <a:blip r:embed="rId16" cstate="print">
            <a:extLst>
              <a:ext uri="{28A0092B-C50C-407E-A947-70E740481C1C}">
                <a14:useLocalDpi xmlns:a14="http://schemas.microsoft.com/office/drawing/2010/main" val="0"/>
              </a:ext>
            </a:extLst>
          </a:blip>
          <a:srcRect l="21347" t="67222" r="64462" b="20186"/>
          <a:stretch/>
        </p:blipFill>
        <p:spPr>
          <a:xfrm>
            <a:off x="11323958" y="383814"/>
            <a:ext cx="586239" cy="779968"/>
          </a:xfrm>
          <a:prstGeom prst="rect">
            <a:avLst/>
          </a:prstGeom>
        </p:spPr>
      </p:pic>
      <p:pic>
        <p:nvPicPr>
          <p:cNvPr id="16" name="Picture 15">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17"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17" name="Picture 16">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18"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19">
                  <a:extLst>
                    <a:ext uri="{A12FA001-AC4F-418D-AE19-62706E023703}">
                      <ahyp:hlinkClr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19" name="Title 1">
            <a:extLst>
              <a:ext uri="{FF2B5EF4-FFF2-40B4-BE49-F238E27FC236}">
                <a16:creationId xmlns:a16="http://schemas.microsoft.com/office/drawing/2014/main" id="{839CB496-B064-1976-8A73-F5C96C8179F1}"/>
              </a:ext>
            </a:extLst>
          </p:cNvPr>
          <p:cNvSpPr txBox="1">
            <a:spLocks/>
          </p:cNvSpPr>
          <p:nvPr userDrawn="1"/>
        </p:nvSpPr>
        <p:spPr>
          <a:xfrm>
            <a:off x="10154380" y="-694831"/>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UTM Scriptina KT" panose="02000500000000000000" pitchFamily="2" charset="0"/>
              </a:rPr>
              <a:t>Măng</a:t>
            </a:r>
            <a:r>
              <a:rPr lang="en-US" sz="1800" b="0" dirty="0">
                <a:solidFill>
                  <a:schemeClr val="tx2">
                    <a:lumMod val="20000"/>
                    <a:lumOff val="80000"/>
                  </a:schemeClr>
                </a:solidFill>
                <a:latin typeface="UTM Scriptina KT" panose="02000500000000000000" pitchFamily="2" charset="0"/>
              </a:rPr>
              <a:t> Non</a:t>
            </a:r>
          </a:p>
        </p:txBody>
      </p:sp>
      <p:sp>
        <p:nvSpPr>
          <p:cNvPr id="20"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21" name="Title 1">
            <a:extLst>
              <a:ext uri="{FF2B5EF4-FFF2-40B4-BE49-F238E27FC236}">
                <a16:creationId xmlns:a16="http://schemas.microsoft.com/office/drawing/2014/main" id="{67CE625A-7EB5-37D6-AA98-E6F10E173EFB}"/>
              </a:ext>
            </a:extLst>
          </p:cNvPr>
          <p:cNvSpPr txBox="1">
            <a:spLocks/>
          </p:cNvSpPr>
          <p:nvPr userDrawn="1"/>
        </p:nvSpPr>
        <p:spPr>
          <a:xfrm>
            <a:off x="-627714" y="5626427"/>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UTM Scriptina KT" panose="02000500000000000000" pitchFamily="2" charset="0"/>
              </a:rPr>
              <a:t>Măng</a:t>
            </a:r>
            <a:r>
              <a:rPr lang="en-US" sz="1800" b="0" dirty="0">
                <a:solidFill>
                  <a:schemeClr val="tx2">
                    <a:lumMod val="20000"/>
                    <a:lumOff val="80000"/>
                  </a:schemeClr>
                </a:solidFill>
                <a:latin typeface="UTM Scriptina KT" panose="02000500000000000000" pitchFamily="2" charset="0"/>
              </a:rPr>
              <a:t> Non</a:t>
            </a:r>
          </a:p>
        </p:txBody>
      </p:sp>
      <p:sp>
        <p:nvSpPr>
          <p:cNvPr id="22" name="TextBox 21">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23" name="TextBox 22">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24" name="TextBox 23"/>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31017055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strips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750" fill="hold"/>
                                        <p:tgtEl>
                                          <p:spTgt spid="22"/>
                                        </p:tgtEl>
                                        <p:attrNameLst>
                                          <p:attrName>ppt_w</p:attrName>
                                        </p:attrNameLst>
                                      </p:cBhvr>
                                      <p:tavLst>
                                        <p:tav tm="0">
                                          <p:val>
                                            <p:fltVal val="0"/>
                                          </p:val>
                                        </p:tav>
                                        <p:tav tm="100000">
                                          <p:val>
                                            <p:strVal val="#ppt_w"/>
                                          </p:val>
                                        </p:tav>
                                      </p:tavLst>
                                    </p:anim>
                                    <p:anim calcmode="lin" valueType="num">
                                      <p:cBhvr>
                                        <p:cTn id="8" dur="1750" fill="hold"/>
                                        <p:tgtEl>
                                          <p:spTgt spid="22"/>
                                        </p:tgtEl>
                                        <p:attrNameLst>
                                          <p:attrName>ppt_h</p:attrName>
                                        </p:attrNameLst>
                                      </p:cBhvr>
                                      <p:tavLst>
                                        <p:tav tm="0">
                                          <p:val>
                                            <p:fltVal val="0"/>
                                          </p:val>
                                        </p:tav>
                                        <p:tav tm="100000">
                                          <p:val>
                                            <p:strVal val="#ppt_h"/>
                                          </p:val>
                                        </p:tav>
                                      </p:tavLst>
                                    </p:anim>
                                    <p:animEffect transition="in" filter="fade">
                                      <p:cBhvr>
                                        <p:cTn id="9" dur="1750"/>
                                        <p:tgtEl>
                                          <p:spTgt spid="2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CEDFAA-DE51-4603-9CBD-EEBB4C6110E5}" type="datetimeFigureOut">
              <a:rPr lang="en-US" smtClean="0"/>
              <a:t>12/26/2025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06D4CB-DBEE-4CAA-82AA-4C0AE76E6B3C}" type="slidenum">
              <a:rPr lang="en-US" smtClean="0"/>
              <a:t>‹#›</a:t>
            </a:fld>
            <a:endParaRPr lang="en-US"/>
          </a:p>
        </p:txBody>
      </p:sp>
      <p:pic>
        <p:nvPicPr>
          <p:cNvPr id="7" name="Picture 6">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8" name="Picture 7">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9"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839CB496-B064-1976-8A73-F5C96C8179F1}"/>
              </a:ext>
            </a:extLst>
          </p:cNvPr>
          <p:cNvSpPr txBox="1">
            <a:spLocks/>
          </p:cNvSpPr>
          <p:nvPr userDrawn="1"/>
        </p:nvSpPr>
        <p:spPr>
          <a:xfrm>
            <a:off x="10154380" y="-694831"/>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UTM Scriptina KT" panose="02000500000000000000" pitchFamily="2" charset="0"/>
              </a:rPr>
              <a:t>Măng</a:t>
            </a:r>
            <a:r>
              <a:rPr lang="en-US" sz="1800" b="0" dirty="0">
                <a:solidFill>
                  <a:schemeClr val="tx2">
                    <a:lumMod val="20000"/>
                    <a:lumOff val="80000"/>
                  </a:schemeClr>
                </a:solidFill>
                <a:latin typeface="UTM Scriptina KT" panose="02000500000000000000" pitchFamily="2" charset="0"/>
              </a:rPr>
              <a:t> Non</a:t>
            </a:r>
          </a:p>
        </p:txBody>
      </p:sp>
      <p:sp>
        <p:nvSpPr>
          <p:cNvPr id="11"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12" name="Title 1">
            <a:extLst>
              <a:ext uri="{FF2B5EF4-FFF2-40B4-BE49-F238E27FC236}">
                <a16:creationId xmlns:a16="http://schemas.microsoft.com/office/drawing/2014/main" id="{67CE625A-7EB5-37D6-AA98-E6F10E173EFB}"/>
              </a:ext>
            </a:extLst>
          </p:cNvPr>
          <p:cNvSpPr txBox="1">
            <a:spLocks/>
          </p:cNvSpPr>
          <p:nvPr userDrawn="1"/>
        </p:nvSpPr>
        <p:spPr>
          <a:xfrm>
            <a:off x="-627714" y="5626427"/>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UTM Scriptina KT" panose="02000500000000000000" pitchFamily="2" charset="0"/>
              </a:rPr>
              <a:t>Măng</a:t>
            </a:r>
            <a:r>
              <a:rPr lang="en-US" sz="1800" b="0" dirty="0">
                <a:solidFill>
                  <a:schemeClr val="tx2">
                    <a:lumMod val="20000"/>
                    <a:lumOff val="80000"/>
                  </a:schemeClr>
                </a:solidFill>
                <a:latin typeface="UTM Scriptina KT" panose="02000500000000000000" pitchFamily="2" charset="0"/>
              </a:rPr>
              <a:t> Non</a:t>
            </a:r>
          </a:p>
        </p:txBody>
      </p:sp>
      <p:sp>
        <p:nvSpPr>
          <p:cNvPr id="13" name="TextBox 12">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4" name="TextBox 13">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5" name="TextBox 14"/>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26783555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ransition spd="slow">
    <p:strips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750" fill="hold"/>
                                        <p:tgtEl>
                                          <p:spTgt spid="13"/>
                                        </p:tgtEl>
                                        <p:attrNameLst>
                                          <p:attrName>ppt_w</p:attrName>
                                        </p:attrNameLst>
                                      </p:cBhvr>
                                      <p:tavLst>
                                        <p:tav tm="0">
                                          <p:val>
                                            <p:fltVal val="0"/>
                                          </p:val>
                                        </p:tav>
                                        <p:tav tm="100000">
                                          <p:val>
                                            <p:strVal val="#ppt_w"/>
                                          </p:val>
                                        </p:tav>
                                      </p:tavLst>
                                    </p:anim>
                                    <p:anim calcmode="lin" valueType="num">
                                      <p:cBhvr>
                                        <p:cTn id="8" dur="1750" fill="hold"/>
                                        <p:tgtEl>
                                          <p:spTgt spid="13"/>
                                        </p:tgtEl>
                                        <p:attrNameLst>
                                          <p:attrName>ppt_h</p:attrName>
                                        </p:attrNameLst>
                                      </p:cBhvr>
                                      <p:tavLst>
                                        <p:tav tm="0">
                                          <p:val>
                                            <p:fltVal val="0"/>
                                          </p:val>
                                        </p:tav>
                                        <p:tav tm="100000">
                                          <p:val>
                                            <p:strVal val="#ppt_h"/>
                                          </p:val>
                                        </p:tav>
                                      </p:tavLst>
                                    </p:anim>
                                    <p:animEffect transition="in" filter="fade">
                                      <p:cBhvr>
                                        <p:cTn id="9" dur="1750"/>
                                        <p:tgtEl>
                                          <p:spTgt spid="13"/>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8.png"/><Relationship Id="rId1" Type="http://schemas.openxmlformats.org/officeDocument/2006/relationships/slideLayout" Target="../slideLayouts/slideLayout18.xml"/><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8.png"/><Relationship Id="rId1" Type="http://schemas.openxmlformats.org/officeDocument/2006/relationships/slideLayout" Target="../slideLayouts/slideLayout18.xml"/><Relationship Id="rId5" Type="http://schemas.openxmlformats.org/officeDocument/2006/relationships/image" Target="../media/image35.sv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9.png"/><Relationship Id="rId7"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Layout" Target="../slideLayouts/slideLayout18.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hdphoto" Target="../media/hdphoto3.wdp"/><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6.png"/><Relationship Id="rId2" Type="http://schemas.openxmlformats.org/officeDocument/2006/relationships/image" Target="../media/image8.png"/><Relationship Id="rId1" Type="http://schemas.openxmlformats.org/officeDocument/2006/relationships/slideLayout" Target="../slideLayouts/slideLayout18.xml"/><Relationship Id="rId6" Type="http://schemas.openxmlformats.org/officeDocument/2006/relationships/image" Target="../media/image12.png"/><Relationship Id="rId11" Type="http://schemas.microsoft.com/office/2007/relationships/hdphoto" Target="../media/hdphoto2.wdp"/><Relationship Id="rId5" Type="http://schemas.openxmlformats.org/officeDocument/2006/relationships/image" Target="../media/image11.png"/><Relationship Id="rId10" Type="http://schemas.openxmlformats.org/officeDocument/2006/relationships/image" Target="../media/image15.png"/><Relationship Id="rId4" Type="http://schemas.openxmlformats.org/officeDocument/2006/relationships/image" Target="../media/image10.png"/><Relationship Id="rId9" Type="http://schemas.openxmlformats.org/officeDocument/2006/relationships/image" Target="../media/image14.png"/><Relationship Id="rId1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8.xml"/><Relationship Id="rId5" Type="http://schemas.openxmlformats.org/officeDocument/2006/relationships/image" Target="../media/image19.pn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Layout" Target="../slideLayouts/slideLayout18.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7" Type="http://schemas.microsoft.com/office/2007/relationships/hdphoto" Target="../media/hdphoto4.wdp"/><Relationship Id="rId2" Type="http://schemas.openxmlformats.org/officeDocument/2006/relationships/image" Target="../media/image8.png"/><Relationship Id="rId1" Type="http://schemas.openxmlformats.org/officeDocument/2006/relationships/slideLayout" Target="../slideLayouts/slideLayout18.xml"/><Relationship Id="rId6" Type="http://schemas.openxmlformats.org/officeDocument/2006/relationships/image" Target="../media/image25.png"/><Relationship Id="rId5" Type="http://schemas.openxmlformats.org/officeDocument/2006/relationships/image" Target="../media/image22.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8.png"/><Relationship Id="rId1" Type="http://schemas.openxmlformats.org/officeDocument/2006/relationships/slideLayout" Target="../slideLayouts/slideLayout18.xml"/><Relationship Id="rId6" Type="http://schemas.openxmlformats.org/officeDocument/2006/relationships/image" Target="../media/image27.png"/><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8.png"/><Relationship Id="rId1" Type="http://schemas.openxmlformats.org/officeDocument/2006/relationships/slideLayout" Target="../slideLayouts/slideLayout18.xml"/><Relationship Id="rId6" Type="http://schemas.microsoft.com/office/2007/relationships/hdphoto" Target="../media/hdphoto5.wdp"/><Relationship Id="rId5" Type="http://schemas.openxmlformats.org/officeDocument/2006/relationships/image" Target="../media/image28.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8.xml"/><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8.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34660" y="0"/>
            <a:ext cx="12644200" cy="7181710"/>
          </a:xfrm>
          <a:prstGeom prst="rect">
            <a:avLst/>
          </a:prstGeom>
        </p:spPr>
      </p:pic>
    </p:spTree>
    <p:extLst>
      <p:ext uri="{BB962C8B-B14F-4D97-AF65-F5344CB8AC3E}">
        <p14:creationId xmlns:p14="http://schemas.microsoft.com/office/powerpoint/2010/main" val="20314041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C4F8DDF-A278-4C01-9353-2A25F48C3D62}"/>
              </a:ext>
            </a:extLst>
          </p:cNvPr>
          <p:cNvPicPr>
            <a:picLocks noChangeAspect="1"/>
          </p:cNvPicPr>
          <p:nvPr/>
        </p:nvPicPr>
        <p:blipFill>
          <a:blip r:embed="rId2"/>
          <a:stretch>
            <a:fillRect/>
          </a:stretch>
        </p:blipFill>
        <p:spPr>
          <a:xfrm>
            <a:off x="0" y="0"/>
            <a:ext cx="12192000" cy="6857999"/>
          </a:xfrm>
          <a:prstGeom prst="rect">
            <a:avLst/>
          </a:prstGeom>
        </p:spPr>
      </p:pic>
      <p:sp>
        <p:nvSpPr>
          <p:cNvPr id="6" name="矩形 5">
            <a:extLst>
              <a:ext uri="{FF2B5EF4-FFF2-40B4-BE49-F238E27FC236}">
                <a16:creationId xmlns:a16="http://schemas.microsoft.com/office/drawing/2014/main" id="{F1EFB486-808A-4B9A-BCE0-48113DA05147}"/>
              </a:ext>
            </a:extLst>
          </p:cNvPr>
          <p:cNvSpPr/>
          <p:nvPr/>
        </p:nvSpPr>
        <p:spPr>
          <a:xfrm>
            <a:off x="158262" y="263170"/>
            <a:ext cx="11875476" cy="6331661"/>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1" name="Rectangle 10"/>
          <p:cNvSpPr/>
          <p:nvPr/>
        </p:nvSpPr>
        <p:spPr>
          <a:xfrm>
            <a:off x="462902" y="1643696"/>
            <a:ext cx="4073769" cy="2062103"/>
          </a:xfrm>
          <a:prstGeom prst="rect">
            <a:avLst/>
          </a:prstGeom>
        </p:spPr>
        <p:txBody>
          <a:bodyPr wrap="square">
            <a:spAutoFit/>
          </a:bodyPr>
          <a:lstStyle/>
          <a:p>
            <a:r>
              <a:rPr lang="vi-VN" sz="3200" dirty="0">
                <a:solidFill>
                  <a:srgbClr val="7030A0"/>
                </a:solidFill>
                <a:latin typeface="Cambria" panose="02040503050406030204" pitchFamily="18" charset="0"/>
                <a:ea typeface="Cambria" panose="02040503050406030204" pitchFamily="18" charset="0"/>
              </a:rPr>
              <a:t>Mời mẹ ngồi yên lặng</a:t>
            </a:r>
            <a:br>
              <a:rPr lang="vi-VN" sz="3200" dirty="0">
                <a:solidFill>
                  <a:srgbClr val="7030A0"/>
                </a:solidFill>
                <a:latin typeface="Cambria" panose="02040503050406030204" pitchFamily="18" charset="0"/>
                <a:ea typeface="Cambria" panose="02040503050406030204" pitchFamily="18" charset="0"/>
              </a:rPr>
            </a:br>
            <a:r>
              <a:rPr lang="vi-VN" sz="3200" dirty="0">
                <a:solidFill>
                  <a:srgbClr val="7030A0"/>
                </a:solidFill>
                <a:latin typeface="Cambria" panose="02040503050406030204" pitchFamily="18" charset="0"/>
                <a:ea typeface="Cambria" panose="02040503050406030204" pitchFamily="18" charset="0"/>
              </a:rPr>
              <a:t>Để “bác sĩ” khám cho</a:t>
            </a:r>
            <a:br>
              <a:rPr lang="vi-VN" sz="3200" dirty="0">
                <a:solidFill>
                  <a:srgbClr val="7030A0"/>
                </a:solidFill>
                <a:latin typeface="Cambria" panose="02040503050406030204" pitchFamily="18" charset="0"/>
                <a:ea typeface="Cambria" panose="02040503050406030204" pitchFamily="18" charset="0"/>
              </a:rPr>
            </a:br>
            <a:r>
              <a:rPr lang="vi-VN" sz="3200" dirty="0">
                <a:solidFill>
                  <a:srgbClr val="7030A0"/>
                </a:solidFill>
                <a:latin typeface="Cambria" panose="02040503050406030204" pitchFamily="18" charset="0"/>
                <a:ea typeface="Cambria" panose="02040503050406030204" pitchFamily="18" charset="0"/>
              </a:rPr>
              <a:t>Chắc lại đi đầu nắng</a:t>
            </a:r>
            <a:br>
              <a:rPr lang="vi-VN" sz="3200" dirty="0">
                <a:solidFill>
                  <a:srgbClr val="7030A0"/>
                </a:solidFill>
                <a:latin typeface="Cambria" panose="02040503050406030204" pitchFamily="18" charset="0"/>
                <a:ea typeface="Cambria" panose="02040503050406030204" pitchFamily="18" charset="0"/>
              </a:rPr>
            </a:br>
            <a:r>
              <a:rPr lang="vi-VN" sz="3200" dirty="0">
                <a:solidFill>
                  <a:srgbClr val="7030A0"/>
                </a:solidFill>
                <a:latin typeface="Cambria" panose="02040503050406030204" pitchFamily="18" charset="0"/>
                <a:ea typeface="Cambria" panose="02040503050406030204" pitchFamily="18" charset="0"/>
              </a:rPr>
              <a:t>Bệnh này là bệnh ho</a:t>
            </a:r>
            <a:r>
              <a:rPr lang="en-US" sz="3200" dirty="0">
                <a:solidFill>
                  <a:srgbClr val="7030A0"/>
                </a:solidFill>
                <a:latin typeface="Cambria" panose="02040503050406030204" pitchFamily="18" charset="0"/>
                <a:ea typeface="Cambria" panose="02040503050406030204" pitchFamily="18" charset="0"/>
              </a:rPr>
              <a:t>.</a:t>
            </a:r>
          </a:p>
        </p:txBody>
      </p:sp>
      <p:sp>
        <p:nvSpPr>
          <p:cNvPr id="2" name="Rectangle 1"/>
          <p:cNvSpPr/>
          <p:nvPr/>
        </p:nvSpPr>
        <p:spPr>
          <a:xfrm>
            <a:off x="414915" y="3968969"/>
            <a:ext cx="5047790" cy="2062103"/>
          </a:xfrm>
          <a:prstGeom prst="rect">
            <a:avLst/>
          </a:prstGeom>
        </p:spPr>
        <p:txBody>
          <a:bodyPr wrap="square">
            <a:spAutoFit/>
          </a:bodyPr>
          <a:lstStyle/>
          <a:p>
            <a:pPr lvl="0"/>
            <a:r>
              <a:rPr lang="vi-VN" sz="3200" dirty="0">
                <a:solidFill>
                  <a:srgbClr val="7030A0"/>
                </a:solidFill>
                <a:latin typeface="Cambria" panose="02040503050406030204" pitchFamily="18" charset="0"/>
                <a:ea typeface="Cambria" panose="02040503050406030204" pitchFamily="18" charset="0"/>
              </a:rPr>
              <a:t>Thuốc ngọt chứ không đắng</a:t>
            </a:r>
            <a:br>
              <a:rPr lang="vi-VN" sz="3200" dirty="0">
                <a:solidFill>
                  <a:srgbClr val="7030A0"/>
                </a:solidFill>
                <a:latin typeface="Cambria" panose="02040503050406030204" pitchFamily="18" charset="0"/>
                <a:ea typeface="Cambria" panose="02040503050406030204" pitchFamily="18" charset="0"/>
              </a:rPr>
            </a:br>
            <a:r>
              <a:rPr lang="vi-VN" sz="3200" dirty="0">
                <a:solidFill>
                  <a:srgbClr val="7030A0"/>
                </a:solidFill>
                <a:latin typeface="Cambria" panose="02040503050406030204" pitchFamily="18" charset="0"/>
                <a:ea typeface="Cambria" panose="02040503050406030204" pitchFamily="18" charset="0"/>
              </a:rPr>
              <a:t>Phải uống với nước sôi</a:t>
            </a:r>
            <a:br>
              <a:rPr lang="vi-VN" sz="3200" dirty="0">
                <a:solidFill>
                  <a:srgbClr val="7030A0"/>
                </a:solidFill>
                <a:latin typeface="Cambria" panose="02040503050406030204" pitchFamily="18" charset="0"/>
                <a:ea typeface="Cambria" panose="02040503050406030204" pitchFamily="18" charset="0"/>
              </a:rPr>
            </a:br>
            <a:r>
              <a:rPr lang="vi-VN" sz="3200" dirty="0">
                <a:solidFill>
                  <a:srgbClr val="7030A0"/>
                </a:solidFill>
                <a:latin typeface="Cambria" panose="02040503050406030204" pitchFamily="18" charset="0"/>
                <a:ea typeface="Cambria" panose="02040503050406030204" pitchFamily="18" charset="0"/>
              </a:rPr>
              <a:t>Nếu tiêm thì đau lắm</a:t>
            </a:r>
            <a:br>
              <a:rPr lang="vi-VN" sz="3200" dirty="0">
                <a:solidFill>
                  <a:srgbClr val="7030A0"/>
                </a:solidFill>
                <a:latin typeface="Cambria" panose="02040503050406030204" pitchFamily="18" charset="0"/>
                <a:ea typeface="Cambria" panose="02040503050406030204" pitchFamily="18" charset="0"/>
              </a:rPr>
            </a:br>
            <a:r>
              <a:rPr lang="vi-VN" sz="3200" dirty="0">
                <a:solidFill>
                  <a:srgbClr val="7030A0"/>
                </a:solidFill>
                <a:latin typeface="Cambria" panose="02040503050406030204" pitchFamily="18" charset="0"/>
                <a:ea typeface="Cambria" panose="02040503050406030204" pitchFamily="18" charset="0"/>
              </a:rPr>
              <a:t>Mẹ lại khóc nhè thôi</a:t>
            </a:r>
            <a:r>
              <a:rPr lang="en-US" sz="3200" dirty="0">
                <a:solidFill>
                  <a:srgbClr val="7030A0"/>
                </a:solidFill>
                <a:latin typeface="Cambria" panose="02040503050406030204" pitchFamily="18" charset="0"/>
                <a:ea typeface="Cambria" panose="02040503050406030204" pitchFamily="18" charset="0"/>
              </a:rPr>
              <a:t>.</a:t>
            </a:r>
          </a:p>
        </p:txBody>
      </p:sp>
      <p:sp>
        <p:nvSpPr>
          <p:cNvPr id="7" name="Rectangle 6"/>
          <p:cNvSpPr/>
          <p:nvPr/>
        </p:nvSpPr>
        <p:spPr>
          <a:xfrm>
            <a:off x="6096000" y="3968969"/>
            <a:ext cx="4428463" cy="2554545"/>
          </a:xfrm>
          <a:prstGeom prst="rect">
            <a:avLst/>
          </a:prstGeom>
        </p:spPr>
        <p:txBody>
          <a:bodyPr wrap="square">
            <a:spAutoFit/>
          </a:bodyPr>
          <a:lstStyle/>
          <a:p>
            <a:pPr lvl="0"/>
            <a:r>
              <a:rPr lang="vi-VN" sz="3200" dirty="0">
                <a:solidFill>
                  <a:srgbClr val="7030A0"/>
                </a:solidFill>
                <a:latin typeface="Cambria" panose="02040503050406030204" pitchFamily="18" charset="0"/>
                <a:ea typeface="Cambria" panose="02040503050406030204" pitchFamily="18" charset="0"/>
              </a:rPr>
              <a:t>Mẹ bỗng hỏi “bác sĩ”</a:t>
            </a:r>
            <a:br>
              <a:rPr lang="vi-VN" sz="3200" dirty="0">
                <a:solidFill>
                  <a:srgbClr val="7030A0"/>
                </a:solidFill>
                <a:latin typeface="Cambria" panose="02040503050406030204" pitchFamily="18" charset="0"/>
                <a:ea typeface="Cambria" panose="02040503050406030204" pitchFamily="18" charset="0"/>
              </a:rPr>
            </a:br>
            <a:r>
              <a:rPr lang="vi-VN" sz="3200" dirty="0">
                <a:solidFill>
                  <a:srgbClr val="7030A0"/>
                </a:solidFill>
                <a:latin typeface="Cambria" panose="02040503050406030204" pitchFamily="18" charset="0"/>
                <a:ea typeface="Cambria" panose="02040503050406030204" pitchFamily="18" charset="0"/>
              </a:rPr>
              <a:t>Sổ mũi uống thuốc gì?</a:t>
            </a:r>
            <a:br>
              <a:rPr lang="vi-VN" sz="3200" dirty="0">
                <a:solidFill>
                  <a:srgbClr val="7030A0"/>
                </a:solidFill>
                <a:latin typeface="Cambria" panose="02040503050406030204" pitchFamily="18" charset="0"/>
                <a:ea typeface="Cambria" panose="02040503050406030204" pitchFamily="18" charset="0"/>
              </a:rPr>
            </a:br>
            <a:r>
              <a:rPr lang="vi-VN" sz="3200" dirty="0">
                <a:solidFill>
                  <a:srgbClr val="7030A0"/>
                </a:solidFill>
                <a:latin typeface="Cambria" panose="02040503050406030204" pitchFamily="18" charset="0"/>
                <a:ea typeface="Cambria" panose="02040503050406030204" pitchFamily="18" charset="0"/>
              </a:rPr>
              <a:t>“Bác sĩ” chừng hiểu ý</a:t>
            </a:r>
            <a:br>
              <a:rPr lang="vi-VN" sz="3200" dirty="0">
                <a:solidFill>
                  <a:srgbClr val="7030A0"/>
                </a:solidFill>
                <a:latin typeface="Cambria" panose="02040503050406030204" pitchFamily="18" charset="0"/>
                <a:ea typeface="Cambria" panose="02040503050406030204" pitchFamily="18" charset="0"/>
              </a:rPr>
            </a:br>
            <a:r>
              <a:rPr lang="vi-VN" sz="3200" dirty="0">
                <a:solidFill>
                  <a:srgbClr val="7030A0"/>
                </a:solidFill>
                <a:latin typeface="Cambria" panose="02040503050406030204" pitchFamily="18" charset="0"/>
                <a:ea typeface="Cambria" panose="02040503050406030204" pitchFamily="18" charset="0"/>
              </a:rPr>
              <a:t>Uống sữa với bánh mì!</a:t>
            </a:r>
            <a:endParaRPr lang="en-US" sz="3200" dirty="0">
              <a:solidFill>
                <a:srgbClr val="7030A0"/>
              </a:solidFill>
              <a:latin typeface="Cambria" panose="02040503050406030204" pitchFamily="18" charset="0"/>
              <a:ea typeface="Cambria" panose="02040503050406030204" pitchFamily="18" charset="0"/>
            </a:endParaRPr>
          </a:p>
          <a:p>
            <a:pPr lvl="0" algn="r"/>
            <a:r>
              <a:rPr lang="en-US" sz="3200" i="1" dirty="0">
                <a:solidFill>
                  <a:srgbClr val="7030A0"/>
                </a:solidFill>
                <a:latin typeface="Cambria" panose="02040503050406030204" pitchFamily="18" charset="0"/>
                <a:ea typeface="Cambria" panose="02040503050406030204" pitchFamily="18" charset="0"/>
              </a:rPr>
              <a:t>(</a:t>
            </a:r>
            <a:r>
              <a:rPr lang="vi-VN" sz="3200" i="1" dirty="0">
                <a:solidFill>
                  <a:srgbClr val="7030A0"/>
                </a:solidFill>
                <a:latin typeface="Cambria" panose="02040503050406030204" pitchFamily="18" charset="0"/>
                <a:ea typeface="Cambria" panose="02040503050406030204" pitchFamily="18" charset="0"/>
              </a:rPr>
              <a:t>Lê Ngân</a:t>
            </a:r>
            <a:r>
              <a:rPr lang="en-US" sz="3200" i="1" dirty="0">
                <a:solidFill>
                  <a:srgbClr val="7030A0"/>
                </a:solidFill>
                <a:latin typeface="Cambria" panose="02040503050406030204" pitchFamily="18" charset="0"/>
                <a:ea typeface="Cambria" panose="02040503050406030204" pitchFamily="18" charset="0"/>
              </a:rPr>
              <a:t>)</a:t>
            </a:r>
            <a:endParaRPr lang="vi-VN" sz="3200" i="1" dirty="0">
              <a:solidFill>
                <a:srgbClr val="7030A0"/>
              </a:solidFill>
              <a:latin typeface="Cambria" panose="02040503050406030204" pitchFamily="18" charset="0"/>
              <a:ea typeface="Cambria" panose="02040503050406030204" pitchFamily="18" charset="0"/>
            </a:endParaRPr>
          </a:p>
        </p:txBody>
      </p:sp>
      <p:grpSp>
        <p:nvGrpSpPr>
          <p:cNvPr id="13" name="Group 12"/>
          <p:cNvGrpSpPr/>
          <p:nvPr/>
        </p:nvGrpSpPr>
        <p:grpSpPr>
          <a:xfrm>
            <a:off x="168043" y="435616"/>
            <a:ext cx="4556145" cy="740323"/>
            <a:chOff x="3106717" y="696692"/>
            <a:chExt cx="4556145" cy="740323"/>
          </a:xfrm>
        </p:grpSpPr>
        <p:pic>
          <p:nvPicPr>
            <p:cNvPr id="19" name="图片 18">
              <a:extLst>
                <a:ext uri="{FF2B5EF4-FFF2-40B4-BE49-F238E27FC236}">
                  <a16:creationId xmlns:a16="http://schemas.microsoft.com/office/drawing/2014/main" id="{A766523A-36E6-4ABD-B5F6-635F3921E775}"/>
                </a:ext>
              </a:extLst>
            </p:cNvPr>
            <p:cNvPicPr>
              <a:picLocks noChangeAspect="1"/>
            </p:cNvPicPr>
            <p:nvPr/>
          </p:nvPicPr>
          <p:blipFill>
            <a:blip r:embed="rId3"/>
            <a:stretch>
              <a:fillRect/>
            </a:stretch>
          </p:blipFill>
          <p:spPr>
            <a:xfrm>
              <a:off x="3106717" y="696692"/>
              <a:ext cx="2770767" cy="740323"/>
            </a:xfrm>
            <a:prstGeom prst="rect">
              <a:avLst/>
            </a:prstGeom>
          </p:spPr>
        </p:pic>
        <p:sp>
          <p:nvSpPr>
            <p:cNvPr id="12" name="Rectangle 11"/>
            <p:cNvSpPr/>
            <p:nvPr/>
          </p:nvSpPr>
          <p:spPr>
            <a:xfrm>
              <a:off x="3874004" y="743637"/>
              <a:ext cx="3788858" cy="584775"/>
            </a:xfrm>
            <a:prstGeom prst="rect">
              <a:avLst/>
            </a:prstGeom>
          </p:spPr>
          <p:txBody>
            <a:bodyPr wrap="none">
              <a:spAutoFit/>
            </a:bodyPr>
            <a:lstStyle/>
            <a:p>
              <a:pPr lvl="0"/>
              <a:r>
                <a:rPr lang="vi-VN" sz="3200" i="1" dirty="0">
                  <a:solidFill>
                    <a:srgbClr val="0070C0"/>
                  </a:solidFill>
                  <a:latin typeface="Cambria" panose="02040503050406030204" pitchFamily="18" charset="0"/>
                  <a:ea typeface="Cambria" panose="02040503050406030204" pitchFamily="18" charset="0"/>
                </a:rPr>
                <a:t>Bài thơ </a:t>
              </a:r>
              <a:r>
                <a:rPr lang="vi-VN" sz="3200" b="1" dirty="0">
                  <a:solidFill>
                    <a:srgbClr val="0070C0"/>
                  </a:solidFill>
                  <a:latin typeface="Cambria" panose="02040503050406030204" pitchFamily="18" charset="0"/>
                  <a:ea typeface="Cambria" panose="02040503050406030204" pitchFamily="18" charset="0"/>
                </a:rPr>
                <a:t>LÀM BÁC SĨ</a:t>
              </a:r>
            </a:p>
          </p:txBody>
        </p:sp>
      </p:grpSp>
      <p:pic>
        <p:nvPicPr>
          <p:cNvPr id="16" name="图片 2">
            <a:extLst>
              <a:ext uri="{FF2B5EF4-FFF2-40B4-BE49-F238E27FC236}">
                <a16:creationId xmlns:a16="http://schemas.microsoft.com/office/drawing/2014/main" id="{32164E5E-3638-4AB4-B338-958991F605F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10231" y="275028"/>
            <a:ext cx="3562356" cy="3562356"/>
          </a:xfrm>
          <a:prstGeom prst="rect">
            <a:avLst/>
          </a:prstGeom>
        </p:spPr>
      </p:pic>
    </p:spTree>
    <p:extLst>
      <p:ext uri="{BB962C8B-B14F-4D97-AF65-F5344CB8AC3E}">
        <p14:creationId xmlns:p14="http://schemas.microsoft.com/office/powerpoint/2010/main" val="6730844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22" presetClass="entr" presetSubtype="8"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500"/>
                                        <p:tgtEl>
                                          <p:spTgt spid="13"/>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C4F8DDF-A278-4C01-9353-2A25F48C3D62}"/>
              </a:ext>
            </a:extLst>
          </p:cNvPr>
          <p:cNvPicPr>
            <a:picLocks noChangeAspect="1"/>
          </p:cNvPicPr>
          <p:nvPr/>
        </p:nvPicPr>
        <p:blipFill>
          <a:blip r:embed="rId2"/>
          <a:stretch>
            <a:fillRect/>
          </a:stretch>
        </p:blipFill>
        <p:spPr>
          <a:xfrm>
            <a:off x="0" y="0"/>
            <a:ext cx="12192000" cy="6857999"/>
          </a:xfrm>
          <a:prstGeom prst="rect">
            <a:avLst/>
          </a:prstGeom>
        </p:spPr>
      </p:pic>
      <p:sp>
        <p:nvSpPr>
          <p:cNvPr id="6" name="矩形 5">
            <a:extLst>
              <a:ext uri="{FF2B5EF4-FFF2-40B4-BE49-F238E27FC236}">
                <a16:creationId xmlns:a16="http://schemas.microsoft.com/office/drawing/2014/main" id="{F1EFB486-808A-4B9A-BCE0-48113DA05147}"/>
              </a:ext>
            </a:extLst>
          </p:cNvPr>
          <p:cNvSpPr/>
          <p:nvPr/>
        </p:nvSpPr>
        <p:spPr>
          <a:xfrm>
            <a:off x="585354" y="536863"/>
            <a:ext cx="11021292" cy="5784273"/>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nvGrpSpPr>
          <p:cNvPr id="2" name="Group 1"/>
          <p:cNvGrpSpPr/>
          <p:nvPr/>
        </p:nvGrpSpPr>
        <p:grpSpPr>
          <a:xfrm>
            <a:off x="3556397" y="293143"/>
            <a:ext cx="5079206" cy="1821222"/>
            <a:chOff x="1462088" y="1297948"/>
            <a:chExt cx="4062412" cy="1044967"/>
          </a:xfrm>
        </p:grpSpPr>
        <p:pic>
          <p:nvPicPr>
            <p:cNvPr id="5" name="图片 4">
              <a:extLst>
                <a:ext uri="{FF2B5EF4-FFF2-40B4-BE49-F238E27FC236}">
                  <a16:creationId xmlns:a16="http://schemas.microsoft.com/office/drawing/2014/main" id="{68419D9A-0600-4A2F-A5A4-04CE0C7C91FD}"/>
                </a:ext>
              </a:extLst>
            </p:cNvPr>
            <p:cNvPicPr>
              <a:picLocks noChangeAspect="1"/>
            </p:cNvPicPr>
            <p:nvPr/>
          </p:nvPicPr>
          <p:blipFill>
            <a:blip r:embed="rId3"/>
            <a:stretch>
              <a:fillRect/>
            </a:stretch>
          </p:blipFill>
          <p:spPr>
            <a:xfrm>
              <a:off x="1462088" y="1297948"/>
              <a:ext cx="4062412" cy="1044967"/>
            </a:xfrm>
            <a:prstGeom prst="rect">
              <a:avLst/>
            </a:prstGeom>
          </p:spPr>
        </p:pic>
        <p:sp>
          <p:nvSpPr>
            <p:cNvPr id="7" name="文本框 6">
              <a:extLst>
                <a:ext uri="{FF2B5EF4-FFF2-40B4-BE49-F238E27FC236}">
                  <a16:creationId xmlns:a16="http://schemas.microsoft.com/office/drawing/2014/main" id="{379E32F3-0443-4DBE-BE9F-EA56270688F0}"/>
                </a:ext>
              </a:extLst>
            </p:cNvPr>
            <p:cNvSpPr txBox="1"/>
            <p:nvPr/>
          </p:nvSpPr>
          <p:spPr>
            <a:xfrm>
              <a:off x="2048741" y="1589463"/>
              <a:ext cx="2889106" cy="63573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srgbClr val="E6358D"/>
                  </a:solidFill>
                  <a:effectLst/>
                  <a:uLnTx/>
                  <a:uFillTx/>
                  <a:latin typeface="Cambria" panose="02040503050406030204" pitchFamily="18" charset="0"/>
                  <a:ea typeface="Cambria" panose="02040503050406030204" pitchFamily="18" charset="0"/>
                </a:rPr>
                <a:t>DẶN</a:t>
              </a:r>
              <a:r>
                <a:rPr kumimoji="0" lang="en-US" altLang="zh-CN" sz="6600" b="1" i="0" u="none" strike="noStrike" kern="1200" cap="none" spc="0" normalizeH="0" noProof="0" dirty="0">
                  <a:ln>
                    <a:noFill/>
                  </a:ln>
                  <a:solidFill>
                    <a:srgbClr val="E6358D"/>
                  </a:solidFill>
                  <a:effectLst/>
                  <a:uLnTx/>
                  <a:uFillTx/>
                  <a:latin typeface="Cambria" panose="02040503050406030204" pitchFamily="18" charset="0"/>
                  <a:ea typeface="Cambria" panose="02040503050406030204" pitchFamily="18" charset="0"/>
                </a:rPr>
                <a:t> DÒ</a:t>
              </a:r>
            </a:p>
          </p:txBody>
        </p:sp>
      </p:grpSp>
      <p:sp>
        <p:nvSpPr>
          <p:cNvPr id="8" name="文本框 7">
            <a:extLst>
              <a:ext uri="{FF2B5EF4-FFF2-40B4-BE49-F238E27FC236}">
                <a16:creationId xmlns:a16="http://schemas.microsoft.com/office/drawing/2014/main" id="{838547AF-4CFD-434C-B9E8-A25F784A3146}"/>
              </a:ext>
            </a:extLst>
          </p:cNvPr>
          <p:cNvSpPr txBox="1"/>
          <p:nvPr/>
        </p:nvSpPr>
        <p:spPr>
          <a:xfrm>
            <a:off x="3847383" y="2651228"/>
            <a:ext cx="4497234" cy="2603790"/>
          </a:xfrm>
          <a:prstGeom prst="rect">
            <a:avLst/>
          </a:prstGeom>
          <a:noFill/>
        </p:spPr>
        <p:txBody>
          <a:bodyPr wrap="square" rtlCol="0">
            <a:spAutoFit/>
          </a:bodyPr>
          <a:lstStyle>
            <a:defPPr>
              <a:defRPr lang="zh-CN"/>
            </a:defPPr>
            <a:lvl1pPr>
              <a:lnSpc>
                <a:spcPct val="150000"/>
              </a:lnSpc>
              <a:defRPr>
                <a:solidFill>
                  <a:schemeClr val="bg1"/>
                </a:solidFill>
                <a:latin typeface="思源黑体 CN Medium" panose="020B0600000000000000" pitchFamily="34" charset="-122"/>
                <a:ea typeface="思源黑体 CN Medium" panose="020B0600000000000000" pitchFamily="34" charset="-122"/>
                <a:cs typeface="字魂58号-创中黑" panose="00000500000000000000" charset="-122"/>
              </a:defRPr>
            </a:lvl1pPr>
          </a:lstStyle>
          <a:p>
            <a:pPr marL="457200" marR="0" lvl="0" indent="-457200" algn="l" defTabSz="914400" rtl="0" eaLnBrk="1" fontAlgn="auto" latinLnBrk="0" hangingPunct="1">
              <a:lnSpc>
                <a:spcPct val="170000"/>
              </a:lnSpc>
              <a:spcBef>
                <a:spcPts val="0"/>
              </a:spcBef>
              <a:spcAft>
                <a:spcPts val="0"/>
              </a:spcAft>
              <a:buClrTx/>
              <a:buSzTx/>
              <a:buFont typeface="Wingdings" panose="05000000000000000000" pitchFamily="2" charset="2"/>
              <a:buChar char="ü"/>
              <a:tabLst/>
              <a:defRPr/>
            </a:pPr>
            <a:r>
              <a:rPr lang="en-US" altLang="zh-CN" sz="3200" dirty="0" err="1">
                <a:solidFill>
                  <a:prstClr val="black"/>
                </a:solidFill>
                <a:latin typeface="Cambria" panose="02040503050406030204" pitchFamily="18" charset="0"/>
                <a:ea typeface="Cambria" panose="02040503050406030204" pitchFamily="18" charset="0"/>
              </a:rPr>
              <a:t>Xem</a:t>
            </a:r>
            <a:r>
              <a:rPr lang="en-US" altLang="zh-CN" sz="3200" dirty="0">
                <a:solidFill>
                  <a:prstClr val="black"/>
                </a:solidFill>
                <a:latin typeface="Cambria" panose="02040503050406030204" pitchFamily="18" charset="0"/>
                <a:ea typeface="Cambria" panose="02040503050406030204" pitchFamily="18" charset="0"/>
              </a:rPr>
              <a:t> </a:t>
            </a:r>
            <a:r>
              <a:rPr lang="en-US" altLang="zh-CN" sz="3200" dirty="0" err="1">
                <a:solidFill>
                  <a:prstClr val="black"/>
                </a:solidFill>
                <a:latin typeface="Cambria" panose="02040503050406030204" pitchFamily="18" charset="0"/>
                <a:ea typeface="Cambria" panose="02040503050406030204" pitchFamily="18" charset="0"/>
              </a:rPr>
              <a:t>lại</a:t>
            </a:r>
            <a:r>
              <a:rPr lang="en-US" altLang="zh-CN" sz="3200" dirty="0">
                <a:solidFill>
                  <a:prstClr val="black"/>
                </a:solidFill>
                <a:latin typeface="Cambria" panose="02040503050406030204" pitchFamily="18" charset="0"/>
                <a:ea typeface="Cambria" panose="02040503050406030204" pitchFamily="18" charset="0"/>
              </a:rPr>
              <a:t> </a:t>
            </a:r>
            <a:r>
              <a:rPr lang="en-US" altLang="zh-CN" sz="3200" dirty="0" err="1">
                <a:solidFill>
                  <a:prstClr val="black"/>
                </a:solidFill>
                <a:latin typeface="Cambria" panose="02040503050406030204" pitchFamily="18" charset="0"/>
                <a:ea typeface="Cambria" panose="02040503050406030204" pitchFamily="18" charset="0"/>
              </a:rPr>
              <a:t>nội</a:t>
            </a:r>
            <a:r>
              <a:rPr lang="en-US" altLang="zh-CN" sz="3200" dirty="0">
                <a:solidFill>
                  <a:prstClr val="black"/>
                </a:solidFill>
                <a:latin typeface="Cambria" panose="02040503050406030204" pitchFamily="18" charset="0"/>
                <a:ea typeface="Cambria" panose="02040503050406030204" pitchFamily="18" charset="0"/>
              </a:rPr>
              <a:t> dung </a:t>
            </a:r>
            <a:r>
              <a:rPr lang="en-US" altLang="zh-CN" sz="3200" dirty="0" err="1">
                <a:solidFill>
                  <a:prstClr val="black"/>
                </a:solidFill>
                <a:latin typeface="Cambria" panose="02040503050406030204" pitchFamily="18" charset="0"/>
                <a:ea typeface="Cambria" panose="02040503050406030204" pitchFamily="18" charset="0"/>
              </a:rPr>
              <a:t>bài</a:t>
            </a:r>
            <a:r>
              <a:rPr lang="en-US" altLang="zh-CN" sz="3200" dirty="0">
                <a:solidFill>
                  <a:prstClr val="black"/>
                </a:solidFill>
                <a:latin typeface="Cambria" panose="02040503050406030204" pitchFamily="18" charset="0"/>
                <a:ea typeface="Cambria" panose="02040503050406030204" pitchFamily="18" charset="0"/>
              </a:rPr>
              <a:t>.</a:t>
            </a:r>
          </a:p>
          <a:p>
            <a:pPr marL="457200" marR="0" lvl="0" indent="-457200" algn="l" defTabSz="914400" rtl="0" eaLnBrk="1" fontAlgn="auto" latinLnBrk="0" hangingPunct="1">
              <a:lnSpc>
                <a:spcPct val="170000"/>
              </a:lnSpc>
              <a:spcBef>
                <a:spcPts val="0"/>
              </a:spcBef>
              <a:spcAft>
                <a:spcPts val="0"/>
              </a:spcAft>
              <a:buClrTx/>
              <a:buSzTx/>
              <a:buFont typeface="Wingdings" panose="05000000000000000000" pitchFamily="2" charset="2"/>
              <a:buChar char="ü"/>
              <a:tabLst/>
              <a:defRPr/>
            </a:pPr>
            <a:r>
              <a:rPr kumimoji="0" lang="en-US" altLang="zh-CN"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Làm</a:t>
            </a:r>
            <a:r>
              <a:rPr kumimoji="0" lang="en-US" altLang="zh-CN"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VBT </a:t>
            </a:r>
            <a:r>
              <a:rPr kumimoji="0" lang="en-US" altLang="zh-CN"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Tiếng</a:t>
            </a:r>
            <a:r>
              <a:rPr kumimoji="0" lang="en-US" altLang="zh-CN"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zh-CN"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Việt</a:t>
            </a:r>
            <a:endParaRPr kumimoji="0" lang="en-US" altLang="zh-CN"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endParaRPr>
          </a:p>
          <a:p>
            <a:pPr marL="457200" marR="0" lvl="0" indent="-457200" algn="l" defTabSz="914400" rtl="0" eaLnBrk="1" fontAlgn="auto" latinLnBrk="0" hangingPunct="1">
              <a:lnSpc>
                <a:spcPct val="170000"/>
              </a:lnSpc>
              <a:spcBef>
                <a:spcPts val="0"/>
              </a:spcBef>
              <a:spcAft>
                <a:spcPts val="0"/>
              </a:spcAft>
              <a:buClrTx/>
              <a:buSzTx/>
              <a:buFont typeface="Wingdings" panose="05000000000000000000" pitchFamily="2" charset="2"/>
              <a:buChar char="ü"/>
              <a:tabLst/>
              <a:defRPr/>
            </a:pPr>
            <a:r>
              <a:rPr lang="en-US" altLang="zh-CN" sz="3200" baseline="0" dirty="0" err="1">
                <a:solidFill>
                  <a:prstClr val="black"/>
                </a:solidFill>
                <a:latin typeface="Cambria" panose="02040503050406030204" pitchFamily="18" charset="0"/>
                <a:ea typeface="Cambria" panose="02040503050406030204" pitchFamily="18" charset="0"/>
              </a:rPr>
              <a:t>Chuẩn</a:t>
            </a:r>
            <a:r>
              <a:rPr lang="en-US" altLang="zh-CN" sz="3200" dirty="0">
                <a:solidFill>
                  <a:prstClr val="black"/>
                </a:solidFill>
                <a:latin typeface="Cambria" panose="02040503050406030204" pitchFamily="18" charset="0"/>
                <a:ea typeface="Cambria" panose="02040503050406030204" pitchFamily="18" charset="0"/>
              </a:rPr>
              <a:t> </a:t>
            </a:r>
            <a:r>
              <a:rPr lang="en-US" altLang="zh-CN" sz="3200" dirty="0" err="1">
                <a:solidFill>
                  <a:prstClr val="black"/>
                </a:solidFill>
                <a:latin typeface="Cambria" panose="02040503050406030204" pitchFamily="18" charset="0"/>
                <a:ea typeface="Cambria" panose="02040503050406030204" pitchFamily="18" charset="0"/>
              </a:rPr>
              <a:t>bị</a:t>
            </a:r>
            <a:r>
              <a:rPr lang="en-US" altLang="zh-CN" sz="3200" dirty="0">
                <a:solidFill>
                  <a:prstClr val="black"/>
                </a:solidFill>
                <a:latin typeface="Cambria" panose="02040503050406030204" pitchFamily="18" charset="0"/>
                <a:ea typeface="Cambria" panose="02040503050406030204" pitchFamily="18" charset="0"/>
              </a:rPr>
              <a:t> </a:t>
            </a:r>
            <a:r>
              <a:rPr lang="en-US" altLang="zh-CN" sz="3200" dirty="0" err="1">
                <a:solidFill>
                  <a:prstClr val="black"/>
                </a:solidFill>
                <a:latin typeface="Cambria" panose="02040503050406030204" pitchFamily="18" charset="0"/>
                <a:ea typeface="Cambria" panose="02040503050406030204" pitchFamily="18" charset="0"/>
              </a:rPr>
              <a:t>bài</a:t>
            </a:r>
            <a:r>
              <a:rPr lang="en-US" altLang="zh-CN" sz="3200" dirty="0">
                <a:solidFill>
                  <a:prstClr val="black"/>
                </a:solidFill>
                <a:latin typeface="Cambria" panose="02040503050406030204" pitchFamily="18" charset="0"/>
                <a:ea typeface="Cambria" panose="02040503050406030204" pitchFamily="18" charset="0"/>
              </a:rPr>
              <a:t> </a:t>
            </a:r>
            <a:r>
              <a:rPr lang="en-US" altLang="zh-CN" sz="3200" dirty="0" err="1">
                <a:solidFill>
                  <a:prstClr val="black"/>
                </a:solidFill>
                <a:latin typeface="Cambria" panose="02040503050406030204" pitchFamily="18" charset="0"/>
                <a:ea typeface="Cambria" panose="02040503050406030204" pitchFamily="18" charset="0"/>
              </a:rPr>
              <a:t>sau</a:t>
            </a:r>
            <a:endParaRPr kumimoji="0" lang="zh-CN" altLang="en-US" sz="3200" b="0" i="0" u="none" strike="noStrike" kern="1200" cap="none" spc="0" normalizeH="0" baseline="0" noProof="0" dirty="0">
              <a:ln>
                <a:noFill/>
              </a:ln>
              <a:solidFill>
                <a:prstClr val="black"/>
              </a:solidFill>
              <a:effectLst/>
              <a:uLnTx/>
              <a:uFillTx/>
              <a:latin typeface="Cambria" panose="02040503050406030204" pitchFamily="18" charset="0"/>
            </a:endParaRPr>
          </a:p>
        </p:txBody>
      </p:sp>
      <p:pic>
        <p:nvPicPr>
          <p:cNvPr id="11" name="图形 2">
            <a:extLst>
              <a:ext uri="{FF2B5EF4-FFF2-40B4-BE49-F238E27FC236}">
                <a16:creationId xmlns:a16="http://schemas.microsoft.com/office/drawing/2014/main" id="{F59119BD-8937-4B07-A427-B3D3A3E2EB2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43474" y="829142"/>
            <a:ext cx="1046179" cy="1052132"/>
          </a:xfrm>
          <a:prstGeom prst="rect">
            <a:avLst/>
          </a:prstGeom>
        </p:spPr>
      </p:pic>
    </p:spTree>
    <p:extLst>
      <p:ext uri="{BB962C8B-B14F-4D97-AF65-F5344CB8AC3E}">
        <p14:creationId xmlns:p14="http://schemas.microsoft.com/office/powerpoint/2010/main" val="28644327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wipe(left)">
                                      <p:cBhvr>
                                        <p:cTn id="11" dur="500"/>
                                        <p:tgtEl>
                                          <p:spTgt spid="8">
                                            <p:txEl>
                                              <p:pRg st="0" end="0"/>
                                            </p:txEl>
                                          </p:spTgt>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Effect transition="in" filter="wipe(left)">
                                      <p:cBhvr>
                                        <p:cTn id="14" dur="500"/>
                                        <p:tgtEl>
                                          <p:spTgt spid="8">
                                            <p:txEl>
                                              <p:pRg st="1" end="1"/>
                                            </p:txEl>
                                          </p:spTgt>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wipe(left)">
                                      <p:cBhvr>
                                        <p:cTn id="1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1166B5E2-DC94-43AF-8C56-DC89A3E838B6}"/>
              </a:ext>
            </a:extLst>
          </p:cNvPr>
          <p:cNvPicPr>
            <a:picLocks noChangeAspect="1"/>
          </p:cNvPicPr>
          <p:nvPr/>
        </p:nvPicPr>
        <p:blipFill>
          <a:blip r:embed="rId2"/>
          <a:stretch>
            <a:fillRect/>
          </a:stretch>
        </p:blipFill>
        <p:spPr>
          <a:xfrm>
            <a:off x="0" y="0"/>
            <a:ext cx="12192000" cy="6857999"/>
          </a:xfrm>
          <a:prstGeom prst="rect">
            <a:avLst/>
          </a:prstGeom>
        </p:spPr>
      </p:pic>
      <p:pic>
        <p:nvPicPr>
          <p:cNvPr id="31" name="图片 30">
            <a:extLst>
              <a:ext uri="{FF2B5EF4-FFF2-40B4-BE49-F238E27FC236}">
                <a16:creationId xmlns:a16="http://schemas.microsoft.com/office/drawing/2014/main" id="{AEB90AC0-1AEA-4C15-8ED6-166E4CCDAE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03742" y="4563352"/>
            <a:ext cx="2178628" cy="2178628"/>
          </a:xfrm>
          <a:prstGeom prst="rect">
            <a:avLst/>
          </a:prstGeom>
        </p:spPr>
      </p:pic>
      <p:pic>
        <p:nvPicPr>
          <p:cNvPr id="17" name="图片 16">
            <a:extLst>
              <a:ext uri="{FF2B5EF4-FFF2-40B4-BE49-F238E27FC236}">
                <a16:creationId xmlns:a16="http://schemas.microsoft.com/office/drawing/2014/main" id="{BADB8D3C-9819-47E9-974B-4DC68403D259}"/>
              </a:ext>
            </a:extLst>
          </p:cNvPr>
          <p:cNvPicPr>
            <a:picLocks noChangeAspect="1"/>
          </p:cNvPicPr>
          <p:nvPr/>
        </p:nvPicPr>
        <p:blipFill>
          <a:blip r:embed="rId4"/>
          <a:stretch>
            <a:fillRect/>
          </a:stretch>
        </p:blipFill>
        <p:spPr>
          <a:xfrm>
            <a:off x="0" y="3797808"/>
            <a:ext cx="12192000" cy="3060192"/>
          </a:xfrm>
          <a:prstGeom prst="rect">
            <a:avLst/>
          </a:prstGeom>
        </p:spPr>
      </p:pic>
      <p:pic>
        <p:nvPicPr>
          <p:cNvPr id="27" name="图片 26">
            <a:extLst>
              <a:ext uri="{FF2B5EF4-FFF2-40B4-BE49-F238E27FC236}">
                <a16:creationId xmlns:a16="http://schemas.microsoft.com/office/drawing/2014/main" id="{8DE26421-E16E-495A-B3E0-B8241DAD2EF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45113" y="3367284"/>
            <a:ext cx="3737264" cy="3737264"/>
          </a:xfrm>
          <a:prstGeom prst="rect">
            <a:avLst/>
          </a:prstGeom>
          <a:effectLst>
            <a:outerShdw blurRad="12700" dist="12700" dir="18900000" algn="bl" rotWithShape="0">
              <a:prstClr val="black">
                <a:alpha val="40000"/>
              </a:prstClr>
            </a:outerShdw>
          </a:effectLst>
        </p:spPr>
      </p:pic>
      <p:pic>
        <p:nvPicPr>
          <p:cNvPr id="33" name="图片 32">
            <a:extLst>
              <a:ext uri="{FF2B5EF4-FFF2-40B4-BE49-F238E27FC236}">
                <a16:creationId xmlns:a16="http://schemas.microsoft.com/office/drawing/2014/main" id="{4789E22A-731D-410C-8AC6-8C1FC77ABD9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76892" y="5373895"/>
            <a:ext cx="1681108" cy="1078671"/>
          </a:xfrm>
          <a:prstGeom prst="rect">
            <a:avLst/>
          </a:prstGeom>
          <a:effectLst>
            <a:outerShdw blurRad="12700" dist="12700" dir="2700000" algn="tl" rotWithShape="0">
              <a:prstClr val="black">
                <a:alpha val="40000"/>
              </a:prstClr>
            </a:outerShdw>
          </a:effectLst>
        </p:spPr>
      </p:pic>
      <p:pic>
        <p:nvPicPr>
          <p:cNvPr id="37" name="图片 36">
            <a:extLst>
              <a:ext uri="{FF2B5EF4-FFF2-40B4-BE49-F238E27FC236}">
                <a16:creationId xmlns:a16="http://schemas.microsoft.com/office/drawing/2014/main" id="{58AB5470-20FB-4098-8E09-C8E5583726D8}"/>
              </a:ext>
            </a:extLst>
          </p:cNvPr>
          <p:cNvPicPr>
            <a:picLocks noChangeAspect="1"/>
          </p:cNvPicPr>
          <p:nvPr/>
        </p:nvPicPr>
        <p:blipFill>
          <a:blip r:embed="rId7"/>
          <a:stretch>
            <a:fillRect/>
          </a:stretch>
        </p:blipFill>
        <p:spPr>
          <a:xfrm>
            <a:off x="1066149" y="2818619"/>
            <a:ext cx="2743854" cy="3489466"/>
          </a:xfrm>
          <a:prstGeom prst="rect">
            <a:avLst/>
          </a:prstGeom>
        </p:spPr>
      </p:pic>
      <p:pic>
        <p:nvPicPr>
          <p:cNvPr id="2" name="Picture 1"/>
          <p:cNvPicPr>
            <a:picLocks noChangeAspect="1"/>
          </p:cNvPicPr>
          <p:nvPr/>
        </p:nvPicPr>
        <p:blipFill>
          <a:blip r:embed="rId8"/>
          <a:stretch>
            <a:fillRect/>
          </a:stretch>
        </p:blipFill>
        <p:spPr>
          <a:xfrm>
            <a:off x="303103" y="318296"/>
            <a:ext cx="12101609" cy="3755461"/>
          </a:xfrm>
          <a:prstGeom prst="rect">
            <a:avLst/>
          </a:prstGeom>
        </p:spPr>
      </p:pic>
    </p:spTree>
    <p:extLst>
      <p:ext uri="{BB962C8B-B14F-4D97-AF65-F5344CB8AC3E}">
        <p14:creationId xmlns:p14="http://schemas.microsoft.com/office/powerpoint/2010/main" val="1974935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anim calcmode="lin" valueType="num">
                                      <p:cBhvr>
                                        <p:cTn id="8" dur="500" fill="hold"/>
                                        <p:tgtEl>
                                          <p:spTgt spid="37"/>
                                        </p:tgtEl>
                                        <p:attrNameLst>
                                          <p:attrName>ppt_x</p:attrName>
                                        </p:attrNameLst>
                                      </p:cBhvr>
                                      <p:tavLst>
                                        <p:tav tm="0">
                                          <p:val>
                                            <p:strVal val="#ppt_x"/>
                                          </p:val>
                                        </p:tav>
                                        <p:tav tm="100000">
                                          <p:val>
                                            <p:strVal val="#ppt_x"/>
                                          </p:val>
                                        </p:tav>
                                      </p:tavLst>
                                    </p:anim>
                                    <p:anim calcmode="lin" valueType="num">
                                      <p:cBhvr>
                                        <p:cTn id="9" dur="500" fill="hold"/>
                                        <p:tgtEl>
                                          <p:spTgt spid="37"/>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1166B5E2-DC94-43AF-8C56-DC89A3E838B6}"/>
              </a:ext>
            </a:extLst>
          </p:cNvPr>
          <p:cNvPicPr>
            <a:picLocks noChangeAspect="1"/>
          </p:cNvPicPr>
          <p:nvPr/>
        </p:nvPicPr>
        <p:blipFill>
          <a:blip r:embed="rId2"/>
          <a:stretch>
            <a:fillRect/>
          </a:stretch>
        </p:blipFill>
        <p:spPr>
          <a:xfrm>
            <a:off x="-14154" y="11575"/>
            <a:ext cx="12192000" cy="6857999"/>
          </a:xfrm>
          <a:prstGeom prst="rect">
            <a:avLst/>
          </a:prstGeom>
        </p:spPr>
      </p:pic>
      <p:pic>
        <p:nvPicPr>
          <p:cNvPr id="17" name="图片 16">
            <a:extLst>
              <a:ext uri="{FF2B5EF4-FFF2-40B4-BE49-F238E27FC236}">
                <a16:creationId xmlns:a16="http://schemas.microsoft.com/office/drawing/2014/main" id="{BADB8D3C-9819-47E9-974B-4DC68403D259}"/>
              </a:ext>
            </a:extLst>
          </p:cNvPr>
          <p:cNvPicPr>
            <a:picLocks noChangeAspect="1"/>
          </p:cNvPicPr>
          <p:nvPr/>
        </p:nvPicPr>
        <p:blipFill>
          <a:blip r:embed="rId3"/>
          <a:stretch>
            <a:fillRect/>
          </a:stretch>
        </p:blipFill>
        <p:spPr>
          <a:xfrm>
            <a:off x="-37304" y="3436505"/>
            <a:ext cx="12192000" cy="3431237"/>
          </a:xfrm>
          <a:prstGeom prst="rect">
            <a:avLst/>
          </a:prstGeom>
        </p:spPr>
      </p:pic>
      <p:pic>
        <p:nvPicPr>
          <p:cNvPr id="27" name="图片 26">
            <a:extLst>
              <a:ext uri="{FF2B5EF4-FFF2-40B4-BE49-F238E27FC236}">
                <a16:creationId xmlns:a16="http://schemas.microsoft.com/office/drawing/2014/main" id="{8DE26421-E16E-495A-B3E0-B8241DAD2E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5495" y="3169767"/>
            <a:ext cx="4015053" cy="4015053"/>
          </a:xfrm>
          <a:prstGeom prst="rect">
            <a:avLst/>
          </a:prstGeom>
          <a:effectLst>
            <a:outerShdw blurRad="12700" dist="12700" dir="18900000" algn="bl" rotWithShape="0">
              <a:prstClr val="black">
                <a:alpha val="40000"/>
              </a:prstClr>
            </a:outerShdw>
          </a:effectLst>
        </p:spPr>
      </p:pic>
      <p:pic>
        <p:nvPicPr>
          <p:cNvPr id="33" name="图片 32">
            <a:extLst>
              <a:ext uri="{FF2B5EF4-FFF2-40B4-BE49-F238E27FC236}">
                <a16:creationId xmlns:a16="http://schemas.microsoft.com/office/drawing/2014/main" id="{4789E22A-731D-410C-8AC6-8C1FC77ABD9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89342" y="4877047"/>
            <a:ext cx="2213313" cy="1420157"/>
          </a:xfrm>
          <a:prstGeom prst="rect">
            <a:avLst/>
          </a:prstGeom>
          <a:effectLst>
            <a:outerShdw blurRad="12700" dist="12700" dir="2700000" algn="tl" rotWithShape="0">
              <a:prstClr val="black">
                <a:alpha val="40000"/>
              </a:prstClr>
            </a:outerShdw>
          </a:effectLst>
        </p:spPr>
      </p:pic>
      <p:pic>
        <p:nvPicPr>
          <p:cNvPr id="10" name="Picture 9"/>
          <p:cNvPicPr>
            <a:picLocks noChangeAspect="1"/>
          </p:cNvPicPr>
          <p:nvPr/>
        </p:nvPicPr>
        <p:blipFill>
          <a:blip r:embed="rId6"/>
          <a:stretch>
            <a:fillRect/>
          </a:stretch>
        </p:blipFill>
        <p:spPr>
          <a:xfrm>
            <a:off x="-189641" y="453887"/>
            <a:ext cx="3174636" cy="2097007"/>
          </a:xfrm>
          <a:prstGeom prst="rect">
            <a:avLst/>
          </a:prstGeom>
        </p:spPr>
      </p:pic>
      <p:pic>
        <p:nvPicPr>
          <p:cNvPr id="11" name="Picture 10"/>
          <p:cNvPicPr>
            <a:picLocks noChangeAspect="1"/>
          </p:cNvPicPr>
          <p:nvPr/>
        </p:nvPicPr>
        <p:blipFill>
          <a:blip r:embed="rId7">
            <a:extLst>
              <a:ext uri="{BEBA8EAE-BF5A-486C-A8C5-ECC9F3942E4B}">
                <a14:imgProps xmlns:a14="http://schemas.microsoft.com/office/drawing/2010/main">
                  <a14:imgLayer r:embed="rId8">
                    <a14:imgEffect>
                      <a14:brightnessContrast contrast="40000"/>
                    </a14:imgEffect>
                  </a14:imgLayer>
                </a14:imgProps>
              </a:ext>
            </a:extLst>
          </a:blip>
          <a:stretch>
            <a:fillRect/>
          </a:stretch>
        </p:blipFill>
        <p:spPr>
          <a:xfrm>
            <a:off x="3331225" y="28812"/>
            <a:ext cx="5529551" cy="1780186"/>
          </a:xfrm>
          <a:prstGeom prst="rect">
            <a:avLst/>
          </a:prstGeom>
        </p:spPr>
      </p:pic>
      <p:grpSp>
        <p:nvGrpSpPr>
          <p:cNvPr id="30" name="Group 29"/>
          <p:cNvGrpSpPr/>
          <p:nvPr/>
        </p:nvGrpSpPr>
        <p:grpSpPr>
          <a:xfrm>
            <a:off x="1635866" y="954261"/>
            <a:ext cx="10309230" cy="1926503"/>
            <a:chOff x="1953184" y="1070548"/>
            <a:chExt cx="10309230" cy="1926503"/>
          </a:xfrm>
        </p:grpSpPr>
        <p:pic>
          <p:nvPicPr>
            <p:cNvPr id="13" name="Picture 12"/>
            <p:cNvPicPr>
              <a:picLocks noChangeAspect="1"/>
            </p:cNvPicPr>
            <p:nvPr/>
          </p:nvPicPr>
          <p:blipFill>
            <a:blip r:embed="rId9"/>
            <a:stretch>
              <a:fillRect/>
            </a:stretch>
          </p:blipFill>
          <p:spPr>
            <a:xfrm>
              <a:off x="1953184" y="1465320"/>
              <a:ext cx="10309230" cy="1115665"/>
            </a:xfrm>
            <a:prstGeom prst="rect">
              <a:avLst/>
            </a:prstGeom>
          </p:spPr>
        </p:pic>
        <p:pic>
          <p:nvPicPr>
            <p:cNvPr id="16" name="Picture 15"/>
            <p:cNvPicPr>
              <a:picLocks noChangeAspect="1"/>
            </p:cNvPicPr>
            <p:nvPr/>
          </p:nvPicPr>
          <p:blipFill>
            <a:blip r:embed="rId10">
              <a:extLst>
                <a:ext uri="{BEBA8EAE-BF5A-486C-A8C5-ECC9F3942E4B}">
                  <a14:imgProps xmlns:a14="http://schemas.microsoft.com/office/drawing/2010/main">
                    <a14:imgLayer r:embed="rId11">
                      <a14:imgEffect>
                        <a14:brightnessContrast contrast="40000"/>
                      </a14:imgEffect>
                    </a14:imgLayer>
                  </a14:imgProps>
                </a:ext>
              </a:extLst>
            </a:blip>
            <a:stretch>
              <a:fillRect/>
            </a:stretch>
          </p:blipFill>
          <p:spPr>
            <a:xfrm>
              <a:off x="4537131" y="1070548"/>
              <a:ext cx="2456901" cy="1926503"/>
            </a:xfrm>
            <a:prstGeom prst="rect">
              <a:avLst/>
            </a:prstGeom>
          </p:spPr>
        </p:pic>
      </p:grpSp>
      <p:pic>
        <p:nvPicPr>
          <p:cNvPr id="32" name="Picture 31"/>
          <p:cNvPicPr>
            <a:picLocks noChangeAspect="1"/>
          </p:cNvPicPr>
          <p:nvPr/>
        </p:nvPicPr>
        <p:blipFill>
          <a:blip r:embed="rId12">
            <a:extLst>
              <a:ext uri="{BEBA8EAE-BF5A-486C-A8C5-ECC9F3942E4B}">
                <a14:imgProps xmlns:a14="http://schemas.microsoft.com/office/drawing/2010/main">
                  <a14:imgLayer r:embed="rId13">
                    <a14:imgEffect>
                      <a14:brightnessContrast contrast="40000"/>
                    </a14:imgEffect>
                  </a14:imgLayer>
                </a14:imgProps>
              </a:ext>
            </a:extLst>
          </a:blip>
          <a:stretch>
            <a:fillRect/>
          </a:stretch>
        </p:blipFill>
        <p:spPr>
          <a:xfrm>
            <a:off x="312862" y="2345575"/>
            <a:ext cx="9792708" cy="2854791"/>
          </a:xfrm>
          <a:prstGeom prst="rect">
            <a:avLst/>
          </a:prstGeom>
        </p:spPr>
      </p:pic>
      <p:pic>
        <p:nvPicPr>
          <p:cNvPr id="37" name="图片 36">
            <a:extLst>
              <a:ext uri="{FF2B5EF4-FFF2-40B4-BE49-F238E27FC236}">
                <a16:creationId xmlns:a16="http://schemas.microsoft.com/office/drawing/2014/main" id="{58AB5470-20FB-4098-8E09-C8E5583726D8}"/>
              </a:ext>
            </a:extLst>
          </p:cNvPr>
          <p:cNvPicPr>
            <a:picLocks noChangeAspect="1"/>
          </p:cNvPicPr>
          <p:nvPr/>
        </p:nvPicPr>
        <p:blipFill>
          <a:blip r:embed="rId14"/>
          <a:stretch>
            <a:fillRect/>
          </a:stretch>
        </p:blipFill>
        <p:spPr>
          <a:xfrm flipH="1">
            <a:off x="9548027" y="3169767"/>
            <a:ext cx="2906270" cy="3127437"/>
          </a:xfrm>
          <a:prstGeom prst="rect">
            <a:avLst/>
          </a:prstGeom>
        </p:spPr>
      </p:pic>
    </p:spTree>
    <p:extLst>
      <p:ext uri="{BB962C8B-B14F-4D97-AF65-F5344CB8AC3E}">
        <p14:creationId xmlns:p14="http://schemas.microsoft.com/office/powerpoint/2010/main" val="25889097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anim calcmode="lin" valueType="num">
                                      <p:cBhvr>
                                        <p:cTn id="8" dur="500" fill="hold"/>
                                        <p:tgtEl>
                                          <p:spTgt spid="37"/>
                                        </p:tgtEl>
                                        <p:attrNameLst>
                                          <p:attrName>ppt_x</p:attrName>
                                        </p:attrNameLst>
                                      </p:cBhvr>
                                      <p:tavLst>
                                        <p:tav tm="0">
                                          <p:val>
                                            <p:strVal val="#ppt_x"/>
                                          </p:val>
                                        </p:tav>
                                        <p:tav tm="100000">
                                          <p:val>
                                            <p:strVal val="#ppt_x"/>
                                          </p:val>
                                        </p:tav>
                                      </p:tavLst>
                                    </p:anim>
                                    <p:anim calcmode="lin" valueType="num">
                                      <p:cBhvr>
                                        <p:cTn id="9" dur="500" fill="hold"/>
                                        <p:tgtEl>
                                          <p:spTgt spid="37"/>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22" presetClass="entr" presetSubtype="8"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par>
                                <p:cTn id="18" presetID="16" presetClass="entr" presetSubtype="37" fill="hold"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barn(outVertical)">
                                      <p:cBhvr>
                                        <p:cTn id="20" dur="500"/>
                                        <p:tgtEl>
                                          <p:spTgt spid="30"/>
                                        </p:tgtEl>
                                      </p:cBhvr>
                                    </p:animEffect>
                                  </p:childTnLst>
                                </p:cTn>
                              </p:par>
                              <p:par>
                                <p:cTn id="21" presetID="37" presetClass="entr" presetSubtype="0" fill="hold"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1000"/>
                                        <p:tgtEl>
                                          <p:spTgt spid="32"/>
                                        </p:tgtEl>
                                      </p:cBhvr>
                                    </p:animEffect>
                                    <p:anim calcmode="lin" valueType="num">
                                      <p:cBhvr>
                                        <p:cTn id="24" dur="1000" fill="hold"/>
                                        <p:tgtEl>
                                          <p:spTgt spid="32"/>
                                        </p:tgtEl>
                                        <p:attrNameLst>
                                          <p:attrName>ppt_x</p:attrName>
                                        </p:attrNameLst>
                                      </p:cBhvr>
                                      <p:tavLst>
                                        <p:tav tm="0">
                                          <p:val>
                                            <p:strVal val="#ppt_x"/>
                                          </p:val>
                                        </p:tav>
                                        <p:tav tm="100000">
                                          <p:val>
                                            <p:strVal val="#ppt_x"/>
                                          </p:val>
                                        </p:tav>
                                      </p:tavLst>
                                    </p:anim>
                                    <p:anim calcmode="lin" valueType="num">
                                      <p:cBhvr>
                                        <p:cTn id="25" dur="900" decel="100000" fill="hold"/>
                                        <p:tgtEl>
                                          <p:spTgt spid="32"/>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3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7">
            <a:extLst>
              <a:ext uri="{FF2B5EF4-FFF2-40B4-BE49-F238E27FC236}">
                <a16:creationId xmlns:a16="http://schemas.microsoft.com/office/drawing/2014/main" id="{1166B5E2-DC94-43AF-8C56-DC89A3E838B6}"/>
              </a:ext>
            </a:extLst>
          </p:cNvPr>
          <p:cNvPicPr>
            <a:picLocks noChangeAspect="1"/>
          </p:cNvPicPr>
          <p:nvPr/>
        </p:nvPicPr>
        <p:blipFill>
          <a:blip r:embed="rId2"/>
          <a:stretch>
            <a:fillRect/>
          </a:stretch>
        </p:blipFill>
        <p:spPr>
          <a:xfrm>
            <a:off x="-14154" y="11575"/>
            <a:ext cx="12192000" cy="6857999"/>
          </a:xfrm>
          <a:prstGeom prst="rect">
            <a:avLst/>
          </a:prstGeom>
        </p:spPr>
      </p:pic>
      <p:pic>
        <p:nvPicPr>
          <p:cNvPr id="3" name="图片 2">
            <a:extLst>
              <a:ext uri="{FF2B5EF4-FFF2-40B4-BE49-F238E27FC236}">
                <a16:creationId xmlns:a16="http://schemas.microsoft.com/office/drawing/2014/main" id="{814EF62F-1D83-4EAA-A2B7-A72F2B4504AA}"/>
              </a:ext>
            </a:extLst>
          </p:cNvPr>
          <p:cNvPicPr>
            <a:picLocks noChangeAspect="1"/>
          </p:cNvPicPr>
          <p:nvPr/>
        </p:nvPicPr>
        <p:blipFill>
          <a:blip r:embed="rId3"/>
          <a:stretch>
            <a:fillRect/>
          </a:stretch>
        </p:blipFill>
        <p:spPr>
          <a:xfrm>
            <a:off x="0" y="3797808"/>
            <a:ext cx="12192000" cy="3060192"/>
          </a:xfrm>
          <a:prstGeom prst="rect">
            <a:avLst/>
          </a:prstGeom>
        </p:spPr>
      </p:pic>
      <p:pic>
        <p:nvPicPr>
          <p:cNvPr id="23" name="图片 22">
            <a:extLst>
              <a:ext uri="{FF2B5EF4-FFF2-40B4-BE49-F238E27FC236}">
                <a16:creationId xmlns:a16="http://schemas.microsoft.com/office/drawing/2014/main" id="{08205543-C5C9-49E8-96F5-95F083A75A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83784" y="2986269"/>
            <a:ext cx="4194062" cy="4194062"/>
          </a:xfrm>
          <a:prstGeom prst="rect">
            <a:avLst/>
          </a:prstGeom>
        </p:spPr>
      </p:pic>
      <p:pic>
        <p:nvPicPr>
          <p:cNvPr id="8" name="Picture 7"/>
          <p:cNvPicPr>
            <a:picLocks noChangeAspect="1"/>
          </p:cNvPicPr>
          <p:nvPr/>
        </p:nvPicPr>
        <p:blipFill>
          <a:blip r:embed="rId5"/>
          <a:stretch>
            <a:fillRect/>
          </a:stretch>
        </p:blipFill>
        <p:spPr>
          <a:xfrm>
            <a:off x="1194391" y="1439138"/>
            <a:ext cx="9803218" cy="2243522"/>
          </a:xfrm>
          <a:prstGeom prst="rect">
            <a:avLst/>
          </a:prstGeom>
        </p:spPr>
      </p:pic>
    </p:spTree>
    <p:extLst>
      <p:ext uri="{BB962C8B-B14F-4D97-AF65-F5344CB8AC3E}">
        <p14:creationId xmlns:p14="http://schemas.microsoft.com/office/powerpoint/2010/main" val="11582543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p:cTn id="17" dur="500" fill="hold"/>
                                        <p:tgtEl>
                                          <p:spTgt spid="23"/>
                                        </p:tgtEl>
                                        <p:attrNameLst>
                                          <p:attrName>ppt_w</p:attrName>
                                        </p:attrNameLst>
                                      </p:cBhvr>
                                      <p:tavLst>
                                        <p:tav tm="0">
                                          <p:val>
                                            <p:fltVal val="0"/>
                                          </p:val>
                                        </p:tav>
                                        <p:tav tm="100000">
                                          <p:val>
                                            <p:strVal val="#ppt_w"/>
                                          </p:val>
                                        </p:tav>
                                      </p:tavLst>
                                    </p:anim>
                                    <p:anim calcmode="lin" valueType="num">
                                      <p:cBhvr>
                                        <p:cTn id="18" dur="500" fill="hold"/>
                                        <p:tgtEl>
                                          <p:spTgt spid="23"/>
                                        </p:tgtEl>
                                        <p:attrNameLst>
                                          <p:attrName>ppt_h</p:attrName>
                                        </p:attrNameLst>
                                      </p:cBhvr>
                                      <p:tavLst>
                                        <p:tav tm="0">
                                          <p:val>
                                            <p:fltVal val="0"/>
                                          </p:val>
                                        </p:tav>
                                        <p:tav tm="100000">
                                          <p:val>
                                            <p:strVal val="#ppt_h"/>
                                          </p:val>
                                        </p:tav>
                                      </p:tavLst>
                                    </p:anim>
                                    <p:animEffect transition="in" filter="fade">
                                      <p:cBhvr>
                                        <p:cTn id="19" dur="500"/>
                                        <p:tgtEl>
                                          <p:spTgt spid="23"/>
                                        </p:tgtEl>
                                      </p:cBhvr>
                                    </p:animEffect>
                                  </p:childTnLst>
                                </p:cTn>
                              </p:par>
                              <p:par>
                                <p:cTn id="20" presetID="53" presetClass="entr" presetSubtype="16"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C4F8DDF-A278-4C01-9353-2A25F48C3D62}"/>
              </a:ext>
            </a:extLst>
          </p:cNvPr>
          <p:cNvPicPr>
            <a:picLocks noChangeAspect="1"/>
          </p:cNvPicPr>
          <p:nvPr/>
        </p:nvPicPr>
        <p:blipFill>
          <a:blip r:embed="rId2"/>
          <a:stretch>
            <a:fillRect/>
          </a:stretch>
        </p:blipFill>
        <p:spPr>
          <a:xfrm>
            <a:off x="0" y="0"/>
            <a:ext cx="12192000" cy="6857999"/>
          </a:xfrm>
          <a:prstGeom prst="rect">
            <a:avLst/>
          </a:prstGeom>
        </p:spPr>
      </p:pic>
      <p:sp>
        <p:nvSpPr>
          <p:cNvPr id="6" name="矩形 5">
            <a:extLst>
              <a:ext uri="{FF2B5EF4-FFF2-40B4-BE49-F238E27FC236}">
                <a16:creationId xmlns:a16="http://schemas.microsoft.com/office/drawing/2014/main" id="{F1EFB486-808A-4B9A-BCE0-48113DA05147}"/>
              </a:ext>
            </a:extLst>
          </p:cNvPr>
          <p:cNvSpPr/>
          <p:nvPr/>
        </p:nvSpPr>
        <p:spPr>
          <a:xfrm>
            <a:off x="433503" y="320518"/>
            <a:ext cx="11324995" cy="6216964"/>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3" name="图片 2">
            <a:extLst>
              <a:ext uri="{FF2B5EF4-FFF2-40B4-BE49-F238E27FC236}">
                <a16:creationId xmlns:a16="http://schemas.microsoft.com/office/drawing/2014/main" id="{F9EC993A-D7A9-4A46-AAC9-AD1B5E9B38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205570"/>
            <a:ext cx="5072741" cy="5072741"/>
          </a:xfrm>
          <a:prstGeom prst="rect">
            <a:avLst/>
          </a:prstGeom>
        </p:spPr>
      </p:pic>
      <p:grpSp>
        <p:nvGrpSpPr>
          <p:cNvPr id="9" name="Group 8"/>
          <p:cNvGrpSpPr/>
          <p:nvPr/>
        </p:nvGrpSpPr>
        <p:grpSpPr>
          <a:xfrm>
            <a:off x="584867" y="84140"/>
            <a:ext cx="11033154" cy="1685019"/>
            <a:chOff x="553104" y="-85936"/>
            <a:chExt cx="11033154" cy="1685019"/>
          </a:xfrm>
        </p:grpSpPr>
        <p:grpSp>
          <p:nvGrpSpPr>
            <p:cNvPr id="2" name="Group 1"/>
            <p:cNvGrpSpPr/>
            <p:nvPr/>
          </p:nvGrpSpPr>
          <p:grpSpPr>
            <a:xfrm>
              <a:off x="2102602" y="-85936"/>
              <a:ext cx="9483656" cy="1474045"/>
              <a:chOff x="2102602" y="-104415"/>
              <a:chExt cx="9483656" cy="1474045"/>
            </a:xfrm>
          </p:grpSpPr>
          <p:pic>
            <p:nvPicPr>
              <p:cNvPr id="8" name="图片 4">
                <a:extLst>
                  <a:ext uri="{FF2B5EF4-FFF2-40B4-BE49-F238E27FC236}">
                    <a16:creationId xmlns:a16="http://schemas.microsoft.com/office/drawing/2014/main" id="{68419D9A-0600-4A2F-A5A4-04CE0C7C91FD}"/>
                  </a:ext>
                </a:extLst>
              </p:cNvPr>
              <p:cNvPicPr>
                <a:picLocks noChangeAspect="1"/>
              </p:cNvPicPr>
              <p:nvPr/>
            </p:nvPicPr>
            <p:blipFill>
              <a:blip r:embed="rId4"/>
              <a:stretch>
                <a:fillRect/>
              </a:stretch>
            </p:blipFill>
            <p:spPr>
              <a:xfrm>
                <a:off x="2102602" y="-104415"/>
                <a:ext cx="9483656" cy="1474045"/>
              </a:xfrm>
              <a:prstGeom prst="rect">
                <a:avLst/>
              </a:prstGeom>
            </p:spPr>
          </p:pic>
          <p:sp>
            <p:nvSpPr>
              <p:cNvPr id="5" name="文本框 4">
                <a:extLst>
                  <a:ext uri="{FF2B5EF4-FFF2-40B4-BE49-F238E27FC236}">
                    <a16:creationId xmlns:a16="http://schemas.microsoft.com/office/drawing/2014/main" id="{6F525064-D78C-4D8F-9AFA-1B38967D3486}"/>
                  </a:ext>
                </a:extLst>
              </p:cNvPr>
              <p:cNvSpPr txBox="1"/>
              <p:nvPr/>
            </p:nvSpPr>
            <p:spPr>
              <a:xfrm>
                <a:off x="2262846" y="536677"/>
                <a:ext cx="9163167" cy="646331"/>
              </a:xfrm>
              <a:prstGeom prst="rect">
                <a:avLst/>
              </a:prstGeom>
              <a:noFill/>
            </p:spPr>
            <p:txBody>
              <a:bodyPr wrap="square" rtlCol="0">
                <a:spAutoFit/>
              </a:bodyPr>
              <a:lstStyle>
                <a:defPPr>
                  <a:defRPr lang="zh-CN"/>
                </a:defPPr>
                <a:lvl1pPr marL="285750" indent="-285750">
                  <a:lnSpc>
                    <a:spcPct val="170000"/>
                  </a:lnSpc>
                  <a:buFont typeface="Wingdings" panose="05000000000000000000" pitchFamily="2" charset="2"/>
                  <a:buChar char="l"/>
                  <a:defRPr sz="1600">
                    <a:latin typeface="思源黑体 CN Medium" panose="020B0600000000000000" pitchFamily="34" charset="-122"/>
                    <a:ea typeface="思源黑体 CN Medium" panose="020B0600000000000000" pitchFamily="34" charset="-122"/>
                    <a:cs typeface="字魂58号-创中黑" panose="00000500000000000000" charset="-122"/>
                  </a:defRPr>
                </a:lvl1pPr>
              </a:lstStyle>
              <a:p>
                <a:pPr marL="0" marR="0" lvl="0" indent="0" algn="ctr" defTabSz="914400" rtl="0" eaLnBrk="1" fontAlgn="auto" latinLnBrk="0" hangingPunct="1">
                  <a:lnSpc>
                    <a:spcPct val="100000"/>
                  </a:lnSpc>
                  <a:spcBef>
                    <a:spcPts val="0"/>
                  </a:spcBef>
                  <a:spcAft>
                    <a:spcPts val="0"/>
                  </a:spcAft>
                  <a:buClrTx/>
                  <a:buSzTx/>
                  <a:buNone/>
                  <a:tabLst/>
                  <a:defRPr/>
                </a:pPr>
                <a:r>
                  <a:rPr kumimoji="0" lang="en-US" altLang="zh-CN" sz="3600" b="1" i="0" u="none" strike="noStrike" kern="1200" cap="none" spc="0" normalizeH="0" baseline="0" noProof="0" dirty="0" err="1">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Kể</a:t>
                </a:r>
                <a:r>
                  <a:rPr kumimoji="0" lang="en-US" altLang="zh-CN" sz="3600" b="1" i="0" u="none" strike="noStrike" kern="1200" cap="none" spc="0" normalizeH="0" noProof="0" dirty="0">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 </a:t>
                </a:r>
                <a:r>
                  <a:rPr kumimoji="0" lang="en-US" altLang="zh-CN" sz="3600" b="1" i="0" u="none" strike="noStrike" kern="1200" cap="none" spc="0" normalizeH="0" noProof="0" dirty="0" err="1">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tên</a:t>
                </a:r>
                <a:r>
                  <a:rPr kumimoji="0" lang="en-US" altLang="zh-CN" sz="3600" b="1" i="0" u="none" strike="noStrike" kern="1200" cap="none" spc="0" normalizeH="0" noProof="0" dirty="0">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 </a:t>
                </a:r>
                <a:r>
                  <a:rPr kumimoji="0" lang="en-US" altLang="zh-CN" sz="3600" b="1" i="0" u="none" strike="noStrike" kern="1200" cap="none" spc="0" normalizeH="0" noProof="0" dirty="0" err="1">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một</a:t>
                </a:r>
                <a:r>
                  <a:rPr kumimoji="0" lang="en-US" altLang="zh-CN" sz="3600" b="1" i="0" u="none" strike="noStrike" kern="1200" cap="none" spc="0" normalizeH="0" noProof="0" dirty="0">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 </a:t>
                </a:r>
                <a:r>
                  <a:rPr kumimoji="0" lang="en-US" altLang="zh-CN" sz="3600" b="1" i="0" u="none" strike="noStrike" kern="1200" cap="none" spc="0" normalizeH="0" noProof="0" dirty="0" err="1">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số</a:t>
                </a:r>
                <a:r>
                  <a:rPr kumimoji="0" lang="en-US" altLang="zh-CN" sz="3600" b="1" i="0" u="none" strike="noStrike" kern="1200" cap="none" spc="0" normalizeH="0" noProof="0" dirty="0">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 </a:t>
                </a:r>
                <a:r>
                  <a:rPr kumimoji="0" lang="en-US" altLang="zh-CN" sz="3600" b="1" i="0" u="none" strike="noStrike" kern="1200" cap="none" spc="0" normalizeH="0" noProof="0" dirty="0" err="1">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câu</a:t>
                </a:r>
                <a:r>
                  <a:rPr kumimoji="0" lang="en-US" altLang="zh-CN" sz="3600" b="1" i="0" u="none" strike="noStrike" kern="1200" cap="none" spc="0" normalizeH="0" noProof="0" dirty="0">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 </a:t>
                </a:r>
                <a:r>
                  <a:rPr kumimoji="0" lang="en-US" altLang="zh-CN" sz="3600" b="1" i="0" u="none" strike="noStrike" kern="1200" cap="none" spc="0" normalizeH="0" noProof="0" dirty="0" err="1">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chuyện</a:t>
                </a:r>
                <a:r>
                  <a:rPr kumimoji="0" lang="en-US" altLang="zh-CN" sz="3600" b="1" i="0" u="none" strike="noStrike" kern="1200" cap="none" spc="0" normalizeH="0" noProof="0" dirty="0">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 </a:t>
                </a:r>
                <a:r>
                  <a:rPr kumimoji="0" lang="en-US" altLang="zh-CN" sz="3600" b="1" i="0" u="none" strike="noStrike" kern="1200" cap="none" spc="0" normalizeH="0" noProof="0" dirty="0" err="1">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mà</a:t>
                </a:r>
                <a:r>
                  <a:rPr kumimoji="0" lang="en-US" altLang="zh-CN" sz="3600" b="1" i="0" u="none" strike="noStrike" kern="1200" cap="none" spc="0" normalizeH="0" noProof="0" dirty="0">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 </a:t>
                </a:r>
                <a:r>
                  <a:rPr kumimoji="0" lang="en-US" altLang="zh-CN" sz="3600" b="1" i="0" u="none" strike="noStrike" kern="1200" cap="none" spc="0" normalizeH="0" noProof="0" dirty="0" err="1">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em</a:t>
                </a:r>
                <a:r>
                  <a:rPr kumimoji="0" lang="en-US" altLang="zh-CN" sz="3600" b="1" i="0" u="none" strike="noStrike" kern="1200" cap="none" spc="0" normalizeH="0" noProof="0" dirty="0">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 </a:t>
                </a:r>
                <a:r>
                  <a:rPr kumimoji="0" lang="en-US" altLang="zh-CN" sz="3600" b="1" i="0" u="none" strike="noStrike" kern="1200" cap="none" spc="0" normalizeH="0" noProof="0" dirty="0" err="1">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yêu</a:t>
                </a:r>
                <a:r>
                  <a:rPr kumimoji="0" lang="en-US" altLang="zh-CN" sz="3600" b="1" i="0" u="none" strike="noStrike" kern="1200" cap="none" spc="0" normalizeH="0" noProof="0" dirty="0">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 </a:t>
                </a:r>
                <a:r>
                  <a:rPr kumimoji="0" lang="en-US" altLang="zh-CN" sz="3600" b="1" i="0" u="none" strike="noStrike" kern="1200" cap="none" spc="0" normalizeH="0" noProof="0" dirty="0" err="1">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thích</a:t>
                </a:r>
                <a:endParaRPr kumimoji="0" lang="zh-CN" altLang="en-US" sz="3600" b="1" i="0" u="none" strike="noStrike" kern="1200" cap="none" spc="0" normalizeH="0" baseline="0" noProof="0" dirty="0">
                  <a:ln>
                    <a:noFill/>
                  </a:ln>
                  <a:solidFill>
                    <a:schemeClr val="accent2">
                      <a:lumMod val="75000"/>
                    </a:schemeClr>
                  </a:solidFill>
                  <a:effectLst/>
                  <a:uLnTx/>
                  <a:uFillTx/>
                  <a:latin typeface="Cambria" panose="02040503050406030204" pitchFamily="18" charset="0"/>
                  <a:sym typeface="+mn-lt"/>
                </a:endParaRPr>
              </a:p>
            </p:txBody>
          </p:sp>
        </p:grpSp>
        <p:pic>
          <p:nvPicPr>
            <p:cNvPr id="10" name="图片 6">
              <a:extLst>
                <a:ext uri="{FF2B5EF4-FFF2-40B4-BE49-F238E27FC236}">
                  <a16:creationId xmlns:a16="http://schemas.microsoft.com/office/drawing/2014/main" id="{6C237E4E-C423-452F-AA49-8981AFF131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3104" y="-74685"/>
              <a:ext cx="1673768" cy="1673768"/>
            </a:xfrm>
            <a:prstGeom prst="rect">
              <a:avLst/>
            </a:prstGeom>
          </p:spPr>
        </p:pic>
      </p:grpSp>
      <p:sp>
        <p:nvSpPr>
          <p:cNvPr id="7" name="TextBox 6"/>
          <p:cNvSpPr txBox="1"/>
          <p:nvPr/>
        </p:nvSpPr>
        <p:spPr>
          <a:xfrm>
            <a:off x="4573944" y="1571841"/>
            <a:ext cx="7207985" cy="3170099"/>
          </a:xfrm>
          <a:prstGeom prst="rect">
            <a:avLst/>
          </a:prstGeom>
          <a:noFill/>
        </p:spPr>
        <p:txBody>
          <a:bodyPr wrap="square" rtlCol="0">
            <a:spAutoFit/>
          </a:bodyPr>
          <a:lstStyle/>
          <a:p>
            <a:r>
              <a:rPr lang="en-US" sz="4000" b="1" i="1" u="sng" dirty="0" err="1">
                <a:solidFill>
                  <a:schemeClr val="accent6">
                    <a:lumMod val="75000"/>
                  </a:schemeClr>
                </a:solidFill>
                <a:latin typeface="Cambria" panose="02040503050406030204" pitchFamily="18" charset="0"/>
                <a:ea typeface="Cambria" panose="02040503050406030204" pitchFamily="18" charset="0"/>
              </a:rPr>
              <a:t>Gợi</a:t>
            </a:r>
            <a:r>
              <a:rPr lang="en-US" sz="4000" b="1" i="1" u="sng" dirty="0">
                <a:solidFill>
                  <a:schemeClr val="accent6">
                    <a:lumMod val="75000"/>
                  </a:schemeClr>
                </a:solidFill>
                <a:latin typeface="Cambria" panose="02040503050406030204" pitchFamily="18" charset="0"/>
                <a:ea typeface="Cambria" panose="02040503050406030204" pitchFamily="18" charset="0"/>
              </a:rPr>
              <a:t> ý</a:t>
            </a:r>
            <a:r>
              <a:rPr lang="en-US" sz="4000" b="1" i="1" dirty="0">
                <a:solidFill>
                  <a:schemeClr val="accent6">
                    <a:lumMod val="75000"/>
                  </a:schemeClr>
                </a:solidFill>
                <a:latin typeface="Cambria" panose="02040503050406030204" pitchFamily="18" charset="0"/>
                <a:ea typeface="Cambria" panose="02040503050406030204" pitchFamily="18" charset="0"/>
              </a:rPr>
              <a:t>:</a:t>
            </a:r>
          </a:p>
          <a:p>
            <a:pPr marL="285750" indent="-285750">
              <a:buFontTx/>
              <a:buChar char="-"/>
            </a:pPr>
            <a:r>
              <a:rPr lang="en-US" sz="4000" dirty="0" err="1">
                <a:solidFill>
                  <a:schemeClr val="accent6">
                    <a:lumMod val="75000"/>
                  </a:schemeClr>
                </a:solidFill>
                <a:latin typeface="Cambria" panose="02040503050406030204" pitchFamily="18" charset="0"/>
                <a:ea typeface="Cambria" panose="02040503050406030204" pitchFamily="18" charset="0"/>
              </a:rPr>
              <a:t>Câu</a:t>
            </a:r>
            <a:r>
              <a:rPr lang="en-US" sz="4000" dirty="0">
                <a:solidFill>
                  <a:schemeClr val="accent6">
                    <a:lumMod val="75000"/>
                  </a:schemeClr>
                </a:solidFill>
                <a:latin typeface="Cambria" panose="02040503050406030204" pitchFamily="18" charset="0"/>
                <a:ea typeface="Cambria" panose="02040503050406030204" pitchFamily="18" charset="0"/>
              </a:rPr>
              <a:t> </a:t>
            </a:r>
            <a:r>
              <a:rPr lang="en-US" sz="4000" dirty="0" err="1">
                <a:solidFill>
                  <a:schemeClr val="accent6">
                    <a:lumMod val="75000"/>
                  </a:schemeClr>
                </a:solidFill>
                <a:latin typeface="Cambria" panose="02040503050406030204" pitchFamily="18" charset="0"/>
                <a:ea typeface="Cambria" panose="02040503050406030204" pitchFamily="18" charset="0"/>
              </a:rPr>
              <a:t>chuyện</a:t>
            </a:r>
            <a:r>
              <a:rPr lang="en-US" sz="4000" dirty="0">
                <a:solidFill>
                  <a:schemeClr val="accent6">
                    <a:lumMod val="75000"/>
                  </a:schemeClr>
                </a:solidFill>
                <a:latin typeface="Cambria" panose="02040503050406030204" pitchFamily="18" charset="0"/>
                <a:ea typeface="Cambria" panose="02040503050406030204" pitchFamily="18" charset="0"/>
              </a:rPr>
              <a:t> </a:t>
            </a:r>
            <a:r>
              <a:rPr lang="en-US" sz="4000" dirty="0" err="1">
                <a:solidFill>
                  <a:schemeClr val="accent6">
                    <a:lumMod val="75000"/>
                  </a:schemeClr>
                </a:solidFill>
                <a:latin typeface="Cambria" panose="02040503050406030204" pitchFamily="18" charset="0"/>
                <a:ea typeface="Cambria" panose="02040503050406030204" pitchFamily="18" charset="0"/>
              </a:rPr>
              <a:t>mà</a:t>
            </a:r>
            <a:r>
              <a:rPr lang="en-US" sz="4000" dirty="0">
                <a:solidFill>
                  <a:schemeClr val="accent6">
                    <a:lumMod val="75000"/>
                  </a:schemeClr>
                </a:solidFill>
                <a:latin typeface="Cambria" panose="02040503050406030204" pitchFamily="18" charset="0"/>
                <a:ea typeface="Cambria" panose="02040503050406030204" pitchFamily="18" charset="0"/>
              </a:rPr>
              <a:t> </a:t>
            </a:r>
            <a:r>
              <a:rPr lang="en-US" sz="4000" dirty="0" err="1">
                <a:solidFill>
                  <a:schemeClr val="accent6">
                    <a:lumMod val="75000"/>
                  </a:schemeClr>
                </a:solidFill>
                <a:latin typeface="Cambria" panose="02040503050406030204" pitchFamily="18" charset="0"/>
                <a:ea typeface="Cambria" panose="02040503050406030204" pitchFamily="18" charset="0"/>
              </a:rPr>
              <a:t>em</a:t>
            </a:r>
            <a:r>
              <a:rPr lang="en-US" sz="4000" dirty="0">
                <a:solidFill>
                  <a:schemeClr val="accent6">
                    <a:lumMod val="75000"/>
                  </a:schemeClr>
                </a:solidFill>
                <a:latin typeface="Cambria" panose="02040503050406030204" pitchFamily="18" charset="0"/>
                <a:ea typeface="Cambria" panose="02040503050406030204" pitchFamily="18" charset="0"/>
              </a:rPr>
              <a:t> </a:t>
            </a:r>
            <a:r>
              <a:rPr lang="en-US" sz="4000" dirty="0" err="1">
                <a:solidFill>
                  <a:schemeClr val="accent6">
                    <a:lumMod val="75000"/>
                  </a:schemeClr>
                </a:solidFill>
                <a:latin typeface="Cambria" panose="02040503050406030204" pitchFamily="18" charset="0"/>
                <a:ea typeface="Cambria" panose="02040503050406030204" pitchFamily="18" charset="0"/>
              </a:rPr>
              <a:t>đã</a:t>
            </a:r>
            <a:r>
              <a:rPr lang="en-US" sz="4000" dirty="0">
                <a:solidFill>
                  <a:schemeClr val="accent6">
                    <a:lumMod val="75000"/>
                  </a:schemeClr>
                </a:solidFill>
                <a:latin typeface="Cambria" panose="02040503050406030204" pitchFamily="18" charset="0"/>
                <a:ea typeface="Cambria" panose="02040503050406030204" pitchFamily="18" charset="0"/>
              </a:rPr>
              <a:t> </a:t>
            </a:r>
            <a:r>
              <a:rPr lang="en-US" sz="4000" dirty="0" err="1">
                <a:solidFill>
                  <a:schemeClr val="accent6">
                    <a:lumMod val="75000"/>
                  </a:schemeClr>
                </a:solidFill>
                <a:latin typeface="Cambria" panose="02040503050406030204" pitchFamily="18" charset="0"/>
                <a:ea typeface="Cambria" panose="02040503050406030204" pitchFamily="18" charset="0"/>
              </a:rPr>
              <a:t>đọc</a:t>
            </a:r>
            <a:r>
              <a:rPr lang="en-US" sz="4000" dirty="0">
                <a:solidFill>
                  <a:schemeClr val="accent6">
                    <a:lumMod val="75000"/>
                  </a:schemeClr>
                </a:solidFill>
                <a:latin typeface="Cambria" panose="02040503050406030204" pitchFamily="18" charset="0"/>
                <a:ea typeface="Cambria" panose="02040503050406030204" pitchFamily="18" charset="0"/>
              </a:rPr>
              <a:t> </a:t>
            </a:r>
            <a:r>
              <a:rPr lang="en-US" sz="4000" dirty="0" err="1">
                <a:solidFill>
                  <a:schemeClr val="accent6">
                    <a:lumMod val="75000"/>
                  </a:schemeClr>
                </a:solidFill>
                <a:latin typeface="Cambria" panose="02040503050406030204" pitchFamily="18" charset="0"/>
                <a:ea typeface="Cambria" panose="02040503050406030204" pitchFamily="18" charset="0"/>
              </a:rPr>
              <a:t>và</a:t>
            </a:r>
            <a:r>
              <a:rPr lang="en-US" sz="4000" dirty="0">
                <a:solidFill>
                  <a:schemeClr val="accent6">
                    <a:lumMod val="75000"/>
                  </a:schemeClr>
                </a:solidFill>
                <a:latin typeface="Cambria" panose="02040503050406030204" pitchFamily="18" charset="0"/>
                <a:ea typeface="Cambria" panose="02040503050406030204" pitchFamily="18" charset="0"/>
              </a:rPr>
              <a:t> </a:t>
            </a:r>
            <a:r>
              <a:rPr lang="en-US" sz="4000" dirty="0" err="1">
                <a:solidFill>
                  <a:schemeClr val="accent6">
                    <a:lumMod val="75000"/>
                  </a:schemeClr>
                </a:solidFill>
                <a:latin typeface="Cambria" panose="02040503050406030204" pitchFamily="18" charset="0"/>
                <a:ea typeface="Cambria" panose="02040503050406030204" pitchFamily="18" charset="0"/>
              </a:rPr>
              <a:t>đã</a:t>
            </a:r>
            <a:r>
              <a:rPr lang="en-US" sz="4000" dirty="0">
                <a:solidFill>
                  <a:schemeClr val="accent6">
                    <a:lumMod val="75000"/>
                  </a:schemeClr>
                </a:solidFill>
                <a:latin typeface="Cambria" panose="02040503050406030204" pitchFamily="18" charset="0"/>
                <a:ea typeface="Cambria" panose="02040503050406030204" pitchFamily="18" charset="0"/>
              </a:rPr>
              <a:t> </a:t>
            </a:r>
            <a:r>
              <a:rPr lang="en-US" sz="4000" dirty="0" err="1">
                <a:solidFill>
                  <a:schemeClr val="accent6">
                    <a:lumMod val="75000"/>
                  </a:schemeClr>
                </a:solidFill>
                <a:latin typeface="Cambria" panose="02040503050406030204" pitchFamily="18" charset="0"/>
                <a:ea typeface="Cambria" panose="02040503050406030204" pitchFamily="18" charset="0"/>
              </a:rPr>
              <a:t>nghe</a:t>
            </a:r>
            <a:endParaRPr lang="en-US" sz="4000" dirty="0">
              <a:solidFill>
                <a:schemeClr val="accent6">
                  <a:lumMod val="75000"/>
                </a:schemeClr>
              </a:solidFill>
              <a:latin typeface="Cambria" panose="02040503050406030204" pitchFamily="18" charset="0"/>
              <a:ea typeface="Cambria" panose="02040503050406030204" pitchFamily="18" charset="0"/>
            </a:endParaRPr>
          </a:p>
          <a:p>
            <a:pPr marL="285750" indent="-285750">
              <a:buFontTx/>
              <a:buChar char="-"/>
            </a:pPr>
            <a:r>
              <a:rPr lang="en-US" sz="4000" dirty="0" err="1">
                <a:solidFill>
                  <a:schemeClr val="accent6">
                    <a:lumMod val="75000"/>
                  </a:schemeClr>
                </a:solidFill>
                <a:latin typeface="Cambria" panose="02040503050406030204" pitchFamily="18" charset="0"/>
                <a:ea typeface="Cambria" panose="02040503050406030204" pitchFamily="18" charset="0"/>
              </a:rPr>
              <a:t>Có</a:t>
            </a:r>
            <a:r>
              <a:rPr lang="en-US" sz="4000" dirty="0">
                <a:solidFill>
                  <a:schemeClr val="accent6">
                    <a:lumMod val="75000"/>
                  </a:schemeClr>
                </a:solidFill>
                <a:latin typeface="Cambria" panose="02040503050406030204" pitchFamily="18" charset="0"/>
                <a:ea typeface="Cambria" panose="02040503050406030204" pitchFamily="18" charset="0"/>
              </a:rPr>
              <a:t> </a:t>
            </a:r>
            <a:r>
              <a:rPr lang="en-US" sz="4000" dirty="0" err="1">
                <a:solidFill>
                  <a:schemeClr val="accent6">
                    <a:lumMod val="75000"/>
                  </a:schemeClr>
                </a:solidFill>
                <a:latin typeface="Cambria" panose="02040503050406030204" pitchFamily="18" charset="0"/>
                <a:ea typeface="Cambria" panose="02040503050406030204" pitchFamily="18" charset="0"/>
              </a:rPr>
              <a:t>nhân</a:t>
            </a:r>
            <a:r>
              <a:rPr lang="en-US" sz="4000" dirty="0">
                <a:solidFill>
                  <a:schemeClr val="accent6">
                    <a:lumMod val="75000"/>
                  </a:schemeClr>
                </a:solidFill>
                <a:latin typeface="Cambria" panose="02040503050406030204" pitchFamily="18" charset="0"/>
                <a:ea typeface="Cambria" panose="02040503050406030204" pitchFamily="18" charset="0"/>
              </a:rPr>
              <a:t> </a:t>
            </a:r>
            <a:r>
              <a:rPr lang="en-US" sz="4000" dirty="0" err="1">
                <a:solidFill>
                  <a:schemeClr val="accent6">
                    <a:lumMod val="75000"/>
                  </a:schemeClr>
                </a:solidFill>
                <a:latin typeface="Cambria" panose="02040503050406030204" pitchFamily="18" charset="0"/>
                <a:ea typeface="Cambria" panose="02040503050406030204" pitchFamily="18" charset="0"/>
              </a:rPr>
              <a:t>vật</a:t>
            </a:r>
            <a:r>
              <a:rPr lang="en-US" sz="4000" dirty="0">
                <a:solidFill>
                  <a:schemeClr val="accent6">
                    <a:lumMod val="75000"/>
                  </a:schemeClr>
                </a:solidFill>
                <a:latin typeface="Cambria" panose="02040503050406030204" pitchFamily="18" charset="0"/>
                <a:ea typeface="Cambria" panose="02040503050406030204" pitchFamily="18" charset="0"/>
              </a:rPr>
              <a:t> </a:t>
            </a:r>
            <a:r>
              <a:rPr lang="en-US" sz="4000" dirty="0" err="1">
                <a:solidFill>
                  <a:schemeClr val="accent6">
                    <a:lumMod val="75000"/>
                  </a:schemeClr>
                </a:solidFill>
                <a:latin typeface="Cambria" panose="02040503050406030204" pitchFamily="18" charset="0"/>
                <a:ea typeface="Cambria" panose="02040503050406030204" pitchFamily="18" charset="0"/>
              </a:rPr>
              <a:t>em</a:t>
            </a:r>
            <a:r>
              <a:rPr lang="en-US" sz="4000" dirty="0">
                <a:solidFill>
                  <a:schemeClr val="accent6">
                    <a:lumMod val="75000"/>
                  </a:schemeClr>
                </a:solidFill>
                <a:latin typeface="Cambria" panose="02040503050406030204" pitchFamily="18" charset="0"/>
                <a:ea typeface="Cambria" panose="02040503050406030204" pitchFamily="18" charset="0"/>
              </a:rPr>
              <a:t> </a:t>
            </a:r>
            <a:r>
              <a:rPr lang="en-US" sz="4000" dirty="0" err="1">
                <a:solidFill>
                  <a:schemeClr val="accent6">
                    <a:lumMod val="75000"/>
                  </a:schemeClr>
                </a:solidFill>
                <a:latin typeface="Cambria" panose="02040503050406030204" pitchFamily="18" charset="0"/>
                <a:ea typeface="Cambria" panose="02040503050406030204" pitchFamily="18" charset="0"/>
              </a:rPr>
              <a:t>thích</a:t>
            </a:r>
            <a:r>
              <a:rPr lang="en-US" sz="4000" dirty="0">
                <a:solidFill>
                  <a:schemeClr val="accent6">
                    <a:lumMod val="75000"/>
                  </a:schemeClr>
                </a:solidFill>
                <a:latin typeface="Cambria" panose="02040503050406030204" pitchFamily="18" charset="0"/>
                <a:ea typeface="Cambria" panose="02040503050406030204" pitchFamily="18" charset="0"/>
              </a:rPr>
              <a:t> </a:t>
            </a:r>
            <a:r>
              <a:rPr lang="en-US" sz="4000" dirty="0" err="1">
                <a:solidFill>
                  <a:schemeClr val="accent6">
                    <a:lumMod val="75000"/>
                  </a:schemeClr>
                </a:solidFill>
                <a:latin typeface="Cambria" panose="02040503050406030204" pitchFamily="18" charset="0"/>
                <a:ea typeface="Cambria" panose="02040503050406030204" pitchFamily="18" charset="0"/>
              </a:rPr>
              <a:t>và</a:t>
            </a:r>
            <a:r>
              <a:rPr lang="en-US" sz="4000" dirty="0">
                <a:solidFill>
                  <a:schemeClr val="accent6">
                    <a:lumMod val="75000"/>
                  </a:schemeClr>
                </a:solidFill>
                <a:latin typeface="Cambria" panose="02040503050406030204" pitchFamily="18" charset="0"/>
                <a:ea typeface="Cambria" panose="02040503050406030204" pitchFamily="18" charset="0"/>
              </a:rPr>
              <a:t> </a:t>
            </a:r>
            <a:r>
              <a:rPr lang="en-US" sz="4000" dirty="0" err="1">
                <a:solidFill>
                  <a:schemeClr val="accent6">
                    <a:lumMod val="75000"/>
                  </a:schemeClr>
                </a:solidFill>
                <a:latin typeface="Cambria" panose="02040503050406030204" pitchFamily="18" charset="0"/>
                <a:ea typeface="Cambria" panose="02040503050406030204" pitchFamily="18" charset="0"/>
              </a:rPr>
              <a:t>nhân</a:t>
            </a:r>
            <a:r>
              <a:rPr lang="en-US" sz="4000" dirty="0">
                <a:solidFill>
                  <a:schemeClr val="accent6">
                    <a:lumMod val="75000"/>
                  </a:schemeClr>
                </a:solidFill>
                <a:latin typeface="Cambria" panose="02040503050406030204" pitchFamily="18" charset="0"/>
                <a:ea typeface="Cambria" panose="02040503050406030204" pitchFamily="18" charset="0"/>
              </a:rPr>
              <a:t> </a:t>
            </a:r>
            <a:r>
              <a:rPr lang="en-US" sz="4000" dirty="0" err="1">
                <a:solidFill>
                  <a:schemeClr val="accent6">
                    <a:lumMod val="75000"/>
                  </a:schemeClr>
                </a:solidFill>
                <a:latin typeface="Cambria" panose="02040503050406030204" pitchFamily="18" charset="0"/>
                <a:ea typeface="Cambria" panose="02040503050406030204" pitchFamily="18" charset="0"/>
              </a:rPr>
              <a:t>vật</a:t>
            </a:r>
            <a:r>
              <a:rPr lang="en-US" sz="4000" dirty="0">
                <a:solidFill>
                  <a:schemeClr val="accent6">
                    <a:lumMod val="75000"/>
                  </a:schemeClr>
                </a:solidFill>
                <a:latin typeface="Cambria" panose="02040503050406030204" pitchFamily="18" charset="0"/>
                <a:ea typeface="Cambria" panose="02040503050406030204" pitchFamily="18" charset="0"/>
              </a:rPr>
              <a:t> </a:t>
            </a:r>
            <a:r>
              <a:rPr lang="en-US" sz="4000" dirty="0" err="1">
                <a:solidFill>
                  <a:schemeClr val="accent6">
                    <a:lumMod val="75000"/>
                  </a:schemeClr>
                </a:solidFill>
                <a:latin typeface="Cambria" panose="02040503050406030204" pitchFamily="18" charset="0"/>
                <a:ea typeface="Cambria" panose="02040503050406030204" pitchFamily="18" charset="0"/>
              </a:rPr>
              <a:t>em</a:t>
            </a:r>
            <a:r>
              <a:rPr lang="en-US" sz="4000" dirty="0">
                <a:solidFill>
                  <a:schemeClr val="accent6">
                    <a:lumMod val="75000"/>
                  </a:schemeClr>
                </a:solidFill>
                <a:latin typeface="Cambria" panose="02040503050406030204" pitchFamily="18" charset="0"/>
                <a:ea typeface="Cambria" panose="02040503050406030204" pitchFamily="18" charset="0"/>
              </a:rPr>
              <a:t> </a:t>
            </a:r>
            <a:r>
              <a:rPr lang="en-US" sz="4000" dirty="0" err="1">
                <a:solidFill>
                  <a:schemeClr val="accent6">
                    <a:lumMod val="75000"/>
                  </a:schemeClr>
                </a:solidFill>
                <a:latin typeface="Cambria" panose="02040503050406030204" pitchFamily="18" charset="0"/>
                <a:ea typeface="Cambria" panose="02040503050406030204" pitchFamily="18" charset="0"/>
              </a:rPr>
              <a:t>không</a:t>
            </a:r>
            <a:r>
              <a:rPr lang="en-US" sz="4000" dirty="0">
                <a:solidFill>
                  <a:schemeClr val="accent6">
                    <a:lumMod val="75000"/>
                  </a:schemeClr>
                </a:solidFill>
                <a:latin typeface="Cambria" panose="02040503050406030204" pitchFamily="18" charset="0"/>
                <a:ea typeface="Cambria" panose="02040503050406030204" pitchFamily="18" charset="0"/>
              </a:rPr>
              <a:t> </a:t>
            </a:r>
            <a:r>
              <a:rPr lang="en-US" sz="4000" dirty="0" err="1">
                <a:solidFill>
                  <a:schemeClr val="accent6">
                    <a:lumMod val="75000"/>
                  </a:schemeClr>
                </a:solidFill>
                <a:latin typeface="Cambria" panose="02040503050406030204" pitchFamily="18" charset="0"/>
                <a:ea typeface="Cambria" panose="02040503050406030204" pitchFamily="18" charset="0"/>
              </a:rPr>
              <a:t>thích</a:t>
            </a:r>
            <a:r>
              <a:rPr lang="en-US" sz="4000" dirty="0">
                <a:solidFill>
                  <a:schemeClr val="accent6">
                    <a:lumMod val="75000"/>
                  </a:schemeClr>
                </a:solidFill>
                <a:latin typeface="Cambria" panose="02040503050406030204" pitchFamily="18" charset="0"/>
                <a:ea typeface="Cambria" panose="02040503050406030204" pitchFamily="18" charset="0"/>
              </a:rPr>
              <a:t>.</a:t>
            </a:r>
          </a:p>
        </p:txBody>
      </p:sp>
      <p:pic>
        <p:nvPicPr>
          <p:cNvPr id="22" name="Picture 21"/>
          <p:cNvPicPr>
            <a:picLocks noChangeAspect="1"/>
          </p:cNvPicPr>
          <p:nvPr/>
        </p:nvPicPr>
        <p:blipFill>
          <a:blip r:embed="rId6"/>
          <a:stretch>
            <a:fillRect/>
          </a:stretch>
        </p:blipFill>
        <p:spPr>
          <a:xfrm rot="20434061">
            <a:off x="825092" y="-79897"/>
            <a:ext cx="1193317" cy="1278936"/>
          </a:xfrm>
          <a:prstGeom prst="rect">
            <a:avLst/>
          </a:prstGeom>
        </p:spPr>
      </p:pic>
    </p:spTree>
    <p:extLst>
      <p:ext uri="{BB962C8B-B14F-4D97-AF65-F5344CB8AC3E}">
        <p14:creationId xmlns:p14="http://schemas.microsoft.com/office/powerpoint/2010/main" val="20617750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par>
                          <p:cTn id="14" fill="hold">
                            <p:stCondLst>
                              <p:cond delay="500"/>
                            </p:stCondLst>
                            <p:childTnLst>
                              <p:par>
                                <p:cTn id="15" presetID="14" presetClass="entr" presetSubtype="10" fill="hold" grpId="0" nodeType="after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7" dur="500"/>
                                        <p:tgtEl>
                                          <p:spTgt spid="7">
                                            <p:txEl>
                                              <p:pRg st="0" end="0"/>
                                            </p:txEl>
                                          </p:spTgt>
                                        </p:tgtEl>
                                      </p:cBhvr>
                                    </p:animEffect>
                                  </p:childTnLst>
                                </p:cTn>
                              </p:par>
                            </p:childTnLst>
                          </p:cTn>
                        </p:par>
                        <p:par>
                          <p:cTn id="18" fill="hold">
                            <p:stCondLst>
                              <p:cond delay="1000"/>
                            </p:stCondLst>
                            <p:childTnLst>
                              <p:par>
                                <p:cTn id="19" presetID="14" presetClass="entr" presetSubtype="10" fill="hold" grpId="0" nodeType="after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animEffect transition="in" filter="randombar(horizontal)">
                                      <p:cBhvr>
                                        <p:cTn id="21" dur="500"/>
                                        <p:tgtEl>
                                          <p:spTgt spid="7">
                                            <p:txEl>
                                              <p:pRg st="1" end="1"/>
                                            </p:txEl>
                                          </p:spTgt>
                                        </p:tgtEl>
                                      </p:cBhvr>
                                    </p:animEffect>
                                  </p:childTnLst>
                                </p:cTn>
                              </p:par>
                            </p:childTnLst>
                          </p:cTn>
                        </p:par>
                        <p:par>
                          <p:cTn id="22" fill="hold">
                            <p:stCondLst>
                              <p:cond delay="1500"/>
                            </p:stCondLst>
                            <p:childTnLst>
                              <p:par>
                                <p:cTn id="23" presetID="14" presetClass="entr" presetSubtype="10" fill="hold" grpId="0" nodeType="after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animEffect transition="in" filter="randombar(horizontal)">
                                      <p:cBhvr>
                                        <p:cTn id="25"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C4F8DDF-A278-4C01-9353-2A25F48C3D62}"/>
              </a:ext>
            </a:extLst>
          </p:cNvPr>
          <p:cNvPicPr>
            <a:picLocks noChangeAspect="1"/>
          </p:cNvPicPr>
          <p:nvPr/>
        </p:nvPicPr>
        <p:blipFill>
          <a:blip r:embed="rId2"/>
          <a:stretch>
            <a:fillRect/>
          </a:stretch>
        </p:blipFill>
        <p:spPr>
          <a:xfrm>
            <a:off x="0" y="0"/>
            <a:ext cx="12192000" cy="6857999"/>
          </a:xfrm>
          <a:prstGeom prst="rect">
            <a:avLst/>
          </a:prstGeom>
        </p:spPr>
      </p:pic>
      <p:sp>
        <p:nvSpPr>
          <p:cNvPr id="6" name="矩形 5">
            <a:extLst>
              <a:ext uri="{FF2B5EF4-FFF2-40B4-BE49-F238E27FC236}">
                <a16:creationId xmlns:a16="http://schemas.microsoft.com/office/drawing/2014/main" id="{F1EFB486-808A-4B9A-BCE0-48113DA05147}"/>
              </a:ext>
            </a:extLst>
          </p:cNvPr>
          <p:cNvSpPr/>
          <p:nvPr/>
        </p:nvSpPr>
        <p:spPr>
          <a:xfrm>
            <a:off x="345038" y="355242"/>
            <a:ext cx="11501925" cy="6147516"/>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27510" y="3699758"/>
            <a:ext cx="2998220" cy="2998220"/>
          </a:xfrm>
          <a:prstGeom prst="rect">
            <a:avLst/>
          </a:prstGeom>
        </p:spPr>
      </p:pic>
      <p:grpSp>
        <p:nvGrpSpPr>
          <p:cNvPr id="11" name="Group 10"/>
          <p:cNvGrpSpPr/>
          <p:nvPr/>
        </p:nvGrpSpPr>
        <p:grpSpPr>
          <a:xfrm>
            <a:off x="425529" y="-71418"/>
            <a:ext cx="11299625" cy="2247459"/>
            <a:chOff x="397325" y="-207223"/>
            <a:chExt cx="11028688" cy="2247459"/>
          </a:xfrm>
        </p:grpSpPr>
        <p:grpSp>
          <p:nvGrpSpPr>
            <p:cNvPr id="12" name="Group 11"/>
            <p:cNvGrpSpPr/>
            <p:nvPr/>
          </p:nvGrpSpPr>
          <p:grpSpPr>
            <a:xfrm>
              <a:off x="1942357" y="-207223"/>
              <a:ext cx="9483656" cy="2247459"/>
              <a:chOff x="1942357" y="-225702"/>
              <a:chExt cx="9483656" cy="2247459"/>
            </a:xfrm>
          </p:grpSpPr>
          <p:pic>
            <p:nvPicPr>
              <p:cNvPr id="14" name="图片 4">
                <a:extLst>
                  <a:ext uri="{FF2B5EF4-FFF2-40B4-BE49-F238E27FC236}">
                    <a16:creationId xmlns:a16="http://schemas.microsoft.com/office/drawing/2014/main" id="{68419D9A-0600-4A2F-A5A4-04CE0C7C91FD}"/>
                  </a:ext>
                </a:extLst>
              </p:cNvPr>
              <p:cNvPicPr>
                <a:picLocks noChangeAspect="1"/>
              </p:cNvPicPr>
              <p:nvPr/>
            </p:nvPicPr>
            <p:blipFill>
              <a:blip r:embed="rId4"/>
              <a:stretch>
                <a:fillRect/>
              </a:stretch>
            </p:blipFill>
            <p:spPr>
              <a:xfrm>
                <a:off x="1942357" y="-225702"/>
                <a:ext cx="9483656" cy="2247459"/>
              </a:xfrm>
              <a:prstGeom prst="rect">
                <a:avLst/>
              </a:prstGeom>
            </p:spPr>
          </p:pic>
          <p:sp>
            <p:nvSpPr>
              <p:cNvPr id="15" name="文本框 4">
                <a:extLst>
                  <a:ext uri="{FF2B5EF4-FFF2-40B4-BE49-F238E27FC236}">
                    <a16:creationId xmlns:a16="http://schemas.microsoft.com/office/drawing/2014/main" id="{6F525064-D78C-4D8F-9AFA-1B38967D3486}"/>
                  </a:ext>
                </a:extLst>
              </p:cNvPr>
              <p:cNvSpPr txBox="1"/>
              <p:nvPr/>
            </p:nvSpPr>
            <p:spPr>
              <a:xfrm>
                <a:off x="2102600" y="473946"/>
                <a:ext cx="9163167" cy="1200329"/>
              </a:xfrm>
              <a:prstGeom prst="rect">
                <a:avLst/>
              </a:prstGeom>
              <a:noFill/>
            </p:spPr>
            <p:txBody>
              <a:bodyPr wrap="square" rtlCol="0">
                <a:spAutoFit/>
              </a:bodyPr>
              <a:lstStyle>
                <a:defPPr>
                  <a:defRPr lang="zh-CN"/>
                </a:defPPr>
                <a:lvl1pPr marL="285750" indent="-285750">
                  <a:lnSpc>
                    <a:spcPct val="170000"/>
                  </a:lnSpc>
                  <a:buFont typeface="Wingdings" panose="05000000000000000000" pitchFamily="2" charset="2"/>
                  <a:buChar char="l"/>
                  <a:defRPr sz="1600">
                    <a:latin typeface="思源黑体 CN Medium" panose="020B0600000000000000" pitchFamily="34" charset="-122"/>
                    <a:ea typeface="思源黑体 CN Medium" panose="020B0600000000000000" pitchFamily="34" charset="-122"/>
                    <a:cs typeface="字魂58号-创中黑" panose="00000500000000000000" charset="-122"/>
                  </a:defRPr>
                </a:lvl1pPr>
              </a:lstStyle>
              <a:p>
                <a:pPr marL="0" marR="0" lvl="0" indent="0" algn="ctr" defTabSz="914400" rtl="0" eaLnBrk="1" fontAlgn="auto" latinLnBrk="0" hangingPunct="1">
                  <a:lnSpc>
                    <a:spcPct val="100000"/>
                  </a:lnSpc>
                  <a:spcBef>
                    <a:spcPts val="0"/>
                  </a:spcBef>
                  <a:spcAft>
                    <a:spcPts val="0"/>
                  </a:spcAft>
                  <a:buClrTx/>
                  <a:buSzTx/>
                  <a:buNone/>
                  <a:tabLst/>
                  <a:defRPr/>
                </a:pPr>
                <a:r>
                  <a:rPr kumimoji="0" lang="en-US" altLang="zh-CN" sz="3600" b="1" i="0" u="none" strike="noStrike" kern="1200" cap="none" spc="0" normalizeH="0" baseline="0" noProof="0" dirty="0" err="1">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Hỏi</a:t>
                </a:r>
                <a:r>
                  <a:rPr kumimoji="0" lang="en-US" altLang="zh-CN" sz="3600" b="1" i="0" u="none" strike="noStrike" kern="1200" cap="none" spc="0" normalizeH="0" baseline="0" noProof="0" dirty="0">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 </a:t>
                </a:r>
                <a:r>
                  <a:rPr kumimoji="0" lang="en-US" altLang="zh-CN" sz="3600" b="1" i="0" u="none" strike="noStrike" kern="1200" cap="none" spc="0" normalizeH="0" baseline="0" noProof="0" dirty="0" err="1">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đáp</a:t>
                </a:r>
                <a:r>
                  <a:rPr kumimoji="0" lang="en-US" altLang="zh-CN" sz="3600" b="1" i="0" u="none" strike="noStrike" kern="1200" cap="none" spc="0" normalizeH="0" noProof="0" dirty="0">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 </a:t>
                </a:r>
                <a:r>
                  <a:rPr kumimoji="0" lang="en-US" altLang="zh-CN" sz="3600" b="1" i="0" u="none" strike="noStrike" kern="1200" cap="none" spc="0" normalizeH="0" noProof="0" dirty="0" err="1">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về</a:t>
                </a:r>
                <a:r>
                  <a:rPr kumimoji="0" lang="en-US" altLang="zh-CN" sz="3600" b="1" i="0" u="none" strike="noStrike" kern="1200" cap="none" spc="0" normalizeH="0" noProof="0" dirty="0">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 </a:t>
                </a:r>
                <a:r>
                  <a:rPr kumimoji="0" lang="en-US" altLang="zh-CN" sz="3600" b="1" i="0" u="none" strike="noStrike" kern="1200" cap="none" spc="0" normalizeH="0" noProof="0" dirty="0" err="1">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nhân</a:t>
                </a:r>
                <a:r>
                  <a:rPr kumimoji="0" lang="en-US" altLang="zh-CN" sz="3600" b="1" i="0" u="none" strike="noStrike" kern="1200" cap="none" spc="0" normalizeH="0" noProof="0" dirty="0">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 </a:t>
                </a:r>
                <a:r>
                  <a:rPr kumimoji="0" lang="en-US" altLang="zh-CN" sz="3600" b="1" i="0" u="none" strike="noStrike" kern="1200" cap="none" spc="0" normalizeH="0" noProof="0" dirty="0" err="1">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vật</a:t>
                </a:r>
                <a:r>
                  <a:rPr kumimoji="0" lang="en-US" altLang="zh-CN" sz="3600" b="1" i="0" u="none" strike="noStrike" kern="1200" cap="none" spc="0" normalizeH="0" noProof="0" dirty="0">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 </a:t>
                </a:r>
                <a:r>
                  <a:rPr kumimoji="0" lang="en-US" altLang="zh-CN" sz="3600" b="1" i="0" u="none" strike="noStrike" kern="1200" cap="none" spc="0" normalizeH="0" noProof="0" dirty="0" err="1">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em</a:t>
                </a:r>
                <a:r>
                  <a:rPr kumimoji="0" lang="en-US" altLang="zh-CN" sz="3600" b="1" i="0" u="none" strike="noStrike" kern="1200" cap="none" spc="0" normalizeH="0" noProof="0" dirty="0">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 </a:t>
                </a:r>
                <a:r>
                  <a:rPr kumimoji="0" lang="en-US" altLang="zh-CN" sz="3600" b="1" i="0" u="none" strike="noStrike" kern="1200" cap="none" spc="0" normalizeH="0" noProof="0" dirty="0" err="1">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thích</a:t>
                </a:r>
                <a:r>
                  <a:rPr kumimoji="0" lang="en-US" altLang="zh-CN" sz="3600" b="1" i="0" u="none" strike="noStrike" kern="1200" cap="none" spc="0" normalizeH="0" noProof="0" dirty="0">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 </a:t>
                </a:r>
                <a:r>
                  <a:rPr kumimoji="0" lang="en-US" altLang="zh-CN" sz="3600" b="1" i="0" u="none" strike="noStrike" kern="1200" cap="none" spc="0" normalizeH="0" noProof="0" dirty="0" err="1">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hoặc</a:t>
                </a:r>
                <a:r>
                  <a:rPr kumimoji="0" lang="en-US" altLang="zh-CN" sz="3600" b="1" i="0" u="none" strike="noStrike" kern="1200" cap="none" spc="0" normalizeH="0" noProof="0" dirty="0">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 </a:t>
                </a:r>
                <a:r>
                  <a:rPr kumimoji="0" lang="en-US" altLang="zh-CN" sz="3600" b="1" i="0" u="none" strike="noStrike" kern="1200" cap="none" spc="0" normalizeH="0" noProof="0" dirty="0" err="1">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không</a:t>
                </a:r>
                <a:r>
                  <a:rPr kumimoji="0" lang="en-US" altLang="zh-CN" sz="3600" b="1" i="0" u="none" strike="noStrike" kern="1200" cap="none" spc="0" normalizeH="0" noProof="0" dirty="0">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 </a:t>
                </a:r>
                <a:r>
                  <a:rPr kumimoji="0" lang="en-US" altLang="zh-CN" sz="3600" b="1" i="0" u="none" strike="noStrike" kern="1200" cap="none" spc="0" normalizeH="0" noProof="0" dirty="0" err="1">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thích</a:t>
                </a:r>
                <a:r>
                  <a:rPr kumimoji="0" lang="en-US" altLang="zh-CN" sz="3600" b="1" i="0" u="none" strike="noStrike" kern="1200" cap="none" spc="0" normalizeH="0" noProof="0" dirty="0">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 </a:t>
                </a:r>
                <a:r>
                  <a:rPr kumimoji="0" lang="en-US" altLang="zh-CN" sz="3600" b="1" i="0" u="none" strike="noStrike" kern="1200" cap="none" spc="0" normalizeH="0" noProof="0" dirty="0" err="1">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trong</a:t>
                </a:r>
                <a:r>
                  <a:rPr kumimoji="0" lang="en-US" altLang="zh-CN" sz="3600" b="1" i="0" u="none" strike="noStrike" kern="1200" cap="none" spc="0" normalizeH="0" noProof="0" dirty="0">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 </a:t>
                </a:r>
                <a:r>
                  <a:rPr kumimoji="0" lang="en-US" altLang="zh-CN" sz="3600" b="1" i="0" u="none" strike="noStrike" kern="1200" cap="none" spc="0" normalizeH="0" noProof="0" dirty="0" err="1">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câu</a:t>
                </a:r>
                <a:r>
                  <a:rPr kumimoji="0" lang="en-US" altLang="zh-CN" sz="3600" b="1" i="0" u="none" strike="noStrike" kern="1200" cap="none" spc="0" normalizeH="0" noProof="0" dirty="0">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 </a:t>
                </a:r>
                <a:r>
                  <a:rPr kumimoji="0" lang="en-US" altLang="zh-CN" sz="3600" b="1" i="0" u="none" strike="noStrike" kern="1200" cap="none" spc="0" normalizeH="0" noProof="0" dirty="0" err="1">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chuyện</a:t>
                </a:r>
                <a:r>
                  <a:rPr kumimoji="0" lang="en-US" altLang="zh-CN" sz="3600" b="1" i="0" u="none" strike="noStrike" kern="1200" cap="none" spc="0" normalizeH="0" noProof="0" dirty="0">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 </a:t>
                </a:r>
                <a:r>
                  <a:rPr kumimoji="0" lang="en-US" altLang="zh-CN" sz="3600" b="1" i="0" u="none" strike="noStrike" kern="1200" cap="none" spc="0" normalizeH="0" noProof="0" dirty="0" err="1">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đã</a:t>
                </a:r>
                <a:r>
                  <a:rPr kumimoji="0" lang="en-US" altLang="zh-CN" sz="3600" b="1" i="0" u="none" strike="noStrike" kern="1200" cap="none" spc="0" normalizeH="0" noProof="0" dirty="0">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 </a:t>
                </a:r>
                <a:r>
                  <a:rPr kumimoji="0" lang="en-US" altLang="zh-CN" sz="3600" b="1" i="0" u="none" strike="noStrike" kern="1200" cap="none" spc="0" normalizeH="0" noProof="0" dirty="0" err="1">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đọc</a:t>
                </a:r>
                <a:r>
                  <a:rPr kumimoji="0" lang="en-US" altLang="zh-CN" sz="3600" b="1" i="0" u="none" strike="noStrike" kern="1200" cap="none" spc="0" normalizeH="0" noProof="0" dirty="0">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 </a:t>
                </a:r>
                <a:r>
                  <a:rPr kumimoji="0" lang="en-US" altLang="zh-CN" sz="3600" b="1" i="0" u="none" strike="noStrike" kern="1200" cap="none" spc="0" normalizeH="0" noProof="0" dirty="0" err="1">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hoặc</a:t>
                </a:r>
                <a:r>
                  <a:rPr kumimoji="0" lang="en-US" altLang="zh-CN" sz="3600" b="1" i="0" u="none" strike="noStrike" kern="1200" cap="none" spc="0" normalizeH="0" noProof="0" dirty="0">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 </a:t>
                </a:r>
                <a:r>
                  <a:rPr kumimoji="0" lang="en-US" altLang="zh-CN" sz="3600" b="1" i="0" u="none" strike="noStrike" kern="1200" cap="none" spc="0" normalizeH="0" noProof="0" dirty="0" err="1">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đã</a:t>
                </a:r>
                <a:r>
                  <a:rPr kumimoji="0" lang="en-US" altLang="zh-CN" sz="3600" b="1" i="0" u="none" strike="noStrike" kern="1200" cap="none" spc="0" normalizeH="0" noProof="0" dirty="0">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 </a:t>
                </a:r>
                <a:r>
                  <a:rPr kumimoji="0" lang="en-US" altLang="zh-CN" sz="3600" b="1" i="0" u="none" strike="noStrike" kern="1200" cap="none" spc="0" normalizeH="0" noProof="0" dirty="0" err="1">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nghe</a:t>
                </a:r>
                <a:r>
                  <a:rPr kumimoji="0" lang="en-US" altLang="zh-CN" sz="3600" b="1" i="0" u="none" strike="noStrike" kern="1200" cap="none" spc="0" normalizeH="0" noProof="0" dirty="0">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 </a:t>
                </a:r>
                <a:endParaRPr kumimoji="0" lang="zh-CN" altLang="en-US" sz="3600" b="1" i="0" u="none" strike="noStrike" kern="1200" cap="none" spc="0" normalizeH="0" baseline="0" noProof="0" dirty="0">
                  <a:ln>
                    <a:noFill/>
                  </a:ln>
                  <a:solidFill>
                    <a:schemeClr val="accent2">
                      <a:lumMod val="75000"/>
                    </a:schemeClr>
                  </a:solidFill>
                  <a:effectLst/>
                  <a:uLnTx/>
                  <a:uFillTx/>
                  <a:latin typeface="Cambria" panose="02040503050406030204" pitchFamily="18" charset="0"/>
                  <a:sym typeface="+mn-lt"/>
                </a:endParaRPr>
              </a:p>
            </p:txBody>
          </p:sp>
        </p:grpSp>
        <p:pic>
          <p:nvPicPr>
            <p:cNvPr id="13" name="图片 6">
              <a:extLst>
                <a:ext uri="{FF2B5EF4-FFF2-40B4-BE49-F238E27FC236}">
                  <a16:creationId xmlns:a16="http://schemas.microsoft.com/office/drawing/2014/main" id="{6C237E4E-C423-452F-AA49-8981AFF131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7325" y="359844"/>
              <a:ext cx="1673768" cy="1673768"/>
            </a:xfrm>
            <a:prstGeom prst="rect">
              <a:avLst/>
            </a:prstGeom>
          </p:spPr>
        </p:pic>
      </p:grpSp>
      <p:sp>
        <p:nvSpPr>
          <p:cNvPr id="7" name="Rectangle 6"/>
          <p:cNvSpPr/>
          <p:nvPr/>
        </p:nvSpPr>
        <p:spPr>
          <a:xfrm>
            <a:off x="2318245" y="2644177"/>
            <a:ext cx="9285099" cy="553998"/>
          </a:xfrm>
          <a:prstGeom prst="rect">
            <a:avLst/>
          </a:prstGeom>
        </p:spPr>
        <p:txBody>
          <a:bodyPr wrap="square">
            <a:spAutoFit/>
          </a:bodyPr>
          <a:lstStyle/>
          <a:p>
            <a:pPr marL="457200" lvl="0" indent="-457200" algn="ctr">
              <a:buFont typeface="Wingdings" panose="05000000000000000000" pitchFamily="2" charset="2"/>
              <a:buChar char="Ø"/>
            </a:pPr>
            <a:r>
              <a:rPr lang="en-US" altLang="zh-CN" sz="3000" dirty="0" err="1">
                <a:solidFill>
                  <a:srgbClr val="E6358D"/>
                </a:solidFill>
                <a:latin typeface="Cambria" panose="02040503050406030204" pitchFamily="18" charset="0"/>
                <a:ea typeface="Cambria" panose="02040503050406030204" pitchFamily="18" charset="0"/>
              </a:rPr>
              <a:t>Em</a:t>
            </a:r>
            <a:r>
              <a:rPr lang="en-US" altLang="zh-CN" sz="3000" dirty="0">
                <a:solidFill>
                  <a:srgbClr val="E6358D"/>
                </a:solidFill>
                <a:latin typeface="Cambria" panose="02040503050406030204" pitchFamily="18" charset="0"/>
                <a:ea typeface="Cambria" panose="02040503050406030204" pitchFamily="18" charset="0"/>
              </a:rPr>
              <a:t> </a:t>
            </a:r>
            <a:r>
              <a:rPr lang="en-US" altLang="zh-CN" sz="3000" dirty="0" err="1">
                <a:solidFill>
                  <a:srgbClr val="E6358D"/>
                </a:solidFill>
                <a:latin typeface="Cambria" panose="02040503050406030204" pitchFamily="18" charset="0"/>
                <a:ea typeface="Cambria" panose="02040503050406030204" pitchFamily="18" charset="0"/>
              </a:rPr>
              <a:t>muốn</a:t>
            </a:r>
            <a:r>
              <a:rPr lang="en-US" altLang="zh-CN" sz="3000" dirty="0">
                <a:solidFill>
                  <a:srgbClr val="E6358D"/>
                </a:solidFill>
                <a:latin typeface="Cambria" panose="02040503050406030204" pitchFamily="18" charset="0"/>
                <a:ea typeface="Cambria" panose="02040503050406030204" pitchFamily="18" charset="0"/>
              </a:rPr>
              <a:t> </a:t>
            </a:r>
            <a:r>
              <a:rPr lang="en-US" altLang="zh-CN" sz="3000" dirty="0" err="1">
                <a:solidFill>
                  <a:srgbClr val="E6358D"/>
                </a:solidFill>
                <a:latin typeface="Cambria" panose="02040503050406030204" pitchFamily="18" charset="0"/>
                <a:ea typeface="Cambria" panose="02040503050406030204" pitchFamily="18" charset="0"/>
              </a:rPr>
              <a:t>nào</a:t>
            </a:r>
            <a:r>
              <a:rPr lang="en-US" altLang="zh-CN" sz="3000" dirty="0">
                <a:solidFill>
                  <a:srgbClr val="E6358D"/>
                </a:solidFill>
                <a:latin typeface="Cambria" panose="02040503050406030204" pitchFamily="18" charset="0"/>
                <a:ea typeface="Cambria" panose="02040503050406030204" pitchFamily="18" charset="0"/>
              </a:rPr>
              <a:t> </a:t>
            </a:r>
            <a:r>
              <a:rPr lang="en-US" altLang="zh-CN" sz="3000" dirty="0" err="1">
                <a:solidFill>
                  <a:srgbClr val="E6358D"/>
                </a:solidFill>
                <a:latin typeface="Cambria" panose="02040503050406030204" pitchFamily="18" charset="0"/>
                <a:ea typeface="Cambria" panose="02040503050406030204" pitchFamily="18" charset="0"/>
              </a:rPr>
              <a:t>về</a:t>
            </a:r>
            <a:r>
              <a:rPr lang="en-US" altLang="zh-CN" sz="3000" dirty="0">
                <a:solidFill>
                  <a:srgbClr val="E6358D"/>
                </a:solidFill>
                <a:latin typeface="Cambria" panose="02040503050406030204" pitchFamily="18" charset="0"/>
                <a:ea typeface="Cambria" panose="02040503050406030204" pitchFamily="18" charset="0"/>
              </a:rPr>
              <a:t> </a:t>
            </a:r>
            <a:r>
              <a:rPr lang="en-US" altLang="zh-CN" sz="3000" dirty="0" err="1">
                <a:solidFill>
                  <a:srgbClr val="E6358D"/>
                </a:solidFill>
                <a:latin typeface="Cambria" panose="02040503050406030204" pitchFamily="18" charset="0"/>
                <a:ea typeface="Cambria" panose="02040503050406030204" pitchFamily="18" charset="0"/>
              </a:rPr>
              <a:t>nhân</a:t>
            </a:r>
            <a:r>
              <a:rPr lang="en-US" altLang="zh-CN" sz="3000" dirty="0">
                <a:solidFill>
                  <a:srgbClr val="E6358D"/>
                </a:solidFill>
                <a:latin typeface="Cambria" panose="02040503050406030204" pitchFamily="18" charset="0"/>
                <a:ea typeface="Cambria" panose="02040503050406030204" pitchFamily="18" charset="0"/>
              </a:rPr>
              <a:t> </a:t>
            </a:r>
            <a:r>
              <a:rPr lang="en-US" altLang="zh-CN" sz="3000" dirty="0" err="1">
                <a:solidFill>
                  <a:srgbClr val="E6358D"/>
                </a:solidFill>
                <a:latin typeface="Cambria" panose="02040503050406030204" pitchFamily="18" charset="0"/>
                <a:ea typeface="Cambria" panose="02040503050406030204" pitchFamily="18" charset="0"/>
              </a:rPr>
              <a:t>vật</a:t>
            </a:r>
            <a:r>
              <a:rPr lang="en-US" altLang="zh-CN" sz="3000" dirty="0">
                <a:solidFill>
                  <a:srgbClr val="E6358D"/>
                </a:solidFill>
                <a:latin typeface="Cambria" panose="02040503050406030204" pitchFamily="18" charset="0"/>
                <a:ea typeface="Cambria" panose="02040503050406030204" pitchFamily="18" charset="0"/>
              </a:rPr>
              <a:t> </a:t>
            </a:r>
            <a:r>
              <a:rPr lang="en-US" altLang="zh-CN" sz="3000" dirty="0" err="1">
                <a:solidFill>
                  <a:srgbClr val="E6358D"/>
                </a:solidFill>
                <a:latin typeface="Cambria" panose="02040503050406030204" pitchFamily="18" charset="0"/>
                <a:ea typeface="Cambria" panose="02040503050406030204" pitchFamily="18" charset="0"/>
              </a:rPr>
              <a:t>nào</a:t>
            </a:r>
            <a:r>
              <a:rPr lang="en-US" altLang="zh-CN" sz="3000" dirty="0">
                <a:solidFill>
                  <a:srgbClr val="E6358D"/>
                </a:solidFill>
                <a:latin typeface="Cambria" panose="02040503050406030204" pitchFamily="18" charset="0"/>
                <a:ea typeface="Cambria" panose="02040503050406030204" pitchFamily="18" charset="0"/>
              </a:rPr>
              <a:t>, </a:t>
            </a:r>
            <a:r>
              <a:rPr lang="en-US" altLang="zh-CN" sz="3000" dirty="0" err="1">
                <a:solidFill>
                  <a:srgbClr val="E6358D"/>
                </a:solidFill>
                <a:latin typeface="Cambria" panose="02040503050406030204" pitchFamily="18" charset="0"/>
                <a:ea typeface="Cambria" panose="02040503050406030204" pitchFamily="18" charset="0"/>
              </a:rPr>
              <a:t>trong</a:t>
            </a:r>
            <a:r>
              <a:rPr lang="en-US" altLang="zh-CN" sz="3000" dirty="0">
                <a:solidFill>
                  <a:srgbClr val="E6358D"/>
                </a:solidFill>
                <a:latin typeface="Cambria" panose="02040503050406030204" pitchFamily="18" charset="0"/>
                <a:ea typeface="Cambria" panose="02040503050406030204" pitchFamily="18" charset="0"/>
              </a:rPr>
              <a:t> </a:t>
            </a:r>
            <a:r>
              <a:rPr lang="en-US" altLang="zh-CN" sz="3000" dirty="0" err="1">
                <a:solidFill>
                  <a:srgbClr val="E6358D"/>
                </a:solidFill>
                <a:latin typeface="Cambria" panose="02040503050406030204" pitchFamily="18" charset="0"/>
                <a:ea typeface="Cambria" panose="02040503050406030204" pitchFamily="18" charset="0"/>
              </a:rPr>
              <a:t>câu</a:t>
            </a:r>
            <a:r>
              <a:rPr lang="en-US" altLang="zh-CN" sz="3000" dirty="0">
                <a:solidFill>
                  <a:srgbClr val="E6358D"/>
                </a:solidFill>
                <a:latin typeface="Cambria" panose="02040503050406030204" pitchFamily="18" charset="0"/>
                <a:ea typeface="Cambria" panose="02040503050406030204" pitchFamily="18" charset="0"/>
              </a:rPr>
              <a:t> </a:t>
            </a:r>
            <a:r>
              <a:rPr lang="en-US" altLang="zh-CN" sz="3000" dirty="0" err="1">
                <a:solidFill>
                  <a:srgbClr val="E6358D"/>
                </a:solidFill>
                <a:latin typeface="Cambria" panose="02040503050406030204" pitchFamily="18" charset="0"/>
                <a:ea typeface="Cambria" panose="02040503050406030204" pitchFamily="18" charset="0"/>
              </a:rPr>
              <a:t>chuyện</a:t>
            </a:r>
            <a:r>
              <a:rPr lang="en-US" altLang="zh-CN" sz="3000" dirty="0">
                <a:solidFill>
                  <a:srgbClr val="E6358D"/>
                </a:solidFill>
                <a:latin typeface="Cambria" panose="02040503050406030204" pitchFamily="18" charset="0"/>
                <a:ea typeface="Cambria" panose="02040503050406030204" pitchFamily="18" charset="0"/>
              </a:rPr>
              <a:t> </a:t>
            </a:r>
            <a:r>
              <a:rPr lang="en-US" altLang="zh-CN" sz="3000" dirty="0" err="1">
                <a:solidFill>
                  <a:srgbClr val="E6358D"/>
                </a:solidFill>
                <a:latin typeface="Cambria" panose="02040503050406030204" pitchFamily="18" charset="0"/>
                <a:ea typeface="Cambria" panose="02040503050406030204" pitchFamily="18" charset="0"/>
              </a:rPr>
              <a:t>nào</a:t>
            </a:r>
            <a:r>
              <a:rPr lang="en-US" altLang="zh-CN" sz="3000" dirty="0">
                <a:solidFill>
                  <a:srgbClr val="E6358D"/>
                </a:solidFill>
                <a:latin typeface="Cambria" panose="02040503050406030204" pitchFamily="18" charset="0"/>
                <a:ea typeface="Cambria" panose="02040503050406030204" pitchFamily="18" charset="0"/>
              </a:rPr>
              <a:t>?</a:t>
            </a:r>
            <a:endParaRPr lang="zh-CN" altLang="en-US" sz="3000" dirty="0">
              <a:solidFill>
                <a:srgbClr val="E6358D"/>
              </a:solidFill>
              <a:latin typeface="Cambria" panose="02040503050406030204" pitchFamily="18" charset="0"/>
              <a:ea typeface="方正卡通简体" panose="03000509000000000000" pitchFamily="65" charset="-122"/>
            </a:endParaRPr>
          </a:p>
        </p:txBody>
      </p:sp>
      <p:sp>
        <p:nvSpPr>
          <p:cNvPr id="23" name="Rectangle 22"/>
          <p:cNvSpPr/>
          <p:nvPr/>
        </p:nvSpPr>
        <p:spPr>
          <a:xfrm>
            <a:off x="2224284" y="3600735"/>
            <a:ext cx="9285099" cy="1477328"/>
          </a:xfrm>
          <a:prstGeom prst="rect">
            <a:avLst/>
          </a:prstGeom>
        </p:spPr>
        <p:txBody>
          <a:bodyPr wrap="square">
            <a:spAutoFit/>
          </a:bodyPr>
          <a:lstStyle/>
          <a:p>
            <a:pPr marL="457200" lvl="0" indent="-457200" algn="ctr">
              <a:buFont typeface="Wingdings" panose="05000000000000000000" pitchFamily="2" charset="2"/>
              <a:buChar char="Ø"/>
            </a:pPr>
            <a:r>
              <a:rPr lang="en-US" altLang="zh-CN" sz="3000" dirty="0" err="1">
                <a:solidFill>
                  <a:schemeClr val="accent5">
                    <a:lumMod val="75000"/>
                  </a:schemeClr>
                </a:solidFill>
                <a:latin typeface="Cambria" panose="02040503050406030204" pitchFamily="18" charset="0"/>
                <a:ea typeface="Cambria" panose="02040503050406030204" pitchFamily="18" charset="0"/>
              </a:rPr>
              <a:t>Em</a:t>
            </a:r>
            <a:r>
              <a:rPr lang="en-US" altLang="zh-CN" sz="3000" dirty="0">
                <a:solidFill>
                  <a:schemeClr val="accent5">
                    <a:lumMod val="75000"/>
                  </a:schemeClr>
                </a:solidFill>
                <a:latin typeface="Cambria" panose="02040503050406030204" pitchFamily="18" charset="0"/>
                <a:ea typeface="Cambria" panose="02040503050406030204" pitchFamily="18" charset="0"/>
              </a:rPr>
              <a:t> </a:t>
            </a:r>
            <a:r>
              <a:rPr lang="en-US" altLang="zh-CN" sz="3000" dirty="0" err="1">
                <a:solidFill>
                  <a:schemeClr val="accent5">
                    <a:lumMod val="75000"/>
                  </a:schemeClr>
                </a:solidFill>
                <a:latin typeface="Cambria" panose="02040503050406030204" pitchFamily="18" charset="0"/>
                <a:ea typeface="Cambria" panose="02040503050406030204" pitchFamily="18" charset="0"/>
              </a:rPr>
              <a:t>thích</a:t>
            </a:r>
            <a:r>
              <a:rPr lang="en-US" altLang="zh-CN" sz="3000" dirty="0">
                <a:solidFill>
                  <a:schemeClr val="accent5">
                    <a:lumMod val="75000"/>
                  </a:schemeClr>
                </a:solidFill>
                <a:latin typeface="Cambria" panose="02040503050406030204" pitchFamily="18" charset="0"/>
                <a:ea typeface="Cambria" panose="02040503050406030204" pitchFamily="18" charset="0"/>
              </a:rPr>
              <a:t> </a:t>
            </a:r>
            <a:r>
              <a:rPr lang="en-US" altLang="zh-CN" sz="3000" dirty="0" err="1">
                <a:solidFill>
                  <a:schemeClr val="accent5">
                    <a:lumMod val="75000"/>
                  </a:schemeClr>
                </a:solidFill>
                <a:latin typeface="Cambria" panose="02040503050406030204" pitchFamily="18" charset="0"/>
                <a:ea typeface="Cambria" panose="02040503050406030204" pitchFamily="18" charset="0"/>
              </a:rPr>
              <a:t>hoặc</a:t>
            </a:r>
            <a:r>
              <a:rPr lang="en-US" altLang="zh-CN" sz="3000" dirty="0">
                <a:solidFill>
                  <a:schemeClr val="accent5">
                    <a:lumMod val="75000"/>
                  </a:schemeClr>
                </a:solidFill>
                <a:latin typeface="Cambria" panose="02040503050406030204" pitchFamily="18" charset="0"/>
                <a:ea typeface="Cambria" panose="02040503050406030204" pitchFamily="18" charset="0"/>
              </a:rPr>
              <a:t> </a:t>
            </a:r>
            <a:r>
              <a:rPr lang="en-US" altLang="zh-CN" sz="3000" dirty="0" err="1">
                <a:solidFill>
                  <a:schemeClr val="accent5">
                    <a:lumMod val="75000"/>
                  </a:schemeClr>
                </a:solidFill>
                <a:latin typeface="Cambria" panose="02040503050406030204" pitchFamily="18" charset="0"/>
                <a:ea typeface="Cambria" panose="02040503050406030204" pitchFamily="18" charset="0"/>
              </a:rPr>
              <a:t>không</a:t>
            </a:r>
            <a:r>
              <a:rPr lang="en-US" altLang="zh-CN" sz="3000" dirty="0">
                <a:solidFill>
                  <a:schemeClr val="accent5">
                    <a:lumMod val="75000"/>
                  </a:schemeClr>
                </a:solidFill>
                <a:latin typeface="Cambria" panose="02040503050406030204" pitchFamily="18" charset="0"/>
                <a:ea typeface="Cambria" panose="02040503050406030204" pitchFamily="18" charset="0"/>
              </a:rPr>
              <a:t> </a:t>
            </a:r>
            <a:r>
              <a:rPr lang="en-US" altLang="zh-CN" sz="3000" dirty="0" err="1">
                <a:solidFill>
                  <a:schemeClr val="accent5">
                    <a:lumMod val="75000"/>
                  </a:schemeClr>
                </a:solidFill>
                <a:latin typeface="Cambria" panose="02040503050406030204" pitchFamily="18" charset="0"/>
                <a:ea typeface="Cambria" panose="02040503050406030204" pitchFamily="18" charset="0"/>
              </a:rPr>
              <a:t>thích</a:t>
            </a:r>
            <a:r>
              <a:rPr lang="en-US" altLang="zh-CN" sz="3000" dirty="0">
                <a:solidFill>
                  <a:schemeClr val="accent5">
                    <a:lumMod val="75000"/>
                  </a:schemeClr>
                </a:solidFill>
                <a:latin typeface="Cambria" panose="02040503050406030204" pitchFamily="18" charset="0"/>
                <a:ea typeface="Cambria" panose="02040503050406030204" pitchFamily="18" charset="0"/>
              </a:rPr>
              <a:t> </a:t>
            </a:r>
            <a:r>
              <a:rPr lang="en-US" altLang="zh-CN" sz="3000" dirty="0" err="1">
                <a:solidFill>
                  <a:schemeClr val="accent5">
                    <a:lumMod val="75000"/>
                  </a:schemeClr>
                </a:solidFill>
                <a:latin typeface="Cambria" panose="02040503050406030204" pitchFamily="18" charset="0"/>
                <a:ea typeface="Cambria" panose="02040503050406030204" pitchFamily="18" charset="0"/>
              </a:rPr>
              <a:t>nhân</a:t>
            </a:r>
            <a:r>
              <a:rPr lang="en-US" altLang="zh-CN" sz="3000" dirty="0">
                <a:solidFill>
                  <a:schemeClr val="accent5">
                    <a:lumMod val="75000"/>
                  </a:schemeClr>
                </a:solidFill>
                <a:latin typeface="Cambria" panose="02040503050406030204" pitchFamily="18" charset="0"/>
                <a:ea typeface="Cambria" panose="02040503050406030204" pitchFamily="18" charset="0"/>
              </a:rPr>
              <a:t> </a:t>
            </a:r>
            <a:r>
              <a:rPr lang="en-US" altLang="zh-CN" sz="3000" dirty="0" err="1">
                <a:solidFill>
                  <a:schemeClr val="accent5">
                    <a:lumMod val="75000"/>
                  </a:schemeClr>
                </a:solidFill>
                <a:latin typeface="Cambria" panose="02040503050406030204" pitchFamily="18" charset="0"/>
                <a:ea typeface="Cambria" panose="02040503050406030204" pitchFamily="18" charset="0"/>
              </a:rPr>
              <a:t>vật</a:t>
            </a:r>
            <a:r>
              <a:rPr lang="en-US" altLang="zh-CN" sz="3000" dirty="0">
                <a:solidFill>
                  <a:schemeClr val="accent5">
                    <a:lumMod val="75000"/>
                  </a:schemeClr>
                </a:solidFill>
                <a:latin typeface="Cambria" panose="02040503050406030204" pitchFamily="18" charset="0"/>
                <a:ea typeface="Cambria" panose="02040503050406030204" pitchFamily="18" charset="0"/>
              </a:rPr>
              <a:t> </a:t>
            </a:r>
            <a:r>
              <a:rPr lang="en-US" altLang="zh-CN" sz="3000" dirty="0" err="1">
                <a:solidFill>
                  <a:schemeClr val="accent5">
                    <a:lumMod val="75000"/>
                  </a:schemeClr>
                </a:solidFill>
                <a:latin typeface="Cambria" panose="02040503050406030204" pitchFamily="18" charset="0"/>
                <a:ea typeface="Cambria" panose="02040503050406030204" pitchFamily="18" charset="0"/>
              </a:rPr>
              <a:t>đó</a:t>
            </a:r>
            <a:r>
              <a:rPr lang="en-US" altLang="zh-CN" sz="3000" dirty="0">
                <a:solidFill>
                  <a:schemeClr val="accent5">
                    <a:lumMod val="75000"/>
                  </a:schemeClr>
                </a:solidFill>
                <a:latin typeface="Cambria" panose="02040503050406030204" pitchFamily="18" charset="0"/>
                <a:ea typeface="Cambria" panose="02040503050406030204" pitchFamily="18" charset="0"/>
              </a:rPr>
              <a:t> ở </a:t>
            </a:r>
            <a:r>
              <a:rPr lang="en-US" altLang="zh-CN" sz="3000" dirty="0" err="1">
                <a:solidFill>
                  <a:schemeClr val="accent5">
                    <a:lumMod val="75000"/>
                  </a:schemeClr>
                </a:solidFill>
                <a:latin typeface="Cambria" panose="02040503050406030204" pitchFamily="18" charset="0"/>
                <a:ea typeface="Cambria" panose="02040503050406030204" pitchFamily="18" charset="0"/>
              </a:rPr>
              <a:t>điểm</a:t>
            </a:r>
            <a:r>
              <a:rPr lang="en-US" altLang="zh-CN" sz="3000" dirty="0">
                <a:solidFill>
                  <a:schemeClr val="accent5">
                    <a:lumMod val="75000"/>
                  </a:schemeClr>
                </a:solidFill>
                <a:latin typeface="Cambria" panose="02040503050406030204" pitchFamily="18" charset="0"/>
                <a:ea typeface="Cambria" panose="02040503050406030204" pitchFamily="18" charset="0"/>
              </a:rPr>
              <a:t> </a:t>
            </a:r>
            <a:r>
              <a:rPr lang="en-US" altLang="zh-CN" sz="3000" dirty="0" err="1">
                <a:solidFill>
                  <a:schemeClr val="accent5">
                    <a:lumMod val="75000"/>
                  </a:schemeClr>
                </a:solidFill>
                <a:latin typeface="Cambria" panose="02040503050406030204" pitchFamily="18" charset="0"/>
                <a:ea typeface="Cambria" panose="02040503050406030204" pitchFamily="18" charset="0"/>
              </a:rPr>
              <a:t>nào</a:t>
            </a:r>
            <a:r>
              <a:rPr lang="en-US" altLang="zh-CN" sz="3000" dirty="0">
                <a:solidFill>
                  <a:schemeClr val="accent5">
                    <a:lumMod val="75000"/>
                  </a:schemeClr>
                </a:solidFill>
                <a:latin typeface="Cambria" panose="02040503050406030204" pitchFamily="18" charset="0"/>
                <a:ea typeface="Cambria" panose="02040503050406030204" pitchFamily="18" charset="0"/>
              </a:rPr>
              <a:t>? (</a:t>
            </a:r>
            <a:r>
              <a:rPr lang="en-US" altLang="zh-CN" sz="3000" dirty="0" err="1">
                <a:solidFill>
                  <a:schemeClr val="accent5">
                    <a:lumMod val="75000"/>
                  </a:schemeClr>
                </a:solidFill>
                <a:latin typeface="Cambria" panose="02040503050406030204" pitchFamily="18" charset="0"/>
                <a:ea typeface="Cambria" panose="02040503050406030204" pitchFamily="18" charset="0"/>
              </a:rPr>
              <a:t>ngoại</a:t>
            </a:r>
            <a:r>
              <a:rPr lang="en-US" altLang="zh-CN" sz="3000" dirty="0">
                <a:solidFill>
                  <a:schemeClr val="accent5">
                    <a:lumMod val="75000"/>
                  </a:schemeClr>
                </a:solidFill>
                <a:latin typeface="Cambria" panose="02040503050406030204" pitchFamily="18" charset="0"/>
                <a:ea typeface="Cambria" panose="02040503050406030204" pitchFamily="18" charset="0"/>
              </a:rPr>
              <a:t> </a:t>
            </a:r>
            <a:r>
              <a:rPr lang="en-US" altLang="zh-CN" sz="3000" dirty="0" err="1">
                <a:solidFill>
                  <a:schemeClr val="accent5">
                    <a:lumMod val="75000"/>
                  </a:schemeClr>
                </a:solidFill>
                <a:latin typeface="Cambria" panose="02040503050406030204" pitchFamily="18" charset="0"/>
                <a:ea typeface="Cambria" panose="02040503050406030204" pitchFamily="18" charset="0"/>
              </a:rPr>
              <a:t>hình</a:t>
            </a:r>
            <a:r>
              <a:rPr lang="en-US" altLang="zh-CN" sz="3000" dirty="0">
                <a:solidFill>
                  <a:schemeClr val="accent5">
                    <a:lumMod val="75000"/>
                  </a:schemeClr>
                </a:solidFill>
                <a:latin typeface="Cambria" panose="02040503050406030204" pitchFamily="18" charset="0"/>
                <a:ea typeface="Cambria" panose="02040503050406030204" pitchFamily="18" charset="0"/>
              </a:rPr>
              <a:t>, </a:t>
            </a:r>
            <a:r>
              <a:rPr lang="en-US" altLang="zh-CN" sz="3000" dirty="0" err="1">
                <a:solidFill>
                  <a:schemeClr val="accent5">
                    <a:lumMod val="75000"/>
                  </a:schemeClr>
                </a:solidFill>
                <a:latin typeface="Cambria" panose="02040503050406030204" pitchFamily="18" charset="0"/>
                <a:ea typeface="Cambria" panose="02040503050406030204" pitchFamily="18" charset="0"/>
              </a:rPr>
              <a:t>tính</a:t>
            </a:r>
            <a:r>
              <a:rPr lang="en-US" altLang="zh-CN" sz="3000" dirty="0">
                <a:solidFill>
                  <a:schemeClr val="accent5">
                    <a:lumMod val="75000"/>
                  </a:schemeClr>
                </a:solidFill>
                <a:latin typeface="Cambria" panose="02040503050406030204" pitchFamily="18" charset="0"/>
                <a:ea typeface="Cambria" panose="02040503050406030204" pitchFamily="18" charset="0"/>
              </a:rPr>
              <a:t> </a:t>
            </a:r>
            <a:r>
              <a:rPr lang="en-US" altLang="zh-CN" sz="3000" dirty="0" err="1">
                <a:solidFill>
                  <a:schemeClr val="accent5">
                    <a:lumMod val="75000"/>
                  </a:schemeClr>
                </a:solidFill>
                <a:latin typeface="Cambria" panose="02040503050406030204" pitchFamily="18" charset="0"/>
                <a:ea typeface="Cambria" panose="02040503050406030204" pitchFamily="18" charset="0"/>
              </a:rPr>
              <a:t>nết</a:t>
            </a:r>
            <a:r>
              <a:rPr lang="en-US" altLang="zh-CN" sz="3000" dirty="0">
                <a:solidFill>
                  <a:schemeClr val="accent5">
                    <a:lumMod val="75000"/>
                  </a:schemeClr>
                </a:solidFill>
                <a:latin typeface="Cambria" panose="02040503050406030204" pitchFamily="18" charset="0"/>
                <a:ea typeface="Cambria" panose="02040503050406030204" pitchFamily="18" charset="0"/>
              </a:rPr>
              <a:t>, </a:t>
            </a:r>
            <a:r>
              <a:rPr lang="en-US" altLang="zh-CN" sz="3000" dirty="0" err="1">
                <a:solidFill>
                  <a:schemeClr val="accent5">
                    <a:lumMod val="75000"/>
                  </a:schemeClr>
                </a:solidFill>
                <a:latin typeface="Cambria" panose="02040503050406030204" pitchFamily="18" charset="0"/>
                <a:ea typeface="Cambria" panose="02040503050406030204" pitchFamily="18" charset="0"/>
              </a:rPr>
              <a:t>hành</a:t>
            </a:r>
            <a:r>
              <a:rPr lang="en-US" altLang="zh-CN" sz="3000" dirty="0">
                <a:solidFill>
                  <a:schemeClr val="accent5">
                    <a:lumMod val="75000"/>
                  </a:schemeClr>
                </a:solidFill>
                <a:latin typeface="Cambria" panose="02040503050406030204" pitchFamily="18" charset="0"/>
                <a:ea typeface="Cambria" panose="02040503050406030204" pitchFamily="18" charset="0"/>
              </a:rPr>
              <a:t> </a:t>
            </a:r>
            <a:r>
              <a:rPr lang="en-US" altLang="zh-CN" sz="3000" dirty="0" err="1">
                <a:solidFill>
                  <a:schemeClr val="accent5">
                    <a:lumMod val="75000"/>
                  </a:schemeClr>
                </a:solidFill>
                <a:latin typeface="Cambria" panose="02040503050406030204" pitchFamily="18" charset="0"/>
                <a:ea typeface="Cambria" panose="02040503050406030204" pitchFamily="18" charset="0"/>
              </a:rPr>
              <a:t>động</a:t>
            </a:r>
            <a:r>
              <a:rPr lang="en-US" altLang="zh-CN" sz="3000" dirty="0">
                <a:solidFill>
                  <a:schemeClr val="accent5">
                    <a:lumMod val="75000"/>
                  </a:schemeClr>
                </a:solidFill>
                <a:latin typeface="Cambria" panose="02040503050406030204" pitchFamily="18" charset="0"/>
                <a:ea typeface="Cambria" panose="02040503050406030204" pitchFamily="18" charset="0"/>
              </a:rPr>
              <a:t>, </a:t>
            </a:r>
            <a:r>
              <a:rPr lang="en-US" altLang="zh-CN" sz="3000" dirty="0" err="1">
                <a:solidFill>
                  <a:schemeClr val="accent5">
                    <a:lumMod val="75000"/>
                  </a:schemeClr>
                </a:solidFill>
                <a:latin typeface="Cambria" panose="02040503050406030204" pitchFamily="18" charset="0"/>
                <a:ea typeface="Cambria" panose="02040503050406030204" pitchFamily="18" charset="0"/>
              </a:rPr>
              <a:t>suy</a:t>
            </a:r>
            <a:r>
              <a:rPr lang="en-US" altLang="zh-CN" sz="3000" dirty="0">
                <a:solidFill>
                  <a:schemeClr val="accent5">
                    <a:lumMod val="75000"/>
                  </a:schemeClr>
                </a:solidFill>
                <a:latin typeface="Cambria" panose="02040503050406030204" pitchFamily="18" charset="0"/>
                <a:ea typeface="Cambria" panose="02040503050406030204" pitchFamily="18" charset="0"/>
              </a:rPr>
              <a:t> </a:t>
            </a:r>
            <a:r>
              <a:rPr lang="en-US" altLang="zh-CN" sz="3000" dirty="0" err="1">
                <a:solidFill>
                  <a:schemeClr val="accent5">
                    <a:lumMod val="75000"/>
                  </a:schemeClr>
                </a:solidFill>
                <a:latin typeface="Cambria" panose="02040503050406030204" pitchFamily="18" charset="0"/>
                <a:ea typeface="Cambria" panose="02040503050406030204" pitchFamily="18" charset="0"/>
              </a:rPr>
              <a:t>nghĩ</a:t>
            </a:r>
            <a:r>
              <a:rPr lang="en-US" altLang="zh-CN" sz="3000" dirty="0">
                <a:solidFill>
                  <a:schemeClr val="accent5">
                    <a:lumMod val="75000"/>
                  </a:schemeClr>
                </a:solidFill>
                <a:latin typeface="Cambria" panose="02040503050406030204" pitchFamily="18" charset="0"/>
                <a:ea typeface="Cambria" panose="02040503050406030204" pitchFamily="18" charset="0"/>
              </a:rPr>
              <a:t>, </a:t>
            </a:r>
            <a:r>
              <a:rPr lang="en-US" altLang="zh-CN" sz="3000" dirty="0" err="1">
                <a:solidFill>
                  <a:schemeClr val="accent5">
                    <a:lumMod val="75000"/>
                  </a:schemeClr>
                </a:solidFill>
                <a:latin typeface="Cambria" panose="02040503050406030204" pitchFamily="18" charset="0"/>
                <a:ea typeface="Cambria" panose="02040503050406030204" pitchFamily="18" charset="0"/>
              </a:rPr>
              <a:t>tình</a:t>
            </a:r>
            <a:r>
              <a:rPr lang="en-US" altLang="zh-CN" sz="3000" dirty="0">
                <a:solidFill>
                  <a:schemeClr val="accent5">
                    <a:lumMod val="75000"/>
                  </a:schemeClr>
                </a:solidFill>
                <a:latin typeface="Cambria" panose="02040503050406030204" pitchFamily="18" charset="0"/>
                <a:ea typeface="Cambria" panose="02040503050406030204" pitchFamily="18" charset="0"/>
              </a:rPr>
              <a:t> </a:t>
            </a:r>
            <a:r>
              <a:rPr lang="en-US" altLang="zh-CN" sz="3000" dirty="0" err="1">
                <a:solidFill>
                  <a:schemeClr val="accent5">
                    <a:lumMod val="75000"/>
                  </a:schemeClr>
                </a:solidFill>
                <a:latin typeface="Cambria" panose="02040503050406030204" pitchFamily="18" charset="0"/>
                <a:ea typeface="Cambria" panose="02040503050406030204" pitchFamily="18" charset="0"/>
              </a:rPr>
              <a:t>cảm</a:t>
            </a:r>
            <a:r>
              <a:rPr lang="en-US" altLang="zh-CN" sz="3000" dirty="0">
                <a:solidFill>
                  <a:schemeClr val="accent5">
                    <a:lumMod val="75000"/>
                  </a:schemeClr>
                </a:solidFill>
                <a:latin typeface="Cambria" panose="02040503050406030204" pitchFamily="18" charset="0"/>
                <a:ea typeface="Cambria" panose="02040503050406030204" pitchFamily="18" charset="0"/>
              </a:rPr>
              <a:t>, </a:t>
            </a:r>
            <a:r>
              <a:rPr lang="en-US" altLang="zh-CN" sz="3000" dirty="0" err="1">
                <a:solidFill>
                  <a:schemeClr val="accent5">
                    <a:lumMod val="75000"/>
                  </a:schemeClr>
                </a:solidFill>
                <a:latin typeface="Cambria" panose="02040503050406030204" pitchFamily="18" charset="0"/>
                <a:ea typeface="Cambria" panose="02040503050406030204" pitchFamily="18" charset="0"/>
              </a:rPr>
              <a:t>lời</a:t>
            </a:r>
            <a:r>
              <a:rPr lang="en-US" altLang="zh-CN" sz="3000" dirty="0">
                <a:solidFill>
                  <a:schemeClr val="accent5">
                    <a:lumMod val="75000"/>
                  </a:schemeClr>
                </a:solidFill>
                <a:latin typeface="Cambria" panose="02040503050406030204" pitchFamily="18" charset="0"/>
                <a:ea typeface="Cambria" panose="02040503050406030204" pitchFamily="18" charset="0"/>
              </a:rPr>
              <a:t> </a:t>
            </a:r>
            <a:r>
              <a:rPr lang="en-US" altLang="zh-CN" sz="3000" dirty="0" err="1">
                <a:solidFill>
                  <a:schemeClr val="accent5">
                    <a:lumMod val="75000"/>
                  </a:schemeClr>
                </a:solidFill>
                <a:latin typeface="Cambria" panose="02040503050406030204" pitchFamily="18" charset="0"/>
                <a:ea typeface="Cambria" panose="02040503050406030204" pitchFamily="18" charset="0"/>
              </a:rPr>
              <a:t>nói</a:t>
            </a:r>
            <a:r>
              <a:rPr lang="en-US" altLang="zh-CN" sz="3000" dirty="0">
                <a:solidFill>
                  <a:schemeClr val="accent5">
                    <a:lumMod val="75000"/>
                  </a:schemeClr>
                </a:solidFill>
                <a:latin typeface="Cambria" panose="02040503050406030204" pitchFamily="18" charset="0"/>
                <a:ea typeface="Cambria" panose="02040503050406030204" pitchFamily="18" charset="0"/>
              </a:rPr>
              <a:t>,...)</a:t>
            </a:r>
            <a:endParaRPr lang="zh-CN" altLang="en-US" sz="3000" dirty="0">
              <a:solidFill>
                <a:schemeClr val="accent5">
                  <a:lumMod val="75000"/>
                </a:schemeClr>
              </a:solidFill>
              <a:latin typeface="Cambria" panose="02040503050406030204" pitchFamily="18" charset="0"/>
              <a:ea typeface="方正卡通简体" panose="03000509000000000000" pitchFamily="65" charset="-122"/>
            </a:endParaRPr>
          </a:p>
        </p:txBody>
      </p:sp>
      <p:sp>
        <p:nvSpPr>
          <p:cNvPr id="24" name="Rectangle 23"/>
          <p:cNvSpPr/>
          <p:nvPr/>
        </p:nvSpPr>
        <p:spPr>
          <a:xfrm>
            <a:off x="2318246" y="5153005"/>
            <a:ext cx="9285099" cy="1015663"/>
          </a:xfrm>
          <a:prstGeom prst="rect">
            <a:avLst/>
          </a:prstGeom>
        </p:spPr>
        <p:txBody>
          <a:bodyPr wrap="square">
            <a:spAutoFit/>
          </a:bodyPr>
          <a:lstStyle/>
          <a:p>
            <a:pPr marL="457200" lvl="0" indent="-457200" algn="ctr">
              <a:buFont typeface="Wingdings" panose="05000000000000000000" pitchFamily="2" charset="2"/>
              <a:buChar char="Ø"/>
            </a:pPr>
            <a:r>
              <a:rPr lang="en-US" altLang="zh-CN" sz="3000" dirty="0" err="1">
                <a:solidFill>
                  <a:srgbClr val="7030A0"/>
                </a:solidFill>
                <a:latin typeface="Cambria" panose="02040503050406030204" pitchFamily="18" charset="0"/>
                <a:ea typeface="Cambria" panose="02040503050406030204" pitchFamily="18" charset="0"/>
              </a:rPr>
              <a:t>Nêu</a:t>
            </a:r>
            <a:r>
              <a:rPr lang="en-US" altLang="zh-CN" sz="3000" dirty="0">
                <a:solidFill>
                  <a:srgbClr val="7030A0"/>
                </a:solidFill>
                <a:latin typeface="Cambria" panose="02040503050406030204" pitchFamily="18" charset="0"/>
                <a:ea typeface="Cambria" panose="02040503050406030204" pitchFamily="18" charset="0"/>
              </a:rPr>
              <a:t> </a:t>
            </a:r>
            <a:r>
              <a:rPr lang="en-US" altLang="zh-CN" sz="3000" dirty="0" err="1">
                <a:solidFill>
                  <a:srgbClr val="7030A0"/>
                </a:solidFill>
                <a:latin typeface="Cambria" panose="02040503050406030204" pitchFamily="18" charset="0"/>
                <a:ea typeface="Cambria" panose="02040503050406030204" pitchFamily="18" charset="0"/>
              </a:rPr>
              <a:t>rõ</a:t>
            </a:r>
            <a:r>
              <a:rPr lang="en-US" altLang="zh-CN" sz="3000" dirty="0">
                <a:solidFill>
                  <a:srgbClr val="7030A0"/>
                </a:solidFill>
                <a:latin typeface="Cambria" panose="02040503050406030204" pitchFamily="18" charset="0"/>
                <a:ea typeface="Cambria" panose="02040503050406030204" pitchFamily="18" charset="0"/>
              </a:rPr>
              <a:t> </a:t>
            </a:r>
            <a:r>
              <a:rPr lang="en-US" altLang="zh-CN" sz="3000" dirty="0" err="1">
                <a:solidFill>
                  <a:srgbClr val="7030A0"/>
                </a:solidFill>
                <a:latin typeface="Cambria" panose="02040503050406030204" pitchFamily="18" charset="0"/>
                <a:ea typeface="Cambria" panose="02040503050406030204" pitchFamily="18" charset="0"/>
              </a:rPr>
              <a:t>lí</a:t>
            </a:r>
            <a:r>
              <a:rPr lang="en-US" altLang="zh-CN" sz="3000" dirty="0">
                <a:solidFill>
                  <a:srgbClr val="7030A0"/>
                </a:solidFill>
                <a:latin typeface="Cambria" panose="02040503050406030204" pitchFamily="18" charset="0"/>
                <a:ea typeface="Cambria" panose="02040503050406030204" pitchFamily="18" charset="0"/>
              </a:rPr>
              <a:t> do </a:t>
            </a:r>
            <a:r>
              <a:rPr lang="en-US" altLang="zh-CN" sz="3000" dirty="0" err="1">
                <a:solidFill>
                  <a:srgbClr val="7030A0"/>
                </a:solidFill>
                <a:latin typeface="Cambria" panose="02040503050406030204" pitchFamily="18" charset="0"/>
                <a:ea typeface="Cambria" panose="02040503050406030204" pitchFamily="18" charset="0"/>
              </a:rPr>
              <a:t>vì</a:t>
            </a:r>
            <a:r>
              <a:rPr lang="en-US" altLang="zh-CN" sz="3000" dirty="0">
                <a:solidFill>
                  <a:srgbClr val="7030A0"/>
                </a:solidFill>
                <a:latin typeface="Cambria" panose="02040503050406030204" pitchFamily="18" charset="0"/>
                <a:ea typeface="Cambria" panose="02040503050406030204" pitchFamily="18" charset="0"/>
              </a:rPr>
              <a:t> </a:t>
            </a:r>
            <a:r>
              <a:rPr lang="en-US" altLang="zh-CN" sz="3000" dirty="0" err="1">
                <a:solidFill>
                  <a:srgbClr val="7030A0"/>
                </a:solidFill>
                <a:latin typeface="Cambria" panose="02040503050406030204" pitchFamily="18" charset="0"/>
                <a:ea typeface="Cambria" panose="02040503050406030204" pitchFamily="18" charset="0"/>
              </a:rPr>
              <a:t>sao</a:t>
            </a:r>
            <a:r>
              <a:rPr lang="en-US" altLang="zh-CN" sz="3000" dirty="0">
                <a:solidFill>
                  <a:srgbClr val="7030A0"/>
                </a:solidFill>
                <a:latin typeface="Cambria" panose="02040503050406030204" pitchFamily="18" charset="0"/>
                <a:ea typeface="Cambria" panose="02040503050406030204" pitchFamily="18" charset="0"/>
              </a:rPr>
              <a:t> </a:t>
            </a:r>
            <a:r>
              <a:rPr lang="en-US" altLang="zh-CN" sz="3000" dirty="0" err="1">
                <a:solidFill>
                  <a:srgbClr val="7030A0"/>
                </a:solidFill>
                <a:latin typeface="Cambria" panose="02040503050406030204" pitchFamily="18" charset="0"/>
                <a:ea typeface="Cambria" panose="02040503050406030204" pitchFamily="18" charset="0"/>
              </a:rPr>
              <a:t>em</a:t>
            </a:r>
            <a:r>
              <a:rPr lang="en-US" altLang="zh-CN" sz="3000" dirty="0">
                <a:solidFill>
                  <a:srgbClr val="7030A0"/>
                </a:solidFill>
                <a:latin typeface="Cambria" panose="02040503050406030204" pitchFamily="18" charset="0"/>
                <a:ea typeface="Cambria" panose="02040503050406030204" pitchFamily="18" charset="0"/>
              </a:rPr>
              <a:t> </a:t>
            </a:r>
            <a:r>
              <a:rPr lang="en-US" altLang="zh-CN" sz="3000" dirty="0" err="1">
                <a:solidFill>
                  <a:srgbClr val="7030A0"/>
                </a:solidFill>
                <a:latin typeface="Cambria" panose="02040503050406030204" pitchFamily="18" charset="0"/>
                <a:ea typeface="Cambria" panose="02040503050406030204" pitchFamily="18" charset="0"/>
              </a:rPr>
              <a:t>thích</a:t>
            </a:r>
            <a:r>
              <a:rPr lang="en-US" altLang="zh-CN" sz="3000" dirty="0">
                <a:solidFill>
                  <a:srgbClr val="7030A0"/>
                </a:solidFill>
                <a:latin typeface="Cambria" panose="02040503050406030204" pitchFamily="18" charset="0"/>
                <a:ea typeface="Cambria" panose="02040503050406030204" pitchFamily="18" charset="0"/>
              </a:rPr>
              <a:t> </a:t>
            </a:r>
            <a:r>
              <a:rPr lang="en-US" altLang="zh-CN" sz="3000" dirty="0" err="1">
                <a:solidFill>
                  <a:srgbClr val="7030A0"/>
                </a:solidFill>
                <a:latin typeface="Cambria" panose="02040503050406030204" pitchFamily="18" charset="0"/>
                <a:ea typeface="Cambria" panose="02040503050406030204" pitchFamily="18" charset="0"/>
              </a:rPr>
              <a:t>hoặc</a:t>
            </a:r>
            <a:r>
              <a:rPr lang="en-US" altLang="zh-CN" sz="3000" dirty="0">
                <a:solidFill>
                  <a:srgbClr val="7030A0"/>
                </a:solidFill>
                <a:latin typeface="Cambria" panose="02040503050406030204" pitchFamily="18" charset="0"/>
                <a:ea typeface="Cambria" panose="02040503050406030204" pitchFamily="18" charset="0"/>
              </a:rPr>
              <a:t> </a:t>
            </a:r>
            <a:r>
              <a:rPr lang="en-US" altLang="zh-CN" sz="3000" dirty="0" err="1">
                <a:solidFill>
                  <a:srgbClr val="7030A0"/>
                </a:solidFill>
                <a:latin typeface="Cambria" panose="02040503050406030204" pitchFamily="18" charset="0"/>
                <a:ea typeface="Cambria" panose="02040503050406030204" pitchFamily="18" charset="0"/>
              </a:rPr>
              <a:t>không</a:t>
            </a:r>
            <a:r>
              <a:rPr lang="en-US" altLang="zh-CN" sz="3000" dirty="0">
                <a:solidFill>
                  <a:srgbClr val="7030A0"/>
                </a:solidFill>
                <a:latin typeface="Cambria" panose="02040503050406030204" pitchFamily="18" charset="0"/>
                <a:ea typeface="Cambria" panose="02040503050406030204" pitchFamily="18" charset="0"/>
              </a:rPr>
              <a:t> </a:t>
            </a:r>
            <a:r>
              <a:rPr lang="en-US" altLang="zh-CN" sz="3000" dirty="0" err="1">
                <a:solidFill>
                  <a:srgbClr val="7030A0"/>
                </a:solidFill>
                <a:latin typeface="Cambria" panose="02040503050406030204" pitchFamily="18" charset="0"/>
                <a:ea typeface="Cambria" panose="02040503050406030204" pitchFamily="18" charset="0"/>
              </a:rPr>
              <a:t>thích</a:t>
            </a:r>
            <a:r>
              <a:rPr lang="en-US" altLang="zh-CN" sz="3000" dirty="0">
                <a:solidFill>
                  <a:srgbClr val="7030A0"/>
                </a:solidFill>
                <a:latin typeface="Cambria" panose="02040503050406030204" pitchFamily="18" charset="0"/>
                <a:ea typeface="Cambria" panose="02040503050406030204" pitchFamily="18" charset="0"/>
              </a:rPr>
              <a:t> </a:t>
            </a:r>
            <a:r>
              <a:rPr lang="en-US" altLang="zh-CN" sz="3000" dirty="0" err="1">
                <a:solidFill>
                  <a:srgbClr val="7030A0"/>
                </a:solidFill>
                <a:latin typeface="Cambria" panose="02040503050406030204" pitchFamily="18" charset="0"/>
                <a:ea typeface="Cambria" panose="02040503050406030204" pitchFamily="18" charset="0"/>
              </a:rPr>
              <a:t>điều</a:t>
            </a:r>
            <a:r>
              <a:rPr lang="en-US" altLang="zh-CN" sz="3000" dirty="0">
                <a:solidFill>
                  <a:srgbClr val="7030A0"/>
                </a:solidFill>
                <a:latin typeface="Cambria" panose="02040503050406030204" pitchFamily="18" charset="0"/>
                <a:ea typeface="Cambria" panose="02040503050406030204" pitchFamily="18" charset="0"/>
              </a:rPr>
              <a:t> </a:t>
            </a:r>
            <a:r>
              <a:rPr lang="en-US" altLang="zh-CN" sz="3000" dirty="0" err="1">
                <a:solidFill>
                  <a:srgbClr val="7030A0"/>
                </a:solidFill>
                <a:latin typeface="Cambria" panose="02040503050406030204" pitchFamily="18" charset="0"/>
                <a:ea typeface="Cambria" panose="02040503050406030204" pitchFamily="18" charset="0"/>
              </a:rPr>
              <a:t>đó</a:t>
            </a:r>
            <a:r>
              <a:rPr lang="en-US" altLang="zh-CN" sz="3000" dirty="0">
                <a:solidFill>
                  <a:srgbClr val="7030A0"/>
                </a:solidFill>
                <a:latin typeface="Cambria" panose="02040503050406030204" pitchFamily="18" charset="0"/>
                <a:ea typeface="Cambria" panose="02040503050406030204" pitchFamily="18" charset="0"/>
              </a:rPr>
              <a:t> ở </a:t>
            </a:r>
            <a:r>
              <a:rPr lang="en-US" altLang="zh-CN" sz="3000" dirty="0" err="1">
                <a:solidFill>
                  <a:srgbClr val="7030A0"/>
                </a:solidFill>
                <a:latin typeface="Cambria" panose="02040503050406030204" pitchFamily="18" charset="0"/>
                <a:ea typeface="Cambria" panose="02040503050406030204" pitchFamily="18" charset="0"/>
              </a:rPr>
              <a:t>nhân</a:t>
            </a:r>
            <a:r>
              <a:rPr lang="en-US" altLang="zh-CN" sz="3000" dirty="0">
                <a:solidFill>
                  <a:srgbClr val="7030A0"/>
                </a:solidFill>
                <a:latin typeface="Cambria" panose="02040503050406030204" pitchFamily="18" charset="0"/>
                <a:ea typeface="Cambria" panose="02040503050406030204" pitchFamily="18" charset="0"/>
              </a:rPr>
              <a:t> </a:t>
            </a:r>
            <a:r>
              <a:rPr lang="en-US" altLang="zh-CN" sz="3000" dirty="0" err="1">
                <a:solidFill>
                  <a:srgbClr val="7030A0"/>
                </a:solidFill>
                <a:latin typeface="Cambria" panose="02040503050406030204" pitchFamily="18" charset="0"/>
                <a:ea typeface="Cambria" panose="02040503050406030204" pitchFamily="18" charset="0"/>
              </a:rPr>
              <a:t>vật</a:t>
            </a:r>
            <a:r>
              <a:rPr lang="en-US" altLang="zh-CN" sz="3000" dirty="0">
                <a:solidFill>
                  <a:srgbClr val="7030A0"/>
                </a:solidFill>
                <a:latin typeface="Cambria" panose="02040503050406030204" pitchFamily="18" charset="0"/>
                <a:ea typeface="Cambria" panose="02040503050406030204" pitchFamily="18" charset="0"/>
              </a:rPr>
              <a:t>?</a:t>
            </a:r>
            <a:endParaRPr lang="zh-CN" altLang="en-US" sz="3000" dirty="0">
              <a:solidFill>
                <a:srgbClr val="7030A0"/>
              </a:solidFill>
              <a:latin typeface="Cambria" panose="02040503050406030204" pitchFamily="18" charset="0"/>
              <a:ea typeface="方正卡通简体" panose="03000509000000000000" pitchFamily="65" charset="-122"/>
            </a:endParaRPr>
          </a:p>
        </p:txBody>
      </p:sp>
      <p:pic>
        <p:nvPicPr>
          <p:cNvPr id="31" name="Picture 30"/>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rot="478507">
            <a:off x="753359" y="284647"/>
            <a:ext cx="1353429" cy="1457070"/>
          </a:xfrm>
          <a:prstGeom prst="rect">
            <a:avLst/>
          </a:prstGeom>
        </p:spPr>
      </p:pic>
    </p:spTree>
    <p:extLst>
      <p:ext uri="{BB962C8B-B14F-4D97-AF65-F5344CB8AC3E}">
        <p14:creationId xmlns:p14="http://schemas.microsoft.com/office/powerpoint/2010/main" val="41777618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left)">
                                      <p:cBhvr>
                                        <p:cTn id="25" dur="500"/>
                                        <p:tgtEl>
                                          <p:spTgt spid="23"/>
                                        </p:tgtEl>
                                      </p:cBhvr>
                                    </p:animEffect>
                                  </p:childTnLst>
                                </p:cTn>
                              </p:par>
                            </p:childTnLst>
                          </p:cTn>
                        </p:par>
                        <p:par>
                          <p:cTn id="26" fill="hold">
                            <p:stCondLst>
                              <p:cond delay="2000"/>
                            </p:stCondLst>
                            <p:childTnLst>
                              <p:par>
                                <p:cTn id="27" presetID="22" presetClass="entr" presetSubtype="8" fill="hold" grpId="0" nodeType="after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left)">
                                      <p:cBhvr>
                                        <p:cTn id="2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3" grpId="0"/>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C4F8DDF-A278-4C01-9353-2A25F48C3D62}"/>
              </a:ext>
            </a:extLst>
          </p:cNvPr>
          <p:cNvPicPr>
            <a:picLocks noChangeAspect="1"/>
          </p:cNvPicPr>
          <p:nvPr/>
        </p:nvPicPr>
        <p:blipFill>
          <a:blip r:embed="rId2"/>
          <a:stretch>
            <a:fillRect/>
          </a:stretch>
        </p:blipFill>
        <p:spPr>
          <a:xfrm>
            <a:off x="0" y="0"/>
            <a:ext cx="12192000" cy="6857999"/>
          </a:xfrm>
          <a:prstGeom prst="rect">
            <a:avLst/>
          </a:prstGeom>
        </p:spPr>
      </p:pic>
      <p:sp>
        <p:nvSpPr>
          <p:cNvPr id="5" name="矩形 5">
            <a:extLst>
              <a:ext uri="{FF2B5EF4-FFF2-40B4-BE49-F238E27FC236}">
                <a16:creationId xmlns:a16="http://schemas.microsoft.com/office/drawing/2014/main" id="{F1EFB486-808A-4B9A-BCE0-48113DA05147}"/>
              </a:ext>
            </a:extLst>
          </p:cNvPr>
          <p:cNvSpPr/>
          <p:nvPr/>
        </p:nvSpPr>
        <p:spPr>
          <a:xfrm>
            <a:off x="345038" y="355242"/>
            <a:ext cx="11501925" cy="6147516"/>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2" name="Picture 1"/>
          <p:cNvPicPr>
            <a:picLocks noChangeAspect="1"/>
          </p:cNvPicPr>
          <p:nvPr/>
        </p:nvPicPr>
        <p:blipFill rotWithShape="1">
          <a:blip r:embed="rId3"/>
          <a:srcRect t="3389"/>
          <a:stretch/>
        </p:blipFill>
        <p:spPr>
          <a:xfrm>
            <a:off x="3162025" y="2310133"/>
            <a:ext cx="8507809" cy="3675125"/>
          </a:xfrm>
          <a:prstGeom prst="rect">
            <a:avLst/>
          </a:prstGeom>
        </p:spPr>
      </p:pic>
      <p:grpSp>
        <p:nvGrpSpPr>
          <p:cNvPr id="11" name="Group 10"/>
          <p:cNvGrpSpPr/>
          <p:nvPr/>
        </p:nvGrpSpPr>
        <p:grpSpPr>
          <a:xfrm>
            <a:off x="345038" y="-140866"/>
            <a:ext cx="11151176" cy="2247459"/>
            <a:chOff x="542215" y="-207223"/>
            <a:chExt cx="10883798" cy="2247459"/>
          </a:xfrm>
        </p:grpSpPr>
        <p:grpSp>
          <p:nvGrpSpPr>
            <p:cNvPr id="12" name="Group 11"/>
            <p:cNvGrpSpPr/>
            <p:nvPr/>
          </p:nvGrpSpPr>
          <p:grpSpPr>
            <a:xfrm>
              <a:off x="1942357" y="-207223"/>
              <a:ext cx="9483656" cy="2247459"/>
              <a:chOff x="1942357" y="-225702"/>
              <a:chExt cx="9483656" cy="2247459"/>
            </a:xfrm>
          </p:grpSpPr>
          <p:pic>
            <p:nvPicPr>
              <p:cNvPr id="14" name="图片 4">
                <a:extLst>
                  <a:ext uri="{FF2B5EF4-FFF2-40B4-BE49-F238E27FC236}">
                    <a16:creationId xmlns:a16="http://schemas.microsoft.com/office/drawing/2014/main" id="{68419D9A-0600-4A2F-A5A4-04CE0C7C91FD}"/>
                  </a:ext>
                </a:extLst>
              </p:cNvPr>
              <p:cNvPicPr>
                <a:picLocks noChangeAspect="1"/>
              </p:cNvPicPr>
              <p:nvPr/>
            </p:nvPicPr>
            <p:blipFill>
              <a:blip r:embed="rId4"/>
              <a:stretch>
                <a:fillRect/>
              </a:stretch>
            </p:blipFill>
            <p:spPr>
              <a:xfrm>
                <a:off x="1942357" y="-225702"/>
                <a:ext cx="9483656" cy="2247459"/>
              </a:xfrm>
              <a:prstGeom prst="rect">
                <a:avLst/>
              </a:prstGeom>
            </p:spPr>
          </p:pic>
          <p:sp>
            <p:nvSpPr>
              <p:cNvPr id="15" name="文本框 4">
                <a:extLst>
                  <a:ext uri="{FF2B5EF4-FFF2-40B4-BE49-F238E27FC236}">
                    <a16:creationId xmlns:a16="http://schemas.microsoft.com/office/drawing/2014/main" id="{6F525064-D78C-4D8F-9AFA-1B38967D3486}"/>
                  </a:ext>
                </a:extLst>
              </p:cNvPr>
              <p:cNvSpPr txBox="1"/>
              <p:nvPr/>
            </p:nvSpPr>
            <p:spPr>
              <a:xfrm>
                <a:off x="2102600" y="473946"/>
                <a:ext cx="9163167" cy="1200329"/>
              </a:xfrm>
              <a:prstGeom prst="rect">
                <a:avLst/>
              </a:prstGeom>
              <a:noFill/>
            </p:spPr>
            <p:txBody>
              <a:bodyPr wrap="square" rtlCol="0">
                <a:spAutoFit/>
              </a:bodyPr>
              <a:lstStyle>
                <a:defPPr>
                  <a:defRPr lang="zh-CN"/>
                </a:defPPr>
                <a:lvl1pPr marL="285750" indent="-285750">
                  <a:lnSpc>
                    <a:spcPct val="170000"/>
                  </a:lnSpc>
                  <a:buFont typeface="Wingdings" panose="05000000000000000000" pitchFamily="2" charset="2"/>
                  <a:buChar char="l"/>
                  <a:defRPr sz="1600">
                    <a:latin typeface="思源黑体 CN Medium" panose="020B0600000000000000" pitchFamily="34" charset="-122"/>
                    <a:ea typeface="思源黑体 CN Medium" panose="020B0600000000000000" pitchFamily="34" charset="-122"/>
                    <a:cs typeface="字魂58号-创中黑" panose="00000500000000000000" charset="-122"/>
                  </a:defRPr>
                </a:lvl1pPr>
              </a:lstStyle>
              <a:p>
                <a:pPr marL="0" marR="0" lvl="0" indent="0" algn="ctr" defTabSz="914400" rtl="0" eaLnBrk="1" fontAlgn="auto" latinLnBrk="0" hangingPunct="1">
                  <a:lnSpc>
                    <a:spcPct val="100000"/>
                  </a:lnSpc>
                  <a:spcBef>
                    <a:spcPts val="0"/>
                  </a:spcBef>
                  <a:spcAft>
                    <a:spcPts val="0"/>
                  </a:spcAft>
                  <a:buClrTx/>
                  <a:buSzTx/>
                  <a:buNone/>
                  <a:tabLst/>
                  <a:defRPr/>
                </a:pPr>
                <a:r>
                  <a:rPr kumimoji="0" lang="en-US" altLang="zh-CN" sz="3600" b="1" i="0" u="none" strike="noStrike" kern="1200" cap="none" spc="0" normalizeH="0" baseline="0" noProof="0" dirty="0" err="1">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Hỏi</a:t>
                </a:r>
                <a:r>
                  <a:rPr kumimoji="0" lang="en-US" altLang="zh-CN" sz="3600" b="1" i="0" u="none" strike="noStrike" kern="1200" cap="none" spc="0" normalizeH="0" baseline="0" noProof="0" dirty="0">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 </a:t>
                </a:r>
                <a:r>
                  <a:rPr kumimoji="0" lang="en-US" altLang="zh-CN" sz="3600" b="1" i="0" u="none" strike="noStrike" kern="1200" cap="none" spc="0" normalizeH="0" baseline="0" noProof="0" dirty="0" err="1">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đáp</a:t>
                </a:r>
                <a:r>
                  <a:rPr kumimoji="0" lang="en-US" altLang="zh-CN" sz="3600" b="1" i="0" u="none" strike="noStrike" kern="1200" cap="none" spc="0" normalizeH="0" noProof="0" dirty="0">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 </a:t>
                </a:r>
                <a:r>
                  <a:rPr kumimoji="0" lang="en-US" altLang="zh-CN" sz="3600" b="1" i="0" u="none" strike="noStrike" kern="1200" cap="none" spc="0" normalizeH="0" noProof="0" dirty="0" err="1">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về</a:t>
                </a:r>
                <a:r>
                  <a:rPr kumimoji="0" lang="en-US" altLang="zh-CN" sz="3600" b="1" i="0" u="none" strike="noStrike" kern="1200" cap="none" spc="0" normalizeH="0" noProof="0" dirty="0">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 </a:t>
                </a:r>
                <a:r>
                  <a:rPr kumimoji="0" lang="en-US" altLang="zh-CN" sz="3600" b="1" i="0" u="none" strike="noStrike" kern="1200" cap="none" spc="0" normalizeH="0" noProof="0" dirty="0" err="1">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nhân</a:t>
                </a:r>
                <a:r>
                  <a:rPr kumimoji="0" lang="en-US" altLang="zh-CN" sz="3600" b="1" i="0" u="none" strike="noStrike" kern="1200" cap="none" spc="0" normalizeH="0" noProof="0" dirty="0">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 </a:t>
                </a:r>
                <a:r>
                  <a:rPr kumimoji="0" lang="en-US" altLang="zh-CN" sz="3600" b="1" i="0" u="none" strike="noStrike" kern="1200" cap="none" spc="0" normalizeH="0" noProof="0" dirty="0" err="1">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vật</a:t>
                </a:r>
                <a:r>
                  <a:rPr kumimoji="0" lang="en-US" altLang="zh-CN" sz="3600" b="1" i="0" u="none" strike="noStrike" kern="1200" cap="none" spc="0" normalizeH="0" noProof="0" dirty="0">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 </a:t>
                </a:r>
                <a:r>
                  <a:rPr kumimoji="0" lang="en-US" altLang="zh-CN" sz="3600" b="1" i="0" u="none" strike="noStrike" kern="1200" cap="none" spc="0" normalizeH="0" noProof="0" dirty="0" err="1">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em</a:t>
                </a:r>
                <a:r>
                  <a:rPr kumimoji="0" lang="en-US" altLang="zh-CN" sz="3600" b="1" i="0" u="none" strike="noStrike" kern="1200" cap="none" spc="0" normalizeH="0" noProof="0" dirty="0">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 </a:t>
                </a:r>
                <a:r>
                  <a:rPr kumimoji="0" lang="en-US" altLang="zh-CN" sz="3600" b="1" i="0" u="none" strike="noStrike" kern="1200" cap="none" spc="0" normalizeH="0" noProof="0" dirty="0" err="1">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thích</a:t>
                </a:r>
                <a:r>
                  <a:rPr kumimoji="0" lang="en-US" altLang="zh-CN" sz="3600" b="1" i="0" u="none" strike="noStrike" kern="1200" cap="none" spc="0" normalizeH="0" noProof="0" dirty="0">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 </a:t>
                </a:r>
                <a:r>
                  <a:rPr kumimoji="0" lang="en-US" altLang="zh-CN" sz="3600" b="1" i="0" u="none" strike="noStrike" kern="1200" cap="none" spc="0" normalizeH="0" noProof="0" dirty="0" err="1">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hoặc</a:t>
                </a:r>
                <a:r>
                  <a:rPr kumimoji="0" lang="en-US" altLang="zh-CN" sz="3600" b="1" i="0" u="none" strike="noStrike" kern="1200" cap="none" spc="0" normalizeH="0" noProof="0" dirty="0">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 </a:t>
                </a:r>
                <a:r>
                  <a:rPr kumimoji="0" lang="en-US" altLang="zh-CN" sz="3600" b="1" i="0" u="none" strike="noStrike" kern="1200" cap="none" spc="0" normalizeH="0" noProof="0" dirty="0" err="1">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không</a:t>
                </a:r>
                <a:r>
                  <a:rPr kumimoji="0" lang="en-US" altLang="zh-CN" sz="3600" b="1" i="0" u="none" strike="noStrike" kern="1200" cap="none" spc="0" normalizeH="0" noProof="0" dirty="0">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 </a:t>
                </a:r>
                <a:r>
                  <a:rPr kumimoji="0" lang="en-US" altLang="zh-CN" sz="3600" b="1" i="0" u="none" strike="noStrike" kern="1200" cap="none" spc="0" normalizeH="0" noProof="0" dirty="0" err="1">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thích</a:t>
                </a:r>
                <a:r>
                  <a:rPr kumimoji="0" lang="en-US" altLang="zh-CN" sz="3600" b="1" i="0" u="none" strike="noStrike" kern="1200" cap="none" spc="0" normalizeH="0" noProof="0" dirty="0">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 </a:t>
                </a:r>
                <a:r>
                  <a:rPr kumimoji="0" lang="en-US" altLang="zh-CN" sz="3600" b="1" i="0" u="none" strike="noStrike" kern="1200" cap="none" spc="0" normalizeH="0" noProof="0" dirty="0" err="1">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trong</a:t>
                </a:r>
                <a:r>
                  <a:rPr kumimoji="0" lang="en-US" altLang="zh-CN" sz="3600" b="1" i="0" u="none" strike="noStrike" kern="1200" cap="none" spc="0" normalizeH="0" noProof="0" dirty="0">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 </a:t>
                </a:r>
                <a:r>
                  <a:rPr kumimoji="0" lang="en-US" altLang="zh-CN" sz="3600" b="1" i="0" u="none" strike="noStrike" kern="1200" cap="none" spc="0" normalizeH="0" noProof="0" dirty="0" err="1">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câu</a:t>
                </a:r>
                <a:r>
                  <a:rPr kumimoji="0" lang="en-US" altLang="zh-CN" sz="3600" b="1" i="0" u="none" strike="noStrike" kern="1200" cap="none" spc="0" normalizeH="0" noProof="0" dirty="0">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 </a:t>
                </a:r>
                <a:r>
                  <a:rPr kumimoji="0" lang="en-US" altLang="zh-CN" sz="3600" b="1" i="0" u="none" strike="noStrike" kern="1200" cap="none" spc="0" normalizeH="0" noProof="0" dirty="0" err="1">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chuyện</a:t>
                </a:r>
                <a:r>
                  <a:rPr kumimoji="0" lang="en-US" altLang="zh-CN" sz="3600" b="1" i="0" u="none" strike="noStrike" kern="1200" cap="none" spc="0" normalizeH="0" noProof="0" dirty="0">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 </a:t>
                </a:r>
                <a:r>
                  <a:rPr kumimoji="0" lang="en-US" altLang="zh-CN" sz="3600" b="1" i="0" u="none" strike="noStrike" kern="1200" cap="none" spc="0" normalizeH="0" noProof="0" dirty="0" err="1">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đã</a:t>
                </a:r>
                <a:r>
                  <a:rPr kumimoji="0" lang="en-US" altLang="zh-CN" sz="3600" b="1" i="0" u="none" strike="noStrike" kern="1200" cap="none" spc="0" normalizeH="0" noProof="0" dirty="0">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 </a:t>
                </a:r>
                <a:r>
                  <a:rPr kumimoji="0" lang="en-US" altLang="zh-CN" sz="3600" b="1" i="0" u="none" strike="noStrike" kern="1200" cap="none" spc="0" normalizeH="0" noProof="0" dirty="0" err="1">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đọc</a:t>
                </a:r>
                <a:r>
                  <a:rPr kumimoji="0" lang="en-US" altLang="zh-CN" sz="3600" b="1" i="0" u="none" strike="noStrike" kern="1200" cap="none" spc="0" normalizeH="0" noProof="0" dirty="0">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 </a:t>
                </a:r>
                <a:r>
                  <a:rPr kumimoji="0" lang="en-US" altLang="zh-CN" sz="3600" b="1" i="0" u="none" strike="noStrike" kern="1200" cap="none" spc="0" normalizeH="0" noProof="0" dirty="0" err="1">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hoặc</a:t>
                </a:r>
                <a:r>
                  <a:rPr kumimoji="0" lang="en-US" altLang="zh-CN" sz="3600" b="1" i="0" u="none" strike="noStrike" kern="1200" cap="none" spc="0" normalizeH="0" noProof="0" dirty="0">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 </a:t>
                </a:r>
                <a:r>
                  <a:rPr kumimoji="0" lang="en-US" altLang="zh-CN" sz="3600" b="1" i="0" u="none" strike="noStrike" kern="1200" cap="none" spc="0" normalizeH="0" noProof="0" dirty="0" err="1">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đã</a:t>
                </a:r>
                <a:r>
                  <a:rPr kumimoji="0" lang="en-US" altLang="zh-CN" sz="3600" b="1" i="0" u="none" strike="noStrike" kern="1200" cap="none" spc="0" normalizeH="0" noProof="0" dirty="0">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 </a:t>
                </a:r>
                <a:r>
                  <a:rPr kumimoji="0" lang="en-US" altLang="zh-CN" sz="3600" b="1" i="0" u="none" strike="noStrike" kern="1200" cap="none" spc="0" normalizeH="0" noProof="0" dirty="0" err="1">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nghe</a:t>
                </a:r>
                <a:r>
                  <a:rPr kumimoji="0" lang="en-US" altLang="zh-CN" sz="3600" b="1" i="0" u="none" strike="noStrike" kern="1200" cap="none" spc="0" normalizeH="0" noProof="0" dirty="0">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 </a:t>
                </a:r>
                <a:endParaRPr kumimoji="0" lang="zh-CN" altLang="en-US" sz="3600" b="1" i="0" u="none" strike="noStrike" kern="1200" cap="none" spc="0" normalizeH="0" baseline="0" noProof="0" dirty="0">
                  <a:ln>
                    <a:noFill/>
                  </a:ln>
                  <a:solidFill>
                    <a:schemeClr val="accent2">
                      <a:lumMod val="75000"/>
                    </a:schemeClr>
                  </a:solidFill>
                  <a:effectLst/>
                  <a:uLnTx/>
                  <a:uFillTx/>
                  <a:latin typeface="Cambria" panose="02040503050406030204" pitchFamily="18" charset="0"/>
                  <a:sym typeface="+mn-lt"/>
                </a:endParaRPr>
              </a:p>
            </p:txBody>
          </p:sp>
        </p:grpSp>
        <p:pic>
          <p:nvPicPr>
            <p:cNvPr id="13" name="图片 6">
              <a:extLst>
                <a:ext uri="{FF2B5EF4-FFF2-40B4-BE49-F238E27FC236}">
                  <a16:creationId xmlns:a16="http://schemas.microsoft.com/office/drawing/2014/main" id="{6C237E4E-C423-452F-AA49-8981AFF131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2215" y="130096"/>
              <a:ext cx="1673768" cy="1673768"/>
            </a:xfrm>
            <a:prstGeom prst="rect">
              <a:avLst/>
            </a:prstGeom>
          </p:spPr>
        </p:pic>
      </p:grpSp>
      <p:pic>
        <p:nvPicPr>
          <p:cNvPr id="18" name="Picture 17"/>
          <p:cNvPicPr>
            <a:picLocks noChangeAspect="1"/>
          </p:cNvPicPr>
          <p:nvPr/>
        </p:nvPicPr>
        <p:blipFill>
          <a:blip r:embed="rId6"/>
          <a:stretch>
            <a:fillRect/>
          </a:stretch>
        </p:blipFill>
        <p:spPr>
          <a:xfrm>
            <a:off x="-518907" y="2509280"/>
            <a:ext cx="5157663" cy="5157663"/>
          </a:xfrm>
          <a:prstGeom prst="rect">
            <a:avLst/>
          </a:prstGeom>
        </p:spPr>
      </p:pic>
    </p:spTree>
    <p:extLst>
      <p:ext uri="{BB962C8B-B14F-4D97-AF65-F5344CB8AC3E}">
        <p14:creationId xmlns:p14="http://schemas.microsoft.com/office/powerpoint/2010/main" val="27504527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C4F8DDF-A278-4C01-9353-2A25F48C3D62}"/>
              </a:ext>
            </a:extLst>
          </p:cNvPr>
          <p:cNvPicPr>
            <a:picLocks noChangeAspect="1"/>
          </p:cNvPicPr>
          <p:nvPr/>
        </p:nvPicPr>
        <p:blipFill>
          <a:blip r:embed="rId2"/>
          <a:stretch>
            <a:fillRect/>
          </a:stretch>
        </p:blipFill>
        <p:spPr>
          <a:xfrm>
            <a:off x="0" y="0"/>
            <a:ext cx="12192000" cy="6857999"/>
          </a:xfrm>
          <a:prstGeom prst="rect">
            <a:avLst/>
          </a:prstGeom>
        </p:spPr>
      </p:pic>
      <p:sp>
        <p:nvSpPr>
          <p:cNvPr id="5" name="矩形 5">
            <a:extLst>
              <a:ext uri="{FF2B5EF4-FFF2-40B4-BE49-F238E27FC236}">
                <a16:creationId xmlns:a16="http://schemas.microsoft.com/office/drawing/2014/main" id="{F1EFB486-808A-4B9A-BCE0-48113DA05147}"/>
              </a:ext>
            </a:extLst>
          </p:cNvPr>
          <p:cNvSpPr/>
          <p:nvPr/>
        </p:nvSpPr>
        <p:spPr>
          <a:xfrm>
            <a:off x="345038" y="355242"/>
            <a:ext cx="11501925" cy="6147516"/>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nvGrpSpPr>
          <p:cNvPr id="11" name="Group 10"/>
          <p:cNvGrpSpPr/>
          <p:nvPr/>
        </p:nvGrpSpPr>
        <p:grpSpPr>
          <a:xfrm>
            <a:off x="475049" y="-36728"/>
            <a:ext cx="11079038" cy="2884066"/>
            <a:chOff x="612623" y="-207223"/>
            <a:chExt cx="10813390" cy="2884066"/>
          </a:xfrm>
        </p:grpSpPr>
        <p:grpSp>
          <p:nvGrpSpPr>
            <p:cNvPr id="12" name="Group 11"/>
            <p:cNvGrpSpPr/>
            <p:nvPr/>
          </p:nvGrpSpPr>
          <p:grpSpPr>
            <a:xfrm>
              <a:off x="1942357" y="-207223"/>
              <a:ext cx="9483656" cy="2884066"/>
              <a:chOff x="1942357" y="-225702"/>
              <a:chExt cx="9483656" cy="2884066"/>
            </a:xfrm>
          </p:grpSpPr>
          <p:pic>
            <p:nvPicPr>
              <p:cNvPr id="14" name="图片 4">
                <a:extLst>
                  <a:ext uri="{FF2B5EF4-FFF2-40B4-BE49-F238E27FC236}">
                    <a16:creationId xmlns:a16="http://schemas.microsoft.com/office/drawing/2014/main" id="{68419D9A-0600-4A2F-A5A4-04CE0C7C91FD}"/>
                  </a:ext>
                </a:extLst>
              </p:cNvPr>
              <p:cNvPicPr>
                <a:picLocks noChangeAspect="1"/>
              </p:cNvPicPr>
              <p:nvPr/>
            </p:nvPicPr>
            <p:blipFill>
              <a:blip r:embed="rId3"/>
              <a:stretch>
                <a:fillRect/>
              </a:stretch>
            </p:blipFill>
            <p:spPr>
              <a:xfrm>
                <a:off x="1942357" y="-225702"/>
                <a:ext cx="9483656" cy="2884066"/>
              </a:xfrm>
              <a:prstGeom prst="rect">
                <a:avLst/>
              </a:prstGeom>
            </p:spPr>
          </p:pic>
          <p:sp>
            <p:nvSpPr>
              <p:cNvPr id="15" name="文本框 4">
                <a:extLst>
                  <a:ext uri="{FF2B5EF4-FFF2-40B4-BE49-F238E27FC236}">
                    <a16:creationId xmlns:a16="http://schemas.microsoft.com/office/drawing/2014/main" id="{6F525064-D78C-4D8F-9AFA-1B38967D3486}"/>
                  </a:ext>
                </a:extLst>
              </p:cNvPr>
              <p:cNvSpPr txBox="1"/>
              <p:nvPr/>
            </p:nvSpPr>
            <p:spPr>
              <a:xfrm>
                <a:off x="2102600" y="539190"/>
                <a:ext cx="9163167" cy="1754326"/>
              </a:xfrm>
              <a:prstGeom prst="rect">
                <a:avLst/>
              </a:prstGeom>
              <a:noFill/>
            </p:spPr>
            <p:txBody>
              <a:bodyPr wrap="square" rtlCol="0">
                <a:spAutoFit/>
              </a:bodyPr>
              <a:lstStyle>
                <a:defPPr>
                  <a:defRPr lang="zh-CN"/>
                </a:defPPr>
                <a:lvl1pPr marL="285750" indent="-285750">
                  <a:lnSpc>
                    <a:spcPct val="170000"/>
                  </a:lnSpc>
                  <a:buFont typeface="Wingdings" panose="05000000000000000000" pitchFamily="2" charset="2"/>
                  <a:buChar char="l"/>
                  <a:defRPr sz="1600">
                    <a:latin typeface="思源黑体 CN Medium" panose="020B0600000000000000" pitchFamily="34" charset="-122"/>
                    <a:ea typeface="思源黑体 CN Medium" panose="020B0600000000000000" pitchFamily="34" charset="-122"/>
                    <a:cs typeface="字魂58号-创中黑" panose="00000500000000000000" charset="-122"/>
                  </a:defRPr>
                </a:lvl1p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altLang="zh-CN" sz="36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sym typeface="+mn-lt"/>
                  </a:rPr>
                  <a:t>Viết</a:t>
                </a:r>
                <a:r>
                  <a:rPr kumimoji="0" lang="en-US" altLang="zh-CN" sz="3600" b="1" i="0"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sym typeface="+mn-lt"/>
                  </a:rPr>
                  <a:t> 2 – 3 </a:t>
                </a:r>
                <a:r>
                  <a:rPr kumimoji="0" lang="en-US" altLang="zh-CN" sz="3600" b="1" i="0"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sym typeface="+mn-lt"/>
                  </a:rPr>
                  <a:t>câu</a:t>
                </a:r>
                <a:r>
                  <a:rPr kumimoji="0" lang="en-US" altLang="zh-CN" sz="3600" b="1" i="0"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sym typeface="+mn-lt"/>
                  </a:rPr>
                  <a:t> </a:t>
                </a:r>
                <a:r>
                  <a:rPr kumimoji="0" lang="en-US" altLang="zh-CN" sz="3600" b="1" i="0"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sym typeface="+mn-lt"/>
                  </a:rPr>
                  <a:t>nêu</a:t>
                </a:r>
                <a:r>
                  <a:rPr kumimoji="0" lang="en-US" altLang="zh-CN" sz="3600" b="1" i="0"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sym typeface="+mn-lt"/>
                  </a:rPr>
                  <a:t> </a:t>
                </a:r>
                <a:r>
                  <a:rPr kumimoji="0" lang="en-US" altLang="zh-CN" sz="3600" b="1" i="0"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sym typeface="+mn-lt"/>
                  </a:rPr>
                  <a:t>lí</a:t>
                </a:r>
                <a:r>
                  <a:rPr kumimoji="0" lang="en-US" altLang="zh-CN" sz="3600" b="1" i="0"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sym typeface="+mn-lt"/>
                  </a:rPr>
                  <a:t> do </a:t>
                </a:r>
                <a:r>
                  <a:rPr kumimoji="0" lang="en-US" altLang="zh-CN" sz="3600" b="1" i="0"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sym typeface="+mn-lt"/>
                  </a:rPr>
                  <a:t>em</a:t>
                </a:r>
                <a:r>
                  <a:rPr kumimoji="0" lang="en-US" altLang="zh-CN" sz="3600" b="1" i="0"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sym typeface="+mn-lt"/>
                  </a:rPr>
                  <a:t> </a:t>
                </a:r>
                <a:r>
                  <a:rPr kumimoji="0" lang="en-US" altLang="zh-CN" sz="3600" b="1" i="0"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sym typeface="+mn-lt"/>
                  </a:rPr>
                  <a:t>thích</a:t>
                </a:r>
                <a:r>
                  <a:rPr kumimoji="0" lang="en-US" altLang="zh-CN" sz="3600" b="1" i="0"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sym typeface="+mn-lt"/>
                  </a:rPr>
                  <a:t> </a:t>
                </a:r>
                <a:r>
                  <a:rPr kumimoji="0" lang="en-US" altLang="zh-CN" sz="3600" b="1" i="0"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sym typeface="+mn-lt"/>
                  </a:rPr>
                  <a:t>hoặc</a:t>
                </a:r>
                <a:r>
                  <a:rPr kumimoji="0" lang="en-US" altLang="zh-CN" sz="3600" b="1" i="0"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sym typeface="+mn-lt"/>
                  </a:rPr>
                  <a:t> </a:t>
                </a:r>
                <a:r>
                  <a:rPr kumimoji="0" lang="en-US" altLang="zh-CN" sz="3600" b="1" i="0"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sym typeface="+mn-lt"/>
                  </a:rPr>
                  <a:t>khôn</a:t>
                </a:r>
                <a:r>
                  <a:rPr lang="en-US" altLang="zh-CN" sz="3600" b="1" dirty="0">
                    <a:solidFill>
                      <a:srgbClr val="ED7D31">
                        <a:lumMod val="75000"/>
                      </a:srgbClr>
                    </a:solidFill>
                    <a:latin typeface="Cambria" panose="02040503050406030204" pitchFamily="18" charset="0"/>
                    <a:ea typeface="Cambria" panose="02040503050406030204" pitchFamily="18" charset="0"/>
                    <a:sym typeface="+mn-lt"/>
                  </a:rPr>
                  <a:t>g </a:t>
                </a:r>
                <a:r>
                  <a:rPr lang="en-US" altLang="zh-CN" sz="3600" b="1" dirty="0" err="1">
                    <a:solidFill>
                      <a:srgbClr val="ED7D31">
                        <a:lumMod val="75000"/>
                      </a:srgbClr>
                    </a:solidFill>
                    <a:latin typeface="Cambria" panose="02040503050406030204" pitchFamily="18" charset="0"/>
                    <a:ea typeface="Cambria" panose="02040503050406030204" pitchFamily="18" charset="0"/>
                    <a:sym typeface="+mn-lt"/>
                  </a:rPr>
                  <a:t>thích</a:t>
                </a:r>
                <a:r>
                  <a:rPr lang="en-US" altLang="zh-CN" sz="3600" b="1" dirty="0">
                    <a:solidFill>
                      <a:srgbClr val="ED7D31">
                        <a:lumMod val="75000"/>
                      </a:srgbClr>
                    </a:solidFill>
                    <a:latin typeface="Cambria" panose="02040503050406030204" pitchFamily="18" charset="0"/>
                    <a:ea typeface="Cambria" panose="02040503050406030204" pitchFamily="18" charset="0"/>
                    <a:sym typeface="+mn-lt"/>
                  </a:rPr>
                  <a:t> </a:t>
                </a:r>
                <a:r>
                  <a:rPr lang="en-US" altLang="zh-CN" sz="3600" b="1" dirty="0" err="1">
                    <a:solidFill>
                      <a:srgbClr val="ED7D31">
                        <a:lumMod val="75000"/>
                      </a:srgbClr>
                    </a:solidFill>
                    <a:latin typeface="Cambria" panose="02040503050406030204" pitchFamily="18" charset="0"/>
                    <a:ea typeface="Cambria" panose="02040503050406030204" pitchFamily="18" charset="0"/>
                    <a:sym typeface="+mn-lt"/>
                  </a:rPr>
                  <a:t>nhân</a:t>
                </a:r>
                <a:r>
                  <a:rPr lang="en-US" altLang="zh-CN" sz="3600" b="1" dirty="0">
                    <a:solidFill>
                      <a:srgbClr val="ED7D31">
                        <a:lumMod val="75000"/>
                      </a:srgbClr>
                    </a:solidFill>
                    <a:latin typeface="Cambria" panose="02040503050406030204" pitchFamily="18" charset="0"/>
                    <a:ea typeface="Cambria" panose="02040503050406030204" pitchFamily="18" charset="0"/>
                    <a:sym typeface="+mn-lt"/>
                  </a:rPr>
                  <a:t> </a:t>
                </a:r>
                <a:r>
                  <a:rPr lang="en-US" altLang="zh-CN" sz="3600" b="1" dirty="0" err="1">
                    <a:solidFill>
                      <a:srgbClr val="ED7D31">
                        <a:lumMod val="75000"/>
                      </a:srgbClr>
                    </a:solidFill>
                    <a:latin typeface="Cambria" panose="02040503050406030204" pitchFamily="18" charset="0"/>
                    <a:ea typeface="Cambria" panose="02040503050406030204" pitchFamily="18" charset="0"/>
                    <a:sym typeface="+mn-lt"/>
                  </a:rPr>
                  <a:t>vật</a:t>
                </a:r>
                <a:r>
                  <a:rPr lang="en-US" altLang="zh-CN" sz="3600" b="1" dirty="0">
                    <a:solidFill>
                      <a:srgbClr val="ED7D31">
                        <a:lumMod val="75000"/>
                      </a:srgbClr>
                    </a:solidFill>
                    <a:latin typeface="Cambria" panose="02040503050406030204" pitchFamily="18" charset="0"/>
                    <a:ea typeface="Cambria" panose="02040503050406030204" pitchFamily="18" charset="0"/>
                    <a:sym typeface="+mn-lt"/>
                  </a:rPr>
                  <a:t> </a:t>
                </a:r>
                <a:r>
                  <a:rPr lang="en-US" altLang="zh-CN" sz="3600" b="1" dirty="0" err="1">
                    <a:solidFill>
                      <a:srgbClr val="ED7D31">
                        <a:lumMod val="75000"/>
                      </a:srgbClr>
                    </a:solidFill>
                    <a:latin typeface="Cambria" panose="02040503050406030204" pitchFamily="18" charset="0"/>
                    <a:ea typeface="Cambria" panose="02040503050406030204" pitchFamily="18" charset="0"/>
                    <a:sym typeface="+mn-lt"/>
                  </a:rPr>
                  <a:t>trong</a:t>
                </a:r>
                <a:r>
                  <a:rPr lang="en-US" altLang="zh-CN" sz="3600" b="1" dirty="0">
                    <a:solidFill>
                      <a:srgbClr val="ED7D31">
                        <a:lumMod val="75000"/>
                      </a:srgbClr>
                    </a:solidFill>
                    <a:latin typeface="Cambria" panose="02040503050406030204" pitchFamily="18" charset="0"/>
                    <a:ea typeface="Cambria" panose="02040503050406030204" pitchFamily="18" charset="0"/>
                    <a:sym typeface="+mn-lt"/>
                  </a:rPr>
                  <a:t> </a:t>
                </a:r>
                <a:r>
                  <a:rPr lang="en-US" altLang="zh-CN" sz="3600" b="1" dirty="0" err="1">
                    <a:solidFill>
                      <a:srgbClr val="ED7D31">
                        <a:lumMod val="75000"/>
                      </a:srgbClr>
                    </a:solidFill>
                    <a:latin typeface="Cambria" panose="02040503050406030204" pitchFamily="18" charset="0"/>
                    <a:ea typeface="Cambria" panose="02040503050406030204" pitchFamily="18" charset="0"/>
                    <a:sym typeface="+mn-lt"/>
                  </a:rPr>
                  <a:t>câu</a:t>
                </a:r>
                <a:r>
                  <a:rPr lang="en-US" altLang="zh-CN" sz="3600" b="1" dirty="0">
                    <a:solidFill>
                      <a:srgbClr val="ED7D31">
                        <a:lumMod val="75000"/>
                      </a:srgbClr>
                    </a:solidFill>
                    <a:latin typeface="Cambria" panose="02040503050406030204" pitchFamily="18" charset="0"/>
                    <a:ea typeface="Cambria" panose="02040503050406030204" pitchFamily="18" charset="0"/>
                    <a:sym typeface="+mn-lt"/>
                  </a:rPr>
                  <a:t> </a:t>
                </a:r>
                <a:r>
                  <a:rPr lang="en-US" altLang="zh-CN" sz="3600" b="1" dirty="0" err="1">
                    <a:solidFill>
                      <a:srgbClr val="ED7D31">
                        <a:lumMod val="75000"/>
                      </a:srgbClr>
                    </a:solidFill>
                    <a:latin typeface="Cambria" panose="02040503050406030204" pitchFamily="18" charset="0"/>
                    <a:ea typeface="Cambria" panose="02040503050406030204" pitchFamily="18" charset="0"/>
                    <a:sym typeface="+mn-lt"/>
                  </a:rPr>
                  <a:t>chuyện</a:t>
                </a:r>
                <a:r>
                  <a:rPr lang="en-US" altLang="zh-CN" sz="3600" b="1" dirty="0">
                    <a:solidFill>
                      <a:srgbClr val="ED7D31">
                        <a:lumMod val="75000"/>
                      </a:srgbClr>
                    </a:solidFill>
                    <a:latin typeface="Cambria" panose="02040503050406030204" pitchFamily="18" charset="0"/>
                    <a:ea typeface="Cambria" panose="02040503050406030204" pitchFamily="18" charset="0"/>
                    <a:sym typeface="+mn-lt"/>
                  </a:rPr>
                  <a:t> </a:t>
                </a:r>
                <a:r>
                  <a:rPr lang="en-US" altLang="zh-CN" sz="3600" b="1" dirty="0" err="1">
                    <a:solidFill>
                      <a:srgbClr val="ED7D31">
                        <a:lumMod val="75000"/>
                      </a:srgbClr>
                    </a:solidFill>
                    <a:latin typeface="Cambria" panose="02040503050406030204" pitchFamily="18" charset="0"/>
                    <a:ea typeface="Cambria" panose="02040503050406030204" pitchFamily="18" charset="0"/>
                    <a:sym typeface="+mn-lt"/>
                  </a:rPr>
                  <a:t>đã</a:t>
                </a:r>
                <a:r>
                  <a:rPr lang="en-US" altLang="zh-CN" sz="3600" b="1" dirty="0">
                    <a:solidFill>
                      <a:srgbClr val="ED7D31">
                        <a:lumMod val="75000"/>
                      </a:srgbClr>
                    </a:solidFill>
                    <a:latin typeface="Cambria" panose="02040503050406030204" pitchFamily="18" charset="0"/>
                    <a:ea typeface="Cambria" panose="02040503050406030204" pitchFamily="18" charset="0"/>
                    <a:sym typeface="+mn-lt"/>
                  </a:rPr>
                  <a:t> </a:t>
                </a:r>
                <a:r>
                  <a:rPr lang="en-US" altLang="zh-CN" sz="3600" b="1" dirty="0" err="1">
                    <a:solidFill>
                      <a:srgbClr val="ED7D31">
                        <a:lumMod val="75000"/>
                      </a:srgbClr>
                    </a:solidFill>
                    <a:latin typeface="Cambria" panose="02040503050406030204" pitchFamily="18" charset="0"/>
                    <a:ea typeface="Cambria" panose="02040503050406030204" pitchFamily="18" charset="0"/>
                    <a:sym typeface="+mn-lt"/>
                  </a:rPr>
                  <a:t>đọc</a:t>
                </a:r>
                <a:r>
                  <a:rPr lang="en-US" altLang="zh-CN" sz="3600" b="1" dirty="0">
                    <a:solidFill>
                      <a:srgbClr val="ED7D31">
                        <a:lumMod val="75000"/>
                      </a:srgbClr>
                    </a:solidFill>
                    <a:latin typeface="Cambria" panose="02040503050406030204" pitchFamily="18" charset="0"/>
                    <a:ea typeface="Cambria" panose="02040503050406030204" pitchFamily="18" charset="0"/>
                    <a:sym typeface="+mn-lt"/>
                  </a:rPr>
                  <a:t> </a:t>
                </a:r>
                <a:r>
                  <a:rPr lang="en-US" altLang="zh-CN" sz="3600" b="1" dirty="0" err="1">
                    <a:solidFill>
                      <a:srgbClr val="ED7D31">
                        <a:lumMod val="75000"/>
                      </a:srgbClr>
                    </a:solidFill>
                    <a:latin typeface="Cambria" panose="02040503050406030204" pitchFamily="18" charset="0"/>
                    <a:ea typeface="Cambria" panose="02040503050406030204" pitchFamily="18" charset="0"/>
                    <a:sym typeface="+mn-lt"/>
                  </a:rPr>
                  <a:t>hoặc</a:t>
                </a:r>
                <a:r>
                  <a:rPr lang="en-US" altLang="zh-CN" sz="3600" b="1" dirty="0">
                    <a:solidFill>
                      <a:srgbClr val="ED7D31">
                        <a:lumMod val="75000"/>
                      </a:srgbClr>
                    </a:solidFill>
                    <a:latin typeface="Cambria" panose="02040503050406030204" pitchFamily="18" charset="0"/>
                    <a:ea typeface="Cambria" panose="02040503050406030204" pitchFamily="18" charset="0"/>
                    <a:sym typeface="+mn-lt"/>
                  </a:rPr>
                  <a:t> </a:t>
                </a:r>
                <a:r>
                  <a:rPr lang="en-US" altLang="zh-CN" sz="3600" b="1" dirty="0" err="1">
                    <a:solidFill>
                      <a:srgbClr val="ED7D31">
                        <a:lumMod val="75000"/>
                      </a:srgbClr>
                    </a:solidFill>
                    <a:latin typeface="Cambria" panose="02040503050406030204" pitchFamily="18" charset="0"/>
                    <a:ea typeface="Cambria" panose="02040503050406030204" pitchFamily="18" charset="0"/>
                    <a:sym typeface="+mn-lt"/>
                  </a:rPr>
                  <a:t>đã</a:t>
                </a:r>
                <a:r>
                  <a:rPr lang="en-US" altLang="zh-CN" sz="3600" b="1" dirty="0">
                    <a:solidFill>
                      <a:srgbClr val="ED7D31">
                        <a:lumMod val="75000"/>
                      </a:srgbClr>
                    </a:solidFill>
                    <a:latin typeface="Cambria" panose="02040503050406030204" pitchFamily="18" charset="0"/>
                    <a:ea typeface="Cambria" panose="02040503050406030204" pitchFamily="18" charset="0"/>
                    <a:sym typeface="+mn-lt"/>
                  </a:rPr>
                  <a:t> </a:t>
                </a:r>
                <a:r>
                  <a:rPr lang="en-US" altLang="zh-CN" sz="3600" b="1" dirty="0" err="1">
                    <a:solidFill>
                      <a:srgbClr val="ED7D31">
                        <a:lumMod val="75000"/>
                      </a:srgbClr>
                    </a:solidFill>
                    <a:latin typeface="Cambria" panose="02040503050406030204" pitchFamily="18" charset="0"/>
                    <a:ea typeface="Cambria" panose="02040503050406030204" pitchFamily="18" charset="0"/>
                    <a:sym typeface="+mn-lt"/>
                  </a:rPr>
                  <a:t>nghe</a:t>
                </a:r>
                <a:r>
                  <a:rPr lang="en-US" altLang="zh-CN" sz="3600" b="1" dirty="0">
                    <a:solidFill>
                      <a:srgbClr val="ED7D31">
                        <a:lumMod val="75000"/>
                      </a:srgbClr>
                    </a:solidFill>
                    <a:latin typeface="Cambria" panose="02040503050406030204" pitchFamily="18" charset="0"/>
                    <a:ea typeface="Cambria" panose="02040503050406030204" pitchFamily="18" charset="0"/>
                    <a:sym typeface="+mn-lt"/>
                  </a:rPr>
                  <a:t>.</a:t>
                </a:r>
                <a:endParaRPr kumimoji="0" lang="zh-CN" altLang="en-US" sz="36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Medium" panose="020B0600000000000000" pitchFamily="34" charset="-122"/>
                  <a:sym typeface="+mn-lt"/>
                </a:endParaRPr>
              </a:p>
            </p:txBody>
          </p:sp>
        </p:grpSp>
        <p:pic>
          <p:nvPicPr>
            <p:cNvPr id="13" name="图片 6">
              <a:extLst>
                <a:ext uri="{FF2B5EF4-FFF2-40B4-BE49-F238E27FC236}">
                  <a16:creationId xmlns:a16="http://schemas.microsoft.com/office/drawing/2014/main" id="{6C237E4E-C423-452F-AA49-8981AFF131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2623" y="747599"/>
              <a:ext cx="1673768" cy="1673768"/>
            </a:xfrm>
            <a:prstGeom prst="rect">
              <a:avLst/>
            </a:prstGeom>
          </p:spPr>
        </p:pic>
      </p:grpSp>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Lst>
          </a:blip>
          <a:stretch>
            <a:fillRect/>
          </a:stretch>
        </p:blipFill>
        <p:spPr>
          <a:xfrm rot="20868922">
            <a:off x="663423" y="773267"/>
            <a:ext cx="1184002" cy="1269721"/>
          </a:xfrm>
          <a:prstGeom prst="rect">
            <a:avLst/>
          </a:prstGeom>
        </p:spPr>
      </p:pic>
      <p:sp>
        <p:nvSpPr>
          <p:cNvPr id="6" name="Rectangle 5"/>
          <p:cNvSpPr/>
          <p:nvPr/>
        </p:nvSpPr>
        <p:spPr>
          <a:xfrm>
            <a:off x="542763" y="2811395"/>
            <a:ext cx="11133422" cy="3539430"/>
          </a:xfrm>
          <a:prstGeom prst="rect">
            <a:avLst/>
          </a:prstGeom>
        </p:spPr>
        <p:txBody>
          <a:bodyPr wrap="square">
            <a:spAutoFit/>
          </a:bodyPr>
          <a:lstStyle/>
          <a:p>
            <a:pPr algn="just"/>
            <a:r>
              <a:rPr lang="en-US" sz="3200" b="1" dirty="0">
                <a:solidFill>
                  <a:srgbClr val="0070C0"/>
                </a:solidFill>
                <a:latin typeface="Cambria" panose="02040503050406030204" pitchFamily="18" charset="0"/>
                <a:ea typeface="Cambria" panose="02040503050406030204" pitchFamily="18" charset="0"/>
              </a:rPr>
              <a:t>M: </a:t>
            </a:r>
            <a:r>
              <a:rPr lang="vi-VN" sz="3200" dirty="0">
                <a:solidFill>
                  <a:srgbClr val="0070C0"/>
                </a:solidFill>
                <a:latin typeface="Cambria" panose="02040503050406030204" pitchFamily="18" charset="0"/>
                <a:ea typeface="Cambria" panose="02040503050406030204" pitchFamily="18" charset="0"/>
              </a:rPr>
              <a:t>Em rất thích nhân vật Gà trống trong truyện Đi tìm mặt trời. Khi gõ kiến đến nhà các loài vật, tất cả đều bận rộn với công việc riêng. Chỉ có Gà trống là đồng ý đi tìm mặt trời. Trên hành trình đi tìm mặt trời, Gà trống đã phải đối mặt với khó khăn, nhưng nghĩ thương các bạn sống trong tối tăm, ẩm ướt nên đã không từ bỏ. Nhân vật này giúp em cảm nhận được ý nghĩa của lòng dũng cảm, tình yêu thương đồng loại.</a:t>
            </a:r>
            <a:endParaRPr lang="en-US" sz="3200" dirty="0">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107131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7">
            <a:extLst>
              <a:ext uri="{FF2B5EF4-FFF2-40B4-BE49-F238E27FC236}">
                <a16:creationId xmlns:a16="http://schemas.microsoft.com/office/drawing/2014/main" id="{1166B5E2-DC94-43AF-8C56-DC89A3E838B6}"/>
              </a:ext>
            </a:extLst>
          </p:cNvPr>
          <p:cNvPicPr>
            <a:picLocks noChangeAspect="1"/>
          </p:cNvPicPr>
          <p:nvPr/>
        </p:nvPicPr>
        <p:blipFill>
          <a:blip r:embed="rId2"/>
          <a:stretch>
            <a:fillRect/>
          </a:stretch>
        </p:blipFill>
        <p:spPr>
          <a:xfrm>
            <a:off x="-14154" y="11575"/>
            <a:ext cx="12192000" cy="6857999"/>
          </a:xfrm>
          <a:prstGeom prst="rect">
            <a:avLst/>
          </a:prstGeom>
        </p:spPr>
      </p:pic>
      <p:pic>
        <p:nvPicPr>
          <p:cNvPr id="3" name="图片 2">
            <a:extLst>
              <a:ext uri="{FF2B5EF4-FFF2-40B4-BE49-F238E27FC236}">
                <a16:creationId xmlns:a16="http://schemas.microsoft.com/office/drawing/2014/main" id="{814EF62F-1D83-4EAA-A2B7-A72F2B4504AA}"/>
              </a:ext>
            </a:extLst>
          </p:cNvPr>
          <p:cNvPicPr>
            <a:picLocks noChangeAspect="1"/>
          </p:cNvPicPr>
          <p:nvPr/>
        </p:nvPicPr>
        <p:blipFill>
          <a:blip r:embed="rId3"/>
          <a:stretch>
            <a:fillRect/>
          </a:stretch>
        </p:blipFill>
        <p:spPr>
          <a:xfrm>
            <a:off x="0" y="3797808"/>
            <a:ext cx="12192000" cy="3060192"/>
          </a:xfrm>
          <a:prstGeom prst="rect">
            <a:avLst/>
          </a:prstGeom>
        </p:spPr>
      </p:pic>
      <p:pic>
        <p:nvPicPr>
          <p:cNvPr id="6" name="图片 30">
            <a:extLst>
              <a:ext uri="{FF2B5EF4-FFF2-40B4-BE49-F238E27FC236}">
                <a16:creationId xmlns:a16="http://schemas.microsoft.com/office/drawing/2014/main" id="{AEB90AC0-1AEA-4C15-8ED6-166E4CCDAE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802272"/>
            <a:ext cx="3078876" cy="3078876"/>
          </a:xfrm>
          <a:prstGeom prst="rect">
            <a:avLst/>
          </a:prstGeom>
        </p:spPr>
      </p:pic>
      <p:pic>
        <p:nvPicPr>
          <p:cNvPr id="2" name="Picture 1"/>
          <p:cNvPicPr>
            <a:picLocks noChangeAspect="1"/>
          </p:cNvPicPr>
          <p:nvPr/>
        </p:nvPicPr>
        <p:blipFill>
          <a:blip r:embed="rId5"/>
          <a:stretch>
            <a:fillRect/>
          </a:stretch>
        </p:blipFill>
        <p:spPr>
          <a:xfrm>
            <a:off x="1539438" y="1314072"/>
            <a:ext cx="9242337" cy="2725148"/>
          </a:xfrm>
          <a:prstGeom prst="rect">
            <a:avLst/>
          </a:prstGeom>
        </p:spPr>
      </p:pic>
    </p:spTree>
    <p:extLst>
      <p:ext uri="{BB962C8B-B14F-4D97-AF65-F5344CB8AC3E}">
        <p14:creationId xmlns:p14="http://schemas.microsoft.com/office/powerpoint/2010/main" val="32915400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1000" fill="hold"/>
                                        <p:tgtEl>
                                          <p:spTgt spid="18"/>
                                        </p:tgtEl>
                                        <p:attrNameLst>
                                          <p:attrName>ppt_w</p:attrName>
                                        </p:attrNameLst>
                                      </p:cBhvr>
                                      <p:tavLst>
                                        <p:tav tm="0">
                                          <p:val>
                                            <p:strVal val="#ppt_w+.3"/>
                                          </p:val>
                                        </p:tav>
                                        <p:tav tm="100000">
                                          <p:val>
                                            <p:strVal val="#ppt_w"/>
                                          </p:val>
                                        </p:tav>
                                      </p:tavLst>
                                    </p:anim>
                                    <p:anim calcmode="lin" valueType="num">
                                      <p:cBhvr>
                                        <p:cTn id="13" dur="1000" fill="hold"/>
                                        <p:tgtEl>
                                          <p:spTgt spid="18"/>
                                        </p:tgtEl>
                                        <p:attrNameLst>
                                          <p:attrName>ppt_h</p:attrName>
                                        </p:attrNameLst>
                                      </p:cBhvr>
                                      <p:tavLst>
                                        <p:tav tm="0">
                                          <p:val>
                                            <p:strVal val="#ppt_h"/>
                                          </p:val>
                                        </p:tav>
                                        <p:tav tm="100000">
                                          <p:val>
                                            <p:strVal val="#ppt_h"/>
                                          </p:val>
                                        </p:tav>
                                      </p:tavLst>
                                    </p:anim>
                                    <p:animEffect transition="in" filter="fade">
                                      <p:cBhvr>
                                        <p:cTn id="14" dur="1000"/>
                                        <p:tgtEl>
                                          <p:spTgt spid="18"/>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strVal val="#ppt_w+.3"/>
                                          </p:val>
                                        </p:tav>
                                        <p:tav tm="100000">
                                          <p:val>
                                            <p:strVal val="#ppt_w"/>
                                          </p:val>
                                        </p:tav>
                                      </p:tavLst>
                                    </p:anim>
                                    <p:anim calcmode="lin" valueType="num">
                                      <p:cBhvr>
                                        <p:cTn id="18" dur="1000" fill="hold"/>
                                        <p:tgtEl>
                                          <p:spTgt spid="3"/>
                                        </p:tgtEl>
                                        <p:attrNameLst>
                                          <p:attrName>ppt_h</p:attrName>
                                        </p:attrNameLst>
                                      </p:cBhvr>
                                      <p:tavLst>
                                        <p:tav tm="0">
                                          <p:val>
                                            <p:strVal val="#ppt_h"/>
                                          </p:val>
                                        </p:tav>
                                        <p:tav tm="100000">
                                          <p:val>
                                            <p:strVal val="#ppt_h"/>
                                          </p:val>
                                        </p:tav>
                                      </p:tavLst>
                                    </p:anim>
                                    <p:animEffect transition="in" filter="fade">
                                      <p:cBhvr>
                                        <p:cTn id="19" dur="1000"/>
                                        <p:tgtEl>
                                          <p:spTgt spid="3"/>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1000" fill="hold"/>
                                        <p:tgtEl>
                                          <p:spTgt spid="2"/>
                                        </p:tgtEl>
                                        <p:attrNameLst>
                                          <p:attrName>ppt_w</p:attrName>
                                        </p:attrNameLst>
                                      </p:cBhvr>
                                      <p:tavLst>
                                        <p:tav tm="0">
                                          <p:val>
                                            <p:strVal val="#ppt_w+.3"/>
                                          </p:val>
                                        </p:tav>
                                        <p:tav tm="100000">
                                          <p:val>
                                            <p:strVal val="#ppt_w"/>
                                          </p:val>
                                        </p:tav>
                                      </p:tavLst>
                                    </p:anim>
                                    <p:anim calcmode="lin" valueType="num">
                                      <p:cBhvr>
                                        <p:cTn id="23" dur="1000" fill="hold"/>
                                        <p:tgtEl>
                                          <p:spTgt spid="2"/>
                                        </p:tgtEl>
                                        <p:attrNameLst>
                                          <p:attrName>ppt_h</p:attrName>
                                        </p:attrNameLst>
                                      </p:cBhvr>
                                      <p:tavLst>
                                        <p:tav tm="0">
                                          <p:val>
                                            <p:strVal val="#ppt_h"/>
                                          </p:val>
                                        </p:tav>
                                        <p:tav tm="100000">
                                          <p:val>
                                            <p:strVal val="#ppt_h"/>
                                          </p:val>
                                        </p:tav>
                                      </p:tavLst>
                                    </p:anim>
                                    <p:animEffect transition="in" filter="fade">
                                      <p:cBhvr>
                                        <p:cTn id="2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C4F8DDF-A278-4C01-9353-2A25F48C3D62}"/>
              </a:ext>
            </a:extLst>
          </p:cNvPr>
          <p:cNvPicPr>
            <a:picLocks noChangeAspect="1"/>
          </p:cNvPicPr>
          <p:nvPr/>
        </p:nvPicPr>
        <p:blipFill>
          <a:blip r:embed="rId2"/>
          <a:stretch>
            <a:fillRect/>
          </a:stretch>
        </p:blipFill>
        <p:spPr>
          <a:xfrm>
            <a:off x="0" y="0"/>
            <a:ext cx="12192000" cy="6857999"/>
          </a:xfrm>
          <a:prstGeom prst="rect">
            <a:avLst/>
          </a:prstGeom>
        </p:spPr>
      </p:pic>
      <p:sp>
        <p:nvSpPr>
          <p:cNvPr id="6" name="矩形 5">
            <a:extLst>
              <a:ext uri="{FF2B5EF4-FFF2-40B4-BE49-F238E27FC236}">
                <a16:creationId xmlns:a16="http://schemas.microsoft.com/office/drawing/2014/main" id="{F1EFB486-808A-4B9A-BCE0-48113DA05147}"/>
              </a:ext>
            </a:extLst>
          </p:cNvPr>
          <p:cNvSpPr/>
          <p:nvPr/>
        </p:nvSpPr>
        <p:spPr>
          <a:xfrm>
            <a:off x="305457" y="389966"/>
            <a:ext cx="11581086" cy="6078068"/>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0" name="사각형: 둥근 모서리 4">
            <a:extLst>
              <a:ext uri="{FF2B5EF4-FFF2-40B4-BE49-F238E27FC236}">
                <a16:creationId xmlns:a16="http://schemas.microsoft.com/office/drawing/2014/main" id="{FC1E0434-E4F9-46A1-A939-DCDCAFA2684D}"/>
              </a:ext>
            </a:extLst>
          </p:cNvPr>
          <p:cNvSpPr/>
          <p:nvPr/>
        </p:nvSpPr>
        <p:spPr>
          <a:xfrm>
            <a:off x="395468" y="526935"/>
            <a:ext cx="11401063" cy="1078256"/>
          </a:xfrm>
          <a:prstGeom prst="round2DiagRect">
            <a:avLst/>
          </a:prstGeom>
          <a:solidFill>
            <a:srgbClr val="FFD966"/>
          </a:solidFill>
          <a:ln w="19050" cap="flat">
            <a:solidFill>
              <a:schemeClr val="accent2">
                <a:lumMod val="75000"/>
              </a:schemeClr>
            </a:solidFill>
            <a:prstDash val="dashDot"/>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defTabSz="914400" rtl="0" eaLnBrk="1" fontAlgn="auto" latinLnBrk="1" hangingPunct="1">
              <a:lnSpc>
                <a:spcPct val="100000"/>
              </a:lnSpc>
              <a:spcBef>
                <a:spcPts val="0"/>
              </a:spcBef>
              <a:spcAft>
                <a:spcPts val="0"/>
              </a:spcAft>
              <a:buClrTx/>
              <a:buSzTx/>
              <a:buFontTx/>
              <a:buNone/>
              <a:tabLst/>
              <a:defRPr/>
            </a:pPr>
            <a:r>
              <a:rPr kumimoji="0" lang="en-US" altLang="ko-KR" sz="32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ko-KR" sz="32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Arial" panose="020B0604020202020204" pitchFamily="34" charset="0"/>
              </a:rPr>
              <a:t>Tìm</a:t>
            </a:r>
            <a:r>
              <a:rPr kumimoji="0" lang="en-US" altLang="ko-KR" sz="3200" b="0" i="0" u="none" strike="noStrike" kern="1200" cap="none" spc="0" normalizeH="0" noProof="0" dirty="0">
                <a:ln>
                  <a:noFill/>
                </a:ln>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ko-KR" sz="3200" b="0" i="0" u="none" strike="noStrike" kern="1200" cap="none" spc="0" normalizeH="0" noProof="0" dirty="0" err="1">
                <a:ln>
                  <a:noFill/>
                </a:ln>
                <a:effectLst/>
                <a:uLnTx/>
                <a:uFillTx/>
                <a:latin typeface="Cambria" panose="02040503050406030204" pitchFamily="18" charset="0"/>
                <a:ea typeface="Cambria" panose="02040503050406030204" pitchFamily="18" charset="0"/>
                <a:cs typeface="Arial" panose="020B0604020202020204" pitchFamily="34" charset="0"/>
              </a:rPr>
              <a:t>đọc</a:t>
            </a:r>
            <a:r>
              <a:rPr kumimoji="0" lang="en-US" altLang="ko-KR" sz="3200" b="0" i="0" u="none" strike="noStrike" kern="1200" cap="none" spc="0" normalizeH="0" noProof="0" dirty="0">
                <a:ln>
                  <a:noFill/>
                </a:ln>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ko-KR" sz="3200" b="0" i="0" u="none" strike="noStrike" kern="1200" cap="none" spc="0" normalizeH="0" noProof="0" dirty="0" err="1">
                <a:ln>
                  <a:noFill/>
                </a:ln>
                <a:effectLst/>
                <a:uLnTx/>
                <a:uFillTx/>
                <a:latin typeface="Cambria" panose="02040503050406030204" pitchFamily="18" charset="0"/>
                <a:ea typeface="Cambria" panose="02040503050406030204" pitchFamily="18" charset="0"/>
                <a:cs typeface="Arial" panose="020B0604020202020204" pitchFamily="34" charset="0"/>
              </a:rPr>
              <a:t>những</a:t>
            </a:r>
            <a:r>
              <a:rPr kumimoji="0" lang="en-US" altLang="ko-KR" sz="3200" b="0" i="0" u="none" strike="noStrike" kern="1200" cap="none" spc="0" normalizeH="0" noProof="0" dirty="0">
                <a:ln>
                  <a:noFill/>
                </a:ln>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ko-KR" sz="3200" b="0" i="0" u="none" strike="noStrike" kern="1200" cap="none" spc="0" normalizeH="0" noProof="0" dirty="0" err="1">
                <a:ln>
                  <a:noFill/>
                </a:ln>
                <a:effectLst/>
                <a:uLnTx/>
                <a:uFillTx/>
                <a:latin typeface="Cambria" panose="02040503050406030204" pitchFamily="18" charset="0"/>
                <a:ea typeface="Cambria" panose="02040503050406030204" pitchFamily="18" charset="0"/>
                <a:cs typeface="Arial" panose="020B0604020202020204" pitchFamily="34" charset="0"/>
              </a:rPr>
              <a:t>câu</a:t>
            </a:r>
            <a:r>
              <a:rPr kumimoji="0" lang="en-US" altLang="ko-KR" sz="3200" b="0" i="0" u="none" strike="noStrike" kern="1200" cap="none" spc="0" normalizeH="0" noProof="0" dirty="0">
                <a:ln>
                  <a:noFill/>
                </a:ln>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ko-KR" sz="3200" b="0" i="0" u="none" strike="noStrike" kern="1200" cap="none" spc="0" normalizeH="0" noProof="0" dirty="0" err="1">
                <a:ln>
                  <a:noFill/>
                </a:ln>
                <a:effectLst/>
                <a:uLnTx/>
                <a:uFillTx/>
                <a:latin typeface="Cambria" panose="02040503050406030204" pitchFamily="18" charset="0"/>
                <a:ea typeface="Cambria" panose="02040503050406030204" pitchFamily="18" charset="0"/>
                <a:cs typeface="Arial" panose="020B0604020202020204" pitchFamily="34" charset="0"/>
              </a:rPr>
              <a:t>chuyện</a:t>
            </a:r>
            <a:r>
              <a:rPr kumimoji="0" lang="en-US" altLang="ko-KR" sz="3200" b="0" i="0" u="none" strike="noStrike" kern="1200" cap="none" spc="0" normalizeH="0" noProof="0" dirty="0">
                <a:ln>
                  <a:noFill/>
                </a:ln>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ko-KR" sz="3200" b="0" i="0" u="none" strike="noStrike" kern="1200" cap="none" spc="0" normalizeH="0" noProof="0" dirty="0" err="1">
                <a:ln>
                  <a:noFill/>
                </a:ln>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altLang="ko-KR" sz="3200" b="0" i="0" u="none" strike="noStrike" kern="1200" cap="none" spc="0" normalizeH="0" noProof="0" dirty="0">
                <a:ln>
                  <a:noFill/>
                </a:ln>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ko-KR" sz="3200" b="0" i="0" u="none" strike="noStrike" kern="1200" cap="none" spc="0" normalizeH="0" noProof="0" dirty="0" err="1">
                <a:ln>
                  <a:noFill/>
                </a:ln>
                <a:effectLst/>
                <a:uLnTx/>
                <a:uFillTx/>
                <a:latin typeface="Cambria" panose="02040503050406030204" pitchFamily="18" charset="0"/>
                <a:ea typeface="Cambria" panose="02040503050406030204" pitchFamily="18" charset="0"/>
                <a:cs typeface="Arial" panose="020B0604020202020204" pitchFamily="34" charset="0"/>
              </a:rPr>
              <a:t>văn</a:t>
            </a:r>
            <a:r>
              <a:rPr kumimoji="0" lang="en-US" altLang="ko-KR" sz="3200" b="0" i="0" u="none" strike="noStrike" kern="1200" cap="none" spc="0" normalizeH="0" noProof="0" dirty="0">
                <a:ln>
                  <a:noFill/>
                </a:ln>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ko-KR" sz="3200" b="0" i="0" u="none" strike="noStrike" kern="1200" cap="none" spc="0" normalizeH="0" noProof="0" dirty="0" err="1">
                <a:ln>
                  <a:noFill/>
                </a:ln>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altLang="ko-KR" sz="3200" b="0" i="0" u="none" strike="noStrike" kern="1200" cap="none" spc="0" normalizeH="0" noProof="0" dirty="0">
                <a:ln>
                  <a:noFill/>
                </a:ln>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ko-KR" sz="3200" b="0" i="0" u="none" strike="noStrike" kern="1200" cap="none" spc="0" normalizeH="0" noProof="0" dirty="0" err="1">
                <a:ln>
                  <a:noFill/>
                </a:ln>
                <a:effectLst/>
                <a:uLnTx/>
                <a:uFillTx/>
                <a:latin typeface="Cambria" panose="02040503050406030204" pitchFamily="18" charset="0"/>
                <a:ea typeface="Cambria" panose="02040503050406030204" pitchFamily="18" charset="0"/>
                <a:cs typeface="Arial" panose="020B0604020202020204" pitchFamily="34" charset="0"/>
              </a:rPr>
              <a:t>thơ</a:t>
            </a:r>
            <a:r>
              <a:rPr kumimoji="0" lang="en-US" altLang="ko-KR" sz="3200" b="0" i="0" u="none" strike="noStrike" kern="1200" cap="none" spc="0" normalizeH="0" noProof="0" dirty="0">
                <a:ln>
                  <a:noFill/>
                </a:ln>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ko-KR" sz="3200" b="0" i="0" u="none" strike="noStrike" kern="1200" cap="none" spc="0" normalizeH="0" noProof="0" dirty="0" err="1">
                <a:ln>
                  <a:noFill/>
                </a:ln>
                <a:effectLst/>
                <a:uLnTx/>
                <a:uFillTx/>
                <a:latin typeface="Cambria" panose="02040503050406030204" pitchFamily="18" charset="0"/>
                <a:ea typeface="Cambria" panose="02040503050406030204" pitchFamily="18" charset="0"/>
                <a:cs typeface="Arial" panose="020B0604020202020204" pitchFamily="34" charset="0"/>
              </a:rPr>
              <a:t>một</a:t>
            </a:r>
            <a:r>
              <a:rPr kumimoji="0" lang="en-US" altLang="ko-KR" sz="3200" b="0" i="0" u="none" strike="noStrike" kern="1200" cap="none" spc="0" normalizeH="0" noProof="0" dirty="0">
                <a:ln>
                  <a:noFill/>
                </a:ln>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ko-KR" sz="3200" b="0" i="0" u="none" strike="noStrike" kern="1200" cap="none" spc="0" normalizeH="0" noProof="0" dirty="0" err="1">
                <a:ln>
                  <a:noFill/>
                </a:ln>
                <a:effectLst/>
                <a:uLnTx/>
                <a:uFillTx/>
                <a:latin typeface="Cambria" panose="02040503050406030204" pitchFamily="18" charset="0"/>
                <a:ea typeface="Cambria" panose="02040503050406030204" pitchFamily="18" charset="0"/>
                <a:cs typeface="Arial" panose="020B0604020202020204" pitchFamily="34" charset="0"/>
              </a:rPr>
              <a:t>nghề</a:t>
            </a:r>
            <a:r>
              <a:rPr kumimoji="0" lang="en-US" altLang="ko-KR" sz="3200" b="0" i="0" u="none" strike="noStrike" kern="1200" cap="none" spc="0" normalizeH="0" noProof="0" dirty="0">
                <a:ln>
                  <a:noFill/>
                </a:ln>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ko-KR" sz="3200" b="0" i="0" u="none" strike="noStrike" kern="1200" cap="none" spc="0" normalizeH="0" noProof="0" dirty="0" err="1">
                <a:ln>
                  <a:noFill/>
                </a:ln>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altLang="ko-KR" sz="3200" b="0" i="0" u="none" strike="noStrike" kern="1200" cap="none" spc="0" normalizeH="0" noProof="0" dirty="0">
                <a:ln>
                  <a:noFill/>
                </a:ln>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ko-KR" sz="3200" b="0" i="0" u="none" strike="noStrike" kern="1200" cap="none" spc="0" normalizeH="0" noProof="0" dirty="0" err="1">
                <a:ln>
                  <a:noFill/>
                </a:ln>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altLang="ko-KR" sz="3200" b="0" i="0" u="none" strike="noStrike" kern="1200" cap="none" spc="0" normalizeH="0" noProof="0" dirty="0">
                <a:ln>
                  <a:noFill/>
                </a:ln>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ko-KR" sz="3200" b="0" i="0" u="none" strike="noStrike" kern="1200" cap="none" spc="0" normalizeH="0" noProof="0" dirty="0" err="1">
                <a:ln>
                  <a:noFill/>
                </a:ln>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altLang="ko-KR" sz="3200" b="0" i="0" u="none" strike="noStrike" kern="1200" cap="none" spc="0" normalizeH="0" noProof="0" dirty="0">
                <a:ln>
                  <a:noFill/>
                </a:ln>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ko-KR" sz="3200" b="0" i="0" u="none" strike="noStrike" kern="1200" cap="none" spc="0" normalizeH="0" noProof="0" dirty="0" err="1">
                <a:ln>
                  <a:noFill/>
                </a:ln>
                <a:effectLst/>
                <a:uLnTx/>
                <a:uFillTx/>
                <a:latin typeface="Cambria" panose="02040503050406030204" pitchFamily="18" charset="0"/>
                <a:ea typeface="Cambria" panose="02040503050406030204" pitchFamily="18" charset="0"/>
                <a:cs typeface="Arial" panose="020B0604020202020204" pitchFamily="34" charset="0"/>
              </a:rPr>
              <a:t>việc</a:t>
            </a:r>
            <a:r>
              <a:rPr kumimoji="0" lang="en-US" altLang="ko-KR" sz="3200" b="0" i="0" u="none" strike="noStrike" kern="1200" cap="none" spc="0" normalizeH="0" noProof="0" dirty="0">
                <a:ln>
                  <a:noFill/>
                </a:ln>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ko-KR" sz="3200" b="0" i="0" u="none" strike="noStrike" kern="1200" cap="none" spc="0" normalizeH="0" noProof="0" dirty="0" err="1">
                <a:ln>
                  <a:noFill/>
                </a:ln>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altLang="ko-KR" sz="3200" b="0" i="0" u="none" strike="noStrike" kern="1200" cap="none" spc="0" normalizeH="0" noProof="0" dirty="0">
                <a:ln>
                  <a:noFill/>
                </a:ln>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ko-KR" sz="3200" b="0" i="0" u="none" strike="noStrike" kern="1200" cap="none" spc="0" normalizeH="0" noProof="0" dirty="0" err="1">
                <a:ln>
                  <a:noFill/>
                </a:ln>
                <a:effectLst/>
                <a:uLnTx/>
                <a:uFillTx/>
                <a:latin typeface="Cambria" panose="02040503050406030204" pitchFamily="18" charset="0"/>
                <a:ea typeface="Cambria" panose="02040503050406030204" pitchFamily="18" charset="0"/>
                <a:cs typeface="Arial" panose="020B0604020202020204" pitchFamily="34" charset="0"/>
              </a:rPr>
              <a:t>đó</a:t>
            </a:r>
            <a:r>
              <a:rPr kumimoji="0" lang="en-US" altLang="ko-KR" sz="3200" b="0" i="0" u="none" strike="noStrike" kern="1200" cap="none" spc="0" normalizeH="0" noProof="0" dirty="0">
                <a:ln>
                  <a:noFill/>
                </a:ln>
                <a:effectLst/>
                <a:uLnTx/>
                <a:uFillTx/>
                <a:latin typeface="Cambria" panose="02040503050406030204" pitchFamily="18" charset="0"/>
                <a:ea typeface="Cambria" panose="02040503050406030204" pitchFamily="18" charset="0"/>
                <a:cs typeface="Arial" panose="020B0604020202020204" pitchFamily="34" charset="0"/>
              </a:rPr>
              <a:t>.</a:t>
            </a:r>
            <a:endParaRPr kumimoji="0" lang="ko-KR" altLang="en-US" sz="3200" b="0" i="0" u="none" strike="noStrike" kern="1200" cap="none" spc="0" normalizeH="0" baseline="0" noProof="0" dirty="0">
              <a:ln>
                <a:noFill/>
              </a:ln>
              <a:effectLst/>
              <a:uLnTx/>
              <a:uFillTx/>
              <a:latin typeface="Cambria" panose="02040503050406030204" pitchFamily="18"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2532550" y="1683535"/>
            <a:ext cx="6687060" cy="4646523"/>
          </a:xfrm>
          <a:prstGeom prst="rect">
            <a:avLst/>
          </a:prstGeom>
        </p:spPr>
      </p:pic>
    </p:spTree>
    <p:extLst>
      <p:ext uri="{BB962C8B-B14F-4D97-AF65-F5344CB8AC3E}">
        <p14:creationId xmlns:p14="http://schemas.microsoft.com/office/powerpoint/2010/main" val="37438226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483</TotalTime>
  <Words>387</Words>
  <Application>Microsoft Office PowerPoint</Application>
  <PresentationFormat>Widescreen</PresentationFormat>
  <Paragraphs>21</Paragraphs>
  <Slides>12</Slides>
  <Notes>0</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12</vt:i4>
      </vt:variant>
    </vt:vector>
  </HeadingPairs>
  <TitlesOfParts>
    <vt:vector size="26" baseType="lpstr">
      <vt:lpstr>Arial</vt:lpstr>
      <vt:lpstr>UTM Avo</vt:lpstr>
      <vt:lpstr>#9Slide07 HoneyCream</vt:lpstr>
      <vt:lpstr>Times New Roman</vt:lpstr>
      <vt:lpstr>UTM Aquarelle</vt:lpstr>
      <vt:lpstr>Cambria</vt:lpstr>
      <vt:lpstr>Wingdings</vt:lpstr>
      <vt:lpstr>SVN-Newton</vt:lpstr>
      <vt:lpstr>等线</vt:lpstr>
      <vt:lpstr>Calibri</vt:lpstr>
      <vt:lpstr>UTM Scriptina KT</vt:lpstr>
      <vt:lpstr>Calibri Light</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Laptop T&amp;T</dc:creator>
  <cp:lastModifiedBy>ong si</cp:lastModifiedBy>
  <cp:revision>42</cp:revision>
  <dcterms:created xsi:type="dcterms:W3CDTF">2022-11-09T12:32:55Z</dcterms:created>
  <dcterms:modified xsi:type="dcterms:W3CDTF">2025-12-25T17:01:13Z</dcterms:modified>
</cp:coreProperties>
</file>