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9"/>
  </p:notesMasterIdLst>
  <p:sldIdLst>
    <p:sldId id="257" r:id="rId3"/>
    <p:sldId id="263" r:id="rId4"/>
    <p:sldId id="265" r:id="rId5"/>
    <p:sldId id="260" r:id="rId6"/>
    <p:sldId id="280" r:id="rId7"/>
    <p:sldId id="282" r:id="rId8"/>
    <p:sldId id="285" r:id="rId9"/>
    <p:sldId id="286" r:id="rId10"/>
    <p:sldId id="284" r:id="rId11"/>
    <p:sldId id="287" r:id="rId12"/>
    <p:sldId id="289" r:id="rId13"/>
    <p:sldId id="288" r:id="rId14"/>
    <p:sldId id="290" r:id="rId15"/>
    <p:sldId id="281" r:id="rId16"/>
    <p:sldId id="283" r:id="rId17"/>
    <p:sldId id="264" r:id="rId18"/>
  </p:sldIdLst>
  <p:sldSz cx="12192000" cy="6858000"/>
  <p:notesSz cx="6858000" cy="9144000"/>
  <p:embeddedFontLst>
    <p:embeddedFont>
      <p:font typeface="#9Slide07 HoneyCream" panose="020B0604020202020204" charset="0"/>
      <p:regular r:id="rId20"/>
    </p:embeddedFont>
    <p:embeddedFont>
      <p:font typeface="Cambria" panose="02040503050406030204" pitchFamily="18"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FE9B83"/>
    <a:srgbClr val="127349"/>
    <a:srgbClr val="99AF46"/>
    <a:srgbClr val="7A8C38"/>
    <a:srgbClr val="6AA682"/>
    <a:srgbClr val="E94941"/>
    <a:srgbClr val="2EA973"/>
    <a:srgbClr val="FFCD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1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g si" userId="f7666c311d02ea20" providerId="LiveId" clId="{548330D4-90A6-4092-AE3C-8C3C93D766DE}"/>
    <pc:docChg chg="delSld delMainMaster">
      <pc:chgData name="ong si" userId="f7666c311d02ea20" providerId="LiveId" clId="{548330D4-90A6-4092-AE3C-8C3C93D766DE}" dt="2025-12-25T16:45:56.241" v="0" actId="47"/>
      <pc:docMkLst>
        <pc:docMk/>
      </pc:docMkLst>
      <pc:sldChg chg="del">
        <pc:chgData name="ong si" userId="f7666c311d02ea20" providerId="LiveId" clId="{548330D4-90A6-4092-AE3C-8C3C93D766DE}" dt="2025-12-25T16:45:56.241" v="0" actId="47"/>
        <pc:sldMkLst>
          <pc:docMk/>
          <pc:sldMk cId="2819458297" sldId="318"/>
        </pc:sldMkLst>
      </pc:sldChg>
      <pc:sldMasterChg chg="del delSldLayout">
        <pc:chgData name="ong si" userId="f7666c311d02ea20" providerId="LiveId" clId="{548330D4-90A6-4092-AE3C-8C3C93D766DE}" dt="2025-12-25T16:45:56.241" v="0" actId="47"/>
        <pc:sldMasterMkLst>
          <pc:docMk/>
          <pc:sldMasterMk cId="3415531231" sldId="2147483672"/>
        </pc:sldMasterMkLst>
        <pc:sldLayoutChg chg="del">
          <pc:chgData name="ong si" userId="f7666c311d02ea20" providerId="LiveId" clId="{548330D4-90A6-4092-AE3C-8C3C93D766DE}" dt="2025-12-25T16:45:56.241" v="0" actId="47"/>
          <pc:sldLayoutMkLst>
            <pc:docMk/>
            <pc:sldMasterMk cId="3415531231" sldId="2147483672"/>
            <pc:sldLayoutMk cId="127466547" sldId="2147483673"/>
          </pc:sldLayoutMkLst>
        </pc:sldLayoutChg>
        <pc:sldLayoutChg chg="del">
          <pc:chgData name="ong si" userId="f7666c311d02ea20" providerId="LiveId" clId="{548330D4-90A6-4092-AE3C-8C3C93D766DE}" dt="2025-12-25T16:45:56.241" v="0" actId="47"/>
          <pc:sldLayoutMkLst>
            <pc:docMk/>
            <pc:sldMasterMk cId="3415531231" sldId="2147483672"/>
            <pc:sldLayoutMk cId="2424535139" sldId="2147483674"/>
          </pc:sldLayoutMkLst>
        </pc:sldLayoutChg>
        <pc:sldLayoutChg chg="del">
          <pc:chgData name="ong si" userId="f7666c311d02ea20" providerId="LiveId" clId="{548330D4-90A6-4092-AE3C-8C3C93D766DE}" dt="2025-12-25T16:45:56.241" v="0" actId="47"/>
          <pc:sldLayoutMkLst>
            <pc:docMk/>
            <pc:sldMasterMk cId="3415531231" sldId="2147483672"/>
            <pc:sldLayoutMk cId="987548964" sldId="2147483675"/>
          </pc:sldLayoutMkLst>
        </pc:sldLayoutChg>
        <pc:sldLayoutChg chg="del">
          <pc:chgData name="ong si" userId="f7666c311d02ea20" providerId="LiveId" clId="{548330D4-90A6-4092-AE3C-8C3C93D766DE}" dt="2025-12-25T16:45:56.241" v="0" actId="47"/>
          <pc:sldLayoutMkLst>
            <pc:docMk/>
            <pc:sldMasterMk cId="3415531231" sldId="2147483672"/>
            <pc:sldLayoutMk cId="3789390202" sldId="2147483676"/>
          </pc:sldLayoutMkLst>
        </pc:sldLayoutChg>
        <pc:sldLayoutChg chg="del">
          <pc:chgData name="ong si" userId="f7666c311d02ea20" providerId="LiveId" clId="{548330D4-90A6-4092-AE3C-8C3C93D766DE}" dt="2025-12-25T16:45:56.241" v="0" actId="47"/>
          <pc:sldLayoutMkLst>
            <pc:docMk/>
            <pc:sldMasterMk cId="3415531231" sldId="2147483672"/>
            <pc:sldLayoutMk cId="2443221979" sldId="2147483677"/>
          </pc:sldLayoutMkLst>
        </pc:sldLayoutChg>
        <pc:sldLayoutChg chg="del">
          <pc:chgData name="ong si" userId="f7666c311d02ea20" providerId="LiveId" clId="{548330D4-90A6-4092-AE3C-8C3C93D766DE}" dt="2025-12-25T16:45:56.241" v="0" actId="47"/>
          <pc:sldLayoutMkLst>
            <pc:docMk/>
            <pc:sldMasterMk cId="3415531231" sldId="2147483672"/>
            <pc:sldLayoutMk cId="4277138942" sldId="2147483678"/>
          </pc:sldLayoutMkLst>
        </pc:sldLayoutChg>
        <pc:sldLayoutChg chg="del">
          <pc:chgData name="ong si" userId="f7666c311d02ea20" providerId="LiveId" clId="{548330D4-90A6-4092-AE3C-8C3C93D766DE}" dt="2025-12-25T16:45:56.241" v="0" actId="47"/>
          <pc:sldLayoutMkLst>
            <pc:docMk/>
            <pc:sldMasterMk cId="3415531231" sldId="2147483672"/>
            <pc:sldLayoutMk cId="1222293680" sldId="2147483679"/>
          </pc:sldLayoutMkLst>
        </pc:sldLayoutChg>
        <pc:sldLayoutChg chg="del">
          <pc:chgData name="ong si" userId="f7666c311d02ea20" providerId="LiveId" clId="{548330D4-90A6-4092-AE3C-8C3C93D766DE}" dt="2025-12-25T16:45:56.241" v="0" actId="47"/>
          <pc:sldLayoutMkLst>
            <pc:docMk/>
            <pc:sldMasterMk cId="3415531231" sldId="2147483672"/>
            <pc:sldLayoutMk cId="184968047" sldId="2147483680"/>
          </pc:sldLayoutMkLst>
        </pc:sldLayoutChg>
        <pc:sldLayoutChg chg="del">
          <pc:chgData name="ong si" userId="f7666c311d02ea20" providerId="LiveId" clId="{548330D4-90A6-4092-AE3C-8C3C93D766DE}" dt="2025-12-25T16:45:56.241" v="0" actId="47"/>
          <pc:sldLayoutMkLst>
            <pc:docMk/>
            <pc:sldMasterMk cId="3415531231" sldId="2147483672"/>
            <pc:sldLayoutMk cId="1498035536" sldId="2147483681"/>
          </pc:sldLayoutMkLst>
        </pc:sldLayoutChg>
        <pc:sldLayoutChg chg="del">
          <pc:chgData name="ong si" userId="f7666c311d02ea20" providerId="LiveId" clId="{548330D4-90A6-4092-AE3C-8C3C93D766DE}" dt="2025-12-25T16:45:56.241" v="0" actId="47"/>
          <pc:sldLayoutMkLst>
            <pc:docMk/>
            <pc:sldMasterMk cId="3415531231" sldId="2147483672"/>
            <pc:sldLayoutMk cId="897776001" sldId="2147483682"/>
          </pc:sldLayoutMkLst>
        </pc:sldLayoutChg>
        <pc:sldLayoutChg chg="del">
          <pc:chgData name="ong si" userId="f7666c311d02ea20" providerId="LiveId" clId="{548330D4-90A6-4092-AE3C-8C3C93D766DE}" dt="2025-12-25T16:45:56.241" v="0" actId="47"/>
          <pc:sldLayoutMkLst>
            <pc:docMk/>
            <pc:sldMasterMk cId="3415531231" sldId="2147483672"/>
            <pc:sldLayoutMk cId="1580052175" sldId="2147483683"/>
          </pc:sldLayoutMkLst>
        </pc:sldLayoutChg>
        <pc:sldLayoutChg chg="del">
          <pc:chgData name="ong si" userId="f7666c311d02ea20" providerId="LiveId" clId="{548330D4-90A6-4092-AE3C-8C3C93D766DE}" dt="2025-12-25T16:45:56.241" v="0" actId="47"/>
          <pc:sldLayoutMkLst>
            <pc:docMk/>
            <pc:sldMasterMk cId="3415531231" sldId="2147483672"/>
            <pc:sldLayoutMk cId="4029742411"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79402-62CE-48D5-A248-AFA3AFCE5B37}"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795CC-528B-462A-9D15-12E0DFA4E815}" type="slidenum">
              <a:rPr lang="en-US" smtClean="0"/>
              <a:t>‹#›</a:t>
            </a:fld>
            <a:endParaRPr lang="en-US"/>
          </a:p>
        </p:txBody>
      </p:sp>
    </p:spTree>
    <p:extLst>
      <p:ext uri="{BB962C8B-B14F-4D97-AF65-F5344CB8AC3E}">
        <p14:creationId xmlns:p14="http://schemas.microsoft.com/office/powerpoint/2010/main" val="343566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727F-9E83-3CC5-DCB4-102AED1796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53BCE1-AFE2-311F-327B-0C35C3615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8852D7-E11B-8265-621A-9F33D316F4B8}"/>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5" name="Footer Placeholder 4">
            <a:extLst>
              <a:ext uri="{FF2B5EF4-FFF2-40B4-BE49-F238E27FC236}">
                <a16:creationId xmlns:a16="http://schemas.microsoft.com/office/drawing/2014/main" id="{E97252D9-FDD3-CC01-4381-2FAA72E4B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D3331-7CE6-21D3-DF14-52BCB840052D}"/>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2608232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A2FE-241D-1761-3274-93538FD7E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1F1B32-0C94-DFFC-9057-36B2B2FBFA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0603-B06D-2AB7-585C-6BEBAF77C722}"/>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5" name="Footer Placeholder 4">
            <a:extLst>
              <a:ext uri="{FF2B5EF4-FFF2-40B4-BE49-F238E27FC236}">
                <a16:creationId xmlns:a16="http://schemas.microsoft.com/office/drawing/2014/main" id="{E3683727-4E80-7CA0-2027-7B583B736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43B27-AAAA-79FE-41AE-51D7FC405491}"/>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3512391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D3954-609A-14B0-154F-E92585748B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7DA775-36F0-B49E-92D2-0165D663E6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66D03-3293-D4EC-DD80-8D678F6EBA7C}"/>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5" name="Footer Placeholder 4">
            <a:extLst>
              <a:ext uri="{FF2B5EF4-FFF2-40B4-BE49-F238E27FC236}">
                <a16:creationId xmlns:a16="http://schemas.microsoft.com/office/drawing/2014/main" id="{608063D8-22F8-0085-D7ED-FF908803A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5F653-9155-50D3-0273-8184395DD0C7}"/>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3199194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854811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3067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03779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34522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1251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98269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0131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83988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67D2-A9E1-29FB-C6B8-F90D6891F3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BF6D96-D6BE-CF0F-684E-7347971104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1A1B3-02C4-2B9B-1F88-F5FFDCF02390}"/>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5" name="Footer Placeholder 4">
            <a:extLst>
              <a:ext uri="{FF2B5EF4-FFF2-40B4-BE49-F238E27FC236}">
                <a16:creationId xmlns:a16="http://schemas.microsoft.com/office/drawing/2014/main" id="{1D7DB122-EA97-BD4E-A5E5-53ABAB297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A3AFD-79A4-E778-ED7E-5AFD3450CD91}"/>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1970325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4936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336069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682512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614D-B3D1-1584-CDEE-2352747DD5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E19E9F-7144-1545-A4EC-950D57CF6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F46E02-2326-63A5-C430-BADD1E1EB253}"/>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5" name="Footer Placeholder 4">
            <a:extLst>
              <a:ext uri="{FF2B5EF4-FFF2-40B4-BE49-F238E27FC236}">
                <a16:creationId xmlns:a16="http://schemas.microsoft.com/office/drawing/2014/main" id="{2CE76838-85EA-DF22-C142-19F23A7EA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4F817-EE1D-A54C-766B-1A162852DD12}"/>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1840999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D9209-B03E-3A35-1645-5A91EB4A9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8804F-F0C5-5D4C-D648-379423E1D6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954B8F-A019-A9A0-8F22-ECF2402BA3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462F8-136C-B69A-68B9-ED18A735E3E8}"/>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6" name="Footer Placeholder 5">
            <a:extLst>
              <a:ext uri="{FF2B5EF4-FFF2-40B4-BE49-F238E27FC236}">
                <a16:creationId xmlns:a16="http://schemas.microsoft.com/office/drawing/2014/main" id="{879DAA7C-B696-F574-DE78-A575323E5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A7DEF-82A8-8914-39A9-E0FA89E633F9}"/>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465062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86B4-7099-1B11-9DA1-3F9FD0E86F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4F5DD-7565-9399-4B0F-B608F16F4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7438C-FE5B-CE07-2C0C-7DDE2D912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9CE554-7D9B-1B2A-B3AD-B2F310EBAA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3C1966-AFE8-59D6-DECF-972A11663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DC5D52-7BF0-8A6C-E7DC-27E85FDE81B7}"/>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8" name="Footer Placeholder 7">
            <a:extLst>
              <a:ext uri="{FF2B5EF4-FFF2-40B4-BE49-F238E27FC236}">
                <a16:creationId xmlns:a16="http://schemas.microsoft.com/office/drawing/2014/main" id="{8134049C-3210-28C3-DDB0-2524AF8C1A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3B9D78-FC96-368E-FF37-3EDB07D9F4D9}"/>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4540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6C90B-7889-F58E-39D0-F18DE28CC8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B1A6B0-74D5-9AEF-5658-DBE16667B0EB}"/>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4" name="Footer Placeholder 3">
            <a:extLst>
              <a:ext uri="{FF2B5EF4-FFF2-40B4-BE49-F238E27FC236}">
                <a16:creationId xmlns:a16="http://schemas.microsoft.com/office/drawing/2014/main" id="{E9F1061B-7C17-84A8-B58C-E65D4674D0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8EBB79-4FF5-A242-A9EC-DCA80182C16C}"/>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845795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5069A0-436B-A115-67F1-1309FA133874}"/>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3" name="Footer Placeholder 2">
            <a:extLst>
              <a:ext uri="{FF2B5EF4-FFF2-40B4-BE49-F238E27FC236}">
                <a16:creationId xmlns:a16="http://schemas.microsoft.com/office/drawing/2014/main" id="{54E72753-BB5F-E973-D08C-9859DC21A5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8B8808-D5E9-7077-AC9C-59D62E3C4D94}"/>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550390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B6DB-5D31-1223-C732-0269754FE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722B7-C30F-8C11-72B4-27DF64C33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BF46A-B98B-4E9B-33DC-1930253B1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D6FDB-5BE4-CE7C-8454-FAFFF8356934}"/>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6" name="Footer Placeholder 5">
            <a:extLst>
              <a:ext uri="{FF2B5EF4-FFF2-40B4-BE49-F238E27FC236}">
                <a16:creationId xmlns:a16="http://schemas.microsoft.com/office/drawing/2014/main" id="{F42B7FE8-FA50-9118-5EF4-7453D590F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2E093-5D93-2234-900F-F5DC826F1392}"/>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1147422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4477-1FC4-33FC-DFCA-B02DD91A2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F44BC-464C-6140-43A5-D7EFF968C9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946E97-B882-0B81-81AB-179E2ED55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F5F47-AFAC-15D8-371D-9FBF1A7C6705}"/>
              </a:ext>
            </a:extLst>
          </p:cNvPr>
          <p:cNvSpPr>
            <a:spLocks noGrp="1"/>
          </p:cNvSpPr>
          <p:nvPr>
            <p:ph type="dt" sz="half" idx="10"/>
          </p:nvPr>
        </p:nvSpPr>
        <p:spPr/>
        <p:txBody>
          <a:bodyPr/>
          <a:lstStyle/>
          <a:p>
            <a:fld id="{A98F7801-F0EA-4C30-A5FA-CB8A0C78A99A}" type="datetimeFigureOut">
              <a:rPr lang="en-US" smtClean="0"/>
              <a:t>12/25/2025</a:t>
            </a:fld>
            <a:endParaRPr lang="en-US"/>
          </a:p>
        </p:txBody>
      </p:sp>
      <p:sp>
        <p:nvSpPr>
          <p:cNvPr id="6" name="Footer Placeholder 5">
            <a:extLst>
              <a:ext uri="{FF2B5EF4-FFF2-40B4-BE49-F238E27FC236}">
                <a16:creationId xmlns:a16="http://schemas.microsoft.com/office/drawing/2014/main" id="{391CED9A-B2E1-A23A-6500-76478EBA6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3DF8F-6D62-D304-F511-A4BAA56EE171}"/>
              </a:ext>
            </a:extLst>
          </p:cNvPr>
          <p:cNvSpPr>
            <a:spLocks noGrp="1"/>
          </p:cNvSpPr>
          <p:nvPr>
            <p:ph type="sldNum" sz="quarter" idx="12"/>
          </p:nvPr>
        </p:nvSpPr>
        <p:spPr/>
        <p:txBody>
          <a:bodyPr/>
          <a:lstStyle/>
          <a:p>
            <a:fld id="{52A2FBB9-D8FF-4949-A109-89A55EDBDCB0}" type="slidenum">
              <a:rPr lang="en-US" smtClean="0"/>
              <a:t>‹#›</a:t>
            </a:fld>
            <a:endParaRPr lang="en-US"/>
          </a:p>
        </p:txBody>
      </p:sp>
    </p:spTree>
    <p:extLst>
      <p:ext uri="{BB962C8B-B14F-4D97-AF65-F5344CB8AC3E}">
        <p14:creationId xmlns:p14="http://schemas.microsoft.com/office/powerpoint/2010/main" val="887894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5.xml"/><Relationship Id="rId2" Type="http://schemas.openxmlformats.org/officeDocument/2006/relationships/slideLayout" Target="../slideLayouts/slideLayout13.xml"/><Relationship Id="rId16" Type="http://schemas.openxmlformats.org/officeDocument/2006/relationships/tags" Target="../tags/tag4.xml"/><Relationship Id="rId20" Type="http://schemas.openxmlformats.org/officeDocument/2006/relationships/hyperlink" Target="https://www.facebook.com/groups/629898828017053"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6EEC7-5C7F-0029-32F7-150FB8C3D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8AEBDF-868A-4632-79A4-2EBF29F18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0F734-9265-8A21-CD17-ED5906663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F7801-F0EA-4C30-A5FA-CB8A0C78A99A}" type="datetimeFigureOut">
              <a:rPr lang="en-US" smtClean="0"/>
              <a:t>12/25/2025</a:t>
            </a:fld>
            <a:endParaRPr lang="en-US"/>
          </a:p>
        </p:txBody>
      </p:sp>
      <p:sp>
        <p:nvSpPr>
          <p:cNvPr id="5" name="Footer Placeholder 4">
            <a:extLst>
              <a:ext uri="{FF2B5EF4-FFF2-40B4-BE49-F238E27FC236}">
                <a16:creationId xmlns:a16="http://schemas.microsoft.com/office/drawing/2014/main" id="{86F1020D-8AF0-AA57-16BC-504F0197A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EDF2A9-996E-F3BD-99F7-7F1F1B56F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2FBB9-D8FF-4949-A109-89A55EDBDCB0}" type="slidenum">
              <a:rPr lang="en-US" smtClean="0"/>
              <a:t>‹#›</a:t>
            </a:fld>
            <a:endParaRPr lang="en-US"/>
          </a:p>
        </p:txBody>
      </p:sp>
    </p:spTree>
    <p:extLst>
      <p:ext uri="{BB962C8B-B14F-4D97-AF65-F5344CB8AC3E}">
        <p14:creationId xmlns:p14="http://schemas.microsoft.com/office/powerpoint/2010/main" val="1048005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8" name="Picture 7">
            <a:extLst>
              <a:ext uri="{FF2B5EF4-FFF2-40B4-BE49-F238E27FC236}">
                <a16:creationId xmlns:a16="http://schemas.microsoft.com/office/drawing/2014/main" id="{DB982904-CF7B-909E-DF58-41FC1BDF0962}"/>
              </a:ext>
            </a:extLst>
          </p:cNvPr>
          <p:cNvPicPr>
            <a:picLocks noChangeAspect="1"/>
          </p:cNvPicPr>
          <p:nvPr userDrawn="1"/>
        </p:nvPicPr>
        <p:blipFill>
          <a:blip r:embed="rId19"/>
          <a:stretch>
            <a:fillRect/>
          </a:stretch>
        </p:blipFill>
        <p:spPr>
          <a:xfrm>
            <a:off x="0" y="0"/>
            <a:ext cx="12192000" cy="6858000"/>
          </a:xfrm>
          <a:prstGeom prst="rect">
            <a:avLst/>
          </a:prstGeom>
        </p:spPr>
      </p:pic>
      <p:sp>
        <p:nvSpPr>
          <p:cNvPr id="7" name="TextBox 3">
            <a:extLst>
              <a:ext uri="{FF2B5EF4-FFF2-40B4-BE49-F238E27FC236}">
                <a16:creationId xmlns:a16="http://schemas.microsoft.com/office/drawing/2014/main" id="{845283B0-5789-579B-28B2-66134B4112C0}"/>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A2ECFBCD-A259-30FF-2643-9F9C75C7B4C8}"/>
              </a:ext>
            </a:extLst>
          </p:cNvPr>
          <p:cNvSpPr txBox="1">
            <a:spLocks/>
          </p:cNvSpPr>
          <p:nvPr userDrawn="1"/>
        </p:nvSpPr>
        <p:spPr>
          <a:xfrm>
            <a:off x="10975792" y="0"/>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10" name="Picture 9">
            <a:extLst>
              <a:ext uri="{FF2B5EF4-FFF2-40B4-BE49-F238E27FC236}">
                <a16:creationId xmlns:a16="http://schemas.microsoft.com/office/drawing/2014/main" id="{A73B5E38-984D-54F1-CE47-9FE4FD3470C1}"/>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1" name="Picture 10">
            <a:extLst>
              <a:ext uri="{FF2B5EF4-FFF2-40B4-BE49-F238E27FC236}">
                <a16:creationId xmlns:a16="http://schemas.microsoft.com/office/drawing/2014/main" id="{DD315E67-8BD7-8551-2A1E-0D3ADF6AF37E}"/>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2" name="Picture 11">
            <a:extLst>
              <a:ext uri="{FF2B5EF4-FFF2-40B4-BE49-F238E27FC236}">
                <a16:creationId xmlns:a16="http://schemas.microsoft.com/office/drawing/2014/main" id="{0E698017-068A-4A0E-32FC-875B6F8E5368}"/>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3" name="Picture 12">
            <a:extLst>
              <a:ext uri="{FF2B5EF4-FFF2-40B4-BE49-F238E27FC236}">
                <a16:creationId xmlns:a16="http://schemas.microsoft.com/office/drawing/2014/main" id="{9EAB3626-CBA3-A2BF-B10A-39A1EE2D1D1E}"/>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a:extLst>
              <a:ext uri="{FF2B5EF4-FFF2-40B4-BE49-F238E27FC236}">
                <a16:creationId xmlns:a16="http://schemas.microsoft.com/office/drawing/2014/main" id="{FB78FF02-F00B-2C23-E844-BF51050CDF9C}"/>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5" name="Title 1">
            <a:extLst>
              <a:ext uri="{FF2B5EF4-FFF2-40B4-BE49-F238E27FC236}">
                <a16:creationId xmlns:a16="http://schemas.microsoft.com/office/drawing/2014/main" id="{BB848CE4-4699-7B9D-3E25-C7FDAEA0F523}"/>
              </a:ext>
            </a:extLst>
          </p:cNvPr>
          <p:cNvSpPr txBox="1">
            <a:spLocks/>
          </p:cNvSpPr>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6" name="Picture 15">
            <a:extLst>
              <a:ext uri="{FF2B5EF4-FFF2-40B4-BE49-F238E27FC236}">
                <a16:creationId xmlns:a16="http://schemas.microsoft.com/office/drawing/2014/main" id="{EB4EE61C-B525-FC44-7112-B5F714B41421}"/>
              </a:ext>
            </a:extLst>
          </p:cNvPr>
          <p:cNvPicPr>
            <a:picLocks noChangeAspect="1"/>
          </p:cNvPicPr>
          <p:nvPr userDrawn="1"/>
        </p:nvPicPr>
        <p:blipFill>
          <a:blip r:embed="rId22"/>
          <a:stretch>
            <a:fillRect/>
          </a:stretch>
        </p:blipFill>
        <p:spPr>
          <a:xfrm>
            <a:off x="523006" y="7903349"/>
            <a:ext cx="2188654" cy="2658086"/>
          </a:xfrm>
          <a:prstGeom prst="rect">
            <a:avLst/>
          </a:prstGeom>
        </p:spPr>
      </p:pic>
      <p:pic>
        <p:nvPicPr>
          <p:cNvPr id="17" name="Picture 16">
            <a:extLst>
              <a:ext uri="{FF2B5EF4-FFF2-40B4-BE49-F238E27FC236}">
                <a16:creationId xmlns:a16="http://schemas.microsoft.com/office/drawing/2014/main" id="{59528245-3E02-0954-0A27-277314ACF5F4}"/>
              </a:ext>
            </a:extLst>
          </p:cNvPr>
          <p:cNvPicPr>
            <a:picLocks noChangeAspect="1"/>
          </p:cNvPicPr>
          <p:nvPr userDrawn="1"/>
        </p:nvPicPr>
        <p:blipFill>
          <a:blip r:embed="rId22"/>
          <a:stretch>
            <a:fillRect/>
          </a:stretch>
        </p:blipFill>
        <p:spPr>
          <a:xfrm>
            <a:off x="-8487112" y="-76200"/>
            <a:ext cx="2188654" cy="2658086"/>
          </a:xfrm>
          <a:prstGeom prst="rect">
            <a:avLst/>
          </a:prstGeom>
        </p:spPr>
      </p:pic>
    </p:spTree>
    <p:custDataLst>
      <p:tags r:id="rId13"/>
    </p:custDataLst>
    <p:extLst>
      <p:ext uri="{BB962C8B-B14F-4D97-AF65-F5344CB8AC3E}">
        <p14:creationId xmlns:p14="http://schemas.microsoft.com/office/powerpoint/2010/main" val="555480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79.xml"/><Relationship Id="rId7" Type="http://schemas.openxmlformats.org/officeDocument/2006/relationships/image" Target="../media/image34.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audio" Target="../media/audio2.wav"/><Relationship Id="rId5" Type="http://schemas.openxmlformats.org/officeDocument/2006/relationships/slideLayout" Target="../slideLayouts/slideLayout18.xml"/><Relationship Id="rId4"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85.xml"/><Relationship Id="rId7" Type="http://schemas.openxmlformats.org/officeDocument/2006/relationships/image" Target="../media/image34.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audio" Target="../media/audio2.wav"/><Relationship Id="rId5" Type="http://schemas.openxmlformats.org/officeDocument/2006/relationships/slideLayout" Target="../slideLayouts/slideLayout18.xml"/><Relationship Id="rId4" Type="http://schemas.openxmlformats.org/officeDocument/2006/relationships/tags" Target="../tags/tag8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17.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6.png"/><Relationship Id="rId11" Type="http://schemas.openxmlformats.org/officeDocument/2006/relationships/image" Target="../media/image37.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png"/><Relationship Id="rId3" Type="http://schemas.openxmlformats.org/officeDocument/2006/relationships/slideLayout" Target="../slideLayouts/slideLayout13.xml"/><Relationship Id="rId7" Type="http://schemas.openxmlformats.org/officeDocument/2006/relationships/image" Target="../media/image7.png"/><Relationship Id="rId12" Type="http://schemas.openxmlformats.org/officeDocument/2006/relationships/image" Target="../media/image39.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15.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17.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6.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6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3.xml"/><Relationship Id="rId7" Type="http://schemas.openxmlformats.org/officeDocument/2006/relationships/image" Target="../media/image17.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6.pn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7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75.xml"/><Relationship Id="rId7" Type="http://schemas.openxmlformats.org/officeDocument/2006/relationships/image" Target="../media/image34.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audio" Target="../media/audio2.wav"/><Relationship Id="rId5" Type="http://schemas.openxmlformats.org/officeDocument/2006/relationships/slideLayout" Target="../slideLayouts/slideLayout18.xml"/><Relationship Id="rId4" Type="http://schemas.openxmlformats.org/officeDocument/2006/relationships/tags" Target="../tags/tag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6" name="图片 5"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7" name="图片 6" descr="白板"/>
          <p:cNvPicPr>
            <a:picLocks noChangeAspect="1"/>
          </p:cNvPicPr>
          <p:nvPr/>
        </p:nvPicPr>
        <p:blipFill>
          <a:blip r:embed="rId7" cstate="screen">
            <a:extLst>
              <a:ext uri="{28A0092B-C50C-407E-A947-70E740481C1C}">
                <a14:useLocalDpi xmlns:a14="http://schemas.microsoft.com/office/drawing/2010/main"/>
              </a:ext>
            </a:extLst>
          </a:blip>
          <a:srcRect l="3932" t="6683" r="4106" b="6126"/>
          <a:stretch>
            <a:fillRect/>
          </a:stretch>
        </p:blipFill>
        <p:spPr>
          <a:xfrm>
            <a:off x="573405" y="301956"/>
            <a:ext cx="11415802" cy="5323177"/>
          </a:xfrm>
          <a:prstGeom prst="rect">
            <a:avLst/>
          </a:prstGeom>
        </p:spPr>
      </p:pic>
      <p:pic>
        <p:nvPicPr>
          <p:cNvPr id="8" name="图片 7" descr="3"/>
          <p:cNvPicPr>
            <a:picLocks noChangeAspect="1"/>
          </p:cNvPicPr>
          <p:nvPr/>
        </p:nvPicPr>
        <p:blipFill>
          <a:blip r:embed="rId8"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9" name="图片 8" descr="2"/>
          <p:cNvPicPr>
            <a:picLocks noChangeAspect="1"/>
          </p:cNvPicPr>
          <p:nvPr/>
        </p:nvPicPr>
        <p:blipFill>
          <a:blip r:embed="rId9"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0" name="图片 9" descr="千库网_儿童节卡通植物装饰清新边框_元素编号12228134"/>
          <p:cNvPicPr>
            <a:picLocks noChangeAspect="1"/>
          </p:cNvPicPr>
          <p:nvPr/>
        </p:nvPicPr>
        <p:blipFill>
          <a:blip r:embed="rId10" cstate="screen">
            <a:extLst>
              <a:ext uri="{28A0092B-C50C-407E-A947-70E740481C1C}">
                <a14:useLocalDpi xmlns:a14="http://schemas.microsoft.com/office/drawing/2010/main"/>
              </a:ext>
            </a:extLst>
          </a:blip>
          <a:srcRect r="40325" b="78917"/>
          <a:stretch>
            <a:fillRect/>
          </a:stretch>
        </p:blipFill>
        <p:spPr>
          <a:xfrm>
            <a:off x="-10795" y="-163195"/>
            <a:ext cx="3279140" cy="1738630"/>
          </a:xfrm>
          <a:prstGeom prst="rect">
            <a:avLst/>
          </a:prstGeom>
        </p:spPr>
      </p:pic>
      <p:pic>
        <p:nvPicPr>
          <p:cNvPr id="12" name="图片 11" descr="千库网_儿童节卡通植物装饰清新边框_元素编号12228134"/>
          <p:cNvPicPr>
            <a:picLocks noChangeAspect="1"/>
          </p:cNvPicPr>
          <p:nvPr/>
        </p:nvPicPr>
        <p:blipFill>
          <a:blip r:embed="rId11" cstate="screen">
            <a:extLst>
              <a:ext uri="{28A0092B-C50C-407E-A947-70E740481C1C}">
                <a14:useLocalDpi xmlns:a14="http://schemas.microsoft.com/office/drawing/2010/main"/>
              </a:ext>
            </a:extLst>
          </a:blip>
          <a:srcRect t="66585" r="107" b="282"/>
          <a:stretch>
            <a:fillRect/>
          </a:stretch>
        </p:blipFill>
        <p:spPr>
          <a:xfrm>
            <a:off x="4056380" y="4763770"/>
            <a:ext cx="4211320" cy="2094865"/>
          </a:xfrm>
          <a:prstGeom prst="rect">
            <a:avLst/>
          </a:prstGeom>
        </p:spPr>
      </p:pic>
      <p:pic>
        <p:nvPicPr>
          <p:cNvPr id="22" name="Picture 21">
            <a:extLst>
              <a:ext uri="{FF2B5EF4-FFF2-40B4-BE49-F238E27FC236}">
                <a16:creationId xmlns:a16="http://schemas.microsoft.com/office/drawing/2014/main" id="{B524E5A2-270A-9B54-E9FB-0A5DE6C82C77}"/>
              </a:ext>
            </a:extLst>
          </p:cNvPr>
          <p:cNvPicPr>
            <a:picLocks noChangeAspect="1"/>
          </p:cNvPicPr>
          <p:nvPr/>
        </p:nvPicPr>
        <p:blipFill>
          <a:blip r:embed="rId12"/>
          <a:stretch>
            <a:fillRect/>
          </a:stretch>
        </p:blipFill>
        <p:spPr>
          <a:xfrm>
            <a:off x="5401268" y="4408473"/>
            <a:ext cx="2449184" cy="1038609"/>
          </a:xfrm>
          <a:prstGeom prst="rect">
            <a:avLst/>
          </a:prstGeom>
        </p:spPr>
      </p:pic>
      <p:pic>
        <p:nvPicPr>
          <p:cNvPr id="2" name="Picture 1">
            <a:extLst>
              <a:ext uri="{FF2B5EF4-FFF2-40B4-BE49-F238E27FC236}">
                <a16:creationId xmlns:a16="http://schemas.microsoft.com/office/drawing/2014/main" id="{2072130B-B1EA-F9DF-C3A0-C3ACE4F138A7}"/>
              </a:ext>
            </a:extLst>
          </p:cNvPr>
          <p:cNvPicPr>
            <a:picLocks noChangeAspect="1"/>
          </p:cNvPicPr>
          <p:nvPr/>
        </p:nvPicPr>
        <p:blipFill>
          <a:blip r:embed="rId13"/>
          <a:stretch>
            <a:fillRect/>
          </a:stretch>
        </p:blipFill>
        <p:spPr>
          <a:xfrm>
            <a:off x="958996" y="1473064"/>
            <a:ext cx="10601863" cy="3036071"/>
          </a:xfrm>
          <a:prstGeom prst="rect">
            <a:avLst/>
          </a:prstGeom>
        </p:spPr>
      </p:pic>
      <p:pic>
        <p:nvPicPr>
          <p:cNvPr id="3" name="Picture 2">
            <a:extLst>
              <a:ext uri="{FF2B5EF4-FFF2-40B4-BE49-F238E27FC236}">
                <a16:creationId xmlns:a16="http://schemas.microsoft.com/office/drawing/2014/main" id="{B2980087-9998-BCA7-44E5-0B7B05539FBF}"/>
              </a:ext>
            </a:extLst>
          </p:cNvPr>
          <p:cNvPicPr>
            <a:picLocks noChangeAspect="1"/>
          </p:cNvPicPr>
          <p:nvPr/>
        </p:nvPicPr>
        <p:blipFill>
          <a:blip r:embed="rId14"/>
          <a:stretch>
            <a:fillRect/>
          </a:stretch>
        </p:blipFill>
        <p:spPr>
          <a:xfrm>
            <a:off x="5512069" y="420357"/>
            <a:ext cx="2755631" cy="1469263"/>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0EBC40-0663-9DBA-92B8-3ECEBA2FA805}"/>
              </a:ext>
            </a:extLst>
          </p:cNvPr>
          <p:cNvGrpSpPr/>
          <p:nvPr/>
        </p:nvGrpSpPr>
        <p:grpSpPr>
          <a:xfrm>
            <a:off x="2315563" y="414464"/>
            <a:ext cx="9272372" cy="853085"/>
            <a:chOff x="9161849" y="-252331"/>
            <a:chExt cx="28745228" cy="853085"/>
          </a:xfrm>
        </p:grpSpPr>
        <p:sp>
          <p:nvSpPr>
            <p:cNvPr id="8" name="Rectangle: Rounded Corners 7">
              <a:extLst>
                <a:ext uri="{FF2B5EF4-FFF2-40B4-BE49-F238E27FC236}">
                  <a16:creationId xmlns:a16="http://schemas.microsoft.com/office/drawing/2014/main" id="{4502C583-99ED-5525-EAE2-8FFBD210BF01}"/>
                </a:ext>
              </a:extLst>
            </p:cNvPr>
            <p:cNvSpPr/>
            <p:nvPr/>
          </p:nvSpPr>
          <p:spPr>
            <a:xfrm>
              <a:off x="9161849" y="-217141"/>
              <a:ext cx="28745225" cy="817895"/>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TextBox 8">
              <a:extLst>
                <a:ext uri="{FF2B5EF4-FFF2-40B4-BE49-F238E27FC236}">
                  <a16:creationId xmlns:a16="http://schemas.microsoft.com/office/drawing/2014/main" id="{339855C2-A488-6BA5-B2D3-EE5DC3F19A28}"/>
                </a:ext>
              </a:extLst>
            </p:cNvPr>
            <p:cNvSpPr txBox="1"/>
            <p:nvPr/>
          </p:nvSpPr>
          <p:spPr>
            <a:xfrm>
              <a:off x="9223993" y="-252331"/>
              <a:ext cx="2868308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Cho </a:t>
              </a:r>
              <a:r>
                <a:rPr lang="en-US" sz="4000" b="1" dirty="0" err="1">
                  <a:latin typeface="Cambria" panose="02040503050406030204" pitchFamily="18" charset="0"/>
                  <a:cs typeface="Arial" panose="020B0604020202020204" pitchFamily="34" charset="0"/>
                </a:rPr>
                <a:t>bốn</a:t>
              </a:r>
              <a:r>
                <a:rPr lang="en-US" sz="4000" b="1" dirty="0">
                  <a:latin typeface="Cambria" panose="02040503050406030204" pitchFamily="18" charset="0"/>
                  <a:cs typeface="Arial" panose="020B0604020202020204" pitchFamily="34" charset="0"/>
                </a:rPr>
                <a:t> ca </a:t>
              </a:r>
              <a:r>
                <a:rPr lang="en-US" sz="4000" b="1" dirty="0" err="1">
                  <a:latin typeface="Cambria" panose="02040503050406030204" pitchFamily="18" charset="0"/>
                  <a:cs typeface="Arial" panose="020B0604020202020204" pitchFamily="34" charset="0"/>
                </a:rPr>
                <a:t>đựng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lượng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nước</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như</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sau</a:t>
              </a:r>
              <a:r>
                <a:rPr lang="en-US" sz="4000" b="1" dirty="0">
                  <a:latin typeface="Cambria" panose="02040503050406030204" pitchFamily="18" charset="0"/>
                  <a:cs typeface="Arial" panose="020B0604020202020204" pitchFamily="34" charset="0"/>
                </a:rPr>
                <a:t>:</a:t>
              </a:r>
            </a:p>
          </p:txBody>
        </p:sp>
      </p:grpSp>
      <p:grpSp>
        <p:nvGrpSpPr>
          <p:cNvPr id="18" name="Group 17">
            <a:extLst>
              <a:ext uri="{FF2B5EF4-FFF2-40B4-BE49-F238E27FC236}">
                <a16:creationId xmlns:a16="http://schemas.microsoft.com/office/drawing/2014/main" id="{5F54880A-863E-2A67-D538-6DBB61565F9B}"/>
              </a:ext>
            </a:extLst>
          </p:cNvPr>
          <p:cNvGrpSpPr/>
          <p:nvPr/>
        </p:nvGrpSpPr>
        <p:grpSpPr>
          <a:xfrm>
            <a:off x="475076" y="1389976"/>
            <a:ext cx="2937785" cy="2923670"/>
            <a:chOff x="475076" y="2284659"/>
            <a:chExt cx="2937785" cy="2923670"/>
          </a:xfrm>
        </p:grpSpPr>
        <p:pic>
          <p:nvPicPr>
            <p:cNvPr id="11" name="Picture 10">
              <a:extLst>
                <a:ext uri="{FF2B5EF4-FFF2-40B4-BE49-F238E27FC236}">
                  <a16:creationId xmlns:a16="http://schemas.microsoft.com/office/drawing/2014/main" id="{F8E1D900-B10D-513C-AE13-CA8FEF8D98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75076" y="2284659"/>
              <a:ext cx="2937785" cy="2923670"/>
            </a:xfrm>
            <a:prstGeom prst="rect">
              <a:avLst/>
            </a:prstGeom>
          </p:spPr>
        </p:pic>
        <p:sp>
          <p:nvSpPr>
            <p:cNvPr id="17" name="TextBox 16">
              <a:extLst>
                <a:ext uri="{FF2B5EF4-FFF2-40B4-BE49-F238E27FC236}">
                  <a16:creationId xmlns:a16="http://schemas.microsoft.com/office/drawing/2014/main" id="{60BFFE05-D4E5-94C1-8F62-6E9820A31AC9}"/>
                </a:ext>
              </a:extLst>
            </p:cNvPr>
            <p:cNvSpPr txBox="1"/>
            <p:nvPr/>
          </p:nvSpPr>
          <p:spPr>
            <a:xfrm>
              <a:off x="904011" y="3504001"/>
              <a:ext cx="1980163" cy="646331"/>
            </a:xfrm>
            <a:prstGeom prst="rect">
              <a:avLst/>
            </a:prstGeom>
            <a:noFill/>
          </p:spPr>
          <p:txBody>
            <a:bodyPr wrap="square" rtlCol="0">
              <a:spAutoFit/>
            </a:bodyPr>
            <a:lstStyle/>
            <a:p>
              <a:pPr algn="ctr"/>
              <a:r>
                <a:rPr lang="en-US" sz="3600" b="1" dirty="0">
                  <a:latin typeface="Cambria" panose="02040503050406030204" pitchFamily="18" charset="0"/>
                  <a:cs typeface="Arial" panose="020B0604020202020204" pitchFamily="34" charset="0"/>
                </a:rPr>
                <a:t>300 ml</a:t>
              </a:r>
            </a:p>
          </p:txBody>
        </p:sp>
      </p:grpSp>
      <p:grpSp>
        <p:nvGrpSpPr>
          <p:cNvPr id="20" name="Group 19">
            <a:extLst>
              <a:ext uri="{FF2B5EF4-FFF2-40B4-BE49-F238E27FC236}">
                <a16:creationId xmlns:a16="http://schemas.microsoft.com/office/drawing/2014/main" id="{A322D86D-88CC-7BAA-EF8B-85ACC86D9A08}"/>
              </a:ext>
            </a:extLst>
          </p:cNvPr>
          <p:cNvGrpSpPr/>
          <p:nvPr/>
        </p:nvGrpSpPr>
        <p:grpSpPr>
          <a:xfrm>
            <a:off x="3811208" y="2197652"/>
            <a:ext cx="2126211" cy="2115994"/>
            <a:chOff x="3811208" y="3092335"/>
            <a:chExt cx="2126211" cy="2115994"/>
          </a:xfrm>
        </p:grpSpPr>
        <p:pic>
          <p:nvPicPr>
            <p:cNvPr id="14" name="Picture 13">
              <a:extLst>
                <a:ext uri="{FF2B5EF4-FFF2-40B4-BE49-F238E27FC236}">
                  <a16:creationId xmlns:a16="http://schemas.microsoft.com/office/drawing/2014/main" id="{867A963B-04E1-1489-84D0-C1C2A33CD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811208" y="3092335"/>
              <a:ext cx="2126211" cy="2115994"/>
            </a:xfrm>
            <a:prstGeom prst="rect">
              <a:avLst/>
            </a:prstGeom>
          </p:spPr>
        </p:pic>
        <p:sp>
          <p:nvSpPr>
            <p:cNvPr id="19" name="TextBox 18">
              <a:extLst>
                <a:ext uri="{FF2B5EF4-FFF2-40B4-BE49-F238E27FC236}">
                  <a16:creationId xmlns:a16="http://schemas.microsoft.com/office/drawing/2014/main" id="{45FE86EE-E286-0EA1-D995-D23EF8AF9697}"/>
                </a:ext>
              </a:extLst>
            </p:cNvPr>
            <p:cNvSpPr txBox="1"/>
            <p:nvPr/>
          </p:nvSpPr>
          <p:spPr>
            <a:xfrm>
              <a:off x="3811208" y="3827166"/>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150 ml</a:t>
              </a:r>
            </a:p>
          </p:txBody>
        </p:sp>
      </p:grpSp>
      <p:grpSp>
        <p:nvGrpSpPr>
          <p:cNvPr id="22" name="Group 21">
            <a:extLst>
              <a:ext uri="{FF2B5EF4-FFF2-40B4-BE49-F238E27FC236}">
                <a16:creationId xmlns:a16="http://schemas.microsoft.com/office/drawing/2014/main" id="{DD6B29D8-1B02-4262-8E45-1D7D9287B1DD}"/>
              </a:ext>
            </a:extLst>
          </p:cNvPr>
          <p:cNvGrpSpPr/>
          <p:nvPr/>
        </p:nvGrpSpPr>
        <p:grpSpPr>
          <a:xfrm>
            <a:off x="6318814" y="1865142"/>
            <a:ext cx="2460325" cy="2448504"/>
            <a:chOff x="6318814" y="2759825"/>
            <a:chExt cx="2460325" cy="2448504"/>
          </a:xfrm>
        </p:grpSpPr>
        <p:pic>
          <p:nvPicPr>
            <p:cNvPr id="16" name="Picture 15">
              <a:extLst>
                <a:ext uri="{FF2B5EF4-FFF2-40B4-BE49-F238E27FC236}">
                  <a16:creationId xmlns:a16="http://schemas.microsoft.com/office/drawing/2014/main" id="{43A7F619-FC9F-0F0B-D1F9-E96BCA5F55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318814" y="2759825"/>
              <a:ext cx="2460325" cy="2448504"/>
            </a:xfrm>
            <a:prstGeom prst="rect">
              <a:avLst/>
            </a:prstGeom>
          </p:spPr>
        </p:pic>
        <p:sp>
          <p:nvSpPr>
            <p:cNvPr id="21" name="TextBox 20">
              <a:extLst>
                <a:ext uri="{FF2B5EF4-FFF2-40B4-BE49-F238E27FC236}">
                  <a16:creationId xmlns:a16="http://schemas.microsoft.com/office/drawing/2014/main" id="{B444C269-0592-3AB8-4D0A-C59E50E7651D}"/>
                </a:ext>
              </a:extLst>
            </p:cNvPr>
            <p:cNvSpPr txBox="1"/>
            <p:nvPr/>
          </p:nvSpPr>
          <p:spPr>
            <a:xfrm>
              <a:off x="6492394" y="3752261"/>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200 ml</a:t>
              </a:r>
            </a:p>
          </p:txBody>
        </p:sp>
      </p:grpSp>
      <p:grpSp>
        <p:nvGrpSpPr>
          <p:cNvPr id="25" name="Group 24">
            <a:extLst>
              <a:ext uri="{FF2B5EF4-FFF2-40B4-BE49-F238E27FC236}">
                <a16:creationId xmlns:a16="http://schemas.microsoft.com/office/drawing/2014/main" id="{2E4EFA64-1652-4419-BB20-B0991DB835B6}"/>
              </a:ext>
            </a:extLst>
          </p:cNvPr>
          <p:cNvGrpSpPr/>
          <p:nvPr/>
        </p:nvGrpSpPr>
        <p:grpSpPr>
          <a:xfrm>
            <a:off x="8951771" y="1514801"/>
            <a:ext cx="2765153" cy="2751866"/>
            <a:chOff x="8951771" y="2409484"/>
            <a:chExt cx="2765153" cy="2751866"/>
          </a:xfrm>
        </p:grpSpPr>
        <p:pic>
          <p:nvPicPr>
            <p:cNvPr id="15" name="Picture 14">
              <a:extLst>
                <a:ext uri="{FF2B5EF4-FFF2-40B4-BE49-F238E27FC236}">
                  <a16:creationId xmlns:a16="http://schemas.microsoft.com/office/drawing/2014/main" id="{30B7D4B7-AD27-D6F8-F6EC-0DB6BFE5E8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951771" y="2409484"/>
              <a:ext cx="2765153" cy="2751866"/>
            </a:xfrm>
            <a:prstGeom prst="rect">
              <a:avLst/>
            </a:prstGeom>
          </p:spPr>
        </p:pic>
        <p:sp>
          <p:nvSpPr>
            <p:cNvPr id="24" name="TextBox 23">
              <a:extLst>
                <a:ext uri="{FF2B5EF4-FFF2-40B4-BE49-F238E27FC236}">
                  <a16:creationId xmlns:a16="http://schemas.microsoft.com/office/drawing/2014/main" id="{004AA68A-88E8-D3DA-3E89-F2A8E3AA8FDA}"/>
                </a:ext>
              </a:extLst>
            </p:cNvPr>
            <p:cNvSpPr txBox="1"/>
            <p:nvPr/>
          </p:nvSpPr>
          <p:spPr>
            <a:xfrm>
              <a:off x="9300243" y="3565557"/>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250 ml</a:t>
              </a:r>
            </a:p>
          </p:txBody>
        </p:sp>
      </p:grpSp>
      <p:grpSp>
        <p:nvGrpSpPr>
          <p:cNvPr id="26" name="Group 25">
            <a:extLst>
              <a:ext uri="{FF2B5EF4-FFF2-40B4-BE49-F238E27FC236}">
                <a16:creationId xmlns:a16="http://schemas.microsoft.com/office/drawing/2014/main" id="{C5FAA566-E372-A8AC-4761-97C58EFADBD7}"/>
              </a:ext>
            </a:extLst>
          </p:cNvPr>
          <p:cNvGrpSpPr/>
          <p:nvPr/>
        </p:nvGrpSpPr>
        <p:grpSpPr>
          <a:xfrm>
            <a:off x="230660" y="5572118"/>
            <a:ext cx="11357274" cy="734940"/>
            <a:chOff x="-1837176" y="3349099"/>
            <a:chExt cx="12209666" cy="760811"/>
          </a:xfrm>
        </p:grpSpPr>
        <p:sp>
          <p:nvSpPr>
            <p:cNvPr id="27" name="Rectangle: Rounded Corners 26">
              <a:extLst>
                <a:ext uri="{FF2B5EF4-FFF2-40B4-BE49-F238E27FC236}">
                  <a16:creationId xmlns:a16="http://schemas.microsoft.com/office/drawing/2014/main" id="{FEA24EC5-69B0-3B20-4D35-ED924249BAE6}"/>
                </a:ext>
              </a:extLst>
            </p:cNvPr>
            <p:cNvSpPr/>
            <p:nvPr/>
          </p:nvSpPr>
          <p:spPr>
            <a:xfrm>
              <a:off x="-1674071" y="3411654"/>
              <a:ext cx="12046560" cy="698256"/>
            </a:xfrm>
            <a:prstGeom prst="roundRect">
              <a:avLst>
                <a:gd name="adj" fmla="val 44883"/>
              </a:avLst>
            </a:prstGeom>
            <a:solidFill>
              <a:schemeClr val="accent3">
                <a:lumMod val="20000"/>
                <a:lumOff val="80000"/>
              </a:scheme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C66D5C5-9FB6-9CD4-F10C-077D44F986AC}"/>
                </a:ext>
              </a:extLst>
            </p:cNvPr>
            <p:cNvSpPr txBox="1"/>
            <p:nvPr/>
          </p:nvSpPr>
          <p:spPr>
            <a:xfrm>
              <a:off x="-1837176" y="3349099"/>
              <a:ext cx="12209666" cy="732804"/>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b) </a:t>
              </a:r>
              <a:r>
                <a:rPr lang="en-US" sz="4000" b="1" dirty="0" err="1">
                  <a:latin typeface="Cambria" panose="02040503050406030204" pitchFamily="18" charset="0"/>
                  <a:cs typeface="Arial" panose="020B0604020202020204" pitchFamily="34" charset="0"/>
                </a:rPr>
                <a:t>Tìm</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hai</a:t>
              </a:r>
              <a:r>
                <a:rPr lang="en-US" sz="4000" b="1" dirty="0">
                  <a:latin typeface="Cambria" panose="02040503050406030204" pitchFamily="18" charset="0"/>
                  <a:cs typeface="Arial" panose="020B0604020202020204" pitchFamily="34" charset="0"/>
                </a:rPr>
                <a:t> ca </a:t>
              </a:r>
              <a:r>
                <a:rPr lang="en-US" sz="4000" b="1" dirty="0" err="1">
                  <a:latin typeface="Cambria" panose="02040503050406030204" pitchFamily="18" charset="0"/>
                  <a:cs typeface="Arial" panose="020B0604020202020204" pitchFamily="34" charset="0"/>
                </a:rPr>
                <a:t>khác</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nhau</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để</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được</a:t>
              </a:r>
              <a:r>
                <a:rPr lang="en-US" sz="4000" b="1" dirty="0">
                  <a:latin typeface="Cambria" panose="02040503050406030204" pitchFamily="18" charset="0"/>
                  <a:cs typeface="Arial" panose="020B0604020202020204" pitchFamily="34" charset="0"/>
                </a:rPr>
                <a:t> 350 ml </a:t>
              </a:r>
              <a:r>
                <a:rPr lang="en-US" sz="4000" b="1" dirty="0" err="1">
                  <a:latin typeface="Cambria" panose="02040503050406030204" pitchFamily="18" charset="0"/>
                  <a:cs typeface="Arial" panose="020B0604020202020204" pitchFamily="34" charset="0"/>
                </a:rPr>
                <a:t>nước</a:t>
              </a:r>
              <a:r>
                <a:rPr lang="en-US" sz="4000" b="1" dirty="0">
                  <a:latin typeface="Cambria" panose="02040503050406030204" pitchFamily="18" charset="0"/>
                  <a:cs typeface="Arial" panose="020B0604020202020204" pitchFamily="34" charset="0"/>
                </a:rPr>
                <a:t>.</a:t>
              </a:r>
            </a:p>
          </p:txBody>
        </p:sp>
      </p:grpSp>
      <p:grpSp>
        <p:nvGrpSpPr>
          <p:cNvPr id="29" name="Group 28">
            <a:extLst>
              <a:ext uri="{FF2B5EF4-FFF2-40B4-BE49-F238E27FC236}">
                <a16:creationId xmlns:a16="http://schemas.microsoft.com/office/drawing/2014/main" id="{2E678B89-5558-3278-D54C-9C17097621DA}"/>
              </a:ext>
            </a:extLst>
          </p:cNvPr>
          <p:cNvGrpSpPr/>
          <p:nvPr/>
        </p:nvGrpSpPr>
        <p:grpSpPr>
          <a:xfrm>
            <a:off x="1471342" y="4344303"/>
            <a:ext cx="845499" cy="929941"/>
            <a:chOff x="759954" y="678002"/>
            <a:chExt cx="845499" cy="929941"/>
          </a:xfrm>
        </p:grpSpPr>
        <p:sp>
          <p:nvSpPr>
            <p:cNvPr id="30" name="Flowchart: Connector 29">
              <a:extLst>
                <a:ext uri="{FF2B5EF4-FFF2-40B4-BE49-F238E27FC236}">
                  <a16:creationId xmlns:a16="http://schemas.microsoft.com/office/drawing/2014/main" id="{A4CB9AA6-88EA-1D40-E800-C882B139A10E}"/>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PA-文本框 54">
              <a:extLst>
                <a:ext uri="{FF2B5EF4-FFF2-40B4-BE49-F238E27FC236}">
                  <a16:creationId xmlns:a16="http://schemas.microsoft.com/office/drawing/2014/main" id="{4A795085-6823-1A7B-CEDD-759F3B52D6D7}"/>
                </a:ext>
              </a:extLst>
            </p:cNvPr>
            <p:cNvSpPr txBox="1"/>
            <p:nvPr>
              <p:custDataLst>
                <p:tags r:id="rId4"/>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A</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2" name="Group 31">
            <a:extLst>
              <a:ext uri="{FF2B5EF4-FFF2-40B4-BE49-F238E27FC236}">
                <a16:creationId xmlns:a16="http://schemas.microsoft.com/office/drawing/2014/main" id="{B27F7C99-1296-4507-833D-68C8D4E278B5}"/>
              </a:ext>
            </a:extLst>
          </p:cNvPr>
          <p:cNvGrpSpPr/>
          <p:nvPr/>
        </p:nvGrpSpPr>
        <p:grpSpPr>
          <a:xfrm>
            <a:off x="4378539" y="4324757"/>
            <a:ext cx="845499" cy="929941"/>
            <a:chOff x="759954" y="678002"/>
            <a:chExt cx="845499" cy="929941"/>
          </a:xfrm>
        </p:grpSpPr>
        <p:sp>
          <p:nvSpPr>
            <p:cNvPr id="33" name="Flowchart: Connector 32">
              <a:extLst>
                <a:ext uri="{FF2B5EF4-FFF2-40B4-BE49-F238E27FC236}">
                  <a16:creationId xmlns:a16="http://schemas.microsoft.com/office/drawing/2014/main" id="{5BA0E9D2-BB3C-5763-92E7-97CA3ED85305}"/>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PA-文本框 54">
              <a:extLst>
                <a:ext uri="{FF2B5EF4-FFF2-40B4-BE49-F238E27FC236}">
                  <a16:creationId xmlns:a16="http://schemas.microsoft.com/office/drawing/2014/main" id="{73E3124C-9BBB-CC6F-8984-5227C0D97186}"/>
                </a:ext>
              </a:extLst>
            </p:cNvPr>
            <p:cNvSpPr txBox="1"/>
            <p:nvPr>
              <p:custDataLst>
                <p:tags r:id="rId3"/>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B</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5" name="Group 34">
            <a:extLst>
              <a:ext uri="{FF2B5EF4-FFF2-40B4-BE49-F238E27FC236}">
                <a16:creationId xmlns:a16="http://schemas.microsoft.com/office/drawing/2014/main" id="{793AE52A-DE1A-F193-F452-38F68D648B5B}"/>
              </a:ext>
            </a:extLst>
          </p:cNvPr>
          <p:cNvGrpSpPr/>
          <p:nvPr/>
        </p:nvGrpSpPr>
        <p:grpSpPr>
          <a:xfrm>
            <a:off x="7059725" y="4347399"/>
            <a:ext cx="845499" cy="929941"/>
            <a:chOff x="759954" y="678002"/>
            <a:chExt cx="845499" cy="929941"/>
          </a:xfrm>
        </p:grpSpPr>
        <p:sp>
          <p:nvSpPr>
            <p:cNvPr id="36" name="Flowchart: Connector 35">
              <a:extLst>
                <a:ext uri="{FF2B5EF4-FFF2-40B4-BE49-F238E27FC236}">
                  <a16:creationId xmlns:a16="http://schemas.microsoft.com/office/drawing/2014/main" id="{9DCC1EFD-B5F1-BB7C-E2C7-59F5464925A1}"/>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PA-文本框 54">
              <a:extLst>
                <a:ext uri="{FF2B5EF4-FFF2-40B4-BE49-F238E27FC236}">
                  <a16:creationId xmlns:a16="http://schemas.microsoft.com/office/drawing/2014/main" id="{4FCBD202-34D8-D80F-A299-87478367EE86}"/>
                </a:ext>
              </a:extLst>
            </p:cNvPr>
            <p:cNvSpPr txBox="1"/>
            <p:nvPr>
              <p:custDataLst>
                <p:tags r:id="rId2"/>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C</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8" name="Group 37">
            <a:extLst>
              <a:ext uri="{FF2B5EF4-FFF2-40B4-BE49-F238E27FC236}">
                <a16:creationId xmlns:a16="http://schemas.microsoft.com/office/drawing/2014/main" id="{99E9463A-0E6E-9DD2-2131-E5374ADFF5F0}"/>
              </a:ext>
            </a:extLst>
          </p:cNvPr>
          <p:cNvGrpSpPr/>
          <p:nvPr/>
        </p:nvGrpSpPr>
        <p:grpSpPr>
          <a:xfrm>
            <a:off x="9837669" y="4344303"/>
            <a:ext cx="845499" cy="929941"/>
            <a:chOff x="759954" y="678002"/>
            <a:chExt cx="845499" cy="929941"/>
          </a:xfrm>
        </p:grpSpPr>
        <p:sp>
          <p:nvSpPr>
            <p:cNvPr id="39" name="Flowchart: Connector 38">
              <a:extLst>
                <a:ext uri="{FF2B5EF4-FFF2-40B4-BE49-F238E27FC236}">
                  <a16:creationId xmlns:a16="http://schemas.microsoft.com/office/drawing/2014/main" id="{B3008BA2-76CF-4F9B-52D8-EB1ED828A745}"/>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PA-文本框 54">
              <a:extLst>
                <a:ext uri="{FF2B5EF4-FFF2-40B4-BE49-F238E27FC236}">
                  <a16:creationId xmlns:a16="http://schemas.microsoft.com/office/drawing/2014/main" id="{05070CEB-AA94-C575-C167-2C544BC569F8}"/>
                </a:ext>
              </a:extLst>
            </p:cNvPr>
            <p:cNvSpPr txBox="1"/>
            <p:nvPr>
              <p:custDataLst>
                <p:tags r:id="rId1"/>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D</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sp>
        <p:nvSpPr>
          <p:cNvPr id="41" name="Rectangle 40">
            <a:extLst>
              <a:ext uri="{FF2B5EF4-FFF2-40B4-BE49-F238E27FC236}">
                <a16:creationId xmlns:a16="http://schemas.microsoft.com/office/drawing/2014/main" id="{BC8008C1-487F-6925-CA3E-EBF60E72EDD1}"/>
              </a:ext>
            </a:extLst>
          </p:cNvPr>
          <p:cNvSpPr/>
          <p:nvPr/>
        </p:nvSpPr>
        <p:spPr>
          <a:xfrm>
            <a:off x="3578938" y="1695283"/>
            <a:ext cx="5286517" cy="36936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E712771-860D-9898-3FE9-85B1203D0F2F}"/>
              </a:ext>
            </a:extLst>
          </p:cNvPr>
          <p:cNvPicPr>
            <a:picLocks noChangeAspect="1"/>
          </p:cNvPicPr>
          <p:nvPr/>
        </p:nvPicPr>
        <p:blipFill>
          <a:blip r:embed="rId8"/>
          <a:stretch>
            <a:fillRect/>
          </a:stretch>
        </p:blipFill>
        <p:spPr>
          <a:xfrm>
            <a:off x="945118" y="53859"/>
            <a:ext cx="1347333" cy="1609483"/>
          </a:xfrm>
          <a:prstGeom prst="rect">
            <a:avLst/>
          </a:prstGeom>
        </p:spPr>
      </p:pic>
    </p:spTree>
    <p:extLst>
      <p:ext uri="{BB962C8B-B14F-4D97-AF65-F5344CB8AC3E}">
        <p14:creationId xmlns:p14="http://schemas.microsoft.com/office/powerpoint/2010/main" val="2613261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2000"/>
                                        <p:tgtEl>
                                          <p:spTgt spid="41"/>
                                        </p:tgtEl>
                                      </p:cBhvr>
                                    </p:animEffect>
                                    <p:anim calcmode="lin" valueType="num">
                                      <p:cBhvr>
                                        <p:cTn id="15" dur="2000" fill="hold"/>
                                        <p:tgtEl>
                                          <p:spTgt spid="41"/>
                                        </p:tgtEl>
                                        <p:attrNameLst>
                                          <p:attrName>ppt_w</p:attrName>
                                        </p:attrNameLst>
                                      </p:cBhvr>
                                      <p:tavLst>
                                        <p:tav tm="0" fmla="#ppt_w*sin(2.5*pi*$)">
                                          <p:val>
                                            <p:fltVal val="0"/>
                                          </p:val>
                                        </p:tav>
                                        <p:tav tm="100000">
                                          <p:val>
                                            <p:fltVal val="1"/>
                                          </p:val>
                                        </p:tav>
                                      </p:tavLst>
                                    </p:anim>
                                    <p:anim calcmode="lin" valueType="num">
                                      <p:cBhvr>
                                        <p:cTn id="16"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0EBC40-0663-9DBA-92B8-3ECEBA2FA805}"/>
              </a:ext>
            </a:extLst>
          </p:cNvPr>
          <p:cNvGrpSpPr/>
          <p:nvPr/>
        </p:nvGrpSpPr>
        <p:grpSpPr>
          <a:xfrm>
            <a:off x="2315563" y="449654"/>
            <a:ext cx="9272371" cy="817895"/>
            <a:chOff x="9161849" y="-217141"/>
            <a:chExt cx="28745225" cy="817895"/>
          </a:xfrm>
        </p:grpSpPr>
        <p:sp>
          <p:nvSpPr>
            <p:cNvPr id="8" name="Rectangle: Rounded Corners 7">
              <a:extLst>
                <a:ext uri="{FF2B5EF4-FFF2-40B4-BE49-F238E27FC236}">
                  <a16:creationId xmlns:a16="http://schemas.microsoft.com/office/drawing/2014/main" id="{4502C583-99ED-5525-EAE2-8FFBD210BF01}"/>
                </a:ext>
              </a:extLst>
            </p:cNvPr>
            <p:cNvSpPr/>
            <p:nvPr/>
          </p:nvSpPr>
          <p:spPr>
            <a:xfrm>
              <a:off x="9161849" y="-217141"/>
              <a:ext cx="28745225" cy="817895"/>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TextBox 8">
              <a:extLst>
                <a:ext uri="{FF2B5EF4-FFF2-40B4-BE49-F238E27FC236}">
                  <a16:creationId xmlns:a16="http://schemas.microsoft.com/office/drawing/2014/main" id="{339855C2-A488-6BA5-B2D3-EE5DC3F19A28}"/>
                </a:ext>
              </a:extLst>
            </p:cNvPr>
            <p:cNvSpPr txBox="1"/>
            <p:nvPr/>
          </p:nvSpPr>
          <p:spPr>
            <a:xfrm>
              <a:off x="9223990" y="-205679"/>
              <a:ext cx="2868308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Cho </a:t>
              </a:r>
              <a:r>
                <a:rPr lang="en-US" sz="4000" b="1" dirty="0" err="1">
                  <a:latin typeface="Cambria" panose="02040503050406030204" pitchFamily="18" charset="0"/>
                  <a:cs typeface="Arial" panose="020B0604020202020204" pitchFamily="34" charset="0"/>
                </a:rPr>
                <a:t>bốn</a:t>
              </a:r>
              <a:r>
                <a:rPr lang="en-US" sz="4000" b="1" dirty="0">
                  <a:latin typeface="Cambria" panose="02040503050406030204" pitchFamily="18" charset="0"/>
                  <a:cs typeface="Arial" panose="020B0604020202020204" pitchFamily="34" charset="0"/>
                </a:rPr>
                <a:t> ca </a:t>
              </a:r>
              <a:r>
                <a:rPr lang="en-US" sz="4000" b="1" dirty="0" err="1">
                  <a:latin typeface="Cambria" panose="02040503050406030204" pitchFamily="18" charset="0"/>
                  <a:cs typeface="Arial" panose="020B0604020202020204" pitchFamily="34" charset="0"/>
                </a:rPr>
                <a:t>đựng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lượng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nước</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như</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sau</a:t>
              </a:r>
              <a:r>
                <a:rPr lang="en-US" sz="4000" b="1" dirty="0">
                  <a:latin typeface="Cambria" panose="02040503050406030204" pitchFamily="18" charset="0"/>
                  <a:cs typeface="Arial" panose="020B0604020202020204" pitchFamily="34" charset="0"/>
                </a:rPr>
                <a:t>:</a:t>
              </a:r>
            </a:p>
          </p:txBody>
        </p:sp>
      </p:grpSp>
      <p:grpSp>
        <p:nvGrpSpPr>
          <p:cNvPr id="20" name="Group 19">
            <a:extLst>
              <a:ext uri="{FF2B5EF4-FFF2-40B4-BE49-F238E27FC236}">
                <a16:creationId xmlns:a16="http://schemas.microsoft.com/office/drawing/2014/main" id="{A322D86D-88CC-7BAA-EF8B-85ACC86D9A08}"/>
              </a:ext>
            </a:extLst>
          </p:cNvPr>
          <p:cNvGrpSpPr/>
          <p:nvPr/>
        </p:nvGrpSpPr>
        <p:grpSpPr>
          <a:xfrm>
            <a:off x="873331" y="2317306"/>
            <a:ext cx="2126211" cy="2115994"/>
            <a:chOff x="3811208" y="3092335"/>
            <a:chExt cx="2126211" cy="2115994"/>
          </a:xfrm>
        </p:grpSpPr>
        <p:pic>
          <p:nvPicPr>
            <p:cNvPr id="14" name="Picture 13">
              <a:extLst>
                <a:ext uri="{FF2B5EF4-FFF2-40B4-BE49-F238E27FC236}">
                  <a16:creationId xmlns:a16="http://schemas.microsoft.com/office/drawing/2014/main" id="{867A963B-04E1-1489-84D0-C1C2A33CD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811208" y="3092335"/>
              <a:ext cx="2126211" cy="2115994"/>
            </a:xfrm>
            <a:prstGeom prst="rect">
              <a:avLst/>
            </a:prstGeom>
          </p:spPr>
        </p:pic>
        <p:sp>
          <p:nvSpPr>
            <p:cNvPr id="19" name="TextBox 18">
              <a:extLst>
                <a:ext uri="{FF2B5EF4-FFF2-40B4-BE49-F238E27FC236}">
                  <a16:creationId xmlns:a16="http://schemas.microsoft.com/office/drawing/2014/main" id="{45FE86EE-E286-0EA1-D995-D23EF8AF9697}"/>
                </a:ext>
              </a:extLst>
            </p:cNvPr>
            <p:cNvSpPr txBox="1"/>
            <p:nvPr/>
          </p:nvSpPr>
          <p:spPr>
            <a:xfrm>
              <a:off x="3811208" y="3827166"/>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150 ml</a:t>
              </a:r>
            </a:p>
          </p:txBody>
        </p:sp>
      </p:grpSp>
      <p:grpSp>
        <p:nvGrpSpPr>
          <p:cNvPr id="22" name="Group 21">
            <a:extLst>
              <a:ext uri="{FF2B5EF4-FFF2-40B4-BE49-F238E27FC236}">
                <a16:creationId xmlns:a16="http://schemas.microsoft.com/office/drawing/2014/main" id="{DD6B29D8-1B02-4262-8E45-1D7D9287B1DD}"/>
              </a:ext>
            </a:extLst>
          </p:cNvPr>
          <p:cNvGrpSpPr/>
          <p:nvPr/>
        </p:nvGrpSpPr>
        <p:grpSpPr>
          <a:xfrm>
            <a:off x="3380937" y="1984796"/>
            <a:ext cx="2460325" cy="2448504"/>
            <a:chOff x="6318814" y="2759825"/>
            <a:chExt cx="2460325" cy="2448504"/>
          </a:xfrm>
        </p:grpSpPr>
        <p:pic>
          <p:nvPicPr>
            <p:cNvPr id="16" name="Picture 15">
              <a:extLst>
                <a:ext uri="{FF2B5EF4-FFF2-40B4-BE49-F238E27FC236}">
                  <a16:creationId xmlns:a16="http://schemas.microsoft.com/office/drawing/2014/main" id="{43A7F619-FC9F-0F0B-D1F9-E96BCA5F5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18814" y="2759825"/>
              <a:ext cx="2460325" cy="2448504"/>
            </a:xfrm>
            <a:prstGeom prst="rect">
              <a:avLst/>
            </a:prstGeom>
          </p:spPr>
        </p:pic>
        <p:sp>
          <p:nvSpPr>
            <p:cNvPr id="21" name="TextBox 20">
              <a:extLst>
                <a:ext uri="{FF2B5EF4-FFF2-40B4-BE49-F238E27FC236}">
                  <a16:creationId xmlns:a16="http://schemas.microsoft.com/office/drawing/2014/main" id="{B444C269-0592-3AB8-4D0A-C59E50E7651D}"/>
                </a:ext>
              </a:extLst>
            </p:cNvPr>
            <p:cNvSpPr txBox="1"/>
            <p:nvPr/>
          </p:nvSpPr>
          <p:spPr>
            <a:xfrm>
              <a:off x="6492394" y="3752261"/>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200 ml</a:t>
              </a:r>
            </a:p>
          </p:txBody>
        </p:sp>
      </p:grpSp>
      <p:sp>
        <p:nvSpPr>
          <p:cNvPr id="28" name="TextBox 27">
            <a:extLst>
              <a:ext uri="{FF2B5EF4-FFF2-40B4-BE49-F238E27FC236}">
                <a16:creationId xmlns:a16="http://schemas.microsoft.com/office/drawing/2014/main" id="{BC66D5C5-9FB6-9CD4-F10C-077D44F986AC}"/>
              </a:ext>
            </a:extLst>
          </p:cNvPr>
          <p:cNvSpPr txBox="1"/>
          <p:nvPr/>
        </p:nvSpPr>
        <p:spPr>
          <a:xfrm>
            <a:off x="6054234" y="1657949"/>
            <a:ext cx="5814172" cy="1323439"/>
          </a:xfrm>
          <a:prstGeom prst="rect">
            <a:avLst/>
          </a:prstGeom>
          <a:noFill/>
        </p:spPr>
        <p:txBody>
          <a:bodyPr wrap="square" rtlCol="0">
            <a:spAutoFit/>
          </a:bodyPr>
          <a:lstStyle/>
          <a:p>
            <a:pPr algn="ctr"/>
            <a:r>
              <a:rPr lang="en-US" sz="4000" b="1" dirty="0">
                <a:solidFill>
                  <a:schemeClr val="accent3">
                    <a:lumMod val="50000"/>
                  </a:schemeClr>
                </a:solidFill>
                <a:latin typeface="Cambria" panose="02040503050406030204" pitchFamily="18" charset="0"/>
                <a:cs typeface="Arial" panose="020B0604020202020204" pitchFamily="34" charset="0"/>
              </a:rPr>
              <a:t>b) </a:t>
            </a:r>
            <a:r>
              <a:rPr lang="en-US" sz="4000" b="1" dirty="0" err="1">
                <a:solidFill>
                  <a:schemeClr val="accent3">
                    <a:lumMod val="50000"/>
                  </a:schemeClr>
                </a:solidFill>
                <a:latin typeface="Cambria" panose="02040503050406030204" pitchFamily="18" charset="0"/>
                <a:cs typeface="Arial" panose="020B0604020202020204" pitchFamily="34" charset="0"/>
              </a:rPr>
              <a:t>Tìm</a:t>
            </a:r>
            <a:r>
              <a:rPr lang="en-US" sz="4000" b="1" dirty="0">
                <a:solidFill>
                  <a:schemeClr val="accent3">
                    <a:lumMod val="50000"/>
                  </a:schemeClr>
                </a:solidFill>
                <a:latin typeface="Cambria" panose="02040503050406030204" pitchFamily="18" charset="0"/>
                <a:cs typeface="Arial" panose="020B0604020202020204" pitchFamily="34" charset="0"/>
              </a:rPr>
              <a:t> </a:t>
            </a:r>
            <a:r>
              <a:rPr lang="en-US" sz="4000" b="1" dirty="0" err="1">
                <a:solidFill>
                  <a:schemeClr val="accent3">
                    <a:lumMod val="50000"/>
                  </a:schemeClr>
                </a:solidFill>
                <a:latin typeface="Cambria" panose="02040503050406030204" pitchFamily="18" charset="0"/>
                <a:cs typeface="Arial" panose="020B0604020202020204" pitchFamily="34" charset="0"/>
              </a:rPr>
              <a:t>hai</a:t>
            </a:r>
            <a:r>
              <a:rPr lang="en-US" sz="4000" b="1" dirty="0">
                <a:solidFill>
                  <a:schemeClr val="accent3">
                    <a:lumMod val="50000"/>
                  </a:schemeClr>
                </a:solidFill>
                <a:latin typeface="Cambria" panose="02040503050406030204" pitchFamily="18" charset="0"/>
                <a:cs typeface="Arial" panose="020B0604020202020204" pitchFamily="34" charset="0"/>
              </a:rPr>
              <a:t> ca </a:t>
            </a:r>
            <a:r>
              <a:rPr lang="en-US" sz="4000" b="1" dirty="0" err="1">
                <a:solidFill>
                  <a:schemeClr val="accent3">
                    <a:lumMod val="50000"/>
                  </a:schemeClr>
                </a:solidFill>
                <a:latin typeface="Cambria" panose="02040503050406030204" pitchFamily="18" charset="0"/>
                <a:cs typeface="Arial" panose="020B0604020202020204" pitchFamily="34" charset="0"/>
              </a:rPr>
              <a:t>khác</a:t>
            </a:r>
            <a:r>
              <a:rPr lang="en-US" sz="4000" b="1" dirty="0">
                <a:solidFill>
                  <a:schemeClr val="accent3">
                    <a:lumMod val="50000"/>
                  </a:schemeClr>
                </a:solidFill>
                <a:latin typeface="Cambria" panose="02040503050406030204" pitchFamily="18" charset="0"/>
                <a:cs typeface="Arial" panose="020B0604020202020204" pitchFamily="34" charset="0"/>
              </a:rPr>
              <a:t> </a:t>
            </a:r>
            <a:r>
              <a:rPr lang="en-US" sz="4000" b="1" dirty="0" err="1">
                <a:solidFill>
                  <a:schemeClr val="accent3">
                    <a:lumMod val="50000"/>
                  </a:schemeClr>
                </a:solidFill>
                <a:latin typeface="Cambria" panose="02040503050406030204" pitchFamily="18" charset="0"/>
                <a:cs typeface="Arial" panose="020B0604020202020204" pitchFamily="34" charset="0"/>
              </a:rPr>
              <a:t>nhau</a:t>
            </a:r>
            <a:r>
              <a:rPr lang="en-US" sz="4000" b="1" dirty="0">
                <a:solidFill>
                  <a:schemeClr val="accent3">
                    <a:lumMod val="50000"/>
                  </a:schemeClr>
                </a:solidFill>
                <a:latin typeface="Cambria" panose="02040503050406030204" pitchFamily="18" charset="0"/>
                <a:cs typeface="Arial" panose="020B0604020202020204" pitchFamily="34" charset="0"/>
              </a:rPr>
              <a:t> </a:t>
            </a:r>
            <a:r>
              <a:rPr lang="en-US" sz="4000" b="1" dirty="0" err="1">
                <a:solidFill>
                  <a:schemeClr val="accent3">
                    <a:lumMod val="50000"/>
                  </a:schemeClr>
                </a:solidFill>
                <a:latin typeface="Cambria" panose="02040503050406030204" pitchFamily="18" charset="0"/>
                <a:cs typeface="Arial" panose="020B0604020202020204" pitchFamily="34" charset="0"/>
              </a:rPr>
              <a:t>để</a:t>
            </a:r>
            <a:r>
              <a:rPr lang="en-US" sz="4000" b="1" dirty="0">
                <a:solidFill>
                  <a:schemeClr val="accent3">
                    <a:lumMod val="50000"/>
                  </a:schemeClr>
                </a:solidFill>
                <a:latin typeface="Cambria" panose="02040503050406030204" pitchFamily="18" charset="0"/>
                <a:cs typeface="Arial" panose="020B0604020202020204" pitchFamily="34" charset="0"/>
              </a:rPr>
              <a:t> </a:t>
            </a:r>
            <a:r>
              <a:rPr lang="en-US" sz="4000" b="1" dirty="0" err="1">
                <a:solidFill>
                  <a:schemeClr val="accent3">
                    <a:lumMod val="50000"/>
                  </a:schemeClr>
                </a:solidFill>
                <a:latin typeface="Cambria" panose="02040503050406030204" pitchFamily="18" charset="0"/>
                <a:cs typeface="Arial" panose="020B0604020202020204" pitchFamily="34" charset="0"/>
              </a:rPr>
              <a:t>được</a:t>
            </a:r>
            <a:r>
              <a:rPr lang="en-US" sz="4000" b="1" dirty="0">
                <a:solidFill>
                  <a:schemeClr val="accent3">
                    <a:lumMod val="50000"/>
                  </a:schemeClr>
                </a:solidFill>
                <a:latin typeface="Cambria" panose="02040503050406030204" pitchFamily="18" charset="0"/>
                <a:cs typeface="Arial" panose="020B0604020202020204" pitchFamily="34" charset="0"/>
              </a:rPr>
              <a:t> 350 ml </a:t>
            </a:r>
            <a:r>
              <a:rPr lang="en-US" sz="4000" b="1" dirty="0" err="1">
                <a:solidFill>
                  <a:schemeClr val="accent3">
                    <a:lumMod val="50000"/>
                  </a:schemeClr>
                </a:solidFill>
                <a:latin typeface="Cambria" panose="02040503050406030204" pitchFamily="18" charset="0"/>
                <a:cs typeface="Arial" panose="020B0604020202020204" pitchFamily="34" charset="0"/>
              </a:rPr>
              <a:t>nước</a:t>
            </a:r>
            <a:r>
              <a:rPr lang="en-US" sz="4000" b="1" dirty="0">
                <a:solidFill>
                  <a:schemeClr val="accent3">
                    <a:lumMod val="50000"/>
                  </a:schemeClr>
                </a:solidFill>
                <a:latin typeface="Cambria" panose="02040503050406030204" pitchFamily="18" charset="0"/>
                <a:cs typeface="Arial" panose="020B0604020202020204" pitchFamily="34" charset="0"/>
              </a:rPr>
              <a:t>.</a:t>
            </a:r>
          </a:p>
        </p:txBody>
      </p:sp>
      <p:grpSp>
        <p:nvGrpSpPr>
          <p:cNvPr id="32" name="Group 31">
            <a:extLst>
              <a:ext uri="{FF2B5EF4-FFF2-40B4-BE49-F238E27FC236}">
                <a16:creationId xmlns:a16="http://schemas.microsoft.com/office/drawing/2014/main" id="{B27F7C99-1296-4507-833D-68C8D4E278B5}"/>
              </a:ext>
            </a:extLst>
          </p:cNvPr>
          <p:cNvGrpSpPr/>
          <p:nvPr/>
        </p:nvGrpSpPr>
        <p:grpSpPr>
          <a:xfrm>
            <a:off x="1440662" y="4444411"/>
            <a:ext cx="845499" cy="929941"/>
            <a:chOff x="759954" y="678002"/>
            <a:chExt cx="845499" cy="929941"/>
          </a:xfrm>
        </p:grpSpPr>
        <p:sp>
          <p:nvSpPr>
            <p:cNvPr id="33" name="Flowchart: Connector 32">
              <a:extLst>
                <a:ext uri="{FF2B5EF4-FFF2-40B4-BE49-F238E27FC236}">
                  <a16:creationId xmlns:a16="http://schemas.microsoft.com/office/drawing/2014/main" id="{5BA0E9D2-BB3C-5763-92E7-97CA3ED85305}"/>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PA-文本框 54">
              <a:extLst>
                <a:ext uri="{FF2B5EF4-FFF2-40B4-BE49-F238E27FC236}">
                  <a16:creationId xmlns:a16="http://schemas.microsoft.com/office/drawing/2014/main" id="{73E3124C-9BBB-CC6F-8984-5227C0D97186}"/>
                </a:ext>
              </a:extLst>
            </p:cNvPr>
            <p:cNvSpPr txBox="1"/>
            <p:nvPr>
              <p:custDataLst>
                <p:tags r:id="rId2"/>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B</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5" name="Group 34">
            <a:extLst>
              <a:ext uri="{FF2B5EF4-FFF2-40B4-BE49-F238E27FC236}">
                <a16:creationId xmlns:a16="http://schemas.microsoft.com/office/drawing/2014/main" id="{793AE52A-DE1A-F193-F452-38F68D648B5B}"/>
              </a:ext>
            </a:extLst>
          </p:cNvPr>
          <p:cNvGrpSpPr/>
          <p:nvPr/>
        </p:nvGrpSpPr>
        <p:grpSpPr>
          <a:xfrm>
            <a:off x="4121848" y="4467053"/>
            <a:ext cx="845499" cy="929941"/>
            <a:chOff x="759954" y="678002"/>
            <a:chExt cx="845499" cy="929941"/>
          </a:xfrm>
        </p:grpSpPr>
        <p:sp>
          <p:nvSpPr>
            <p:cNvPr id="36" name="Flowchart: Connector 35">
              <a:extLst>
                <a:ext uri="{FF2B5EF4-FFF2-40B4-BE49-F238E27FC236}">
                  <a16:creationId xmlns:a16="http://schemas.microsoft.com/office/drawing/2014/main" id="{9DCC1EFD-B5F1-BB7C-E2C7-59F5464925A1}"/>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PA-文本框 54">
              <a:extLst>
                <a:ext uri="{FF2B5EF4-FFF2-40B4-BE49-F238E27FC236}">
                  <a16:creationId xmlns:a16="http://schemas.microsoft.com/office/drawing/2014/main" id="{4FCBD202-34D8-D80F-A299-87478367EE86}"/>
                </a:ext>
              </a:extLst>
            </p:cNvPr>
            <p:cNvSpPr txBox="1"/>
            <p:nvPr>
              <p:custDataLst>
                <p:tags r:id="rId1"/>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C</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sp>
        <p:nvSpPr>
          <p:cNvPr id="41" name="Rectangle 40">
            <a:extLst>
              <a:ext uri="{FF2B5EF4-FFF2-40B4-BE49-F238E27FC236}">
                <a16:creationId xmlns:a16="http://schemas.microsoft.com/office/drawing/2014/main" id="{BC8008C1-487F-6925-CA3E-EBF60E72EDD1}"/>
              </a:ext>
            </a:extLst>
          </p:cNvPr>
          <p:cNvSpPr/>
          <p:nvPr/>
        </p:nvSpPr>
        <p:spPr>
          <a:xfrm>
            <a:off x="641061" y="1814937"/>
            <a:ext cx="5286517" cy="36936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A81AB54-41AF-7CE0-3C4C-D5E9B3E4CAB3}"/>
              </a:ext>
            </a:extLst>
          </p:cNvPr>
          <p:cNvGrpSpPr/>
          <p:nvPr/>
        </p:nvGrpSpPr>
        <p:grpSpPr>
          <a:xfrm>
            <a:off x="6096000" y="3308798"/>
            <a:ext cx="5814172" cy="1343725"/>
            <a:chOff x="6096000" y="3308798"/>
            <a:chExt cx="5814172" cy="1343725"/>
          </a:xfrm>
        </p:grpSpPr>
        <p:sp>
          <p:nvSpPr>
            <p:cNvPr id="27" name="Rectangle: Rounded Corners 26">
              <a:extLst>
                <a:ext uri="{FF2B5EF4-FFF2-40B4-BE49-F238E27FC236}">
                  <a16:creationId xmlns:a16="http://schemas.microsoft.com/office/drawing/2014/main" id="{FEA24EC5-69B0-3B20-4D35-ED924249BAE6}"/>
                </a:ext>
              </a:extLst>
            </p:cNvPr>
            <p:cNvSpPr/>
            <p:nvPr/>
          </p:nvSpPr>
          <p:spPr>
            <a:xfrm>
              <a:off x="6472884" y="3308798"/>
              <a:ext cx="5048550" cy="1343725"/>
            </a:xfrm>
            <a:prstGeom prst="roundRect">
              <a:avLst>
                <a:gd name="adj" fmla="val 44883"/>
              </a:avLst>
            </a:prstGeom>
            <a:solidFill>
              <a:schemeClr val="accent3">
                <a:lumMod val="20000"/>
                <a:lumOff val="80000"/>
              </a:scheme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23B3A7-617C-44F0-5738-FBFECFD6A8D9}"/>
                </a:ext>
              </a:extLst>
            </p:cNvPr>
            <p:cNvSpPr txBox="1"/>
            <p:nvPr/>
          </p:nvSpPr>
          <p:spPr>
            <a:xfrm>
              <a:off x="6096000" y="3632849"/>
              <a:ext cx="5814172"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150 + 200 = 350 (ml)</a:t>
              </a:r>
            </a:p>
          </p:txBody>
        </p:sp>
      </p:grpSp>
      <p:pic>
        <p:nvPicPr>
          <p:cNvPr id="3" name="Picture 2">
            <a:extLst>
              <a:ext uri="{FF2B5EF4-FFF2-40B4-BE49-F238E27FC236}">
                <a16:creationId xmlns:a16="http://schemas.microsoft.com/office/drawing/2014/main" id="{47FCA902-9350-5F8C-C93E-DA381A5D84CC}"/>
              </a:ext>
            </a:extLst>
          </p:cNvPr>
          <p:cNvPicPr>
            <a:picLocks noChangeAspect="1"/>
          </p:cNvPicPr>
          <p:nvPr/>
        </p:nvPicPr>
        <p:blipFill>
          <a:blip r:embed="rId5"/>
          <a:stretch>
            <a:fillRect/>
          </a:stretch>
        </p:blipFill>
        <p:spPr>
          <a:xfrm>
            <a:off x="937550" y="103543"/>
            <a:ext cx="1347333" cy="1609483"/>
          </a:xfrm>
          <a:prstGeom prst="rect">
            <a:avLst/>
          </a:prstGeom>
        </p:spPr>
      </p:pic>
    </p:spTree>
    <p:extLst>
      <p:ext uri="{BB962C8B-B14F-4D97-AF65-F5344CB8AC3E}">
        <p14:creationId xmlns:p14="http://schemas.microsoft.com/office/powerpoint/2010/main" val="896474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0EBC40-0663-9DBA-92B8-3ECEBA2FA805}"/>
              </a:ext>
            </a:extLst>
          </p:cNvPr>
          <p:cNvGrpSpPr/>
          <p:nvPr/>
        </p:nvGrpSpPr>
        <p:grpSpPr>
          <a:xfrm>
            <a:off x="2315563" y="414464"/>
            <a:ext cx="9272372" cy="707886"/>
            <a:chOff x="9161849" y="-252331"/>
            <a:chExt cx="28745228" cy="707886"/>
          </a:xfrm>
        </p:grpSpPr>
        <p:sp>
          <p:nvSpPr>
            <p:cNvPr id="8" name="Rectangle: Rounded Corners 7">
              <a:extLst>
                <a:ext uri="{FF2B5EF4-FFF2-40B4-BE49-F238E27FC236}">
                  <a16:creationId xmlns:a16="http://schemas.microsoft.com/office/drawing/2014/main" id="{4502C583-99ED-5525-EAE2-8FFBD210BF01}"/>
                </a:ext>
              </a:extLst>
            </p:cNvPr>
            <p:cNvSpPr/>
            <p:nvPr/>
          </p:nvSpPr>
          <p:spPr>
            <a:xfrm>
              <a:off x="9161849" y="-217140"/>
              <a:ext cx="28745225" cy="619100"/>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TextBox 8">
              <a:extLst>
                <a:ext uri="{FF2B5EF4-FFF2-40B4-BE49-F238E27FC236}">
                  <a16:creationId xmlns:a16="http://schemas.microsoft.com/office/drawing/2014/main" id="{339855C2-A488-6BA5-B2D3-EE5DC3F19A28}"/>
                </a:ext>
              </a:extLst>
            </p:cNvPr>
            <p:cNvSpPr txBox="1"/>
            <p:nvPr/>
          </p:nvSpPr>
          <p:spPr>
            <a:xfrm>
              <a:off x="9223993" y="-252331"/>
              <a:ext cx="2868308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Cho </a:t>
              </a:r>
              <a:r>
                <a:rPr lang="en-US" sz="4000" b="1" dirty="0" err="1">
                  <a:latin typeface="Cambria" panose="02040503050406030204" pitchFamily="18" charset="0"/>
                  <a:cs typeface="Arial" panose="020B0604020202020204" pitchFamily="34" charset="0"/>
                </a:rPr>
                <a:t>bốn</a:t>
              </a:r>
              <a:r>
                <a:rPr lang="en-US" sz="4000" b="1" dirty="0">
                  <a:latin typeface="Cambria" panose="02040503050406030204" pitchFamily="18" charset="0"/>
                  <a:cs typeface="Arial" panose="020B0604020202020204" pitchFamily="34" charset="0"/>
                </a:rPr>
                <a:t> ca </a:t>
              </a:r>
              <a:r>
                <a:rPr lang="en-US" sz="4000" b="1" dirty="0" err="1">
                  <a:latin typeface="Cambria" panose="02040503050406030204" pitchFamily="18" charset="0"/>
                  <a:cs typeface="Arial" panose="020B0604020202020204" pitchFamily="34" charset="0"/>
                </a:rPr>
                <a:t>đựng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lượng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nước</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như</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sau</a:t>
              </a:r>
              <a:r>
                <a:rPr lang="en-US" sz="4000" b="1" dirty="0">
                  <a:latin typeface="Cambria" panose="02040503050406030204" pitchFamily="18" charset="0"/>
                  <a:cs typeface="Arial" panose="020B0604020202020204" pitchFamily="34" charset="0"/>
                </a:rPr>
                <a:t>:</a:t>
              </a:r>
            </a:p>
          </p:txBody>
        </p:sp>
      </p:grpSp>
      <p:grpSp>
        <p:nvGrpSpPr>
          <p:cNvPr id="18" name="Group 17">
            <a:extLst>
              <a:ext uri="{FF2B5EF4-FFF2-40B4-BE49-F238E27FC236}">
                <a16:creationId xmlns:a16="http://schemas.microsoft.com/office/drawing/2014/main" id="{5F54880A-863E-2A67-D538-6DBB61565F9B}"/>
              </a:ext>
            </a:extLst>
          </p:cNvPr>
          <p:cNvGrpSpPr/>
          <p:nvPr/>
        </p:nvGrpSpPr>
        <p:grpSpPr>
          <a:xfrm>
            <a:off x="475076" y="1389976"/>
            <a:ext cx="2937785" cy="2923670"/>
            <a:chOff x="475076" y="2284659"/>
            <a:chExt cx="2937785" cy="2923670"/>
          </a:xfrm>
        </p:grpSpPr>
        <p:pic>
          <p:nvPicPr>
            <p:cNvPr id="11" name="Picture 10">
              <a:extLst>
                <a:ext uri="{FF2B5EF4-FFF2-40B4-BE49-F238E27FC236}">
                  <a16:creationId xmlns:a16="http://schemas.microsoft.com/office/drawing/2014/main" id="{F8E1D900-B10D-513C-AE13-CA8FEF8D98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75076" y="2284659"/>
              <a:ext cx="2937785" cy="2923670"/>
            </a:xfrm>
            <a:prstGeom prst="rect">
              <a:avLst/>
            </a:prstGeom>
          </p:spPr>
        </p:pic>
        <p:sp>
          <p:nvSpPr>
            <p:cNvPr id="17" name="TextBox 16">
              <a:extLst>
                <a:ext uri="{FF2B5EF4-FFF2-40B4-BE49-F238E27FC236}">
                  <a16:creationId xmlns:a16="http://schemas.microsoft.com/office/drawing/2014/main" id="{60BFFE05-D4E5-94C1-8F62-6E9820A31AC9}"/>
                </a:ext>
              </a:extLst>
            </p:cNvPr>
            <p:cNvSpPr txBox="1"/>
            <p:nvPr/>
          </p:nvSpPr>
          <p:spPr>
            <a:xfrm>
              <a:off x="904011" y="3504001"/>
              <a:ext cx="1980163" cy="646331"/>
            </a:xfrm>
            <a:prstGeom prst="rect">
              <a:avLst/>
            </a:prstGeom>
            <a:noFill/>
          </p:spPr>
          <p:txBody>
            <a:bodyPr wrap="square" rtlCol="0">
              <a:spAutoFit/>
            </a:bodyPr>
            <a:lstStyle/>
            <a:p>
              <a:pPr algn="ctr"/>
              <a:r>
                <a:rPr lang="en-US" sz="3600" b="1" dirty="0">
                  <a:latin typeface="Cambria" panose="02040503050406030204" pitchFamily="18" charset="0"/>
                  <a:cs typeface="Arial" panose="020B0604020202020204" pitchFamily="34" charset="0"/>
                </a:rPr>
                <a:t>300 ml</a:t>
              </a:r>
            </a:p>
          </p:txBody>
        </p:sp>
      </p:grpSp>
      <p:grpSp>
        <p:nvGrpSpPr>
          <p:cNvPr id="20" name="Group 19">
            <a:extLst>
              <a:ext uri="{FF2B5EF4-FFF2-40B4-BE49-F238E27FC236}">
                <a16:creationId xmlns:a16="http://schemas.microsoft.com/office/drawing/2014/main" id="{A322D86D-88CC-7BAA-EF8B-85ACC86D9A08}"/>
              </a:ext>
            </a:extLst>
          </p:cNvPr>
          <p:cNvGrpSpPr/>
          <p:nvPr/>
        </p:nvGrpSpPr>
        <p:grpSpPr>
          <a:xfrm>
            <a:off x="3811208" y="2197652"/>
            <a:ext cx="2126211" cy="2115994"/>
            <a:chOff x="3811208" y="3092335"/>
            <a:chExt cx="2126211" cy="2115994"/>
          </a:xfrm>
        </p:grpSpPr>
        <p:pic>
          <p:nvPicPr>
            <p:cNvPr id="14" name="Picture 13">
              <a:extLst>
                <a:ext uri="{FF2B5EF4-FFF2-40B4-BE49-F238E27FC236}">
                  <a16:creationId xmlns:a16="http://schemas.microsoft.com/office/drawing/2014/main" id="{867A963B-04E1-1489-84D0-C1C2A33CD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811208" y="3092335"/>
              <a:ext cx="2126211" cy="2115994"/>
            </a:xfrm>
            <a:prstGeom prst="rect">
              <a:avLst/>
            </a:prstGeom>
          </p:spPr>
        </p:pic>
        <p:sp>
          <p:nvSpPr>
            <p:cNvPr id="19" name="TextBox 18">
              <a:extLst>
                <a:ext uri="{FF2B5EF4-FFF2-40B4-BE49-F238E27FC236}">
                  <a16:creationId xmlns:a16="http://schemas.microsoft.com/office/drawing/2014/main" id="{45FE86EE-E286-0EA1-D995-D23EF8AF9697}"/>
                </a:ext>
              </a:extLst>
            </p:cNvPr>
            <p:cNvSpPr txBox="1"/>
            <p:nvPr/>
          </p:nvSpPr>
          <p:spPr>
            <a:xfrm>
              <a:off x="3811208" y="3827166"/>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150 ml</a:t>
              </a:r>
            </a:p>
          </p:txBody>
        </p:sp>
      </p:grpSp>
      <p:grpSp>
        <p:nvGrpSpPr>
          <p:cNvPr id="22" name="Group 21">
            <a:extLst>
              <a:ext uri="{FF2B5EF4-FFF2-40B4-BE49-F238E27FC236}">
                <a16:creationId xmlns:a16="http://schemas.microsoft.com/office/drawing/2014/main" id="{DD6B29D8-1B02-4262-8E45-1D7D9287B1DD}"/>
              </a:ext>
            </a:extLst>
          </p:cNvPr>
          <p:cNvGrpSpPr/>
          <p:nvPr/>
        </p:nvGrpSpPr>
        <p:grpSpPr>
          <a:xfrm>
            <a:off x="6318814" y="1865142"/>
            <a:ext cx="2460325" cy="2448504"/>
            <a:chOff x="6318814" y="2759825"/>
            <a:chExt cx="2460325" cy="2448504"/>
          </a:xfrm>
        </p:grpSpPr>
        <p:pic>
          <p:nvPicPr>
            <p:cNvPr id="16" name="Picture 15">
              <a:extLst>
                <a:ext uri="{FF2B5EF4-FFF2-40B4-BE49-F238E27FC236}">
                  <a16:creationId xmlns:a16="http://schemas.microsoft.com/office/drawing/2014/main" id="{43A7F619-FC9F-0F0B-D1F9-E96BCA5F55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318814" y="2759825"/>
              <a:ext cx="2460325" cy="2448504"/>
            </a:xfrm>
            <a:prstGeom prst="rect">
              <a:avLst/>
            </a:prstGeom>
          </p:spPr>
        </p:pic>
        <p:sp>
          <p:nvSpPr>
            <p:cNvPr id="21" name="TextBox 20">
              <a:extLst>
                <a:ext uri="{FF2B5EF4-FFF2-40B4-BE49-F238E27FC236}">
                  <a16:creationId xmlns:a16="http://schemas.microsoft.com/office/drawing/2014/main" id="{B444C269-0592-3AB8-4D0A-C59E50E7651D}"/>
                </a:ext>
              </a:extLst>
            </p:cNvPr>
            <p:cNvSpPr txBox="1"/>
            <p:nvPr/>
          </p:nvSpPr>
          <p:spPr>
            <a:xfrm>
              <a:off x="6492394" y="3752261"/>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200 ml</a:t>
              </a:r>
            </a:p>
          </p:txBody>
        </p:sp>
      </p:grpSp>
      <p:grpSp>
        <p:nvGrpSpPr>
          <p:cNvPr id="25" name="Group 24">
            <a:extLst>
              <a:ext uri="{FF2B5EF4-FFF2-40B4-BE49-F238E27FC236}">
                <a16:creationId xmlns:a16="http://schemas.microsoft.com/office/drawing/2014/main" id="{2E4EFA64-1652-4419-BB20-B0991DB835B6}"/>
              </a:ext>
            </a:extLst>
          </p:cNvPr>
          <p:cNvGrpSpPr/>
          <p:nvPr/>
        </p:nvGrpSpPr>
        <p:grpSpPr>
          <a:xfrm>
            <a:off x="8951771" y="1514801"/>
            <a:ext cx="2765153" cy="2751866"/>
            <a:chOff x="8951771" y="2409484"/>
            <a:chExt cx="2765153" cy="2751866"/>
          </a:xfrm>
        </p:grpSpPr>
        <p:pic>
          <p:nvPicPr>
            <p:cNvPr id="15" name="Picture 14">
              <a:extLst>
                <a:ext uri="{FF2B5EF4-FFF2-40B4-BE49-F238E27FC236}">
                  <a16:creationId xmlns:a16="http://schemas.microsoft.com/office/drawing/2014/main" id="{30B7D4B7-AD27-D6F8-F6EC-0DB6BFE5E8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951771" y="2409484"/>
              <a:ext cx="2765153" cy="2751866"/>
            </a:xfrm>
            <a:prstGeom prst="rect">
              <a:avLst/>
            </a:prstGeom>
          </p:spPr>
        </p:pic>
        <p:sp>
          <p:nvSpPr>
            <p:cNvPr id="24" name="TextBox 23">
              <a:extLst>
                <a:ext uri="{FF2B5EF4-FFF2-40B4-BE49-F238E27FC236}">
                  <a16:creationId xmlns:a16="http://schemas.microsoft.com/office/drawing/2014/main" id="{004AA68A-88E8-D3DA-3E89-F2A8E3AA8FDA}"/>
                </a:ext>
              </a:extLst>
            </p:cNvPr>
            <p:cNvSpPr txBox="1"/>
            <p:nvPr/>
          </p:nvSpPr>
          <p:spPr>
            <a:xfrm>
              <a:off x="9300243" y="3565557"/>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250 ml</a:t>
              </a:r>
            </a:p>
          </p:txBody>
        </p:sp>
      </p:grpSp>
      <p:grpSp>
        <p:nvGrpSpPr>
          <p:cNvPr id="26" name="Group 25">
            <a:extLst>
              <a:ext uri="{FF2B5EF4-FFF2-40B4-BE49-F238E27FC236}">
                <a16:creationId xmlns:a16="http://schemas.microsoft.com/office/drawing/2014/main" id="{C5FAA566-E372-A8AC-4761-97C58EFADBD7}"/>
              </a:ext>
            </a:extLst>
          </p:cNvPr>
          <p:cNvGrpSpPr/>
          <p:nvPr/>
        </p:nvGrpSpPr>
        <p:grpSpPr>
          <a:xfrm>
            <a:off x="230660" y="5572118"/>
            <a:ext cx="11357274" cy="734940"/>
            <a:chOff x="-1837176" y="3349099"/>
            <a:chExt cx="12209666" cy="760811"/>
          </a:xfrm>
        </p:grpSpPr>
        <p:sp>
          <p:nvSpPr>
            <p:cNvPr id="27" name="Rectangle: Rounded Corners 26">
              <a:extLst>
                <a:ext uri="{FF2B5EF4-FFF2-40B4-BE49-F238E27FC236}">
                  <a16:creationId xmlns:a16="http://schemas.microsoft.com/office/drawing/2014/main" id="{FEA24EC5-69B0-3B20-4D35-ED924249BAE6}"/>
                </a:ext>
              </a:extLst>
            </p:cNvPr>
            <p:cNvSpPr/>
            <p:nvPr/>
          </p:nvSpPr>
          <p:spPr>
            <a:xfrm>
              <a:off x="-1674071" y="3411654"/>
              <a:ext cx="12046560" cy="698256"/>
            </a:xfrm>
            <a:prstGeom prst="roundRect">
              <a:avLst>
                <a:gd name="adj" fmla="val 44883"/>
              </a:avLst>
            </a:prstGeom>
            <a:solidFill>
              <a:schemeClr val="accent3">
                <a:lumMod val="20000"/>
                <a:lumOff val="80000"/>
              </a:scheme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C66D5C5-9FB6-9CD4-F10C-077D44F986AC}"/>
                </a:ext>
              </a:extLst>
            </p:cNvPr>
            <p:cNvSpPr txBox="1"/>
            <p:nvPr/>
          </p:nvSpPr>
          <p:spPr>
            <a:xfrm>
              <a:off x="-1837176" y="3349099"/>
              <a:ext cx="12209666" cy="732804"/>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c) </a:t>
              </a:r>
              <a:r>
                <a:rPr lang="en-US" sz="4000" b="1" dirty="0" err="1">
                  <a:latin typeface="Cambria" panose="02040503050406030204" pitchFamily="18" charset="0"/>
                  <a:cs typeface="Arial" panose="020B0604020202020204" pitchFamily="34" charset="0"/>
                </a:rPr>
                <a:t>Tìm</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hai</a:t>
              </a:r>
              <a:r>
                <a:rPr lang="en-US" sz="4000" b="1" dirty="0">
                  <a:latin typeface="Cambria" panose="02040503050406030204" pitchFamily="18" charset="0"/>
                  <a:cs typeface="Arial" panose="020B0604020202020204" pitchFamily="34" charset="0"/>
                </a:rPr>
                <a:t> ca </a:t>
              </a:r>
              <a:r>
                <a:rPr lang="en-US" sz="4000" b="1" dirty="0" err="1">
                  <a:latin typeface="Cambria" panose="02040503050406030204" pitchFamily="18" charset="0"/>
                  <a:cs typeface="Arial" panose="020B0604020202020204" pitchFamily="34" charset="0"/>
                </a:rPr>
                <a:t>khác</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nhau</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để</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được</a:t>
              </a:r>
              <a:r>
                <a:rPr lang="en-US" sz="4000" b="1" dirty="0">
                  <a:latin typeface="Cambria" panose="02040503050406030204" pitchFamily="18" charset="0"/>
                  <a:cs typeface="Arial" panose="020B0604020202020204" pitchFamily="34" charset="0"/>
                </a:rPr>
                <a:t> 550 ml </a:t>
              </a:r>
              <a:r>
                <a:rPr lang="en-US" sz="4000" b="1" dirty="0" err="1">
                  <a:latin typeface="Cambria" panose="02040503050406030204" pitchFamily="18" charset="0"/>
                  <a:cs typeface="Arial" panose="020B0604020202020204" pitchFamily="34" charset="0"/>
                </a:rPr>
                <a:t>nước</a:t>
              </a:r>
              <a:r>
                <a:rPr lang="en-US" sz="4000" b="1" dirty="0">
                  <a:latin typeface="Cambria" panose="02040503050406030204" pitchFamily="18" charset="0"/>
                  <a:cs typeface="Arial" panose="020B0604020202020204" pitchFamily="34" charset="0"/>
                </a:rPr>
                <a:t>.</a:t>
              </a:r>
            </a:p>
          </p:txBody>
        </p:sp>
      </p:grpSp>
      <p:grpSp>
        <p:nvGrpSpPr>
          <p:cNvPr id="29" name="Group 28">
            <a:extLst>
              <a:ext uri="{FF2B5EF4-FFF2-40B4-BE49-F238E27FC236}">
                <a16:creationId xmlns:a16="http://schemas.microsoft.com/office/drawing/2014/main" id="{2E678B89-5558-3278-D54C-9C17097621DA}"/>
              </a:ext>
            </a:extLst>
          </p:cNvPr>
          <p:cNvGrpSpPr/>
          <p:nvPr/>
        </p:nvGrpSpPr>
        <p:grpSpPr>
          <a:xfrm>
            <a:off x="1471342" y="4344303"/>
            <a:ext cx="845499" cy="929941"/>
            <a:chOff x="759954" y="678002"/>
            <a:chExt cx="845499" cy="929941"/>
          </a:xfrm>
        </p:grpSpPr>
        <p:sp>
          <p:nvSpPr>
            <p:cNvPr id="30" name="Flowchart: Connector 29">
              <a:extLst>
                <a:ext uri="{FF2B5EF4-FFF2-40B4-BE49-F238E27FC236}">
                  <a16:creationId xmlns:a16="http://schemas.microsoft.com/office/drawing/2014/main" id="{A4CB9AA6-88EA-1D40-E800-C882B139A10E}"/>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PA-文本框 54">
              <a:extLst>
                <a:ext uri="{FF2B5EF4-FFF2-40B4-BE49-F238E27FC236}">
                  <a16:creationId xmlns:a16="http://schemas.microsoft.com/office/drawing/2014/main" id="{4A795085-6823-1A7B-CEDD-759F3B52D6D7}"/>
                </a:ext>
              </a:extLst>
            </p:cNvPr>
            <p:cNvSpPr txBox="1"/>
            <p:nvPr>
              <p:custDataLst>
                <p:tags r:id="rId4"/>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A</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2" name="Group 31">
            <a:extLst>
              <a:ext uri="{FF2B5EF4-FFF2-40B4-BE49-F238E27FC236}">
                <a16:creationId xmlns:a16="http://schemas.microsoft.com/office/drawing/2014/main" id="{B27F7C99-1296-4507-833D-68C8D4E278B5}"/>
              </a:ext>
            </a:extLst>
          </p:cNvPr>
          <p:cNvGrpSpPr/>
          <p:nvPr/>
        </p:nvGrpSpPr>
        <p:grpSpPr>
          <a:xfrm>
            <a:off x="4378539" y="4324757"/>
            <a:ext cx="845499" cy="929941"/>
            <a:chOff x="759954" y="678002"/>
            <a:chExt cx="845499" cy="929941"/>
          </a:xfrm>
        </p:grpSpPr>
        <p:sp>
          <p:nvSpPr>
            <p:cNvPr id="33" name="Flowchart: Connector 32">
              <a:extLst>
                <a:ext uri="{FF2B5EF4-FFF2-40B4-BE49-F238E27FC236}">
                  <a16:creationId xmlns:a16="http://schemas.microsoft.com/office/drawing/2014/main" id="{5BA0E9D2-BB3C-5763-92E7-97CA3ED85305}"/>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PA-文本框 54">
              <a:extLst>
                <a:ext uri="{FF2B5EF4-FFF2-40B4-BE49-F238E27FC236}">
                  <a16:creationId xmlns:a16="http://schemas.microsoft.com/office/drawing/2014/main" id="{73E3124C-9BBB-CC6F-8984-5227C0D97186}"/>
                </a:ext>
              </a:extLst>
            </p:cNvPr>
            <p:cNvSpPr txBox="1"/>
            <p:nvPr>
              <p:custDataLst>
                <p:tags r:id="rId3"/>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B</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5" name="Group 34">
            <a:extLst>
              <a:ext uri="{FF2B5EF4-FFF2-40B4-BE49-F238E27FC236}">
                <a16:creationId xmlns:a16="http://schemas.microsoft.com/office/drawing/2014/main" id="{793AE52A-DE1A-F193-F452-38F68D648B5B}"/>
              </a:ext>
            </a:extLst>
          </p:cNvPr>
          <p:cNvGrpSpPr/>
          <p:nvPr/>
        </p:nvGrpSpPr>
        <p:grpSpPr>
          <a:xfrm>
            <a:off x="7059725" y="4347399"/>
            <a:ext cx="845499" cy="929941"/>
            <a:chOff x="759954" y="678002"/>
            <a:chExt cx="845499" cy="929941"/>
          </a:xfrm>
        </p:grpSpPr>
        <p:sp>
          <p:nvSpPr>
            <p:cNvPr id="36" name="Flowchart: Connector 35">
              <a:extLst>
                <a:ext uri="{FF2B5EF4-FFF2-40B4-BE49-F238E27FC236}">
                  <a16:creationId xmlns:a16="http://schemas.microsoft.com/office/drawing/2014/main" id="{9DCC1EFD-B5F1-BB7C-E2C7-59F5464925A1}"/>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PA-文本框 54">
              <a:extLst>
                <a:ext uri="{FF2B5EF4-FFF2-40B4-BE49-F238E27FC236}">
                  <a16:creationId xmlns:a16="http://schemas.microsoft.com/office/drawing/2014/main" id="{4FCBD202-34D8-D80F-A299-87478367EE86}"/>
                </a:ext>
              </a:extLst>
            </p:cNvPr>
            <p:cNvSpPr txBox="1"/>
            <p:nvPr>
              <p:custDataLst>
                <p:tags r:id="rId2"/>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C</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8" name="Group 37">
            <a:extLst>
              <a:ext uri="{FF2B5EF4-FFF2-40B4-BE49-F238E27FC236}">
                <a16:creationId xmlns:a16="http://schemas.microsoft.com/office/drawing/2014/main" id="{99E9463A-0E6E-9DD2-2131-E5374ADFF5F0}"/>
              </a:ext>
            </a:extLst>
          </p:cNvPr>
          <p:cNvGrpSpPr/>
          <p:nvPr/>
        </p:nvGrpSpPr>
        <p:grpSpPr>
          <a:xfrm>
            <a:off x="9837669" y="4344303"/>
            <a:ext cx="845499" cy="929941"/>
            <a:chOff x="759954" y="678002"/>
            <a:chExt cx="845499" cy="929941"/>
          </a:xfrm>
        </p:grpSpPr>
        <p:sp>
          <p:nvSpPr>
            <p:cNvPr id="39" name="Flowchart: Connector 38">
              <a:extLst>
                <a:ext uri="{FF2B5EF4-FFF2-40B4-BE49-F238E27FC236}">
                  <a16:creationId xmlns:a16="http://schemas.microsoft.com/office/drawing/2014/main" id="{B3008BA2-76CF-4F9B-52D8-EB1ED828A745}"/>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PA-文本框 54">
              <a:extLst>
                <a:ext uri="{FF2B5EF4-FFF2-40B4-BE49-F238E27FC236}">
                  <a16:creationId xmlns:a16="http://schemas.microsoft.com/office/drawing/2014/main" id="{05070CEB-AA94-C575-C167-2C544BC569F8}"/>
                </a:ext>
              </a:extLst>
            </p:cNvPr>
            <p:cNvSpPr txBox="1"/>
            <p:nvPr>
              <p:custDataLst>
                <p:tags r:id="rId1"/>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D</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sp>
        <p:nvSpPr>
          <p:cNvPr id="41" name="Rectangle 40">
            <a:extLst>
              <a:ext uri="{FF2B5EF4-FFF2-40B4-BE49-F238E27FC236}">
                <a16:creationId xmlns:a16="http://schemas.microsoft.com/office/drawing/2014/main" id="{BC8008C1-487F-6925-CA3E-EBF60E72EDD1}"/>
              </a:ext>
            </a:extLst>
          </p:cNvPr>
          <p:cNvSpPr/>
          <p:nvPr/>
        </p:nvSpPr>
        <p:spPr>
          <a:xfrm>
            <a:off x="406553" y="1282012"/>
            <a:ext cx="3232023" cy="41449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E2CFBF-C32E-239F-7F5C-F0BC2048D035}"/>
              </a:ext>
            </a:extLst>
          </p:cNvPr>
          <p:cNvSpPr/>
          <p:nvPr/>
        </p:nvSpPr>
        <p:spPr>
          <a:xfrm>
            <a:off x="8951772" y="1157540"/>
            <a:ext cx="2833676" cy="414490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F51D8D-1A9C-E49C-0723-D9B45A59210B}"/>
              </a:ext>
            </a:extLst>
          </p:cNvPr>
          <p:cNvPicPr>
            <a:picLocks noChangeAspect="1"/>
          </p:cNvPicPr>
          <p:nvPr/>
        </p:nvPicPr>
        <p:blipFill>
          <a:blip r:embed="rId8"/>
          <a:stretch>
            <a:fillRect/>
          </a:stretch>
        </p:blipFill>
        <p:spPr>
          <a:xfrm>
            <a:off x="1246298" y="117778"/>
            <a:ext cx="1089311" cy="1301258"/>
          </a:xfrm>
          <a:prstGeom prst="rect">
            <a:avLst/>
          </a:prstGeom>
        </p:spPr>
      </p:pic>
    </p:spTree>
    <p:extLst>
      <p:ext uri="{BB962C8B-B14F-4D97-AF65-F5344CB8AC3E}">
        <p14:creationId xmlns:p14="http://schemas.microsoft.com/office/powerpoint/2010/main" val="1212207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2000"/>
                                        <p:tgtEl>
                                          <p:spTgt spid="41"/>
                                        </p:tgtEl>
                                      </p:cBhvr>
                                    </p:animEffect>
                                    <p:anim calcmode="lin" valueType="num">
                                      <p:cBhvr>
                                        <p:cTn id="15" dur="2000" fill="hold"/>
                                        <p:tgtEl>
                                          <p:spTgt spid="41"/>
                                        </p:tgtEl>
                                        <p:attrNameLst>
                                          <p:attrName>ppt_w</p:attrName>
                                        </p:attrNameLst>
                                      </p:cBhvr>
                                      <p:tavLst>
                                        <p:tav tm="0" fmla="#ppt_w*sin(2.5*pi*$)">
                                          <p:val>
                                            <p:fltVal val="0"/>
                                          </p:val>
                                        </p:tav>
                                        <p:tav tm="100000">
                                          <p:val>
                                            <p:fltVal val="1"/>
                                          </p:val>
                                        </p:tav>
                                      </p:tavLst>
                                    </p:anim>
                                    <p:anim calcmode="lin" valueType="num">
                                      <p:cBhvr>
                                        <p:cTn id="16"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6" name="applause.wav"/>
                                        </p:tgtEl>
                                      </p:cMediaNode>
                                    </p:audio>
                                  </p:subTnLst>
                                </p:cTn>
                              </p:par>
                              <p:par>
                                <p:cTn id="17" presetID="45"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0EBC40-0663-9DBA-92B8-3ECEBA2FA805}"/>
              </a:ext>
            </a:extLst>
          </p:cNvPr>
          <p:cNvGrpSpPr/>
          <p:nvPr/>
        </p:nvGrpSpPr>
        <p:grpSpPr>
          <a:xfrm>
            <a:off x="2315563" y="414464"/>
            <a:ext cx="9272372" cy="853085"/>
            <a:chOff x="9161849" y="-252331"/>
            <a:chExt cx="28745228" cy="853085"/>
          </a:xfrm>
        </p:grpSpPr>
        <p:sp>
          <p:nvSpPr>
            <p:cNvPr id="8" name="Rectangle: Rounded Corners 7">
              <a:extLst>
                <a:ext uri="{FF2B5EF4-FFF2-40B4-BE49-F238E27FC236}">
                  <a16:creationId xmlns:a16="http://schemas.microsoft.com/office/drawing/2014/main" id="{4502C583-99ED-5525-EAE2-8FFBD210BF01}"/>
                </a:ext>
              </a:extLst>
            </p:cNvPr>
            <p:cNvSpPr/>
            <p:nvPr/>
          </p:nvSpPr>
          <p:spPr>
            <a:xfrm>
              <a:off x="9161849" y="-217141"/>
              <a:ext cx="28745225" cy="817895"/>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TextBox 8">
              <a:extLst>
                <a:ext uri="{FF2B5EF4-FFF2-40B4-BE49-F238E27FC236}">
                  <a16:creationId xmlns:a16="http://schemas.microsoft.com/office/drawing/2014/main" id="{339855C2-A488-6BA5-B2D3-EE5DC3F19A28}"/>
                </a:ext>
              </a:extLst>
            </p:cNvPr>
            <p:cNvSpPr txBox="1"/>
            <p:nvPr/>
          </p:nvSpPr>
          <p:spPr>
            <a:xfrm>
              <a:off x="9223993" y="-252331"/>
              <a:ext cx="2868308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Cho </a:t>
              </a:r>
              <a:r>
                <a:rPr lang="en-US" sz="4000" b="1" dirty="0" err="1">
                  <a:latin typeface="Cambria" panose="02040503050406030204" pitchFamily="18" charset="0"/>
                  <a:cs typeface="Arial" panose="020B0604020202020204" pitchFamily="34" charset="0"/>
                </a:rPr>
                <a:t>bốn</a:t>
              </a:r>
              <a:r>
                <a:rPr lang="en-US" sz="4000" b="1" dirty="0">
                  <a:latin typeface="Cambria" panose="02040503050406030204" pitchFamily="18" charset="0"/>
                  <a:cs typeface="Arial" panose="020B0604020202020204" pitchFamily="34" charset="0"/>
                </a:rPr>
                <a:t> ca </a:t>
              </a:r>
              <a:r>
                <a:rPr lang="en-US" sz="4000" b="1" dirty="0" err="1">
                  <a:latin typeface="Cambria" panose="02040503050406030204" pitchFamily="18" charset="0"/>
                  <a:cs typeface="Arial" panose="020B0604020202020204" pitchFamily="34" charset="0"/>
                </a:rPr>
                <a:t>đựng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lượng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nước</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như</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sau</a:t>
              </a:r>
              <a:r>
                <a:rPr lang="en-US" sz="4000" b="1" dirty="0">
                  <a:latin typeface="Cambria" panose="02040503050406030204" pitchFamily="18" charset="0"/>
                  <a:cs typeface="Arial" panose="020B0604020202020204" pitchFamily="34" charset="0"/>
                </a:rPr>
                <a:t>:</a:t>
              </a:r>
            </a:p>
          </p:txBody>
        </p:sp>
      </p:grpSp>
      <p:sp>
        <p:nvSpPr>
          <p:cNvPr id="28" name="TextBox 27">
            <a:extLst>
              <a:ext uri="{FF2B5EF4-FFF2-40B4-BE49-F238E27FC236}">
                <a16:creationId xmlns:a16="http://schemas.microsoft.com/office/drawing/2014/main" id="{BC66D5C5-9FB6-9CD4-F10C-077D44F986AC}"/>
              </a:ext>
            </a:extLst>
          </p:cNvPr>
          <p:cNvSpPr txBox="1"/>
          <p:nvPr/>
        </p:nvSpPr>
        <p:spPr>
          <a:xfrm>
            <a:off x="6054234" y="1657949"/>
            <a:ext cx="5814172" cy="1323439"/>
          </a:xfrm>
          <a:prstGeom prst="rect">
            <a:avLst/>
          </a:prstGeom>
          <a:noFill/>
        </p:spPr>
        <p:txBody>
          <a:bodyPr wrap="square" rtlCol="0">
            <a:spAutoFit/>
          </a:bodyPr>
          <a:lstStyle/>
          <a:p>
            <a:pPr algn="ctr"/>
            <a:r>
              <a:rPr lang="en-US" sz="4000" b="1" dirty="0">
                <a:solidFill>
                  <a:schemeClr val="accent3">
                    <a:lumMod val="50000"/>
                  </a:schemeClr>
                </a:solidFill>
                <a:latin typeface="Cambria" panose="02040503050406030204" pitchFamily="18" charset="0"/>
                <a:cs typeface="Arial" panose="020B0604020202020204" pitchFamily="34" charset="0"/>
              </a:rPr>
              <a:t>c) </a:t>
            </a:r>
            <a:r>
              <a:rPr lang="en-US" sz="4000" b="1" dirty="0" err="1">
                <a:solidFill>
                  <a:schemeClr val="accent3">
                    <a:lumMod val="50000"/>
                  </a:schemeClr>
                </a:solidFill>
                <a:latin typeface="Cambria" panose="02040503050406030204" pitchFamily="18" charset="0"/>
                <a:cs typeface="Arial" panose="020B0604020202020204" pitchFamily="34" charset="0"/>
              </a:rPr>
              <a:t>Tìm</a:t>
            </a:r>
            <a:r>
              <a:rPr lang="en-US" sz="4000" b="1" dirty="0">
                <a:solidFill>
                  <a:schemeClr val="accent3">
                    <a:lumMod val="50000"/>
                  </a:schemeClr>
                </a:solidFill>
                <a:latin typeface="Cambria" panose="02040503050406030204" pitchFamily="18" charset="0"/>
                <a:cs typeface="Arial" panose="020B0604020202020204" pitchFamily="34" charset="0"/>
              </a:rPr>
              <a:t> </a:t>
            </a:r>
            <a:r>
              <a:rPr lang="en-US" sz="4000" b="1" dirty="0" err="1">
                <a:solidFill>
                  <a:schemeClr val="accent3">
                    <a:lumMod val="50000"/>
                  </a:schemeClr>
                </a:solidFill>
                <a:latin typeface="Cambria" panose="02040503050406030204" pitchFamily="18" charset="0"/>
                <a:cs typeface="Arial" panose="020B0604020202020204" pitchFamily="34" charset="0"/>
              </a:rPr>
              <a:t>hai</a:t>
            </a:r>
            <a:r>
              <a:rPr lang="en-US" sz="4000" b="1" dirty="0">
                <a:solidFill>
                  <a:schemeClr val="accent3">
                    <a:lumMod val="50000"/>
                  </a:schemeClr>
                </a:solidFill>
                <a:latin typeface="Cambria" panose="02040503050406030204" pitchFamily="18" charset="0"/>
                <a:cs typeface="Arial" panose="020B0604020202020204" pitchFamily="34" charset="0"/>
              </a:rPr>
              <a:t> ca </a:t>
            </a:r>
            <a:r>
              <a:rPr lang="en-US" sz="4000" b="1" dirty="0" err="1">
                <a:solidFill>
                  <a:schemeClr val="accent3">
                    <a:lumMod val="50000"/>
                  </a:schemeClr>
                </a:solidFill>
                <a:latin typeface="Cambria" panose="02040503050406030204" pitchFamily="18" charset="0"/>
                <a:cs typeface="Arial" panose="020B0604020202020204" pitchFamily="34" charset="0"/>
              </a:rPr>
              <a:t>khác</a:t>
            </a:r>
            <a:r>
              <a:rPr lang="en-US" sz="4000" b="1" dirty="0">
                <a:solidFill>
                  <a:schemeClr val="accent3">
                    <a:lumMod val="50000"/>
                  </a:schemeClr>
                </a:solidFill>
                <a:latin typeface="Cambria" panose="02040503050406030204" pitchFamily="18" charset="0"/>
                <a:cs typeface="Arial" panose="020B0604020202020204" pitchFamily="34" charset="0"/>
              </a:rPr>
              <a:t> </a:t>
            </a:r>
            <a:r>
              <a:rPr lang="en-US" sz="4000" b="1" dirty="0" err="1">
                <a:solidFill>
                  <a:schemeClr val="accent3">
                    <a:lumMod val="50000"/>
                  </a:schemeClr>
                </a:solidFill>
                <a:latin typeface="Cambria" panose="02040503050406030204" pitchFamily="18" charset="0"/>
                <a:cs typeface="Arial" panose="020B0604020202020204" pitchFamily="34" charset="0"/>
              </a:rPr>
              <a:t>nhau</a:t>
            </a:r>
            <a:r>
              <a:rPr lang="en-US" sz="4000" b="1" dirty="0">
                <a:solidFill>
                  <a:schemeClr val="accent3">
                    <a:lumMod val="50000"/>
                  </a:schemeClr>
                </a:solidFill>
                <a:latin typeface="Cambria" panose="02040503050406030204" pitchFamily="18" charset="0"/>
                <a:cs typeface="Arial" panose="020B0604020202020204" pitchFamily="34" charset="0"/>
              </a:rPr>
              <a:t> </a:t>
            </a:r>
            <a:r>
              <a:rPr lang="en-US" sz="4000" b="1" dirty="0" err="1">
                <a:solidFill>
                  <a:schemeClr val="accent3">
                    <a:lumMod val="50000"/>
                  </a:schemeClr>
                </a:solidFill>
                <a:latin typeface="Cambria" panose="02040503050406030204" pitchFamily="18" charset="0"/>
                <a:cs typeface="Arial" panose="020B0604020202020204" pitchFamily="34" charset="0"/>
              </a:rPr>
              <a:t>để</a:t>
            </a:r>
            <a:r>
              <a:rPr lang="en-US" sz="4000" b="1" dirty="0">
                <a:solidFill>
                  <a:schemeClr val="accent3">
                    <a:lumMod val="50000"/>
                  </a:schemeClr>
                </a:solidFill>
                <a:latin typeface="Cambria" panose="02040503050406030204" pitchFamily="18" charset="0"/>
                <a:cs typeface="Arial" panose="020B0604020202020204" pitchFamily="34" charset="0"/>
              </a:rPr>
              <a:t> </a:t>
            </a:r>
            <a:r>
              <a:rPr lang="en-US" sz="4000" b="1" dirty="0" err="1">
                <a:solidFill>
                  <a:schemeClr val="accent3">
                    <a:lumMod val="50000"/>
                  </a:schemeClr>
                </a:solidFill>
                <a:latin typeface="Cambria" panose="02040503050406030204" pitchFamily="18" charset="0"/>
                <a:cs typeface="Arial" panose="020B0604020202020204" pitchFamily="34" charset="0"/>
              </a:rPr>
              <a:t>được</a:t>
            </a:r>
            <a:r>
              <a:rPr lang="en-US" sz="4000" b="1" dirty="0">
                <a:solidFill>
                  <a:schemeClr val="accent3">
                    <a:lumMod val="50000"/>
                  </a:schemeClr>
                </a:solidFill>
                <a:latin typeface="Cambria" panose="02040503050406030204" pitchFamily="18" charset="0"/>
                <a:cs typeface="Arial" panose="020B0604020202020204" pitchFamily="34" charset="0"/>
              </a:rPr>
              <a:t> 550 ml </a:t>
            </a:r>
            <a:r>
              <a:rPr lang="en-US" sz="4000" b="1" dirty="0" err="1">
                <a:solidFill>
                  <a:schemeClr val="accent3">
                    <a:lumMod val="50000"/>
                  </a:schemeClr>
                </a:solidFill>
                <a:latin typeface="Cambria" panose="02040503050406030204" pitchFamily="18" charset="0"/>
                <a:cs typeface="Arial" panose="020B0604020202020204" pitchFamily="34" charset="0"/>
              </a:rPr>
              <a:t>nước</a:t>
            </a:r>
            <a:r>
              <a:rPr lang="en-US" sz="4000" b="1" dirty="0">
                <a:solidFill>
                  <a:schemeClr val="accent3">
                    <a:lumMod val="50000"/>
                  </a:schemeClr>
                </a:solidFill>
                <a:latin typeface="Cambria" panose="02040503050406030204" pitchFamily="18" charset="0"/>
                <a:cs typeface="Arial" panose="020B0604020202020204" pitchFamily="34" charset="0"/>
              </a:rPr>
              <a:t>.</a:t>
            </a:r>
          </a:p>
        </p:txBody>
      </p:sp>
      <p:sp>
        <p:nvSpPr>
          <p:cNvPr id="41" name="Rectangle 40">
            <a:extLst>
              <a:ext uri="{FF2B5EF4-FFF2-40B4-BE49-F238E27FC236}">
                <a16:creationId xmlns:a16="http://schemas.microsoft.com/office/drawing/2014/main" id="{BC8008C1-487F-6925-CA3E-EBF60E72EDD1}"/>
              </a:ext>
            </a:extLst>
          </p:cNvPr>
          <p:cNvSpPr/>
          <p:nvPr/>
        </p:nvSpPr>
        <p:spPr>
          <a:xfrm>
            <a:off x="535428" y="1657949"/>
            <a:ext cx="5504776" cy="395617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5C3837C-C509-1ED3-BF84-6021AEC0B424}"/>
              </a:ext>
            </a:extLst>
          </p:cNvPr>
          <p:cNvGrpSpPr/>
          <p:nvPr/>
        </p:nvGrpSpPr>
        <p:grpSpPr>
          <a:xfrm>
            <a:off x="6096000" y="3367791"/>
            <a:ext cx="5814172" cy="1174712"/>
            <a:chOff x="6096000" y="3367791"/>
            <a:chExt cx="5814172" cy="1174712"/>
          </a:xfrm>
        </p:grpSpPr>
        <p:sp>
          <p:nvSpPr>
            <p:cNvPr id="27" name="Rectangle: Rounded Corners 26">
              <a:extLst>
                <a:ext uri="{FF2B5EF4-FFF2-40B4-BE49-F238E27FC236}">
                  <a16:creationId xmlns:a16="http://schemas.microsoft.com/office/drawing/2014/main" id="{FEA24EC5-69B0-3B20-4D35-ED924249BAE6}"/>
                </a:ext>
              </a:extLst>
            </p:cNvPr>
            <p:cNvSpPr/>
            <p:nvPr/>
          </p:nvSpPr>
          <p:spPr>
            <a:xfrm>
              <a:off x="6440130" y="3367791"/>
              <a:ext cx="5209124" cy="1174712"/>
            </a:xfrm>
            <a:prstGeom prst="roundRect">
              <a:avLst>
                <a:gd name="adj" fmla="val 44883"/>
              </a:avLst>
            </a:prstGeom>
            <a:solidFill>
              <a:schemeClr val="accent3">
                <a:lumMod val="20000"/>
                <a:lumOff val="80000"/>
              </a:scheme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223B3A7-617C-44F0-5738-FBFECFD6A8D9}"/>
                </a:ext>
              </a:extLst>
            </p:cNvPr>
            <p:cNvSpPr txBox="1"/>
            <p:nvPr/>
          </p:nvSpPr>
          <p:spPr>
            <a:xfrm>
              <a:off x="6096000" y="3632849"/>
              <a:ext cx="5814172"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300 + 250 = 550 (ml)</a:t>
              </a:r>
            </a:p>
          </p:txBody>
        </p:sp>
      </p:grpSp>
      <p:pic>
        <p:nvPicPr>
          <p:cNvPr id="30" name="Picture 29">
            <a:extLst>
              <a:ext uri="{FF2B5EF4-FFF2-40B4-BE49-F238E27FC236}">
                <a16:creationId xmlns:a16="http://schemas.microsoft.com/office/drawing/2014/main" id="{8DBA32E7-0B1B-5DBF-47CF-4A998B8F1553}"/>
              </a:ext>
            </a:extLst>
          </p:cNvPr>
          <p:cNvPicPr>
            <a:picLocks noChangeAspect="1"/>
          </p:cNvPicPr>
          <p:nvPr/>
        </p:nvPicPr>
        <p:blipFill>
          <a:blip r:embed="rId2"/>
          <a:stretch>
            <a:fillRect/>
          </a:stretch>
        </p:blipFill>
        <p:spPr>
          <a:xfrm>
            <a:off x="670566" y="1838764"/>
            <a:ext cx="5234500" cy="3956179"/>
          </a:xfrm>
          <a:prstGeom prst="rect">
            <a:avLst/>
          </a:prstGeom>
        </p:spPr>
      </p:pic>
      <p:pic>
        <p:nvPicPr>
          <p:cNvPr id="3" name="Picture 2">
            <a:extLst>
              <a:ext uri="{FF2B5EF4-FFF2-40B4-BE49-F238E27FC236}">
                <a16:creationId xmlns:a16="http://schemas.microsoft.com/office/drawing/2014/main" id="{CF7840DA-8FA7-503D-4E37-7AECA2AA030A}"/>
              </a:ext>
            </a:extLst>
          </p:cNvPr>
          <p:cNvPicPr>
            <a:picLocks noChangeAspect="1"/>
          </p:cNvPicPr>
          <p:nvPr/>
        </p:nvPicPr>
        <p:blipFill>
          <a:blip r:embed="rId3"/>
          <a:stretch>
            <a:fillRect/>
          </a:stretch>
        </p:blipFill>
        <p:spPr>
          <a:xfrm>
            <a:off x="912434" y="138873"/>
            <a:ext cx="1347333" cy="1609483"/>
          </a:xfrm>
          <a:prstGeom prst="rect">
            <a:avLst/>
          </a:prstGeom>
        </p:spPr>
      </p:pic>
    </p:spTree>
    <p:extLst>
      <p:ext uri="{BB962C8B-B14F-4D97-AF65-F5344CB8AC3E}">
        <p14:creationId xmlns:p14="http://schemas.microsoft.com/office/powerpoint/2010/main" val="2596445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6" name="图片 5"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7" name="图片 6" descr="白板"/>
          <p:cNvPicPr>
            <a:picLocks noChangeAspect="1"/>
          </p:cNvPicPr>
          <p:nvPr/>
        </p:nvPicPr>
        <p:blipFill>
          <a:blip r:embed="rId7"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9" name="图片 8" descr="2"/>
          <p:cNvPicPr>
            <a:picLocks noChangeAspect="1"/>
          </p:cNvPicPr>
          <p:nvPr/>
        </p:nvPicPr>
        <p:blipFill>
          <a:blip r:embed="rId8"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0" name="图片 9" descr="千库网_儿童节卡通植物装饰清新边框_元素编号12228134"/>
          <p:cNvPicPr>
            <a:picLocks noChangeAspect="1"/>
          </p:cNvPicPr>
          <p:nvPr/>
        </p:nvPicPr>
        <p:blipFill>
          <a:blip r:embed="rId9"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2" name="图片 11" descr="千库网_儿童节卡通植物装饰清新边框_元素编号12228134"/>
          <p:cNvPicPr>
            <a:picLocks noChangeAspect="1"/>
          </p:cNvPicPr>
          <p:nvPr/>
        </p:nvPicPr>
        <p:blipFill>
          <a:blip r:embed="rId10"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63" name="文本框 62"/>
          <p:cNvSpPr txBox="1"/>
          <p:nvPr/>
        </p:nvSpPr>
        <p:spPr>
          <a:xfrm>
            <a:off x="3902075" y="4189095"/>
            <a:ext cx="1019810" cy="3987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latin typeface="字魂59号-创粗黑" panose="00000500000000000000" charset="-122"/>
                <a:ea typeface="字魂59号-创粗黑" panose="00000500000000000000" charset="-122"/>
                <a:cs typeface="汉仪旗黑-50简" panose="00020600040101010101" charset="-122"/>
              </a:rPr>
              <a:t>QIANKU</a:t>
            </a:r>
          </a:p>
        </p:txBody>
      </p:sp>
      <p:sp>
        <p:nvSpPr>
          <p:cNvPr id="11" name="椭圆 10"/>
          <p:cNvSpPr/>
          <p:nvPr/>
        </p:nvSpPr>
        <p:spPr>
          <a:xfrm>
            <a:off x="10260330" y="2372995"/>
            <a:ext cx="1816100" cy="1816100"/>
          </a:xfrm>
          <a:prstGeom prst="ellipse">
            <a:avLst/>
          </a:prstGeom>
          <a:solidFill>
            <a:srgbClr val="99A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5" name="文本框 14"/>
          <p:cNvSpPr txBox="1"/>
          <p:nvPr/>
        </p:nvSpPr>
        <p:spPr>
          <a:xfrm>
            <a:off x="10281046" y="2472527"/>
            <a:ext cx="1584960"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uLnTx/>
                <a:uFillTx/>
                <a:latin typeface="Cambria" panose="02040503050406030204" pitchFamily="18" charset="0"/>
                <a:ea typeface="字魂59号-创粗黑" panose="00000500000000000000" charset="-122"/>
                <a:cs typeface="汉仪旗黑-50简" panose="00020600040101010101" charset="-122"/>
              </a:rPr>
              <a:t>02</a:t>
            </a:r>
          </a:p>
        </p:txBody>
      </p:sp>
      <p:sp>
        <p:nvSpPr>
          <p:cNvPr id="16" name="等腰三角形 15"/>
          <p:cNvSpPr/>
          <p:nvPr/>
        </p:nvSpPr>
        <p:spPr>
          <a:xfrm rot="5400000" flipH="1">
            <a:off x="11670117" y="3018944"/>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 name="Picture 2">
            <a:extLst>
              <a:ext uri="{FF2B5EF4-FFF2-40B4-BE49-F238E27FC236}">
                <a16:creationId xmlns:a16="http://schemas.microsoft.com/office/drawing/2014/main" id="{873CFA45-B1F3-AC6B-788E-671A2C3BFBE6}"/>
              </a:ext>
            </a:extLst>
          </p:cNvPr>
          <p:cNvPicPr>
            <a:picLocks noChangeAspect="1"/>
          </p:cNvPicPr>
          <p:nvPr/>
        </p:nvPicPr>
        <p:blipFill>
          <a:blip r:embed="rId11"/>
          <a:stretch>
            <a:fillRect/>
          </a:stretch>
        </p:blipFill>
        <p:spPr>
          <a:xfrm>
            <a:off x="1025750" y="2141537"/>
            <a:ext cx="9449619" cy="2206943"/>
          </a:xfrm>
          <a:prstGeom prst="rect">
            <a:avLst/>
          </a:prstGeom>
        </p:spPr>
      </p:pic>
    </p:spTree>
    <p:custDataLst>
      <p:tags r:id="rId1"/>
    </p:custDataLst>
    <p:extLst>
      <p:ext uri="{BB962C8B-B14F-4D97-AF65-F5344CB8AC3E}">
        <p14:creationId xmlns:p14="http://schemas.microsoft.com/office/powerpoint/2010/main" val="1777102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Left)">
                                      <p:cBhvr>
                                        <p:cTn id="7" dur="500"/>
                                        <p:tgtEl>
                                          <p:spTgt spid="6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par>
                                <p:cTn id="14" presetID="18" presetClass="entr" presetSubtype="1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1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par>
                                <p:cTn id="29" presetID="18" presetClass="entr" presetSubtype="1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Left)">
                                      <p:cBhvr>
                                        <p:cTn id="34" dur="500"/>
                                        <p:tgtEl>
                                          <p:spTgt spid="11"/>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1" grpId="0" animBg="1"/>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3E436FB-0B49-68D2-3572-02881B5B8519}"/>
              </a:ext>
            </a:extLst>
          </p:cNvPr>
          <p:cNvGrpSpPr/>
          <p:nvPr/>
        </p:nvGrpSpPr>
        <p:grpSpPr>
          <a:xfrm>
            <a:off x="7742971" y="1799302"/>
            <a:ext cx="3736818" cy="2585885"/>
            <a:chOff x="9161852" y="-217141"/>
            <a:chExt cx="16443080" cy="1978914"/>
          </a:xfrm>
        </p:grpSpPr>
        <p:sp>
          <p:nvSpPr>
            <p:cNvPr id="5" name="Rectangle: Rounded Corners 4">
              <a:extLst>
                <a:ext uri="{FF2B5EF4-FFF2-40B4-BE49-F238E27FC236}">
                  <a16:creationId xmlns:a16="http://schemas.microsoft.com/office/drawing/2014/main" id="{987682B1-0136-84BE-63D7-B1E456614FE8}"/>
                </a:ext>
              </a:extLst>
            </p:cNvPr>
            <p:cNvSpPr/>
            <p:nvPr/>
          </p:nvSpPr>
          <p:spPr>
            <a:xfrm>
              <a:off x="9161852" y="-217141"/>
              <a:ext cx="16443080" cy="1978914"/>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6" name="TextBox 5">
              <a:extLst>
                <a:ext uri="{FF2B5EF4-FFF2-40B4-BE49-F238E27FC236}">
                  <a16:creationId xmlns:a16="http://schemas.microsoft.com/office/drawing/2014/main" id="{BD99C526-8C8F-01C3-7856-04B94C647865}"/>
                </a:ext>
              </a:extLst>
            </p:cNvPr>
            <p:cNvSpPr txBox="1"/>
            <p:nvPr/>
          </p:nvSpPr>
          <p:spPr>
            <a:xfrm>
              <a:off x="9223988" y="-124268"/>
              <a:ext cx="16380944" cy="1470224"/>
            </a:xfrm>
            <a:prstGeom prst="rect">
              <a:avLst/>
            </a:prstGeom>
            <a:noFill/>
          </p:spPr>
          <p:txBody>
            <a:bodyPr wrap="square" rtlCol="0">
              <a:spAutoFit/>
            </a:bodyPr>
            <a:lstStyle/>
            <a:p>
              <a:pPr algn="ctr"/>
              <a:r>
                <a:rPr lang="en-US" sz="3600" b="1" dirty="0" err="1">
                  <a:latin typeface="Cambria" panose="02040503050406030204" pitchFamily="18" charset="0"/>
                  <a:cs typeface="Arial" panose="020B0604020202020204" pitchFamily="34" charset="0"/>
                </a:rPr>
                <a:t>Hãy</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cùng</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đọc</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thông</a:t>
              </a:r>
              <a:r>
                <a:rPr lang="en-US" sz="3600" b="1" dirty="0">
                  <a:latin typeface="Cambria" panose="02040503050406030204" pitchFamily="18" charset="0"/>
                  <a:cs typeface="Arial" panose="020B0604020202020204" pitchFamily="34" charset="0"/>
                </a:rPr>
                <a:t> tin </a:t>
              </a:r>
              <a:r>
                <a:rPr lang="en-US" sz="3600" b="1" dirty="0" err="1">
                  <a:latin typeface="Cambria" panose="02040503050406030204" pitchFamily="18" charset="0"/>
                  <a:cs typeface="Arial" panose="020B0604020202020204" pitchFamily="34" charset="0"/>
                </a:rPr>
                <a:t>dự</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báo</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thời</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tiết</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trong</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hình</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dưới</a:t>
              </a:r>
              <a:r>
                <a:rPr lang="en-US" sz="3600" b="1" dirty="0">
                  <a:latin typeface="Cambria" panose="02040503050406030204" pitchFamily="18" charset="0"/>
                  <a:cs typeface="Arial" panose="020B0604020202020204" pitchFamily="34" charset="0"/>
                </a:rPr>
                <a:t> </a:t>
              </a:r>
              <a:r>
                <a:rPr lang="en-US" sz="3600" b="1" dirty="0" err="1">
                  <a:latin typeface="Cambria" panose="02040503050406030204" pitchFamily="18" charset="0"/>
                  <a:cs typeface="Arial" panose="020B0604020202020204" pitchFamily="34" charset="0"/>
                </a:rPr>
                <a:t>đây</a:t>
              </a:r>
              <a:r>
                <a:rPr lang="en-US" sz="3600" b="1" dirty="0">
                  <a:latin typeface="Cambria" panose="02040503050406030204" pitchFamily="18" charset="0"/>
                  <a:cs typeface="Arial" panose="020B0604020202020204" pitchFamily="34" charset="0"/>
                </a:rPr>
                <a:t>:</a:t>
              </a:r>
            </a:p>
          </p:txBody>
        </p:sp>
      </p:grpSp>
      <p:pic>
        <p:nvPicPr>
          <p:cNvPr id="8" name="Picture 7">
            <a:extLst>
              <a:ext uri="{FF2B5EF4-FFF2-40B4-BE49-F238E27FC236}">
                <a16:creationId xmlns:a16="http://schemas.microsoft.com/office/drawing/2014/main" id="{830D7469-2D8E-A403-FF42-164B93998C77}"/>
              </a:ext>
            </a:extLst>
          </p:cNvPr>
          <p:cNvPicPr>
            <a:picLocks noChangeAspect="1"/>
          </p:cNvPicPr>
          <p:nvPr/>
        </p:nvPicPr>
        <p:blipFill rotWithShape="1">
          <a:blip r:embed="rId2"/>
          <a:srcRect l="1230" t="20358" r="1074" b="6724"/>
          <a:stretch/>
        </p:blipFill>
        <p:spPr>
          <a:xfrm>
            <a:off x="712211" y="612058"/>
            <a:ext cx="6923251" cy="5633884"/>
          </a:xfrm>
          <a:prstGeom prst="rect">
            <a:avLst/>
          </a:prstGeom>
        </p:spPr>
      </p:pic>
    </p:spTree>
    <p:extLst>
      <p:ext uri="{BB962C8B-B14F-4D97-AF65-F5344CB8AC3E}">
        <p14:creationId xmlns:p14="http://schemas.microsoft.com/office/powerpoint/2010/main" val="4270033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6" name="图片 5"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7" name="图片 6" descr="白板"/>
          <p:cNvPicPr>
            <a:picLocks noChangeAspect="1"/>
          </p:cNvPicPr>
          <p:nvPr/>
        </p:nvPicPr>
        <p:blipFill>
          <a:blip r:embed="rId7"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8" name="图片 7" descr="3"/>
          <p:cNvPicPr>
            <a:picLocks noChangeAspect="1"/>
          </p:cNvPicPr>
          <p:nvPr/>
        </p:nvPicPr>
        <p:blipFill>
          <a:blip r:embed="rId8"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9" name="图片 8" descr="2"/>
          <p:cNvPicPr>
            <a:picLocks noChangeAspect="1"/>
          </p:cNvPicPr>
          <p:nvPr/>
        </p:nvPicPr>
        <p:blipFill>
          <a:blip r:embed="rId9"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0" name="图片 9" descr="千库网_儿童节卡通植物装饰清新边框_元素编号12228134"/>
          <p:cNvPicPr>
            <a:picLocks noChangeAspect="1"/>
          </p:cNvPicPr>
          <p:nvPr/>
        </p:nvPicPr>
        <p:blipFill>
          <a:blip r:embed="rId10"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2" name="图片 11" descr="千库网_儿童节卡通植物装饰清新边框_元素编号12228134"/>
          <p:cNvPicPr>
            <a:picLocks noChangeAspect="1"/>
          </p:cNvPicPr>
          <p:nvPr/>
        </p:nvPicPr>
        <p:blipFill>
          <a:blip r:embed="rId11" cstate="screen">
            <a:extLst>
              <a:ext uri="{28A0092B-C50C-407E-A947-70E740481C1C}">
                <a14:useLocalDpi xmlns:a14="http://schemas.microsoft.com/office/drawing/2010/main"/>
              </a:ext>
            </a:extLst>
          </a:blip>
          <a:srcRect t="66585" r="107" b="282"/>
          <a:stretch>
            <a:fillRect/>
          </a:stretch>
        </p:blipFill>
        <p:spPr>
          <a:xfrm>
            <a:off x="4056380" y="4763770"/>
            <a:ext cx="4211320" cy="2094865"/>
          </a:xfrm>
          <a:prstGeom prst="rect">
            <a:avLst/>
          </a:prstGeom>
        </p:spPr>
      </p:pic>
      <p:pic>
        <p:nvPicPr>
          <p:cNvPr id="13" name="图片 12" descr="千库网_开学季笔返校学生背书包_元素编号12897046"/>
          <p:cNvPicPr>
            <a:picLocks noChangeAspect="1"/>
          </p:cNvPicPr>
          <p:nvPr/>
        </p:nvPicPr>
        <p:blipFill>
          <a:blip r:embed="rId12"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pic>
        <p:nvPicPr>
          <p:cNvPr id="14" name="Picture 13">
            <a:extLst>
              <a:ext uri="{FF2B5EF4-FFF2-40B4-BE49-F238E27FC236}">
                <a16:creationId xmlns:a16="http://schemas.microsoft.com/office/drawing/2014/main" id="{850F8068-4A23-DF54-3838-AD5F9F743BE1}"/>
              </a:ext>
            </a:extLst>
          </p:cNvPr>
          <p:cNvPicPr>
            <a:picLocks noChangeAspect="1"/>
          </p:cNvPicPr>
          <p:nvPr/>
        </p:nvPicPr>
        <p:blipFill>
          <a:blip r:embed="rId13"/>
          <a:stretch>
            <a:fillRect/>
          </a:stretch>
        </p:blipFill>
        <p:spPr>
          <a:xfrm>
            <a:off x="1387474" y="1776841"/>
            <a:ext cx="9291109" cy="3304318"/>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10795" y="3933"/>
            <a:ext cx="12323445" cy="6858635"/>
          </a:xfrm>
          <a:prstGeom prst="rect">
            <a:avLst/>
          </a:prstGeom>
        </p:spPr>
      </p:pic>
      <p:pic>
        <p:nvPicPr>
          <p:cNvPr id="6" name="图片 5" descr="2"/>
          <p:cNvPicPr>
            <a:picLocks noChangeAspect="1"/>
          </p:cNvPicPr>
          <p:nvPr/>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9" name="图片 8"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grpSp>
        <p:nvGrpSpPr>
          <p:cNvPr id="15" name="组合 14"/>
          <p:cNvGrpSpPr/>
          <p:nvPr/>
        </p:nvGrpSpPr>
        <p:grpSpPr>
          <a:xfrm>
            <a:off x="547687" y="427198"/>
            <a:ext cx="11328400" cy="5720113"/>
            <a:chOff x="982" y="1383"/>
            <a:chExt cx="17840" cy="7094"/>
          </a:xfrm>
        </p:grpSpPr>
        <p:sp>
          <p:nvSpPr>
            <p:cNvPr id="11" name="矩形 10"/>
            <p:cNvSpPr/>
            <p:nvPr/>
          </p:nvSpPr>
          <p:spPr>
            <a:xfrm>
              <a:off x="1293" y="2040"/>
              <a:ext cx="17529" cy="6437"/>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10" name="图片 9" descr="千库网_儿童节卡通植物装饰清新边框_元素编号12228134"/>
            <p:cNvPicPr>
              <a:picLocks noChangeAspect="1"/>
            </p:cNvPicPr>
            <p:nvPr/>
          </p:nvPicPr>
          <p:blipFill>
            <a:blip r:embed="rId7" cstate="screen">
              <a:extLst>
                <a:ext uri="{28A0092B-C50C-407E-A947-70E740481C1C}">
                  <a14:useLocalDpi xmlns:a14="http://schemas.microsoft.com/office/drawing/2010/main"/>
                </a:ext>
              </a:extLst>
            </a:blip>
            <a:srcRect l="59652" t="8308" r="1509" b="78239"/>
            <a:stretch>
              <a:fillRect/>
            </a:stretch>
          </p:blipFill>
          <p:spPr>
            <a:xfrm rot="1351225">
              <a:off x="982" y="1383"/>
              <a:ext cx="2156" cy="1121"/>
            </a:xfrm>
            <a:prstGeom prst="rect">
              <a:avLst/>
            </a:prstGeom>
          </p:spPr>
        </p:pic>
      </p:grpSp>
      <p:pic>
        <p:nvPicPr>
          <p:cNvPr id="8" name="图片 7" descr="3"/>
          <p:cNvPicPr>
            <a:picLocks noChangeAspect="1"/>
          </p:cNvPicPr>
          <p:nvPr/>
        </p:nvPicPr>
        <p:blipFill>
          <a:blip r:embed="rId8"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2" name="图片 9" descr="千库网_儿童节卡通植物装饰清新边框_元素编号12228134">
            <a:extLst>
              <a:ext uri="{FF2B5EF4-FFF2-40B4-BE49-F238E27FC236}">
                <a16:creationId xmlns:a16="http://schemas.microsoft.com/office/drawing/2014/main" id="{44759BA6-BA78-F280-3BC4-D9C73976A8F1}"/>
              </a:ext>
            </a:extLst>
          </p:cNvPr>
          <p:cNvPicPr>
            <a:picLocks noChangeAspect="1"/>
          </p:cNvPicPr>
          <p:nvPr/>
        </p:nvPicPr>
        <p:blipFill>
          <a:blip r:embed="rId7" cstate="screen">
            <a:extLst>
              <a:ext uri="{28A0092B-C50C-407E-A947-70E740481C1C}">
                <a14:useLocalDpi xmlns:a14="http://schemas.microsoft.com/office/drawing/2010/main"/>
              </a:ext>
            </a:extLst>
          </a:blip>
          <a:srcRect l="59652" t="8308" r="1509" b="78239"/>
          <a:stretch>
            <a:fillRect/>
          </a:stretch>
        </p:blipFill>
        <p:spPr>
          <a:xfrm rot="20616681" flipH="1">
            <a:off x="10780210" y="493757"/>
            <a:ext cx="1271127" cy="777203"/>
          </a:xfrm>
          <a:prstGeom prst="rect">
            <a:avLst/>
          </a:prstGeom>
        </p:spPr>
      </p:pic>
      <p:sp>
        <p:nvSpPr>
          <p:cNvPr id="13" name="TextBox 12">
            <a:extLst>
              <a:ext uri="{FF2B5EF4-FFF2-40B4-BE49-F238E27FC236}">
                <a16:creationId xmlns:a16="http://schemas.microsoft.com/office/drawing/2014/main" id="{755AA750-E3F7-BF04-711D-C0422B0548BC}"/>
              </a:ext>
            </a:extLst>
          </p:cNvPr>
          <p:cNvSpPr txBox="1"/>
          <p:nvPr/>
        </p:nvSpPr>
        <p:spPr>
          <a:xfrm>
            <a:off x="909781" y="1421290"/>
            <a:ext cx="10482292" cy="4349396"/>
          </a:xfrm>
          <a:prstGeom prst="rect">
            <a:avLst/>
          </a:prstGeom>
          <a:solidFill>
            <a:schemeClr val="bg1"/>
          </a:solidFill>
        </p:spPr>
        <p:txBody>
          <a:bodyPr wrap="square">
            <a:spAutoFit/>
          </a:bodyPr>
          <a:lstStyle/>
          <a:p>
            <a:pPr marL="0" marR="0" indent="228600">
              <a:lnSpc>
                <a:spcPct val="120000"/>
              </a:lnSpc>
              <a:spcBef>
                <a:spcPts val="0"/>
              </a:spcBef>
              <a:spcAft>
                <a:spcPts val="0"/>
              </a:spcAft>
            </a:pPr>
            <a:r>
              <a:rPr lang="nl-NL" b="1" dirty="0">
                <a:effectLst/>
                <a:latin typeface="Cambria" panose="02040503050406030204" pitchFamily="18" charset="0"/>
                <a:ea typeface="Amazone" panose="020B0500000000000000" pitchFamily="34" charset="0"/>
                <a:cs typeface="Amazone" panose="020B0500000000000000" pitchFamily="34" charset="0"/>
              </a:rPr>
              <a:t>1. Năng lực đặc thù:</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nl-NL" dirty="0">
                <a:effectLst/>
                <a:latin typeface="Cambria" panose="02040503050406030204" pitchFamily="18" charset="0"/>
                <a:ea typeface="Amazone" panose="020B0500000000000000" pitchFamily="34" charset="0"/>
                <a:cs typeface="Amazone" panose="020B0500000000000000" pitchFamily="34" charset="0"/>
              </a:rPr>
              <a:t>- Biết phân tích, so sánh các độ dài ước lượng vào thự tế.</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nl-NL" dirty="0">
                <a:effectLst/>
                <a:latin typeface="Cambria" panose="02040503050406030204" pitchFamily="18" charset="0"/>
                <a:ea typeface="Amazone" panose="020B0500000000000000" pitchFamily="34" charset="0"/>
                <a:cs typeface="Amazone" panose="020B0500000000000000" pitchFamily="34" charset="0"/>
              </a:rPr>
              <a:t>- Qua các hoạt động ước lượng, thống kê, so sánh các đơn vị đo độ dài, nhiệt độ và dung tích HS được phát triển năng lực quan sát, tư duy toán học, năng lực liên hệ giải quyết vấn để thực tế.</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nl-NL" dirty="0">
                <a:effectLst/>
                <a:latin typeface="Cambria" panose="02040503050406030204" pitchFamily="18" charset="0"/>
                <a:ea typeface="Amazone" panose="020B0500000000000000" pitchFamily="34" charset="0"/>
                <a:cs typeface="Amazone" panose="020B0500000000000000" pitchFamily="34" charset="0"/>
              </a:rPr>
              <a:t>-Qua các bài tập vận dụng, HS phát triển năng lực sử dụng công cụ đo.</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en-US" b="1" dirty="0">
                <a:effectLst/>
                <a:latin typeface="Cambria" panose="02040503050406030204" pitchFamily="18" charset="0"/>
                <a:ea typeface="Amazone" panose="020B0500000000000000" pitchFamily="34" charset="0"/>
                <a:cs typeface="Amazone" panose="020B0500000000000000" pitchFamily="34" charset="0"/>
              </a:rPr>
              <a:t>2. </a:t>
            </a:r>
            <a:r>
              <a:rPr lang="en-US" b="1" dirty="0" err="1">
                <a:effectLst/>
                <a:latin typeface="Cambria" panose="02040503050406030204" pitchFamily="18" charset="0"/>
                <a:ea typeface="Amazone" panose="020B0500000000000000" pitchFamily="34" charset="0"/>
                <a:cs typeface="Amazone" panose="020B0500000000000000" pitchFamily="34" charset="0"/>
              </a:rPr>
              <a:t>Năng</a:t>
            </a:r>
            <a:r>
              <a:rPr lang="en-US" b="1" dirty="0">
                <a:effectLst/>
                <a:latin typeface="Cambria" panose="02040503050406030204" pitchFamily="18" charset="0"/>
                <a:ea typeface="Amazone" panose="020B0500000000000000" pitchFamily="34" charset="0"/>
                <a:cs typeface="Amazone" panose="020B0500000000000000" pitchFamily="34" charset="0"/>
              </a:rPr>
              <a:t> </a:t>
            </a:r>
            <a:r>
              <a:rPr lang="en-US" b="1" dirty="0" err="1">
                <a:effectLst/>
                <a:latin typeface="Cambria" panose="02040503050406030204" pitchFamily="18" charset="0"/>
                <a:ea typeface="Amazone" panose="020B0500000000000000" pitchFamily="34" charset="0"/>
                <a:cs typeface="Amazone" panose="020B0500000000000000" pitchFamily="34" charset="0"/>
              </a:rPr>
              <a:t>lực</a:t>
            </a:r>
            <a:r>
              <a:rPr lang="en-US" b="1" dirty="0">
                <a:effectLst/>
                <a:latin typeface="Cambria" panose="02040503050406030204" pitchFamily="18" charset="0"/>
                <a:ea typeface="Amazone" panose="020B0500000000000000" pitchFamily="34" charset="0"/>
                <a:cs typeface="Amazone" panose="020B0500000000000000" pitchFamily="34" charset="0"/>
              </a:rPr>
              <a:t> </a:t>
            </a:r>
            <a:r>
              <a:rPr lang="en-US" b="1" dirty="0" err="1">
                <a:effectLst/>
                <a:latin typeface="Cambria" panose="02040503050406030204" pitchFamily="18" charset="0"/>
                <a:ea typeface="Amazone" panose="020B0500000000000000" pitchFamily="34" charset="0"/>
                <a:cs typeface="Amazone" panose="020B0500000000000000" pitchFamily="34" charset="0"/>
              </a:rPr>
              <a:t>chung</a:t>
            </a:r>
            <a:r>
              <a:rPr lang="en-US" b="1" dirty="0">
                <a:effectLst/>
                <a:latin typeface="Cambria" panose="02040503050406030204" pitchFamily="18" charset="0"/>
                <a:ea typeface="Amazone" panose="020B0500000000000000" pitchFamily="34" charset="0"/>
                <a:cs typeface="Amazone" panose="020B0500000000000000" pitchFamily="34" charset="0"/>
              </a:rPr>
              <a:t>.</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Năng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lực</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tự</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chủ</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tự</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học</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lắng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nghe</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trả</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lời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câu</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hỏi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làm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bài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tập</a:t>
            </a:r>
            <a:r>
              <a:rPr lang="en-US" dirty="0">
                <a:effectLst/>
                <a:latin typeface="Cambria" panose="02040503050406030204" pitchFamily="18" charset="0"/>
                <a:ea typeface="Amazone" panose="020B0500000000000000" pitchFamily="34" charset="0"/>
                <a:cs typeface="Amazone" panose="020B0500000000000000" pitchFamily="34" charset="0"/>
              </a:rPr>
              <a:t>.</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Năng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lực</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giải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quyết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vấn</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đề</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và</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sáng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tạo</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tham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gia</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trò</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chơi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vận</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dụng</a:t>
            </a:r>
            <a:r>
              <a:rPr lang="en-US" dirty="0">
                <a:effectLst/>
                <a:latin typeface="Cambria" panose="02040503050406030204" pitchFamily="18" charset="0"/>
                <a:ea typeface="Amazone" panose="020B0500000000000000" pitchFamily="34" charset="0"/>
                <a:cs typeface="Amazone" panose="020B0500000000000000" pitchFamily="34" charset="0"/>
              </a:rPr>
              <a:t>.</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Năng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lực</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giao</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tiếp</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và</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hợp</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tác</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hoạt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động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nhóm</a:t>
            </a:r>
            <a:r>
              <a:rPr lang="en-US" dirty="0">
                <a:effectLst/>
                <a:latin typeface="Cambria" panose="02040503050406030204" pitchFamily="18" charset="0"/>
                <a:ea typeface="Amazone" panose="020B0500000000000000" pitchFamily="34" charset="0"/>
                <a:cs typeface="Amazone" panose="020B0500000000000000" pitchFamily="34" charset="0"/>
              </a:rPr>
              <a:t>.</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en-US" b="1" dirty="0">
                <a:effectLst/>
                <a:latin typeface="Cambria" panose="02040503050406030204" pitchFamily="18" charset="0"/>
                <a:ea typeface="Amazone" panose="020B0500000000000000" pitchFamily="34" charset="0"/>
                <a:cs typeface="Amazone" panose="020B0500000000000000" pitchFamily="34" charset="0"/>
              </a:rPr>
              <a:t>3. </a:t>
            </a:r>
            <a:r>
              <a:rPr lang="en-US" b="1" dirty="0" err="1">
                <a:effectLst/>
                <a:latin typeface="Cambria" panose="02040503050406030204" pitchFamily="18" charset="0"/>
                <a:ea typeface="Amazone" panose="020B0500000000000000" pitchFamily="34" charset="0"/>
                <a:cs typeface="Amazone" panose="020B0500000000000000" pitchFamily="34" charset="0"/>
              </a:rPr>
              <a:t>Phẩm</a:t>
            </a:r>
            <a:r>
              <a:rPr lang="en-US" b="1" dirty="0">
                <a:effectLst/>
                <a:latin typeface="Cambria" panose="02040503050406030204" pitchFamily="18" charset="0"/>
                <a:ea typeface="Amazone" panose="020B0500000000000000" pitchFamily="34" charset="0"/>
                <a:cs typeface="Amazone" panose="020B0500000000000000" pitchFamily="34" charset="0"/>
              </a:rPr>
              <a:t> </a:t>
            </a:r>
            <a:r>
              <a:rPr lang="en-US" b="1" dirty="0" err="1">
                <a:effectLst/>
                <a:latin typeface="Cambria" panose="02040503050406030204" pitchFamily="18" charset="0"/>
                <a:ea typeface="Amazone" panose="020B0500000000000000" pitchFamily="34" charset="0"/>
                <a:cs typeface="Amazone" panose="020B0500000000000000" pitchFamily="34" charset="0"/>
              </a:rPr>
              <a:t>chất</a:t>
            </a:r>
            <a:r>
              <a:rPr lang="en-US" b="1" dirty="0">
                <a:effectLst/>
                <a:latin typeface="Cambria" panose="02040503050406030204" pitchFamily="18" charset="0"/>
                <a:ea typeface="Amazone" panose="020B0500000000000000" pitchFamily="34" charset="0"/>
                <a:cs typeface="Amazone" panose="020B0500000000000000" pitchFamily="34" charset="0"/>
              </a:rPr>
              <a:t>.</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Phẩm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chất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nhân</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ái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Có</a:t>
            </a:r>
            <a:r>
              <a:rPr lang="en-US" dirty="0">
                <a:effectLst/>
                <a:latin typeface="Cambria" panose="02040503050406030204" pitchFamily="18" charset="0"/>
                <a:ea typeface="Amazone" panose="020B0500000000000000" pitchFamily="34" charset="0"/>
                <a:cs typeface="Amazone" panose="020B0500000000000000" pitchFamily="34" charset="0"/>
              </a:rPr>
              <a:t> ý </a:t>
            </a:r>
            <a:r>
              <a:rPr lang="en-US" dirty="0" err="1">
                <a:effectLst/>
                <a:latin typeface="Cambria" panose="02040503050406030204" pitchFamily="18" charset="0"/>
                <a:ea typeface="Amazone" panose="020B0500000000000000" pitchFamily="34" charset="0"/>
                <a:cs typeface="Amazone" panose="020B0500000000000000" pitchFamily="34" charset="0"/>
              </a:rPr>
              <a:t>thức</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giúp</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đỡ</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lẫn</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nhau</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trong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hoạt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động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nhóm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để</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hoàn</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thành</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nhiệm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vụ</a:t>
            </a:r>
            <a:r>
              <a:rPr lang="en-US" dirty="0">
                <a:effectLst/>
                <a:latin typeface="Cambria" panose="02040503050406030204" pitchFamily="18" charset="0"/>
                <a:ea typeface="Amazone" panose="020B0500000000000000" pitchFamily="34" charset="0"/>
                <a:cs typeface="Amazone" panose="020B0500000000000000" pitchFamily="34" charset="0"/>
              </a:rPr>
              <a:t>.</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Phẩm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chất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chăm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chỉ</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Chăm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chỉ</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suy</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nghĩ</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trả</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lời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câu</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hỏi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làm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tốt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các</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bài</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tập</a:t>
            </a:r>
            <a:r>
              <a:rPr lang="en-US" dirty="0">
                <a:effectLst/>
                <a:latin typeface="Cambria" panose="02040503050406030204" pitchFamily="18" charset="0"/>
                <a:ea typeface="Amazone" panose="020B0500000000000000" pitchFamily="34" charset="0"/>
                <a:cs typeface="Amazone" panose="020B0500000000000000" pitchFamily="34" charset="0"/>
              </a:rPr>
              <a:t>.</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a:p>
            <a:pPr marL="0" marR="0" indent="228600">
              <a:lnSpc>
                <a:spcPct val="120000"/>
              </a:lnSpc>
              <a:spcBef>
                <a:spcPts val="0"/>
              </a:spcBef>
              <a:spcAft>
                <a:spcPts val="0"/>
              </a:spcAft>
            </a:pP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Phẩm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chất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trách</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nhiệm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Giữ</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trật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tự</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biết</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lắng</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nghe</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học</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tập</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nghiêm</a:t>
            </a:r>
            <a:r>
              <a:rPr lang="en-US" dirty="0">
                <a:effectLst/>
                <a:latin typeface="Cambria" panose="02040503050406030204" pitchFamily="18" charset="0"/>
                <a:ea typeface="Amazone" panose="020B0500000000000000" pitchFamily="34" charset="0"/>
                <a:cs typeface="Amazone" panose="020B0500000000000000" pitchFamily="34" charset="0"/>
              </a:rPr>
              <a:t> </a:t>
            </a:r>
            <a:r>
              <a:rPr lang="en-US" dirty="0" err="1">
                <a:effectLst/>
                <a:latin typeface="Cambria" panose="02040503050406030204" pitchFamily="18" charset="0"/>
                <a:ea typeface="Amazone" panose="020B0500000000000000" pitchFamily="34" charset="0"/>
                <a:cs typeface="Amazone" panose="020B0500000000000000" pitchFamily="34" charset="0"/>
              </a:rPr>
              <a:t>túc</a:t>
            </a:r>
            <a:r>
              <a:rPr lang="en-US" dirty="0">
                <a:effectLst/>
                <a:latin typeface="Cambria" panose="02040503050406030204" pitchFamily="18" charset="0"/>
                <a:ea typeface="Amazone" panose="020B0500000000000000" pitchFamily="34" charset="0"/>
                <a:cs typeface="Amazone" panose="020B0500000000000000" pitchFamily="34" charset="0"/>
              </a:rPr>
              <a:t>.</a:t>
            </a:r>
            <a:endParaRPr lang="en-US" sz="1600" dirty="0">
              <a:effectLst/>
              <a:latin typeface="Cambria" panose="02040503050406030204" pitchFamily="18" charset="0"/>
              <a:ea typeface="Amazone" panose="020B0500000000000000" pitchFamily="34" charset="0"/>
              <a:cs typeface="Amazone" panose="020B0500000000000000" pitchFamily="34" charset="0"/>
            </a:endParaRPr>
          </a:p>
        </p:txBody>
      </p:sp>
      <p:pic>
        <p:nvPicPr>
          <p:cNvPr id="12" name="Picture 11">
            <a:extLst>
              <a:ext uri="{FF2B5EF4-FFF2-40B4-BE49-F238E27FC236}">
                <a16:creationId xmlns:a16="http://schemas.microsoft.com/office/drawing/2014/main" id="{035AAD3C-036B-D87E-E84F-46B18C13756B}"/>
              </a:ext>
            </a:extLst>
          </p:cNvPr>
          <p:cNvPicPr>
            <a:picLocks noChangeAspect="1"/>
          </p:cNvPicPr>
          <p:nvPr/>
        </p:nvPicPr>
        <p:blipFill>
          <a:blip r:embed="rId9"/>
          <a:stretch>
            <a:fillRect/>
          </a:stretch>
        </p:blipFill>
        <p:spPr>
          <a:xfrm>
            <a:off x="3439863" y="138968"/>
            <a:ext cx="7212193" cy="1597290"/>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6" name="图片 5"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7" name="图片 6" descr="白板"/>
          <p:cNvPicPr>
            <a:picLocks noChangeAspect="1"/>
          </p:cNvPicPr>
          <p:nvPr/>
        </p:nvPicPr>
        <p:blipFill>
          <a:blip r:embed="rId7"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9" name="图片 8" descr="2"/>
          <p:cNvPicPr>
            <a:picLocks noChangeAspect="1"/>
          </p:cNvPicPr>
          <p:nvPr/>
        </p:nvPicPr>
        <p:blipFill>
          <a:blip r:embed="rId8"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0" name="图片 9" descr="千库网_儿童节卡通植物装饰清新边框_元素编号12228134"/>
          <p:cNvPicPr>
            <a:picLocks noChangeAspect="1"/>
          </p:cNvPicPr>
          <p:nvPr/>
        </p:nvPicPr>
        <p:blipFill>
          <a:blip r:embed="rId9"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2" name="图片 11" descr="千库网_儿童节卡通植物装饰清新边框_元素编号12228134"/>
          <p:cNvPicPr>
            <a:picLocks noChangeAspect="1"/>
          </p:cNvPicPr>
          <p:nvPr/>
        </p:nvPicPr>
        <p:blipFill>
          <a:blip r:embed="rId10"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63" name="文本框 62"/>
          <p:cNvSpPr txBox="1"/>
          <p:nvPr/>
        </p:nvSpPr>
        <p:spPr>
          <a:xfrm>
            <a:off x="3902075" y="4189095"/>
            <a:ext cx="1019810" cy="3987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latin typeface="字魂59号-创粗黑" panose="00000500000000000000" charset="-122"/>
                <a:ea typeface="字魂59号-创粗黑" panose="00000500000000000000" charset="-122"/>
                <a:cs typeface="汉仪旗黑-50简" panose="00020600040101010101" charset="-122"/>
              </a:rPr>
              <a:t>QIANKU</a:t>
            </a:r>
          </a:p>
        </p:txBody>
      </p:sp>
      <p:sp>
        <p:nvSpPr>
          <p:cNvPr id="11" name="椭圆 10"/>
          <p:cNvSpPr/>
          <p:nvPr/>
        </p:nvSpPr>
        <p:spPr>
          <a:xfrm>
            <a:off x="10260330" y="2372995"/>
            <a:ext cx="1816100" cy="1816100"/>
          </a:xfrm>
          <a:prstGeom prst="ellipse">
            <a:avLst/>
          </a:prstGeom>
          <a:solidFill>
            <a:srgbClr val="99A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5" name="文本框 14"/>
          <p:cNvSpPr txBox="1"/>
          <p:nvPr/>
        </p:nvSpPr>
        <p:spPr>
          <a:xfrm>
            <a:off x="10281046" y="2472527"/>
            <a:ext cx="1584960"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uLnTx/>
                <a:uFillTx/>
                <a:latin typeface="Cambria" panose="02040503050406030204" pitchFamily="18" charset="0"/>
                <a:ea typeface="字魂59号-创粗黑" panose="00000500000000000000" charset="-122"/>
                <a:cs typeface="汉仪旗黑-50简" panose="00020600040101010101" charset="-122"/>
              </a:rPr>
              <a:t>01</a:t>
            </a:r>
          </a:p>
        </p:txBody>
      </p:sp>
      <p:sp>
        <p:nvSpPr>
          <p:cNvPr id="16" name="等腰三角形 15"/>
          <p:cNvSpPr/>
          <p:nvPr/>
        </p:nvSpPr>
        <p:spPr>
          <a:xfrm rot="5400000" flipH="1">
            <a:off x="11599751" y="3018944"/>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 name="Picture 2">
            <a:extLst>
              <a:ext uri="{FF2B5EF4-FFF2-40B4-BE49-F238E27FC236}">
                <a16:creationId xmlns:a16="http://schemas.microsoft.com/office/drawing/2014/main" id="{3FE76F63-5744-4339-543F-989272F600B2}"/>
              </a:ext>
            </a:extLst>
          </p:cNvPr>
          <p:cNvPicPr>
            <a:picLocks noChangeAspect="1"/>
          </p:cNvPicPr>
          <p:nvPr/>
        </p:nvPicPr>
        <p:blipFill>
          <a:blip r:embed="rId11"/>
          <a:stretch>
            <a:fillRect/>
          </a:stretch>
        </p:blipFill>
        <p:spPr>
          <a:xfrm>
            <a:off x="1188310" y="2289484"/>
            <a:ext cx="9449619" cy="2298391"/>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Left)">
                                      <p:cBhvr>
                                        <p:cTn id="7" dur="500"/>
                                        <p:tgtEl>
                                          <p:spTgt spid="6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par>
                                <p:cTn id="14" presetID="18" presetClass="entr" presetSubtype="1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1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par>
                                <p:cTn id="29" presetID="18" presetClass="entr" presetSubtype="1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Left)">
                                      <p:cBhvr>
                                        <p:cTn id="34" dur="500"/>
                                        <p:tgtEl>
                                          <p:spTgt spid="11"/>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1" grpId="0" animBg="1"/>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pic>
        <p:nvPicPr>
          <p:cNvPr id="8" name="图片 7" descr="3"/>
          <p:cNvPicPr>
            <a:picLocks noChangeAspect="1"/>
          </p:cNvPicPr>
          <p:nvPr/>
        </p:nvPicPr>
        <p:blipFill>
          <a:blip r:embed="rId3"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6" name="图片 5" descr="3"/>
          <p:cNvPicPr>
            <a:picLocks noChangeAspect="1"/>
          </p:cNvPicPr>
          <p:nvPr/>
        </p:nvPicPr>
        <p:blipFill>
          <a:blip r:embed="rId4"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pic>
        <p:nvPicPr>
          <p:cNvPr id="2" name="图片 1" descr="千库网_儿童读书日读书教育掉落书本_元素编号13394323">
            <a:extLst>
              <a:ext uri="{FF2B5EF4-FFF2-40B4-BE49-F238E27FC236}">
                <a16:creationId xmlns:a16="http://schemas.microsoft.com/office/drawing/2014/main" id="{67536557-9EFD-B314-CDF8-71D7A46472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0513" y="1341543"/>
            <a:ext cx="3551086" cy="5131647"/>
          </a:xfrm>
          <a:prstGeom prst="rect">
            <a:avLst/>
          </a:prstGeom>
        </p:spPr>
      </p:pic>
      <p:pic>
        <p:nvPicPr>
          <p:cNvPr id="11" name="Picture 10">
            <a:extLst>
              <a:ext uri="{FF2B5EF4-FFF2-40B4-BE49-F238E27FC236}">
                <a16:creationId xmlns:a16="http://schemas.microsoft.com/office/drawing/2014/main" id="{B8520551-304A-517D-C771-CBDB392BF1D1}"/>
              </a:ext>
            </a:extLst>
          </p:cNvPr>
          <p:cNvPicPr>
            <a:picLocks noChangeAspect="1"/>
          </p:cNvPicPr>
          <p:nvPr/>
        </p:nvPicPr>
        <p:blipFill>
          <a:blip r:embed="rId6"/>
          <a:stretch>
            <a:fillRect/>
          </a:stretch>
        </p:blipFill>
        <p:spPr>
          <a:xfrm>
            <a:off x="2983914" y="543261"/>
            <a:ext cx="4458934" cy="949043"/>
          </a:xfrm>
          <a:prstGeom prst="rect">
            <a:avLst/>
          </a:prstGeom>
        </p:spPr>
      </p:pic>
      <p:grpSp>
        <p:nvGrpSpPr>
          <p:cNvPr id="12" name="Group 11">
            <a:extLst>
              <a:ext uri="{FF2B5EF4-FFF2-40B4-BE49-F238E27FC236}">
                <a16:creationId xmlns:a16="http://schemas.microsoft.com/office/drawing/2014/main" id="{37933FC2-04F1-B5A0-FADF-8F48F8A8A736}"/>
              </a:ext>
            </a:extLst>
          </p:cNvPr>
          <p:cNvGrpSpPr/>
          <p:nvPr/>
        </p:nvGrpSpPr>
        <p:grpSpPr>
          <a:xfrm>
            <a:off x="2919583" y="1819541"/>
            <a:ext cx="5372159" cy="2174262"/>
            <a:chOff x="9161844" y="-179095"/>
            <a:chExt cx="25081126" cy="2174262"/>
          </a:xfrm>
        </p:grpSpPr>
        <p:sp>
          <p:nvSpPr>
            <p:cNvPr id="13" name="Rectangle: Rounded Corners 12">
              <a:extLst>
                <a:ext uri="{FF2B5EF4-FFF2-40B4-BE49-F238E27FC236}">
                  <a16:creationId xmlns:a16="http://schemas.microsoft.com/office/drawing/2014/main" id="{7EF867AD-E199-83DC-3544-3F9049CE3D7B}"/>
                </a:ext>
              </a:extLst>
            </p:cNvPr>
            <p:cNvSpPr/>
            <p:nvPr/>
          </p:nvSpPr>
          <p:spPr>
            <a:xfrm>
              <a:off x="9161844" y="-148317"/>
              <a:ext cx="24416879" cy="214348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4" name="TextBox 13">
              <a:extLst>
                <a:ext uri="{FF2B5EF4-FFF2-40B4-BE49-F238E27FC236}">
                  <a16:creationId xmlns:a16="http://schemas.microsoft.com/office/drawing/2014/main" id="{06F46913-3A80-AF50-B842-A1D4A1661B83}"/>
                </a:ext>
              </a:extLst>
            </p:cNvPr>
            <p:cNvSpPr txBox="1"/>
            <p:nvPr/>
          </p:nvSpPr>
          <p:spPr>
            <a:xfrm>
              <a:off x="9826096" y="-179095"/>
              <a:ext cx="24416874" cy="2062103"/>
            </a:xfrm>
            <a:prstGeom prst="rect">
              <a:avLst/>
            </a:prstGeom>
            <a:noFill/>
          </p:spPr>
          <p:txBody>
            <a:bodyPr wrap="square" rtlCol="0">
              <a:spAutoFit/>
            </a:bodyPr>
            <a:lstStyle/>
            <a:p>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Đọc</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nhiệt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độ</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thể</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hiện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trên</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nhiệt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kế</a:t>
              </a:r>
              <a:r>
                <a:rPr lang="en-US" sz="3200" b="1" dirty="0">
                  <a:latin typeface="Cambria" panose="02040503050406030204" pitchFamily="18" charset="0"/>
                  <a:cs typeface="Arial" panose="020B0604020202020204" pitchFamily="34" charset="0"/>
                </a:rPr>
                <a:t>.</a:t>
              </a:r>
            </a:p>
            <a:p>
              <a:r>
                <a:rPr lang="en-US" sz="3200" b="1" dirty="0">
                  <a:latin typeface="Cambria" panose="02040503050406030204" pitchFamily="18" charset="0"/>
                  <a:cs typeface="Arial" panose="020B0604020202020204" pitchFamily="34" charset="0"/>
                </a:rPr>
                <a:t>- Cho </a:t>
              </a:r>
              <a:r>
                <a:rPr lang="en-US" sz="3200" b="1" dirty="0" err="1">
                  <a:latin typeface="Cambria" panose="02040503050406030204" pitchFamily="18" charset="0"/>
                  <a:cs typeface="Arial" panose="020B0604020202020204" pitchFamily="34" charset="0"/>
                </a:rPr>
                <a:t>biết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với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nhiệt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độ</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này</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thì</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thời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tiết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như</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thế</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nào</a:t>
              </a:r>
              <a:r>
                <a:rPr lang="en-US" sz="3200" b="1" dirty="0">
                  <a:latin typeface="Cambria" panose="02040503050406030204" pitchFamily="18" charset="0"/>
                  <a:cs typeface="Arial" panose="020B0604020202020204" pitchFamily="34" charset="0"/>
                </a:rPr>
                <a:t>?</a:t>
              </a:r>
            </a:p>
          </p:txBody>
        </p:sp>
      </p:grpSp>
      <p:sp>
        <p:nvSpPr>
          <p:cNvPr id="15" name="TextBox 14">
            <a:extLst>
              <a:ext uri="{FF2B5EF4-FFF2-40B4-BE49-F238E27FC236}">
                <a16:creationId xmlns:a16="http://schemas.microsoft.com/office/drawing/2014/main" id="{B1F34CFA-08E7-3AA8-264A-34D7E6281DAD}"/>
              </a:ext>
            </a:extLst>
          </p:cNvPr>
          <p:cNvSpPr txBox="1"/>
          <p:nvPr/>
        </p:nvSpPr>
        <p:spPr>
          <a:xfrm>
            <a:off x="3266024" y="4239659"/>
            <a:ext cx="5229882" cy="1077218"/>
          </a:xfrm>
          <a:prstGeom prst="rect">
            <a:avLst/>
          </a:prstGeom>
          <a:noFill/>
        </p:spPr>
        <p:txBody>
          <a:bodyPr wrap="square" rtlCol="0">
            <a:spAutoFit/>
          </a:bodyPr>
          <a:lstStyle/>
          <a:p>
            <a:pPr marL="457200" indent="-457200">
              <a:buFontTx/>
              <a:buChar char="-"/>
            </a:pPr>
            <a:r>
              <a:rPr lang="en-US" sz="3200" b="1" dirty="0" err="1">
                <a:solidFill>
                  <a:schemeClr val="accent5">
                    <a:lumMod val="75000"/>
                  </a:schemeClr>
                </a:solidFill>
                <a:latin typeface="Cambria" panose="02040503050406030204" pitchFamily="18" charset="0"/>
                <a:cs typeface="Arial" panose="020B0604020202020204" pitchFamily="34" charset="0"/>
              </a:rPr>
              <a:t>Nhiệt</a:t>
            </a:r>
            <a:r>
              <a:rPr lang="en-US" sz="3200" b="1" dirty="0">
                <a:solidFill>
                  <a:schemeClr val="accent5">
                    <a:lumMod val="75000"/>
                  </a:schemeClr>
                </a:solidFill>
                <a:latin typeface="Cambria" panose="02040503050406030204" pitchFamily="18" charset="0"/>
                <a:cs typeface="Arial" panose="020B0604020202020204" pitchFamily="34" charset="0"/>
              </a:rPr>
              <a:t> </a:t>
            </a:r>
            <a:r>
              <a:rPr lang="en-US" sz="3200" b="1" dirty="0" err="1">
                <a:solidFill>
                  <a:schemeClr val="accent5">
                    <a:lumMod val="75000"/>
                  </a:schemeClr>
                </a:solidFill>
                <a:latin typeface="Cambria" panose="02040503050406030204" pitchFamily="18" charset="0"/>
                <a:cs typeface="Arial" panose="020B0604020202020204" pitchFamily="34" charset="0"/>
              </a:rPr>
              <a:t>độ</a:t>
            </a:r>
            <a:r>
              <a:rPr lang="en-US" sz="3200" b="1" dirty="0">
                <a:solidFill>
                  <a:schemeClr val="accent5">
                    <a:lumMod val="75000"/>
                  </a:schemeClr>
                </a:solidFill>
                <a:latin typeface="Cambria" panose="02040503050406030204" pitchFamily="18" charset="0"/>
                <a:cs typeface="Arial" panose="020B0604020202020204" pitchFamily="34" charset="0"/>
              </a:rPr>
              <a:t>: 20 </a:t>
            </a:r>
            <a:r>
              <a:rPr lang="en-US" sz="3200" b="1" dirty="0" err="1">
                <a:solidFill>
                  <a:schemeClr val="accent5">
                    <a:lumMod val="75000"/>
                  </a:schemeClr>
                </a:solidFill>
                <a:latin typeface="Cambria" panose="02040503050406030204" pitchFamily="18" charset="0"/>
                <a:cs typeface="Arial" panose="020B0604020202020204" pitchFamily="34" charset="0"/>
              </a:rPr>
              <a:t>độ</a:t>
            </a:r>
            <a:r>
              <a:rPr lang="en-US" sz="3200" b="1" dirty="0">
                <a:solidFill>
                  <a:schemeClr val="accent5">
                    <a:lumMod val="75000"/>
                  </a:schemeClr>
                </a:solidFill>
                <a:latin typeface="Cambria" panose="02040503050406030204" pitchFamily="18" charset="0"/>
                <a:cs typeface="Arial" panose="020B0604020202020204" pitchFamily="34" charset="0"/>
              </a:rPr>
              <a:t> C</a:t>
            </a:r>
          </a:p>
          <a:p>
            <a:pPr marL="457200" indent="-457200">
              <a:buFontTx/>
              <a:buChar char="-"/>
            </a:pPr>
            <a:r>
              <a:rPr lang="en-US" sz="3200" b="1" dirty="0">
                <a:solidFill>
                  <a:schemeClr val="accent5">
                    <a:lumMod val="75000"/>
                  </a:schemeClr>
                </a:solidFill>
                <a:latin typeface="Cambria" panose="02040503050406030204" pitchFamily="18" charset="0"/>
                <a:cs typeface="Arial" panose="020B0604020202020204" pitchFamily="34" charset="0"/>
              </a:rPr>
              <a:t> </a:t>
            </a:r>
            <a:r>
              <a:rPr lang="en-US" sz="3200" b="1" dirty="0" err="1">
                <a:solidFill>
                  <a:schemeClr val="accent5">
                    <a:lumMod val="75000"/>
                  </a:schemeClr>
                </a:solidFill>
                <a:latin typeface="Cambria" panose="02040503050406030204" pitchFamily="18" charset="0"/>
                <a:cs typeface="Arial" panose="020B0604020202020204" pitchFamily="34" charset="0"/>
              </a:rPr>
              <a:t>Thời</a:t>
            </a:r>
            <a:r>
              <a:rPr lang="en-US" sz="3200" b="1" dirty="0">
                <a:solidFill>
                  <a:schemeClr val="accent5">
                    <a:lumMod val="75000"/>
                  </a:schemeClr>
                </a:solidFill>
                <a:latin typeface="Cambria" panose="02040503050406030204" pitchFamily="18" charset="0"/>
                <a:cs typeface="Arial" panose="020B0604020202020204" pitchFamily="34" charset="0"/>
              </a:rPr>
              <a:t> </a:t>
            </a:r>
            <a:r>
              <a:rPr lang="en-US" sz="3200" b="1" dirty="0" err="1">
                <a:solidFill>
                  <a:schemeClr val="accent5">
                    <a:lumMod val="75000"/>
                  </a:schemeClr>
                </a:solidFill>
                <a:latin typeface="Cambria" panose="02040503050406030204" pitchFamily="18" charset="0"/>
                <a:cs typeface="Arial" panose="020B0604020202020204" pitchFamily="34" charset="0"/>
              </a:rPr>
              <a:t>tiết</a:t>
            </a:r>
            <a:r>
              <a:rPr lang="en-US" sz="3200" b="1" dirty="0">
                <a:solidFill>
                  <a:schemeClr val="accent5">
                    <a:lumMod val="75000"/>
                  </a:schemeClr>
                </a:solidFill>
                <a:latin typeface="Cambria" panose="02040503050406030204" pitchFamily="18" charset="0"/>
                <a:cs typeface="Arial" panose="020B0604020202020204" pitchFamily="34" charset="0"/>
              </a:rPr>
              <a:t> </a:t>
            </a:r>
            <a:r>
              <a:rPr lang="en-US" sz="3200" b="1" dirty="0" err="1">
                <a:solidFill>
                  <a:schemeClr val="accent5">
                    <a:lumMod val="75000"/>
                  </a:schemeClr>
                </a:solidFill>
                <a:latin typeface="Cambria" panose="02040503050406030204" pitchFamily="18" charset="0"/>
                <a:cs typeface="Arial" panose="020B0604020202020204" pitchFamily="34" charset="0"/>
              </a:rPr>
              <a:t>mát</a:t>
            </a:r>
            <a:r>
              <a:rPr lang="en-US" sz="3200" b="1" dirty="0">
                <a:solidFill>
                  <a:schemeClr val="accent5">
                    <a:lumMod val="75000"/>
                  </a:schemeClr>
                </a:solidFill>
                <a:latin typeface="Cambria" panose="02040503050406030204" pitchFamily="18" charset="0"/>
                <a:cs typeface="Arial" panose="020B0604020202020204" pitchFamily="34" charset="0"/>
              </a:rPr>
              <a:t> </a:t>
            </a:r>
            <a:r>
              <a:rPr lang="en-US" sz="3200" b="1" dirty="0" err="1">
                <a:solidFill>
                  <a:schemeClr val="accent5">
                    <a:lumMod val="75000"/>
                  </a:schemeClr>
                </a:solidFill>
                <a:latin typeface="Cambria" panose="02040503050406030204" pitchFamily="18" charset="0"/>
                <a:cs typeface="Arial" panose="020B0604020202020204" pitchFamily="34" charset="0"/>
              </a:rPr>
              <a:t>mẻ</a:t>
            </a:r>
            <a:endParaRPr lang="en-US" sz="3200" b="1" dirty="0">
              <a:solidFill>
                <a:schemeClr val="accent5">
                  <a:lumMod val="75000"/>
                </a:schemeClr>
              </a:solidFill>
              <a:latin typeface="Cambria" panose="02040503050406030204" pitchFamily="18" charset="0"/>
              <a:cs typeface="Arial" panose="020B0604020202020204" pitchFamily="34" charset="0"/>
            </a:endParaRPr>
          </a:p>
        </p:txBody>
      </p:sp>
      <p:grpSp>
        <p:nvGrpSpPr>
          <p:cNvPr id="7" name="Group 6">
            <a:extLst>
              <a:ext uri="{FF2B5EF4-FFF2-40B4-BE49-F238E27FC236}">
                <a16:creationId xmlns:a16="http://schemas.microsoft.com/office/drawing/2014/main" id="{C3E541B6-21D6-9D11-5F92-45F3F9B67255}"/>
              </a:ext>
            </a:extLst>
          </p:cNvPr>
          <p:cNvGrpSpPr/>
          <p:nvPr/>
        </p:nvGrpSpPr>
        <p:grpSpPr>
          <a:xfrm>
            <a:off x="1052212" y="459802"/>
            <a:ext cx="1239706" cy="5783790"/>
            <a:chOff x="1052212" y="459802"/>
            <a:chExt cx="1239706" cy="5783790"/>
          </a:xfrm>
        </p:grpSpPr>
        <p:pic>
          <p:nvPicPr>
            <p:cNvPr id="4" name="Picture 3">
              <a:extLst>
                <a:ext uri="{FF2B5EF4-FFF2-40B4-BE49-F238E27FC236}">
                  <a16:creationId xmlns:a16="http://schemas.microsoft.com/office/drawing/2014/main" id="{4144AEBC-F36C-550B-056A-A7F53A7FC4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212" y="459802"/>
              <a:ext cx="1239706" cy="5783790"/>
            </a:xfrm>
            <a:prstGeom prst="rect">
              <a:avLst/>
            </a:prstGeom>
          </p:spPr>
        </p:pic>
        <p:sp>
          <p:nvSpPr>
            <p:cNvPr id="5" name="Rectangle 4">
              <a:extLst>
                <a:ext uri="{FF2B5EF4-FFF2-40B4-BE49-F238E27FC236}">
                  <a16:creationId xmlns:a16="http://schemas.microsoft.com/office/drawing/2014/main" id="{BAC55177-F776-1317-091A-3207221CC777}"/>
                </a:ext>
              </a:extLst>
            </p:cNvPr>
            <p:cNvSpPr/>
            <p:nvPr/>
          </p:nvSpPr>
          <p:spPr>
            <a:xfrm>
              <a:off x="1418459" y="849086"/>
              <a:ext cx="178956" cy="35857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6" name="图片 5"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7" name="图片 6" descr="白板"/>
          <p:cNvPicPr>
            <a:picLocks noChangeAspect="1"/>
          </p:cNvPicPr>
          <p:nvPr/>
        </p:nvPicPr>
        <p:blipFill>
          <a:blip r:embed="rId7"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9" name="图片 8" descr="2"/>
          <p:cNvPicPr>
            <a:picLocks noChangeAspect="1"/>
          </p:cNvPicPr>
          <p:nvPr/>
        </p:nvPicPr>
        <p:blipFill>
          <a:blip r:embed="rId8"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0" name="图片 9" descr="千库网_儿童节卡通植物装饰清新边框_元素编号12228134"/>
          <p:cNvPicPr>
            <a:picLocks noChangeAspect="1"/>
          </p:cNvPicPr>
          <p:nvPr/>
        </p:nvPicPr>
        <p:blipFill>
          <a:blip r:embed="rId9"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2" name="图片 11" descr="千库网_儿童节卡通植物装饰清新边框_元素编号12228134"/>
          <p:cNvPicPr>
            <a:picLocks noChangeAspect="1"/>
          </p:cNvPicPr>
          <p:nvPr/>
        </p:nvPicPr>
        <p:blipFill>
          <a:blip r:embed="rId10"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63" name="文本框 62"/>
          <p:cNvSpPr txBox="1"/>
          <p:nvPr/>
        </p:nvSpPr>
        <p:spPr>
          <a:xfrm>
            <a:off x="3902075" y="4189095"/>
            <a:ext cx="1019810" cy="39878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a:ln>
                  <a:noFill/>
                </a:ln>
                <a:solidFill>
                  <a:prstClr val="white"/>
                </a:solidFill>
                <a:effectLst/>
                <a:uLnTx/>
                <a:uFillTx/>
                <a:latin typeface="字魂59号-创粗黑" panose="00000500000000000000" charset="-122"/>
                <a:ea typeface="字魂59号-创粗黑" panose="00000500000000000000" charset="-122"/>
                <a:cs typeface="汉仪旗黑-50简" panose="00020600040101010101" charset="-122"/>
              </a:rPr>
              <a:t>QIANKU</a:t>
            </a:r>
          </a:p>
        </p:txBody>
      </p:sp>
      <p:sp>
        <p:nvSpPr>
          <p:cNvPr id="11" name="椭圆 10"/>
          <p:cNvSpPr/>
          <p:nvPr/>
        </p:nvSpPr>
        <p:spPr>
          <a:xfrm>
            <a:off x="10260330" y="2372995"/>
            <a:ext cx="1816100" cy="1816100"/>
          </a:xfrm>
          <a:prstGeom prst="ellipse">
            <a:avLst/>
          </a:prstGeom>
          <a:solidFill>
            <a:srgbClr val="99A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5" name="文本框 14"/>
          <p:cNvSpPr txBox="1"/>
          <p:nvPr/>
        </p:nvSpPr>
        <p:spPr>
          <a:xfrm>
            <a:off x="10281046" y="2472527"/>
            <a:ext cx="1584960"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uLnTx/>
                <a:uFillTx/>
                <a:latin typeface="Cambria" panose="02040503050406030204" pitchFamily="18" charset="0"/>
                <a:ea typeface="字魂59号-创粗黑" panose="00000500000000000000" charset="-122"/>
                <a:cs typeface="汉仪旗黑-50简" panose="00020600040101010101" charset="-122"/>
              </a:rPr>
              <a:t>02</a:t>
            </a:r>
          </a:p>
        </p:txBody>
      </p:sp>
      <p:sp>
        <p:nvSpPr>
          <p:cNvPr id="16" name="等腰三角形 15"/>
          <p:cNvSpPr/>
          <p:nvPr/>
        </p:nvSpPr>
        <p:spPr>
          <a:xfrm rot="5400000" flipH="1">
            <a:off x="11599751" y="3018944"/>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 name="Picture 2">
            <a:extLst>
              <a:ext uri="{FF2B5EF4-FFF2-40B4-BE49-F238E27FC236}">
                <a16:creationId xmlns:a16="http://schemas.microsoft.com/office/drawing/2014/main" id="{7C449604-86BF-E875-8C93-DFCDB0C08E72}"/>
              </a:ext>
            </a:extLst>
          </p:cNvPr>
          <p:cNvPicPr>
            <a:picLocks noChangeAspect="1"/>
          </p:cNvPicPr>
          <p:nvPr/>
        </p:nvPicPr>
        <p:blipFill>
          <a:blip r:embed="rId11"/>
          <a:stretch>
            <a:fillRect/>
          </a:stretch>
        </p:blipFill>
        <p:spPr>
          <a:xfrm>
            <a:off x="1139541" y="2187638"/>
            <a:ext cx="9486198" cy="2200847"/>
          </a:xfrm>
          <a:prstGeom prst="rect">
            <a:avLst/>
          </a:prstGeom>
        </p:spPr>
      </p:pic>
    </p:spTree>
    <p:custDataLst>
      <p:tags r:id="rId1"/>
    </p:custDataLst>
    <p:extLst>
      <p:ext uri="{BB962C8B-B14F-4D97-AF65-F5344CB8AC3E}">
        <p14:creationId xmlns:p14="http://schemas.microsoft.com/office/powerpoint/2010/main" val="43203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Left)">
                                      <p:cBhvr>
                                        <p:cTn id="7" dur="500"/>
                                        <p:tgtEl>
                                          <p:spTgt spid="6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par>
                                <p:cTn id="14" presetID="18" presetClass="entr" presetSubtype="1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1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par>
                                <p:cTn id="29" presetID="18" presetClass="entr" presetSubtype="1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downLeft)">
                                      <p:cBhvr>
                                        <p:cTn id="31" dur="500"/>
                                        <p:tgtEl>
                                          <p:spTgt spid="12"/>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downLeft)">
                                      <p:cBhvr>
                                        <p:cTn id="34" dur="500"/>
                                        <p:tgtEl>
                                          <p:spTgt spid="11"/>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1"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pic>
        <p:nvPicPr>
          <p:cNvPr id="6" name="图片 5" descr="3"/>
          <p:cNvPicPr>
            <a:picLocks noChangeAspect="1"/>
          </p:cNvPicPr>
          <p:nvPr/>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grpSp>
        <p:nvGrpSpPr>
          <p:cNvPr id="10" name="Group 9">
            <a:extLst>
              <a:ext uri="{FF2B5EF4-FFF2-40B4-BE49-F238E27FC236}">
                <a16:creationId xmlns:a16="http://schemas.microsoft.com/office/drawing/2014/main" id="{A209B247-8A76-9FF5-10CC-72D6E4BC69AB}"/>
              </a:ext>
            </a:extLst>
          </p:cNvPr>
          <p:cNvGrpSpPr/>
          <p:nvPr/>
        </p:nvGrpSpPr>
        <p:grpSpPr>
          <a:xfrm>
            <a:off x="2714582" y="455835"/>
            <a:ext cx="7510966" cy="1077218"/>
            <a:chOff x="9161852" y="-179095"/>
            <a:chExt cx="23284703" cy="1077218"/>
          </a:xfrm>
        </p:grpSpPr>
        <p:sp>
          <p:nvSpPr>
            <p:cNvPr id="11" name="Rectangle: Rounded Corners 10">
              <a:extLst>
                <a:ext uri="{FF2B5EF4-FFF2-40B4-BE49-F238E27FC236}">
                  <a16:creationId xmlns:a16="http://schemas.microsoft.com/office/drawing/2014/main" id="{0B2D7408-3831-5516-1C3A-87F348E363F5}"/>
                </a:ext>
              </a:extLst>
            </p:cNvPr>
            <p:cNvSpPr/>
            <p:nvPr/>
          </p:nvSpPr>
          <p:spPr>
            <a:xfrm>
              <a:off x="9161852" y="-148317"/>
              <a:ext cx="23284703" cy="101566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2" name="TextBox 11">
              <a:extLst>
                <a:ext uri="{FF2B5EF4-FFF2-40B4-BE49-F238E27FC236}">
                  <a16:creationId xmlns:a16="http://schemas.microsoft.com/office/drawing/2014/main" id="{BC8924E6-724B-DB0F-A259-CC79B429E610}"/>
                </a:ext>
              </a:extLst>
            </p:cNvPr>
            <p:cNvSpPr txBox="1"/>
            <p:nvPr/>
          </p:nvSpPr>
          <p:spPr>
            <a:xfrm>
              <a:off x="9826093" y="-179095"/>
              <a:ext cx="22400755" cy="1077218"/>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Nhiệt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kế</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nào</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chỉ</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nhiệt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độ</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không</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khí</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phù</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hợp</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với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mỗi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bức</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tranh</a:t>
              </a:r>
              <a:r>
                <a:rPr lang="en-US" sz="3200" b="1" dirty="0">
                  <a:latin typeface="Cambria" panose="02040503050406030204" pitchFamily="18" charset="0"/>
                  <a:cs typeface="Arial" panose="020B0604020202020204" pitchFamily="34" charset="0"/>
                </a:rPr>
                <a:t>?</a:t>
              </a:r>
            </a:p>
          </p:txBody>
        </p:sp>
      </p:grpSp>
      <p:pic>
        <p:nvPicPr>
          <p:cNvPr id="13" name="Picture 12">
            <a:extLst>
              <a:ext uri="{FF2B5EF4-FFF2-40B4-BE49-F238E27FC236}">
                <a16:creationId xmlns:a16="http://schemas.microsoft.com/office/drawing/2014/main" id="{B5C33468-9943-3888-2305-817F4801FCD2}"/>
              </a:ext>
            </a:extLst>
          </p:cNvPr>
          <p:cNvPicPr>
            <a:picLocks noChangeAspect="1"/>
          </p:cNvPicPr>
          <p:nvPr/>
        </p:nvPicPr>
        <p:blipFill rotWithShape="1">
          <a:blip r:embed="rId4"/>
          <a:srcRect l="12984" t="41290" r="67984" b="27025"/>
          <a:stretch/>
        </p:blipFill>
        <p:spPr>
          <a:xfrm>
            <a:off x="1082672" y="1563831"/>
            <a:ext cx="2336586" cy="2188075"/>
          </a:xfrm>
          <a:prstGeom prst="rect">
            <a:avLst/>
          </a:prstGeom>
        </p:spPr>
      </p:pic>
      <p:pic>
        <p:nvPicPr>
          <p:cNvPr id="14" name="Picture 13">
            <a:extLst>
              <a:ext uri="{FF2B5EF4-FFF2-40B4-BE49-F238E27FC236}">
                <a16:creationId xmlns:a16="http://schemas.microsoft.com/office/drawing/2014/main" id="{FF49F212-8213-D6ED-9087-CD9C5C311AF3}"/>
              </a:ext>
            </a:extLst>
          </p:cNvPr>
          <p:cNvPicPr>
            <a:picLocks noChangeAspect="1"/>
          </p:cNvPicPr>
          <p:nvPr/>
        </p:nvPicPr>
        <p:blipFill rotWithShape="1">
          <a:blip r:embed="rId4"/>
          <a:srcRect l="42329" t="41859" r="38639" b="26456"/>
          <a:stretch/>
        </p:blipFill>
        <p:spPr>
          <a:xfrm>
            <a:off x="4986919" y="1629203"/>
            <a:ext cx="2336586" cy="2188075"/>
          </a:xfrm>
          <a:prstGeom prst="rect">
            <a:avLst/>
          </a:prstGeom>
        </p:spPr>
      </p:pic>
      <p:pic>
        <p:nvPicPr>
          <p:cNvPr id="15" name="Picture 14">
            <a:extLst>
              <a:ext uri="{FF2B5EF4-FFF2-40B4-BE49-F238E27FC236}">
                <a16:creationId xmlns:a16="http://schemas.microsoft.com/office/drawing/2014/main" id="{709D09A6-E890-D994-90DE-606ACCE39C1B}"/>
              </a:ext>
            </a:extLst>
          </p:cNvPr>
          <p:cNvPicPr>
            <a:picLocks noChangeAspect="1"/>
          </p:cNvPicPr>
          <p:nvPr/>
        </p:nvPicPr>
        <p:blipFill rotWithShape="1">
          <a:blip r:embed="rId4"/>
          <a:srcRect l="75098" t="39386" r="5870" b="25744"/>
          <a:stretch/>
        </p:blipFill>
        <p:spPr>
          <a:xfrm>
            <a:off x="8735274" y="1563831"/>
            <a:ext cx="2336586" cy="2408028"/>
          </a:xfrm>
          <a:prstGeom prst="rect">
            <a:avLst/>
          </a:prstGeom>
        </p:spPr>
      </p:pic>
      <p:pic>
        <p:nvPicPr>
          <p:cNvPr id="16" name="Picture 15">
            <a:extLst>
              <a:ext uri="{FF2B5EF4-FFF2-40B4-BE49-F238E27FC236}">
                <a16:creationId xmlns:a16="http://schemas.microsoft.com/office/drawing/2014/main" id="{A848BF4A-1F6B-C5E0-6D9F-4D7B50260967}"/>
              </a:ext>
            </a:extLst>
          </p:cNvPr>
          <p:cNvPicPr>
            <a:picLocks noChangeAspect="1"/>
          </p:cNvPicPr>
          <p:nvPr/>
        </p:nvPicPr>
        <p:blipFill rotWithShape="1">
          <a:blip r:embed="rId5"/>
          <a:srcRect l="10735" t="45162" r="71759" b="25227"/>
          <a:stretch/>
        </p:blipFill>
        <p:spPr>
          <a:xfrm>
            <a:off x="786447" y="4283851"/>
            <a:ext cx="2336586" cy="2223195"/>
          </a:xfrm>
          <a:prstGeom prst="rect">
            <a:avLst/>
          </a:prstGeom>
        </p:spPr>
      </p:pic>
      <p:pic>
        <p:nvPicPr>
          <p:cNvPr id="17" name="Picture 16">
            <a:extLst>
              <a:ext uri="{FF2B5EF4-FFF2-40B4-BE49-F238E27FC236}">
                <a16:creationId xmlns:a16="http://schemas.microsoft.com/office/drawing/2014/main" id="{AEF58537-4E9D-6770-5E04-94F5BFFE687F}"/>
              </a:ext>
            </a:extLst>
          </p:cNvPr>
          <p:cNvPicPr>
            <a:picLocks noChangeAspect="1"/>
          </p:cNvPicPr>
          <p:nvPr/>
        </p:nvPicPr>
        <p:blipFill rotWithShape="1">
          <a:blip r:embed="rId5"/>
          <a:srcRect l="41783" t="45055" r="40711" b="25334"/>
          <a:stretch/>
        </p:blipFill>
        <p:spPr>
          <a:xfrm>
            <a:off x="4618770" y="4306067"/>
            <a:ext cx="2336586" cy="2223195"/>
          </a:xfrm>
          <a:prstGeom prst="rect">
            <a:avLst/>
          </a:prstGeom>
        </p:spPr>
      </p:pic>
      <p:pic>
        <p:nvPicPr>
          <p:cNvPr id="18" name="Picture 17">
            <a:extLst>
              <a:ext uri="{FF2B5EF4-FFF2-40B4-BE49-F238E27FC236}">
                <a16:creationId xmlns:a16="http://schemas.microsoft.com/office/drawing/2014/main" id="{DE0F47D0-B8DE-CF0C-8B15-5CE5D52B0F44}"/>
              </a:ext>
            </a:extLst>
          </p:cNvPr>
          <p:cNvPicPr>
            <a:picLocks noChangeAspect="1"/>
          </p:cNvPicPr>
          <p:nvPr/>
        </p:nvPicPr>
        <p:blipFill rotWithShape="1">
          <a:blip r:embed="rId5"/>
          <a:srcRect l="72347" t="44768" r="10147" b="25621"/>
          <a:stretch/>
        </p:blipFill>
        <p:spPr>
          <a:xfrm>
            <a:off x="8261797" y="4306067"/>
            <a:ext cx="2336586" cy="2223195"/>
          </a:xfrm>
          <a:prstGeom prst="rect">
            <a:avLst/>
          </a:prstGeom>
        </p:spPr>
      </p:pic>
      <p:pic>
        <p:nvPicPr>
          <p:cNvPr id="2" name="Picture 1">
            <a:extLst>
              <a:ext uri="{FF2B5EF4-FFF2-40B4-BE49-F238E27FC236}">
                <a16:creationId xmlns:a16="http://schemas.microsoft.com/office/drawing/2014/main" id="{835D1E4F-134F-8358-43C1-1FD02E018F06}"/>
              </a:ext>
            </a:extLst>
          </p:cNvPr>
          <p:cNvPicPr>
            <a:picLocks noChangeAspect="1"/>
          </p:cNvPicPr>
          <p:nvPr/>
        </p:nvPicPr>
        <p:blipFill>
          <a:blip r:embed="rId6"/>
          <a:stretch>
            <a:fillRect/>
          </a:stretch>
        </p:blipFill>
        <p:spPr>
          <a:xfrm>
            <a:off x="1260116" y="388531"/>
            <a:ext cx="1347333" cy="1609483"/>
          </a:xfrm>
          <a:prstGeom prst="rect">
            <a:avLst/>
          </a:prstGeom>
        </p:spPr>
      </p:pic>
    </p:spTree>
    <p:custDataLst>
      <p:tags r:id="rId1"/>
    </p:custDataLst>
    <p:extLst>
      <p:ext uri="{BB962C8B-B14F-4D97-AF65-F5344CB8AC3E}">
        <p14:creationId xmlns:p14="http://schemas.microsoft.com/office/powerpoint/2010/main" val="4094064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009EAB-C48F-0997-720A-AD084A9EFB9D}"/>
              </a:ext>
            </a:extLst>
          </p:cNvPr>
          <p:cNvPicPr>
            <a:picLocks noChangeAspect="1"/>
          </p:cNvPicPr>
          <p:nvPr/>
        </p:nvPicPr>
        <p:blipFill rotWithShape="1">
          <a:blip r:embed="rId2"/>
          <a:srcRect l="12984" t="41290" r="67984" b="27025"/>
          <a:stretch/>
        </p:blipFill>
        <p:spPr>
          <a:xfrm>
            <a:off x="1242389" y="528801"/>
            <a:ext cx="2771556" cy="2595399"/>
          </a:xfrm>
          <a:prstGeom prst="rect">
            <a:avLst/>
          </a:prstGeom>
        </p:spPr>
      </p:pic>
      <p:pic>
        <p:nvPicPr>
          <p:cNvPr id="5" name="Picture 4">
            <a:extLst>
              <a:ext uri="{FF2B5EF4-FFF2-40B4-BE49-F238E27FC236}">
                <a16:creationId xmlns:a16="http://schemas.microsoft.com/office/drawing/2014/main" id="{1A9A4EAF-B3CD-E1AB-86B7-6FEB19D9A0A8}"/>
              </a:ext>
            </a:extLst>
          </p:cNvPr>
          <p:cNvPicPr>
            <a:picLocks noChangeAspect="1"/>
          </p:cNvPicPr>
          <p:nvPr/>
        </p:nvPicPr>
        <p:blipFill rotWithShape="1">
          <a:blip r:embed="rId2"/>
          <a:srcRect l="42329" t="41859" r="38639" b="26456"/>
          <a:stretch/>
        </p:blipFill>
        <p:spPr>
          <a:xfrm>
            <a:off x="4992491" y="686117"/>
            <a:ext cx="2571468" cy="2408028"/>
          </a:xfrm>
          <a:prstGeom prst="rect">
            <a:avLst/>
          </a:prstGeom>
        </p:spPr>
      </p:pic>
      <p:pic>
        <p:nvPicPr>
          <p:cNvPr id="6" name="Picture 5">
            <a:extLst>
              <a:ext uri="{FF2B5EF4-FFF2-40B4-BE49-F238E27FC236}">
                <a16:creationId xmlns:a16="http://schemas.microsoft.com/office/drawing/2014/main" id="{3DD5443B-BB41-42ED-6D2C-0C3038FFA80E}"/>
              </a:ext>
            </a:extLst>
          </p:cNvPr>
          <p:cNvPicPr>
            <a:picLocks noChangeAspect="1"/>
          </p:cNvPicPr>
          <p:nvPr/>
        </p:nvPicPr>
        <p:blipFill rotWithShape="1">
          <a:blip r:embed="rId2"/>
          <a:srcRect l="75098" t="39386" r="5870" b="25744"/>
          <a:stretch/>
        </p:blipFill>
        <p:spPr>
          <a:xfrm>
            <a:off x="8876802" y="455497"/>
            <a:ext cx="2603838" cy="2683451"/>
          </a:xfrm>
          <a:prstGeom prst="rect">
            <a:avLst/>
          </a:prstGeom>
        </p:spPr>
      </p:pic>
      <p:grpSp>
        <p:nvGrpSpPr>
          <p:cNvPr id="9" name="Group 8">
            <a:extLst>
              <a:ext uri="{FF2B5EF4-FFF2-40B4-BE49-F238E27FC236}">
                <a16:creationId xmlns:a16="http://schemas.microsoft.com/office/drawing/2014/main" id="{74042D32-4581-6188-DB0E-8BFFCE79DCA6}"/>
              </a:ext>
            </a:extLst>
          </p:cNvPr>
          <p:cNvGrpSpPr/>
          <p:nvPr/>
        </p:nvGrpSpPr>
        <p:grpSpPr>
          <a:xfrm>
            <a:off x="837201" y="3109742"/>
            <a:ext cx="2603838" cy="1106714"/>
            <a:chOff x="955440" y="3538882"/>
            <a:chExt cx="2603838" cy="1106714"/>
          </a:xfrm>
        </p:grpSpPr>
        <p:sp>
          <p:nvSpPr>
            <p:cNvPr id="7" name="Rectangle: Rounded Corners 6">
              <a:extLst>
                <a:ext uri="{FF2B5EF4-FFF2-40B4-BE49-F238E27FC236}">
                  <a16:creationId xmlns:a16="http://schemas.microsoft.com/office/drawing/2014/main" id="{865EF88F-7EF1-6531-1243-62CFDF93F436}"/>
                </a:ext>
              </a:extLst>
            </p:cNvPr>
            <p:cNvSpPr/>
            <p:nvPr/>
          </p:nvSpPr>
          <p:spPr>
            <a:xfrm>
              <a:off x="955440" y="3538882"/>
              <a:ext cx="2603838" cy="1077217"/>
            </a:xfrm>
            <a:prstGeom prst="roundRect">
              <a:avLst>
                <a:gd name="adj" fmla="val 44883"/>
              </a:avLst>
            </a:prstGeom>
            <a:solidFill>
              <a:schemeClr val="accent3">
                <a:lumMod val="20000"/>
                <a:lumOff val="80000"/>
              </a:scheme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242F8F-0AE6-9FB7-72CB-9E80E2BD228A}"/>
                </a:ext>
              </a:extLst>
            </p:cNvPr>
            <p:cNvSpPr txBox="1"/>
            <p:nvPr/>
          </p:nvSpPr>
          <p:spPr>
            <a:xfrm>
              <a:off x="1060251" y="3568378"/>
              <a:ext cx="2407773" cy="1077218"/>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Nhiệt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kế</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chỉ</a:t>
              </a:r>
              <a:r>
                <a:rPr lang="en-US" sz="3200" b="1" dirty="0">
                  <a:latin typeface="Cambria" panose="02040503050406030204" pitchFamily="18" charset="0"/>
                  <a:cs typeface="Arial" panose="020B0604020202020204" pitchFamily="34" charset="0"/>
                </a:rPr>
                <a:t> 2 </a:t>
              </a:r>
              <a:r>
                <a:rPr lang="en-US" sz="3200" b="1" dirty="0" err="1">
                  <a:latin typeface="Cambria" panose="02040503050406030204" pitchFamily="18" charset="0"/>
                  <a:cs typeface="Arial" panose="020B0604020202020204" pitchFamily="34" charset="0"/>
                </a:rPr>
                <a:t>độ</a:t>
              </a:r>
              <a:r>
                <a:rPr lang="en-US" sz="3200" b="1" dirty="0">
                  <a:latin typeface="Cambria" panose="02040503050406030204" pitchFamily="18" charset="0"/>
                  <a:cs typeface="Arial" panose="020B0604020202020204" pitchFamily="34" charset="0"/>
                </a:rPr>
                <a:t> C</a:t>
              </a:r>
            </a:p>
          </p:txBody>
        </p:sp>
      </p:grpSp>
      <p:grpSp>
        <p:nvGrpSpPr>
          <p:cNvPr id="13" name="Group 12">
            <a:extLst>
              <a:ext uri="{FF2B5EF4-FFF2-40B4-BE49-F238E27FC236}">
                <a16:creationId xmlns:a16="http://schemas.microsoft.com/office/drawing/2014/main" id="{AB1E4BAD-8686-3414-0EA1-5266F21F7D70}"/>
              </a:ext>
            </a:extLst>
          </p:cNvPr>
          <p:cNvGrpSpPr/>
          <p:nvPr/>
        </p:nvGrpSpPr>
        <p:grpSpPr>
          <a:xfrm>
            <a:off x="4839708" y="3109742"/>
            <a:ext cx="2603838" cy="1106714"/>
            <a:chOff x="955440" y="3538882"/>
            <a:chExt cx="2603838" cy="1106714"/>
          </a:xfrm>
        </p:grpSpPr>
        <p:sp>
          <p:nvSpPr>
            <p:cNvPr id="14" name="Rectangle: Rounded Corners 13">
              <a:extLst>
                <a:ext uri="{FF2B5EF4-FFF2-40B4-BE49-F238E27FC236}">
                  <a16:creationId xmlns:a16="http://schemas.microsoft.com/office/drawing/2014/main" id="{272A700D-AEB1-DF9A-2DEF-EAA2A6728FDC}"/>
                </a:ext>
              </a:extLst>
            </p:cNvPr>
            <p:cNvSpPr/>
            <p:nvPr/>
          </p:nvSpPr>
          <p:spPr>
            <a:xfrm>
              <a:off x="955440" y="3538882"/>
              <a:ext cx="2603838" cy="1077217"/>
            </a:xfrm>
            <a:prstGeom prst="roundRect">
              <a:avLst>
                <a:gd name="adj" fmla="val 44883"/>
              </a:avLst>
            </a:prstGeom>
            <a:solidFill>
              <a:schemeClr val="accent3">
                <a:lumMod val="20000"/>
                <a:lumOff val="80000"/>
              </a:scheme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090C734-203E-C88B-6181-19D81DA9B77B}"/>
                </a:ext>
              </a:extLst>
            </p:cNvPr>
            <p:cNvSpPr txBox="1"/>
            <p:nvPr/>
          </p:nvSpPr>
          <p:spPr>
            <a:xfrm>
              <a:off x="1060251" y="3568378"/>
              <a:ext cx="2407773" cy="1077218"/>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Nhiệt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kế</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chỉ</a:t>
              </a:r>
              <a:r>
                <a:rPr lang="en-US" sz="3200" b="1" dirty="0">
                  <a:latin typeface="Cambria" panose="02040503050406030204" pitchFamily="18" charset="0"/>
                  <a:cs typeface="Arial" panose="020B0604020202020204" pitchFamily="34" charset="0"/>
                </a:rPr>
                <a:t> 24 </a:t>
              </a:r>
              <a:r>
                <a:rPr lang="en-US" sz="3200" b="1" dirty="0" err="1">
                  <a:latin typeface="Cambria" panose="02040503050406030204" pitchFamily="18" charset="0"/>
                  <a:cs typeface="Arial" panose="020B0604020202020204" pitchFamily="34" charset="0"/>
                </a:rPr>
                <a:t>độ</a:t>
              </a:r>
              <a:r>
                <a:rPr lang="en-US" sz="3200" b="1" dirty="0">
                  <a:latin typeface="Cambria" panose="02040503050406030204" pitchFamily="18" charset="0"/>
                  <a:cs typeface="Arial" panose="020B0604020202020204" pitchFamily="34" charset="0"/>
                </a:rPr>
                <a:t> C</a:t>
              </a:r>
            </a:p>
          </p:txBody>
        </p:sp>
      </p:grpSp>
      <p:grpSp>
        <p:nvGrpSpPr>
          <p:cNvPr id="16" name="Group 15">
            <a:extLst>
              <a:ext uri="{FF2B5EF4-FFF2-40B4-BE49-F238E27FC236}">
                <a16:creationId xmlns:a16="http://schemas.microsoft.com/office/drawing/2014/main" id="{8CB73460-5CE9-6709-EE8B-B7F225BD08AD}"/>
              </a:ext>
            </a:extLst>
          </p:cNvPr>
          <p:cNvGrpSpPr/>
          <p:nvPr/>
        </p:nvGrpSpPr>
        <p:grpSpPr>
          <a:xfrm>
            <a:off x="8473679" y="3124200"/>
            <a:ext cx="2603838" cy="1106714"/>
            <a:chOff x="955440" y="3538882"/>
            <a:chExt cx="2603838" cy="1106714"/>
          </a:xfrm>
        </p:grpSpPr>
        <p:sp>
          <p:nvSpPr>
            <p:cNvPr id="17" name="Rectangle: Rounded Corners 16">
              <a:extLst>
                <a:ext uri="{FF2B5EF4-FFF2-40B4-BE49-F238E27FC236}">
                  <a16:creationId xmlns:a16="http://schemas.microsoft.com/office/drawing/2014/main" id="{8A844D9A-6AF4-4B63-D996-3BA1E4EA853A}"/>
                </a:ext>
              </a:extLst>
            </p:cNvPr>
            <p:cNvSpPr/>
            <p:nvPr/>
          </p:nvSpPr>
          <p:spPr>
            <a:xfrm>
              <a:off x="955440" y="3538882"/>
              <a:ext cx="2603838" cy="1077217"/>
            </a:xfrm>
            <a:prstGeom prst="roundRect">
              <a:avLst>
                <a:gd name="adj" fmla="val 44883"/>
              </a:avLst>
            </a:prstGeom>
            <a:solidFill>
              <a:schemeClr val="accent3">
                <a:lumMod val="20000"/>
                <a:lumOff val="80000"/>
              </a:scheme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34D731-18F7-DB77-639C-C69BCA1AEFE5}"/>
                </a:ext>
              </a:extLst>
            </p:cNvPr>
            <p:cNvSpPr txBox="1"/>
            <p:nvPr/>
          </p:nvSpPr>
          <p:spPr>
            <a:xfrm>
              <a:off x="1060251" y="3568378"/>
              <a:ext cx="2407773" cy="1077218"/>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Nhiệt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kế</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chỉ</a:t>
              </a:r>
              <a:r>
                <a:rPr lang="en-US" sz="3200" b="1" dirty="0">
                  <a:latin typeface="Cambria" panose="02040503050406030204" pitchFamily="18" charset="0"/>
                  <a:cs typeface="Arial" panose="020B0604020202020204" pitchFamily="34" charset="0"/>
                </a:rPr>
                <a:t> 40 </a:t>
              </a:r>
              <a:r>
                <a:rPr lang="en-US" sz="3200" b="1" dirty="0" err="1">
                  <a:latin typeface="Cambria" panose="02040503050406030204" pitchFamily="18" charset="0"/>
                  <a:cs typeface="Arial" panose="020B0604020202020204" pitchFamily="34" charset="0"/>
                </a:rPr>
                <a:t>độ</a:t>
              </a:r>
              <a:r>
                <a:rPr lang="en-US" sz="3200" b="1" dirty="0">
                  <a:latin typeface="Cambria" panose="02040503050406030204" pitchFamily="18" charset="0"/>
                  <a:cs typeface="Arial" panose="020B0604020202020204" pitchFamily="34" charset="0"/>
                </a:rPr>
                <a:t> C</a:t>
              </a:r>
            </a:p>
          </p:txBody>
        </p:sp>
      </p:grpSp>
      <p:pic>
        <p:nvPicPr>
          <p:cNvPr id="19" name="Picture 18">
            <a:extLst>
              <a:ext uri="{FF2B5EF4-FFF2-40B4-BE49-F238E27FC236}">
                <a16:creationId xmlns:a16="http://schemas.microsoft.com/office/drawing/2014/main" id="{9A1EBAF3-663D-6389-A597-7D1E750EF53B}"/>
              </a:ext>
            </a:extLst>
          </p:cNvPr>
          <p:cNvPicPr>
            <a:picLocks noChangeAspect="1"/>
          </p:cNvPicPr>
          <p:nvPr/>
        </p:nvPicPr>
        <p:blipFill rotWithShape="1">
          <a:blip r:embed="rId3"/>
          <a:srcRect l="10735" t="45162" r="71759" b="25227"/>
          <a:stretch/>
        </p:blipFill>
        <p:spPr>
          <a:xfrm>
            <a:off x="5015706" y="4287158"/>
            <a:ext cx="2336586" cy="2223195"/>
          </a:xfrm>
          <a:prstGeom prst="rect">
            <a:avLst/>
          </a:prstGeom>
        </p:spPr>
      </p:pic>
      <p:pic>
        <p:nvPicPr>
          <p:cNvPr id="20" name="Picture 19">
            <a:extLst>
              <a:ext uri="{FF2B5EF4-FFF2-40B4-BE49-F238E27FC236}">
                <a16:creationId xmlns:a16="http://schemas.microsoft.com/office/drawing/2014/main" id="{DA86234D-88DC-8946-76D2-8C4C220CAADC}"/>
              </a:ext>
            </a:extLst>
          </p:cNvPr>
          <p:cNvPicPr>
            <a:picLocks noChangeAspect="1"/>
          </p:cNvPicPr>
          <p:nvPr/>
        </p:nvPicPr>
        <p:blipFill rotWithShape="1">
          <a:blip r:embed="rId3"/>
          <a:srcRect l="41783" t="45055" r="40711" b="25334"/>
          <a:stretch/>
        </p:blipFill>
        <p:spPr>
          <a:xfrm>
            <a:off x="8740931" y="4257661"/>
            <a:ext cx="2336586" cy="2223195"/>
          </a:xfrm>
          <a:prstGeom prst="rect">
            <a:avLst/>
          </a:prstGeom>
        </p:spPr>
      </p:pic>
      <p:pic>
        <p:nvPicPr>
          <p:cNvPr id="21" name="Picture 20">
            <a:extLst>
              <a:ext uri="{FF2B5EF4-FFF2-40B4-BE49-F238E27FC236}">
                <a16:creationId xmlns:a16="http://schemas.microsoft.com/office/drawing/2014/main" id="{460F4D07-0FAC-6299-C62C-901030E426F6}"/>
              </a:ext>
            </a:extLst>
          </p:cNvPr>
          <p:cNvPicPr>
            <a:picLocks noChangeAspect="1"/>
          </p:cNvPicPr>
          <p:nvPr/>
        </p:nvPicPr>
        <p:blipFill rotWithShape="1">
          <a:blip r:embed="rId3"/>
          <a:srcRect l="72347" t="44768" r="10147" b="25621"/>
          <a:stretch/>
        </p:blipFill>
        <p:spPr>
          <a:xfrm>
            <a:off x="923214" y="4230914"/>
            <a:ext cx="2336586" cy="2223195"/>
          </a:xfrm>
          <a:prstGeom prst="rect">
            <a:avLst/>
          </a:prstGeom>
        </p:spPr>
      </p:pic>
      <p:pic>
        <p:nvPicPr>
          <p:cNvPr id="2" name="Picture 1">
            <a:extLst>
              <a:ext uri="{FF2B5EF4-FFF2-40B4-BE49-F238E27FC236}">
                <a16:creationId xmlns:a16="http://schemas.microsoft.com/office/drawing/2014/main" id="{F4E0D993-E9EE-7832-5350-EF8850B337EF}"/>
              </a:ext>
            </a:extLst>
          </p:cNvPr>
          <p:cNvPicPr>
            <a:picLocks noChangeAspect="1"/>
          </p:cNvPicPr>
          <p:nvPr/>
        </p:nvPicPr>
        <p:blipFill>
          <a:blip r:embed="rId4"/>
          <a:stretch>
            <a:fillRect/>
          </a:stretch>
        </p:blipFill>
        <p:spPr>
          <a:xfrm>
            <a:off x="79450" y="97768"/>
            <a:ext cx="1347333" cy="1609483"/>
          </a:xfrm>
          <a:prstGeom prst="rect">
            <a:avLst/>
          </a:prstGeom>
        </p:spPr>
      </p:pic>
    </p:spTree>
    <p:extLst>
      <p:ext uri="{BB962C8B-B14F-4D97-AF65-F5344CB8AC3E}">
        <p14:creationId xmlns:p14="http://schemas.microsoft.com/office/powerpoint/2010/main" val="4190402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80">
                                          <p:stCondLst>
                                            <p:cond delay="0"/>
                                          </p:stCondLst>
                                        </p:cTn>
                                        <p:tgtEl>
                                          <p:spTgt spid="13"/>
                                        </p:tgtEl>
                                      </p:cBhvr>
                                    </p:animEffect>
                                    <p:anim calcmode="lin" valueType="num">
                                      <p:cBhvr>
                                        <p:cTn id="5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5" dur="26">
                                          <p:stCondLst>
                                            <p:cond delay="650"/>
                                          </p:stCondLst>
                                        </p:cTn>
                                        <p:tgtEl>
                                          <p:spTgt spid="13"/>
                                        </p:tgtEl>
                                      </p:cBhvr>
                                      <p:to x="100000" y="60000"/>
                                    </p:animScale>
                                    <p:animScale>
                                      <p:cBhvr>
                                        <p:cTn id="56" dur="166" decel="50000">
                                          <p:stCondLst>
                                            <p:cond delay="676"/>
                                          </p:stCondLst>
                                        </p:cTn>
                                        <p:tgtEl>
                                          <p:spTgt spid="13"/>
                                        </p:tgtEl>
                                      </p:cBhvr>
                                      <p:to x="100000" y="100000"/>
                                    </p:animScale>
                                    <p:animScale>
                                      <p:cBhvr>
                                        <p:cTn id="57" dur="26">
                                          <p:stCondLst>
                                            <p:cond delay="1312"/>
                                          </p:stCondLst>
                                        </p:cTn>
                                        <p:tgtEl>
                                          <p:spTgt spid="13"/>
                                        </p:tgtEl>
                                      </p:cBhvr>
                                      <p:to x="100000" y="80000"/>
                                    </p:animScale>
                                    <p:animScale>
                                      <p:cBhvr>
                                        <p:cTn id="58" dur="166" decel="50000">
                                          <p:stCondLst>
                                            <p:cond delay="1338"/>
                                          </p:stCondLst>
                                        </p:cTn>
                                        <p:tgtEl>
                                          <p:spTgt spid="13"/>
                                        </p:tgtEl>
                                      </p:cBhvr>
                                      <p:to x="100000" y="100000"/>
                                    </p:animScale>
                                    <p:animScale>
                                      <p:cBhvr>
                                        <p:cTn id="59" dur="26">
                                          <p:stCondLst>
                                            <p:cond delay="1642"/>
                                          </p:stCondLst>
                                        </p:cTn>
                                        <p:tgtEl>
                                          <p:spTgt spid="13"/>
                                        </p:tgtEl>
                                      </p:cBhvr>
                                      <p:to x="100000" y="90000"/>
                                    </p:animScale>
                                    <p:animScale>
                                      <p:cBhvr>
                                        <p:cTn id="60" dur="166" decel="50000">
                                          <p:stCondLst>
                                            <p:cond delay="1668"/>
                                          </p:stCondLst>
                                        </p:cTn>
                                        <p:tgtEl>
                                          <p:spTgt spid="13"/>
                                        </p:tgtEl>
                                      </p:cBhvr>
                                      <p:to x="100000" y="100000"/>
                                    </p:animScale>
                                    <p:animScale>
                                      <p:cBhvr>
                                        <p:cTn id="61" dur="26">
                                          <p:stCondLst>
                                            <p:cond delay="1808"/>
                                          </p:stCondLst>
                                        </p:cTn>
                                        <p:tgtEl>
                                          <p:spTgt spid="13"/>
                                        </p:tgtEl>
                                      </p:cBhvr>
                                      <p:to x="100000" y="95000"/>
                                    </p:animScale>
                                    <p:animScale>
                                      <p:cBhvr>
                                        <p:cTn id="62" dur="166" decel="50000">
                                          <p:stCondLst>
                                            <p:cond delay="1834"/>
                                          </p:stCondLst>
                                        </p:cTn>
                                        <p:tgtEl>
                                          <p:spTgt spid="13"/>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80">
                                          <p:stCondLst>
                                            <p:cond delay="0"/>
                                          </p:stCondLst>
                                        </p:cTn>
                                        <p:tgtEl>
                                          <p:spTgt spid="16"/>
                                        </p:tgtEl>
                                      </p:cBhvr>
                                    </p:animEffect>
                                    <p:anim calcmode="lin" valueType="num">
                                      <p:cBhvr>
                                        <p:cTn id="6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3" dur="26">
                                          <p:stCondLst>
                                            <p:cond delay="650"/>
                                          </p:stCondLst>
                                        </p:cTn>
                                        <p:tgtEl>
                                          <p:spTgt spid="16"/>
                                        </p:tgtEl>
                                      </p:cBhvr>
                                      <p:to x="100000" y="60000"/>
                                    </p:animScale>
                                    <p:animScale>
                                      <p:cBhvr>
                                        <p:cTn id="74" dur="166" decel="50000">
                                          <p:stCondLst>
                                            <p:cond delay="676"/>
                                          </p:stCondLst>
                                        </p:cTn>
                                        <p:tgtEl>
                                          <p:spTgt spid="16"/>
                                        </p:tgtEl>
                                      </p:cBhvr>
                                      <p:to x="100000" y="100000"/>
                                    </p:animScale>
                                    <p:animScale>
                                      <p:cBhvr>
                                        <p:cTn id="75" dur="26">
                                          <p:stCondLst>
                                            <p:cond delay="1312"/>
                                          </p:stCondLst>
                                        </p:cTn>
                                        <p:tgtEl>
                                          <p:spTgt spid="16"/>
                                        </p:tgtEl>
                                      </p:cBhvr>
                                      <p:to x="100000" y="80000"/>
                                    </p:animScale>
                                    <p:animScale>
                                      <p:cBhvr>
                                        <p:cTn id="76" dur="166" decel="50000">
                                          <p:stCondLst>
                                            <p:cond delay="1338"/>
                                          </p:stCondLst>
                                        </p:cTn>
                                        <p:tgtEl>
                                          <p:spTgt spid="16"/>
                                        </p:tgtEl>
                                      </p:cBhvr>
                                      <p:to x="100000" y="100000"/>
                                    </p:animScale>
                                    <p:animScale>
                                      <p:cBhvr>
                                        <p:cTn id="77" dur="26">
                                          <p:stCondLst>
                                            <p:cond delay="1642"/>
                                          </p:stCondLst>
                                        </p:cTn>
                                        <p:tgtEl>
                                          <p:spTgt spid="16"/>
                                        </p:tgtEl>
                                      </p:cBhvr>
                                      <p:to x="100000" y="90000"/>
                                    </p:animScale>
                                    <p:animScale>
                                      <p:cBhvr>
                                        <p:cTn id="78" dur="166" decel="50000">
                                          <p:stCondLst>
                                            <p:cond delay="1668"/>
                                          </p:stCondLst>
                                        </p:cTn>
                                        <p:tgtEl>
                                          <p:spTgt spid="16"/>
                                        </p:tgtEl>
                                      </p:cBhvr>
                                      <p:to x="100000" y="100000"/>
                                    </p:animScale>
                                    <p:animScale>
                                      <p:cBhvr>
                                        <p:cTn id="79" dur="26">
                                          <p:stCondLst>
                                            <p:cond delay="1808"/>
                                          </p:stCondLst>
                                        </p:cTn>
                                        <p:tgtEl>
                                          <p:spTgt spid="16"/>
                                        </p:tgtEl>
                                      </p:cBhvr>
                                      <p:to x="100000" y="95000"/>
                                    </p:animScale>
                                    <p:animScale>
                                      <p:cBhvr>
                                        <p:cTn id="80" dur="166" decel="50000">
                                          <p:stCondLst>
                                            <p:cond delay="1834"/>
                                          </p:stCondLst>
                                        </p:cTn>
                                        <p:tgtEl>
                                          <p:spTgt spid="16"/>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FF3D8B-2DC7-1D6B-2308-C03721D23AF4}"/>
              </a:ext>
            </a:extLst>
          </p:cNvPr>
          <p:cNvGrpSpPr/>
          <p:nvPr/>
        </p:nvGrpSpPr>
        <p:grpSpPr>
          <a:xfrm>
            <a:off x="2714582" y="332724"/>
            <a:ext cx="7422476" cy="1323439"/>
            <a:chOff x="9161852" y="-302206"/>
            <a:chExt cx="23010376" cy="1323439"/>
          </a:xfrm>
        </p:grpSpPr>
        <p:sp>
          <p:nvSpPr>
            <p:cNvPr id="6" name="Rectangle: Rounded Corners 5">
              <a:extLst>
                <a:ext uri="{FF2B5EF4-FFF2-40B4-BE49-F238E27FC236}">
                  <a16:creationId xmlns:a16="http://schemas.microsoft.com/office/drawing/2014/main" id="{2126CF14-1703-86F2-95D6-2FB65D29F95D}"/>
                </a:ext>
              </a:extLst>
            </p:cNvPr>
            <p:cNvSpPr/>
            <p:nvPr/>
          </p:nvSpPr>
          <p:spPr>
            <a:xfrm>
              <a:off x="9161852" y="-217141"/>
              <a:ext cx="23010376" cy="1169550"/>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7" name="TextBox 6">
              <a:extLst>
                <a:ext uri="{FF2B5EF4-FFF2-40B4-BE49-F238E27FC236}">
                  <a16:creationId xmlns:a16="http://schemas.microsoft.com/office/drawing/2014/main" id="{7EE07E82-6659-445A-138C-4E1C49F4CE29}"/>
                </a:ext>
              </a:extLst>
            </p:cNvPr>
            <p:cNvSpPr txBox="1"/>
            <p:nvPr/>
          </p:nvSpPr>
          <p:spPr>
            <a:xfrm>
              <a:off x="9223993" y="-302206"/>
              <a:ext cx="22400755" cy="1323439"/>
            </a:xfrm>
            <a:prstGeom prst="rect">
              <a:avLst/>
            </a:prstGeom>
            <a:noFill/>
          </p:spPr>
          <p:txBody>
            <a:bodyPr wrap="square" rtlCol="0">
              <a:spAutoFit/>
            </a:bodyPr>
            <a:lstStyle/>
            <a:p>
              <a:pPr algn="ctr"/>
              <a:r>
                <a:rPr lang="en-US" sz="4000" b="1" dirty="0" err="1">
                  <a:latin typeface="Cambria" panose="02040503050406030204" pitchFamily="18" charset="0"/>
                  <a:cs typeface="Arial" panose="020B0604020202020204" pitchFamily="34" charset="0"/>
                </a:rPr>
                <a:t>Chọn</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số</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cân</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nặng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thích</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hợp</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với</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mỗi</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vật</a:t>
              </a:r>
              <a:endParaRPr lang="en-US" sz="4000" b="1" dirty="0">
                <a:latin typeface="Cambria" panose="02040503050406030204" pitchFamily="18" charset="0"/>
                <a:cs typeface="Arial" panose="020B0604020202020204" pitchFamily="34" charset="0"/>
              </a:endParaRPr>
            </a:p>
          </p:txBody>
        </p:sp>
      </p:grpSp>
      <p:grpSp>
        <p:nvGrpSpPr>
          <p:cNvPr id="23" name="Group 22">
            <a:extLst>
              <a:ext uri="{FF2B5EF4-FFF2-40B4-BE49-F238E27FC236}">
                <a16:creationId xmlns:a16="http://schemas.microsoft.com/office/drawing/2014/main" id="{D36070F0-60BA-59CF-D682-D3ED23A9CE84}"/>
              </a:ext>
            </a:extLst>
          </p:cNvPr>
          <p:cNvGrpSpPr/>
          <p:nvPr/>
        </p:nvGrpSpPr>
        <p:grpSpPr>
          <a:xfrm>
            <a:off x="649798" y="1895302"/>
            <a:ext cx="2176201" cy="2443942"/>
            <a:chOff x="519723" y="1895302"/>
            <a:chExt cx="2176201" cy="2443942"/>
          </a:xfrm>
        </p:grpSpPr>
        <p:pic>
          <p:nvPicPr>
            <p:cNvPr id="9" name="Picture 8">
              <a:extLst>
                <a:ext uri="{FF2B5EF4-FFF2-40B4-BE49-F238E27FC236}">
                  <a16:creationId xmlns:a16="http://schemas.microsoft.com/office/drawing/2014/main" id="{2C0FAA49-6A5F-6CB6-1CFA-3FE12CA08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3942">
              <a:off x="1078545" y="2667269"/>
              <a:ext cx="867607" cy="1133359"/>
            </a:xfrm>
            <a:prstGeom prst="rect">
              <a:avLst/>
            </a:prstGeom>
          </p:spPr>
        </p:pic>
        <p:sp>
          <p:nvSpPr>
            <p:cNvPr id="21" name="Rectangle 20">
              <a:extLst>
                <a:ext uri="{FF2B5EF4-FFF2-40B4-BE49-F238E27FC236}">
                  <a16:creationId xmlns:a16="http://schemas.microsoft.com/office/drawing/2014/main" id="{9A85217D-7A75-963A-4D08-DD56D429F7F7}"/>
                </a:ext>
              </a:extLst>
            </p:cNvPr>
            <p:cNvSpPr/>
            <p:nvPr/>
          </p:nvSpPr>
          <p:spPr>
            <a:xfrm>
              <a:off x="519723" y="1895302"/>
              <a:ext cx="2176201" cy="2443942"/>
            </a:xfrm>
            <a:prstGeom prst="rect">
              <a:avLst/>
            </a:prstGeom>
            <a:noFill/>
            <a:ln w="28575">
              <a:solidFill>
                <a:srgbClr val="127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1B1BC35D-41DC-13F4-D4E7-49A5457137E3}"/>
              </a:ext>
            </a:extLst>
          </p:cNvPr>
          <p:cNvGrpSpPr/>
          <p:nvPr/>
        </p:nvGrpSpPr>
        <p:grpSpPr>
          <a:xfrm>
            <a:off x="3445881" y="1895302"/>
            <a:ext cx="5362308" cy="2443942"/>
            <a:chOff x="3445881" y="1895302"/>
            <a:chExt cx="5362308" cy="2443942"/>
          </a:xfrm>
        </p:grpSpPr>
        <p:pic>
          <p:nvPicPr>
            <p:cNvPr id="12" name="Picture 11">
              <a:extLst>
                <a:ext uri="{FF2B5EF4-FFF2-40B4-BE49-F238E27FC236}">
                  <a16:creationId xmlns:a16="http://schemas.microsoft.com/office/drawing/2014/main" id="{81098378-89D7-70FE-E389-79E820EE3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4631" y="2714135"/>
              <a:ext cx="5062738" cy="1170434"/>
            </a:xfrm>
            <a:prstGeom prst="rect">
              <a:avLst/>
            </a:prstGeom>
          </p:spPr>
        </p:pic>
        <p:sp>
          <p:nvSpPr>
            <p:cNvPr id="22" name="Rectangle 21">
              <a:extLst>
                <a:ext uri="{FF2B5EF4-FFF2-40B4-BE49-F238E27FC236}">
                  <a16:creationId xmlns:a16="http://schemas.microsoft.com/office/drawing/2014/main" id="{B69AC94B-B789-9CF7-38E2-4B08687D0486}"/>
                </a:ext>
              </a:extLst>
            </p:cNvPr>
            <p:cNvSpPr/>
            <p:nvPr/>
          </p:nvSpPr>
          <p:spPr>
            <a:xfrm>
              <a:off x="3445881" y="1895302"/>
              <a:ext cx="5362308" cy="2443942"/>
            </a:xfrm>
            <a:prstGeom prst="rect">
              <a:avLst/>
            </a:prstGeom>
            <a:noFill/>
            <a:ln w="28575">
              <a:solidFill>
                <a:srgbClr val="127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6984786-5474-4540-814A-588635DF8E83}"/>
              </a:ext>
            </a:extLst>
          </p:cNvPr>
          <p:cNvGrpSpPr/>
          <p:nvPr/>
        </p:nvGrpSpPr>
        <p:grpSpPr>
          <a:xfrm>
            <a:off x="9301366" y="1895302"/>
            <a:ext cx="2370911" cy="2443942"/>
            <a:chOff x="9198314" y="1898073"/>
            <a:chExt cx="2370911" cy="2443942"/>
          </a:xfrm>
        </p:grpSpPr>
        <p:grpSp>
          <p:nvGrpSpPr>
            <p:cNvPr id="20" name="Group 19">
              <a:extLst>
                <a:ext uri="{FF2B5EF4-FFF2-40B4-BE49-F238E27FC236}">
                  <a16:creationId xmlns:a16="http://schemas.microsoft.com/office/drawing/2014/main" id="{D4507F22-05C3-AE6C-0C88-84B9617CA86F}"/>
                </a:ext>
              </a:extLst>
            </p:cNvPr>
            <p:cNvGrpSpPr/>
            <p:nvPr/>
          </p:nvGrpSpPr>
          <p:grpSpPr>
            <a:xfrm>
              <a:off x="9425304" y="2634639"/>
              <a:ext cx="1920312" cy="1458776"/>
              <a:chOff x="8922616" y="2068493"/>
              <a:chExt cx="2390657" cy="1816076"/>
            </a:xfrm>
          </p:grpSpPr>
          <p:pic>
            <p:nvPicPr>
              <p:cNvPr id="19" name="Picture 18">
                <a:extLst>
                  <a:ext uri="{FF2B5EF4-FFF2-40B4-BE49-F238E27FC236}">
                    <a16:creationId xmlns:a16="http://schemas.microsoft.com/office/drawing/2014/main" id="{1A697CA0-CCC1-05AA-77D1-00AB6ED08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54401" y="2068493"/>
                <a:ext cx="940690" cy="861122"/>
              </a:xfrm>
              <a:prstGeom prst="rect">
                <a:avLst/>
              </a:prstGeom>
            </p:spPr>
          </p:pic>
          <p:pic>
            <p:nvPicPr>
              <p:cNvPr id="17" name="Picture 16">
                <a:extLst>
                  <a:ext uri="{FF2B5EF4-FFF2-40B4-BE49-F238E27FC236}">
                    <a16:creationId xmlns:a16="http://schemas.microsoft.com/office/drawing/2014/main" id="{BF5CF7AA-75AF-1AD1-328F-B5B2EEDEFF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84056" y="2499054"/>
                <a:ext cx="940690" cy="861122"/>
              </a:xfrm>
              <a:prstGeom prst="rect">
                <a:avLst/>
              </a:prstGeom>
            </p:spPr>
          </p:pic>
          <p:pic>
            <p:nvPicPr>
              <p:cNvPr id="18" name="Picture 17">
                <a:extLst>
                  <a:ext uri="{FF2B5EF4-FFF2-40B4-BE49-F238E27FC236}">
                    <a16:creationId xmlns:a16="http://schemas.microsoft.com/office/drawing/2014/main" id="{327FE638-7B6D-52B4-3F52-80B912A4AA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115841" y="2532241"/>
                <a:ext cx="940690" cy="861122"/>
              </a:xfrm>
              <a:prstGeom prst="rect">
                <a:avLst/>
              </a:prstGeom>
            </p:spPr>
          </p:pic>
          <p:pic>
            <p:nvPicPr>
              <p:cNvPr id="14" name="Picture 13">
                <a:extLst>
                  <a:ext uri="{FF2B5EF4-FFF2-40B4-BE49-F238E27FC236}">
                    <a16:creationId xmlns:a16="http://schemas.microsoft.com/office/drawing/2014/main" id="{7226708E-496A-A9C5-3540-754648610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922616" y="2998439"/>
                <a:ext cx="940690" cy="861122"/>
              </a:xfrm>
              <a:prstGeom prst="rect">
                <a:avLst/>
              </a:prstGeom>
            </p:spPr>
          </p:pic>
          <p:pic>
            <p:nvPicPr>
              <p:cNvPr id="15" name="Picture 14">
                <a:extLst>
                  <a:ext uri="{FF2B5EF4-FFF2-40B4-BE49-F238E27FC236}">
                    <a16:creationId xmlns:a16="http://schemas.microsoft.com/office/drawing/2014/main" id="{8F2EABCA-2BA7-3E36-297D-AA84AB346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649703" y="2998439"/>
                <a:ext cx="940690" cy="861122"/>
              </a:xfrm>
              <a:prstGeom prst="rect">
                <a:avLst/>
              </a:prstGeom>
            </p:spPr>
          </p:pic>
          <p:pic>
            <p:nvPicPr>
              <p:cNvPr id="16" name="Picture 15">
                <a:extLst>
                  <a:ext uri="{FF2B5EF4-FFF2-40B4-BE49-F238E27FC236}">
                    <a16:creationId xmlns:a16="http://schemas.microsoft.com/office/drawing/2014/main" id="{B56ACF5D-186A-872D-C71F-F0D91A0BC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372583" y="3023447"/>
                <a:ext cx="940690" cy="861122"/>
              </a:xfrm>
              <a:prstGeom prst="rect">
                <a:avLst/>
              </a:prstGeom>
            </p:spPr>
          </p:pic>
        </p:grpSp>
        <p:sp>
          <p:nvSpPr>
            <p:cNvPr id="24" name="Rectangle 23">
              <a:extLst>
                <a:ext uri="{FF2B5EF4-FFF2-40B4-BE49-F238E27FC236}">
                  <a16:creationId xmlns:a16="http://schemas.microsoft.com/office/drawing/2014/main" id="{6B17D471-140A-C425-8C33-04F8193182E6}"/>
                </a:ext>
              </a:extLst>
            </p:cNvPr>
            <p:cNvSpPr/>
            <p:nvPr/>
          </p:nvSpPr>
          <p:spPr>
            <a:xfrm>
              <a:off x="9198314" y="1898073"/>
              <a:ext cx="2370911" cy="2443942"/>
            </a:xfrm>
            <a:prstGeom prst="rect">
              <a:avLst/>
            </a:prstGeom>
            <a:noFill/>
            <a:ln w="28575">
              <a:solidFill>
                <a:srgbClr val="1273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A0EC55C0-8888-D443-5303-11A9A8D3D966}"/>
              </a:ext>
            </a:extLst>
          </p:cNvPr>
          <p:cNvGrpSpPr/>
          <p:nvPr/>
        </p:nvGrpSpPr>
        <p:grpSpPr>
          <a:xfrm>
            <a:off x="813362" y="5173060"/>
            <a:ext cx="2176201" cy="1170545"/>
            <a:chOff x="800210" y="5063205"/>
            <a:chExt cx="2176201" cy="1170545"/>
          </a:xfrm>
        </p:grpSpPr>
        <p:sp>
          <p:nvSpPr>
            <p:cNvPr id="27" name="Oval 26">
              <a:extLst>
                <a:ext uri="{FF2B5EF4-FFF2-40B4-BE49-F238E27FC236}">
                  <a16:creationId xmlns:a16="http://schemas.microsoft.com/office/drawing/2014/main" id="{22C90650-8F5A-5995-78E2-D699BF54CA23}"/>
                </a:ext>
              </a:extLst>
            </p:cNvPr>
            <p:cNvSpPr/>
            <p:nvPr/>
          </p:nvSpPr>
          <p:spPr>
            <a:xfrm>
              <a:off x="913594" y="5063205"/>
              <a:ext cx="1865260" cy="117054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862F12F-3363-C80E-09A6-889EC0CEA1C2}"/>
                </a:ext>
              </a:extLst>
            </p:cNvPr>
            <p:cNvSpPr txBox="1"/>
            <p:nvPr/>
          </p:nvSpPr>
          <p:spPr>
            <a:xfrm>
              <a:off x="800210" y="5294534"/>
              <a:ext cx="2176201"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100 kg</a:t>
              </a:r>
            </a:p>
          </p:txBody>
        </p:sp>
      </p:grpSp>
      <p:grpSp>
        <p:nvGrpSpPr>
          <p:cNvPr id="31" name="Group 30">
            <a:extLst>
              <a:ext uri="{FF2B5EF4-FFF2-40B4-BE49-F238E27FC236}">
                <a16:creationId xmlns:a16="http://schemas.microsoft.com/office/drawing/2014/main" id="{B3960718-A688-431C-0CDF-D682561A10F9}"/>
              </a:ext>
            </a:extLst>
          </p:cNvPr>
          <p:cNvGrpSpPr/>
          <p:nvPr/>
        </p:nvGrpSpPr>
        <p:grpSpPr>
          <a:xfrm>
            <a:off x="5038934" y="5199426"/>
            <a:ext cx="2176201" cy="1170545"/>
            <a:chOff x="800210" y="5063205"/>
            <a:chExt cx="2176201" cy="1170545"/>
          </a:xfrm>
        </p:grpSpPr>
        <p:sp>
          <p:nvSpPr>
            <p:cNvPr id="32" name="Oval 31">
              <a:extLst>
                <a:ext uri="{FF2B5EF4-FFF2-40B4-BE49-F238E27FC236}">
                  <a16:creationId xmlns:a16="http://schemas.microsoft.com/office/drawing/2014/main" id="{D8D2EF4E-82B3-E733-CA9B-43320E8AAB48}"/>
                </a:ext>
              </a:extLst>
            </p:cNvPr>
            <p:cNvSpPr/>
            <p:nvPr/>
          </p:nvSpPr>
          <p:spPr>
            <a:xfrm>
              <a:off x="913594" y="5063205"/>
              <a:ext cx="1865260" cy="117054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CAECDDA-44B8-C9E2-ED5C-50A3207261C5}"/>
                </a:ext>
              </a:extLst>
            </p:cNvPr>
            <p:cNvSpPr txBox="1"/>
            <p:nvPr/>
          </p:nvSpPr>
          <p:spPr>
            <a:xfrm>
              <a:off x="800210" y="5294534"/>
              <a:ext cx="2176201"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1 kg</a:t>
              </a:r>
            </a:p>
          </p:txBody>
        </p:sp>
      </p:grpSp>
      <p:grpSp>
        <p:nvGrpSpPr>
          <p:cNvPr id="34" name="Group 33">
            <a:extLst>
              <a:ext uri="{FF2B5EF4-FFF2-40B4-BE49-F238E27FC236}">
                <a16:creationId xmlns:a16="http://schemas.microsoft.com/office/drawing/2014/main" id="{9D6F9C2F-8EDE-EA9D-2E18-CB9444423BDA}"/>
              </a:ext>
            </a:extLst>
          </p:cNvPr>
          <p:cNvGrpSpPr/>
          <p:nvPr/>
        </p:nvGrpSpPr>
        <p:grpSpPr>
          <a:xfrm>
            <a:off x="9024293" y="5173061"/>
            <a:ext cx="2176201" cy="1170545"/>
            <a:chOff x="800210" y="5063205"/>
            <a:chExt cx="2176201" cy="1170545"/>
          </a:xfrm>
        </p:grpSpPr>
        <p:sp>
          <p:nvSpPr>
            <p:cNvPr id="35" name="Oval 34">
              <a:extLst>
                <a:ext uri="{FF2B5EF4-FFF2-40B4-BE49-F238E27FC236}">
                  <a16:creationId xmlns:a16="http://schemas.microsoft.com/office/drawing/2014/main" id="{0C1D1270-C11C-3D43-0160-086CFF50DDFE}"/>
                </a:ext>
              </a:extLst>
            </p:cNvPr>
            <p:cNvSpPr/>
            <p:nvPr/>
          </p:nvSpPr>
          <p:spPr>
            <a:xfrm>
              <a:off x="913594" y="5063205"/>
              <a:ext cx="1865260" cy="117054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25B700B-739C-9E85-70A3-69CD0919A686}"/>
                </a:ext>
              </a:extLst>
            </p:cNvPr>
            <p:cNvSpPr txBox="1"/>
            <p:nvPr/>
          </p:nvSpPr>
          <p:spPr>
            <a:xfrm>
              <a:off x="800210" y="5294534"/>
              <a:ext cx="2176201"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100 g</a:t>
              </a:r>
            </a:p>
          </p:txBody>
        </p:sp>
      </p:grpSp>
      <p:cxnSp>
        <p:nvCxnSpPr>
          <p:cNvPr id="38" name="Straight Arrow Connector 37">
            <a:extLst>
              <a:ext uri="{FF2B5EF4-FFF2-40B4-BE49-F238E27FC236}">
                <a16:creationId xmlns:a16="http://schemas.microsoft.com/office/drawing/2014/main" id="{A3FB0AAD-C7AA-DAB5-A97F-B0DF2D6AF01D}"/>
              </a:ext>
            </a:extLst>
          </p:cNvPr>
          <p:cNvCxnSpPr>
            <a:stCxn id="21" idx="2"/>
            <a:endCxn id="35" idx="0"/>
          </p:cNvCxnSpPr>
          <p:nvPr/>
        </p:nvCxnSpPr>
        <p:spPr>
          <a:xfrm>
            <a:off x="1737899" y="4339244"/>
            <a:ext cx="8332408" cy="83381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33D9367-27F6-2220-A6DB-113BB25A7697}"/>
              </a:ext>
            </a:extLst>
          </p:cNvPr>
          <p:cNvCxnSpPr>
            <a:cxnSpLocks/>
            <a:stCxn id="22" idx="2"/>
            <a:endCxn id="27" idx="0"/>
          </p:cNvCxnSpPr>
          <p:nvPr/>
        </p:nvCxnSpPr>
        <p:spPr>
          <a:xfrm flipH="1">
            <a:off x="1859376" y="4339244"/>
            <a:ext cx="4267659" cy="83381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2FBC87F-AD75-6F3A-3D94-2F63CD3885C0}"/>
              </a:ext>
            </a:extLst>
          </p:cNvPr>
          <p:cNvCxnSpPr>
            <a:cxnSpLocks/>
          </p:cNvCxnSpPr>
          <p:nvPr/>
        </p:nvCxnSpPr>
        <p:spPr>
          <a:xfrm flipH="1">
            <a:off x="6268963" y="4391490"/>
            <a:ext cx="4267659" cy="83381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01F392-464A-3364-CF3B-1BACFB92F9D1}"/>
              </a:ext>
            </a:extLst>
          </p:cNvPr>
          <p:cNvPicPr>
            <a:picLocks noChangeAspect="1"/>
          </p:cNvPicPr>
          <p:nvPr/>
        </p:nvPicPr>
        <p:blipFill>
          <a:blip r:embed="rId6"/>
          <a:stretch>
            <a:fillRect/>
          </a:stretch>
        </p:blipFill>
        <p:spPr>
          <a:xfrm>
            <a:off x="1064231" y="233574"/>
            <a:ext cx="1347333" cy="1609483"/>
          </a:xfrm>
          <a:prstGeom prst="rect">
            <a:avLst/>
          </a:prstGeom>
        </p:spPr>
      </p:pic>
    </p:spTree>
    <p:extLst>
      <p:ext uri="{BB962C8B-B14F-4D97-AF65-F5344CB8AC3E}">
        <p14:creationId xmlns:p14="http://schemas.microsoft.com/office/powerpoint/2010/main" val="2254188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subTnLst>
                                    <p:audio>
                                      <p:cMediaNode>
                                        <p:cTn display="0" masterRel="sameClick">
                                          <p:stCondLst>
                                            <p:cond evt="begin" delay="0">
                                              <p:tn val="46"/>
                                            </p:cond>
                                          </p:stCondLst>
                                          <p:endCondLst>
                                            <p:cond evt="onStopAudio" delay="0">
                                              <p:tgtEl>
                                                <p:sldTgt/>
                                              </p:tgtEl>
                                            </p:cond>
                                          </p:endCondLst>
                                        </p:cTn>
                                        <p:tgtEl>
                                          <p:sndTgt r:embed="rId2"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subTnLst>
                                    <p:audio>
                                      <p:cMediaNode>
                                        <p:cTn display="0" masterRel="sameClick">
                                          <p:stCondLst>
                                            <p:cond evt="begin" delay="0">
                                              <p:tn val="51"/>
                                            </p:cond>
                                          </p:stCondLst>
                                          <p:endCondLst>
                                            <p:cond evt="onStopAudio" delay="0">
                                              <p:tgtEl>
                                                <p:sldTgt/>
                                              </p:tgtEl>
                                            </p:cond>
                                          </p:endCondLst>
                                        </p:cTn>
                                        <p:tgtEl>
                                          <p:sndTgt r:embed="rId2"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right)">
                                      <p:cBhvr>
                                        <p:cTn id="58" dur="500"/>
                                        <p:tgtEl>
                                          <p:spTgt spid="42"/>
                                        </p:tgtEl>
                                      </p:cBhvr>
                                    </p:animEffect>
                                  </p:childTnLst>
                                  <p:subTnLst>
                                    <p:audio>
                                      <p:cMediaNode>
                                        <p:cTn display="0" masterRel="sameClick">
                                          <p:stCondLst>
                                            <p:cond evt="begin" delay="0">
                                              <p:tn val="56"/>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90EBC40-0663-9DBA-92B8-3ECEBA2FA805}"/>
              </a:ext>
            </a:extLst>
          </p:cNvPr>
          <p:cNvGrpSpPr/>
          <p:nvPr/>
        </p:nvGrpSpPr>
        <p:grpSpPr>
          <a:xfrm>
            <a:off x="2423539" y="465054"/>
            <a:ext cx="9272372" cy="853085"/>
            <a:chOff x="9161849" y="-252331"/>
            <a:chExt cx="28745228" cy="853085"/>
          </a:xfrm>
        </p:grpSpPr>
        <p:sp>
          <p:nvSpPr>
            <p:cNvPr id="8" name="Rectangle: Rounded Corners 7">
              <a:extLst>
                <a:ext uri="{FF2B5EF4-FFF2-40B4-BE49-F238E27FC236}">
                  <a16:creationId xmlns:a16="http://schemas.microsoft.com/office/drawing/2014/main" id="{4502C583-99ED-5525-EAE2-8FFBD210BF01}"/>
                </a:ext>
              </a:extLst>
            </p:cNvPr>
            <p:cNvSpPr/>
            <p:nvPr/>
          </p:nvSpPr>
          <p:spPr>
            <a:xfrm>
              <a:off x="9161849" y="-217141"/>
              <a:ext cx="28745225" cy="817895"/>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TextBox 8">
              <a:extLst>
                <a:ext uri="{FF2B5EF4-FFF2-40B4-BE49-F238E27FC236}">
                  <a16:creationId xmlns:a16="http://schemas.microsoft.com/office/drawing/2014/main" id="{339855C2-A488-6BA5-B2D3-EE5DC3F19A28}"/>
                </a:ext>
              </a:extLst>
            </p:cNvPr>
            <p:cNvSpPr txBox="1"/>
            <p:nvPr/>
          </p:nvSpPr>
          <p:spPr>
            <a:xfrm>
              <a:off x="9223993" y="-252331"/>
              <a:ext cx="28683084" cy="707886"/>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Cho </a:t>
              </a:r>
              <a:r>
                <a:rPr lang="en-US" sz="4000" b="1" dirty="0" err="1">
                  <a:latin typeface="Cambria" panose="02040503050406030204" pitchFamily="18" charset="0"/>
                  <a:cs typeface="Arial" panose="020B0604020202020204" pitchFamily="34" charset="0"/>
                </a:rPr>
                <a:t>bốn</a:t>
              </a:r>
              <a:r>
                <a:rPr lang="en-US" sz="4000" b="1" dirty="0">
                  <a:latin typeface="Cambria" panose="02040503050406030204" pitchFamily="18" charset="0"/>
                  <a:cs typeface="Arial" panose="020B0604020202020204" pitchFamily="34" charset="0"/>
                </a:rPr>
                <a:t> ca </a:t>
              </a:r>
              <a:r>
                <a:rPr lang="en-US" sz="4000" b="1" dirty="0" err="1">
                  <a:latin typeface="Cambria" panose="02040503050406030204" pitchFamily="18" charset="0"/>
                  <a:cs typeface="Arial" panose="020B0604020202020204" pitchFamily="34" charset="0"/>
                </a:rPr>
                <a:t>đựng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lượng</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nước</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như</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sau</a:t>
              </a:r>
              <a:r>
                <a:rPr lang="en-US" sz="4000" b="1" dirty="0">
                  <a:latin typeface="Cambria" panose="02040503050406030204" pitchFamily="18" charset="0"/>
                  <a:cs typeface="Arial" panose="020B0604020202020204" pitchFamily="34" charset="0"/>
                </a:rPr>
                <a:t>:</a:t>
              </a:r>
            </a:p>
          </p:txBody>
        </p:sp>
      </p:grpSp>
      <p:grpSp>
        <p:nvGrpSpPr>
          <p:cNvPr id="18" name="Group 17">
            <a:extLst>
              <a:ext uri="{FF2B5EF4-FFF2-40B4-BE49-F238E27FC236}">
                <a16:creationId xmlns:a16="http://schemas.microsoft.com/office/drawing/2014/main" id="{5F54880A-863E-2A67-D538-6DBB61565F9B}"/>
              </a:ext>
            </a:extLst>
          </p:cNvPr>
          <p:cNvGrpSpPr/>
          <p:nvPr/>
        </p:nvGrpSpPr>
        <p:grpSpPr>
          <a:xfrm>
            <a:off x="475076" y="1489736"/>
            <a:ext cx="2937785" cy="2923670"/>
            <a:chOff x="475076" y="2284659"/>
            <a:chExt cx="2937785" cy="2923670"/>
          </a:xfrm>
        </p:grpSpPr>
        <p:pic>
          <p:nvPicPr>
            <p:cNvPr id="11" name="Picture 10">
              <a:extLst>
                <a:ext uri="{FF2B5EF4-FFF2-40B4-BE49-F238E27FC236}">
                  <a16:creationId xmlns:a16="http://schemas.microsoft.com/office/drawing/2014/main" id="{F8E1D900-B10D-513C-AE13-CA8FEF8D98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75076" y="2284659"/>
              <a:ext cx="2937785" cy="2923670"/>
            </a:xfrm>
            <a:prstGeom prst="rect">
              <a:avLst/>
            </a:prstGeom>
          </p:spPr>
        </p:pic>
        <p:sp>
          <p:nvSpPr>
            <p:cNvPr id="17" name="TextBox 16">
              <a:extLst>
                <a:ext uri="{FF2B5EF4-FFF2-40B4-BE49-F238E27FC236}">
                  <a16:creationId xmlns:a16="http://schemas.microsoft.com/office/drawing/2014/main" id="{60BFFE05-D4E5-94C1-8F62-6E9820A31AC9}"/>
                </a:ext>
              </a:extLst>
            </p:cNvPr>
            <p:cNvSpPr txBox="1"/>
            <p:nvPr/>
          </p:nvSpPr>
          <p:spPr>
            <a:xfrm>
              <a:off x="904011" y="3504001"/>
              <a:ext cx="1980163" cy="646331"/>
            </a:xfrm>
            <a:prstGeom prst="rect">
              <a:avLst/>
            </a:prstGeom>
            <a:noFill/>
          </p:spPr>
          <p:txBody>
            <a:bodyPr wrap="square" rtlCol="0">
              <a:spAutoFit/>
            </a:bodyPr>
            <a:lstStyle/>
            <a:p>
              <a:pPr algn="ctr"/>
              <a:r>
                <a:rPr lang="en-US" sz="3600" b="1" dirty="0">
                  <a:latin typeface="Cambria" panose="02040503050406030204" pitchFamily="18" charset="0"/>
                  <a:cs typeface="Arial" panose="020B0604020202020204" pitchFamily="34" charset="0"/>
                </a:rPr>
                <a:t>300 ml</a:t>
              </a:r>
            </a:p>
          </p:txBody>
        </p:sp>
      </p:grpSp>
      <p:grpSp>
        <p:nvGrpSpPr>
          <p:cNvPr id="20" name="Group 19">
            <a:extLst>
              <a:ext uri="{FF2B5EF4-FFF2-40B4-BE49-F238E27FC236}">
                <a16:creationId xmlns:a16="http://schemas.microsoft.com/office/drawing/2014/main" id="{A322D86D-88CC-7BAA-EF8B-85ACC86D9A08}"/>
              </a:ext>
            </a:extLst>
          </p:cNvPr>
          <p:cNvGrpSpPr/>
          <p:nvPr/>
        </p:nvGrpSpPr>
        <p:grpSpPr>
          <a:xfrm>
            <a:off x="3811208" y="2297412"/>
            <a:ext cx="2126211" cy="2115994"/>
            <a:chOff x="3811208" y="3092335"/>
            <a:chExt cx="2126211" cy="2115994"/>
          </a:xfrm>
        </p:grpSpPr>
        <p:pic>
          <p:nvPicPr>
            <p:cNvPr id="14" name="Picture 13">
              <a:extLst>
                <a:ext uri="{FF2B5EF4-FFF2-40B4-BE49-F238E27FC236}">
                  <a16:creationId xmlns:a16="http://schemas.microsoft.com/office/drawing/2014/main" id="{867A963B-04E1-1489-84D0-C1C2A33CD8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811208" y="3092335"/>
              <a:ext cx="2126211" cy="2115994"/>
            </a:xfrm>
            <a:prstGeom prst="rect">
              <a:avLst/>
            </a:prstGeom>
          </p:spPr>
        </p:pic>
        <p:sp>
          <p:nvSpPr>
            <p:cNvPr id="19" name="TextBox 18">
              <a:extLst>
                <a:ext uri="{FF2B5EF4-FFF2-40B4-BE49-F238E27FC236}">
                  <a16:creationId xmlns:a16="http://schemas.microsoft.com/office/drawing/2014/main" id="{45FE86EE-E286-0EA1-D995-D23EF8AF9697}"/>
                </a:ext>
              </a:extLst>
            </p:cNvPr>
            <p:cNvSpPr txBox="1"/>
            <p:nvPr/>
          </p:nvSpPr>
          <p:spPr>
            <a:xfrm>
              <a:off x="3811208" y="3827166"/>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150 ml</a:t>
              </a:r>
            </a:p>
          </p:txBody>
        </p:sp>
      </p:grpSp>
      <p:grpSp>
        <p:nvGrpSpPr>
          <p:cNvPr id="22" name="Group 21">
            <a:extLst>
              <a:ext uri="{FF2B5EF4-FFF2-40B4-BE49-F238E27FC236}">
                <a16:creationId xmlns:a16="http://schemas.microsoft.com/office/drawing/2014/main" id="{DD6B29D8-1B02-4262-8E45-1D7D9287B1DD}"/>
              </a:ext>
            </a:extLst>
          </p:cNvPr>
          <p:cNvGrpSpPr/>
          <p:nvPr/>
        </p:nvGrpSpPr>
        <p:grpSpPr>
          <a:xfrm>
            <a:off x="6318814" y="1964902"/>
            <a:ext cx="2460325" cy="2448504"/>
            <a:chOff x="6318814" y="2759825"/>
            <a:chExt cx="2460325" cy="2448504"/>
          </a:xfrm>
        </p:grpSpPr>
        <p:pic>
          <p:nvPicPr>
            <p:cNvPr id="16" name="Picture 15">
              <a:extLst>
                <a:ext uri="{FF2B5EF4-FFF2-40B4-BE49-F238E27FC236}">
                  <a16:creationId xmlns:a16="http://schemas.microsoft.com/office/drawing/2014/main" id="{43A7F619-FC9F-0F0B-D1F9-E96BCA5F55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318814" y="2759825"/>
              <a:ext cx="2460325" cy="2448504"/>
            </a:xfrm>
            <a:prstGeom prst="rect">
              <a:avLst/>
            </a:prstGeom>
          </p:spPr>
        </p:pic>
        <p:sp>
          <p:nvSpPr>
            <p:cNvPr id="21" name="TextBox 20">
              <a:extLst>
                <a:ext uri="{FF2B5EF4-FFF2-40B4-BE49-F238E27FC236}">
                  <a16:creationId xmlns:a16="http://schemas.microsoft.com/office/drawing/2014/main" id="{B444C269-0592-3AB8-4D0A-C59E50E7651D}"/>
                </a:ext>
              </a:extLst>
            </p:cNvPr>
            <p:cNvSpPr txBox="1"/>
            <p:nvPr/>
          </p:nvSpPr>
          <p:spPr>
            <a:xfrm>
              <a:off x="6492394" y="3752261"/>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200 ml</a:t>
              </a:r>
            </a:p>
          </p:txBody>
        </p:sp>
      </p:grpSp>
      <p:grpSp>
        <p:nvGrpSpPr>
          <p:cNvPr id="25" name="Group 24">
            <a:extLst>
              <a:ext uri="{FF2B5EF4-FFF2-40B4-BE49-F238E27FC236}">
                <a16:creationId xmlns:a16="http://schemas.microsoft.com/office/drawing/2014/main" id="{2E4EFA64-1652-4419-BB20-B0991DB835B6}"/>
              </a:ext>
            </a:extLst>
          </p:cNvPr>
          <p:cNvGrpSpPr/>
          <p:nvPr/>
        </p:nvGrpSpPr>
        <p:grpSpPr>
          <a:xfrm>
            <a:off x="8951771" y="1614561"/>
            <a:ext cx="2765153" cy="2751866"/>
            <a:chOff x="8951771" y="2409484"/>
            <a:chExt cx="2765153" cy="2751866"/>
          </a:xfrm>
        </p:grpSpPr>
        <p:pic>
          <p:nvPicPr>
            <p:cNvPr id="15" name="Picture 14">
              <a:extLst>
                <a:ext uri="{FF2B5EF4-FFF2-40B4-BE49-F238E27FC236}">
                  <a16:creationId xmlns:a16="http://schemas.microsoft.com/office/drawing/2014/main" id="{30B7D4B7-AD27-D6F8-F6EC-0DB6BFE5E8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951771" y="2409484"/>
              <a:ext cx="2765153" cy="2751866"/>
            </a:xfrm>
            <a:prstGeom prst="rect">
              <a:avLst/>
            </a:prstGeom>
          </p:spPr>
        </p:pic>
        <p:sp>
          <p:nvSpPr>
            <p:cNvPr id="24" name="TextBox 23">
              <a:extLst>
                <a:ext uri="{FF2B5EF4-FFF2-40B4-BE49-F238E27FC236}">
                  <a16:creationId xmlns:a16="http://schemas.microsoft.com/office/drawing/2014/main" id="{004AA68A-88E8-D3DA-3E89-F2A8E3AA8FDA}"/>
                </a:ext>
              </a:extLst>
            </p:cNvPr>
            <p:cNvSpPr txBox="1"/>
            <p:nvPr/>
          </p:nvSpPr>
          <p:spPr>
            <a:xfrm>
              <a:off x="9300243" y="3565557"/>
              <a:ext cx="1980163" cy="584775"/>
            </a:xfrm>
            <a:prstGeom prst="rect">
              <a:avLst/>
            </a:prstGeom>
            <a:noFill/>
          </p:spPr>
          <p:txBody>
            <a:bodyPr wrap="square" rtlCol="0">
              <a:spAutoFit/>
            </a:bodyPr>
            <a:lstStyle/>
            <a:p>
              <a:pPr algn="ctr"/>
              <a:r>
                <a:rPr lang="en-US" sz="3200" b="1" dirty="0">
                  <a:latin typeface="Cambria" panose="02040503050406030204" pitchFamily="18" charset="0"/>
                  <a:cs typeface="Arial" panose="020B0604020202020204" pitchFamily="34" charset="0"/>
                </a:rPr>
                <a:t>250 ml</a:t>
              </a:r>
            </a:p>
          </p:txBody>
        </p:sp>
      </p:grpSp>
      <p:grpSp>
        <p:nvGrpSpPr>
          <p:cNvPr id="26" name="Group 25">
            <a:extLst>
              <a:ext uri="{FF2B5EF4-FFF2-40B4-BE49-F238E27FC236}">
                <a16:creationId xmlns:a16="http://schemas.microsoft.com/office/drawing/2014/main" id="{C5FAA566-E372-A8AC-4761-97C58EFADBD7}"/>
              </a:ext>
            </a:extLst>
          </p:cNvPr>
          <p:cNvGrpSpPr/>
          <p:nvPr/>
        </p:nvGrpSpPr>
        <p:grpSpPr>
          <a:xfrm>
            <a:off x="2960718" y="5657888"/>
            <a:ext cx="6078405" cy="735058"/>
            <a:chOff x="889768" y="3590048"/>
            <a:chExt cx="6534605" cy="760932"/>
          </a:xfrm>
        </p:grpSpPr>
        <p:sp>
          <p:nvSpPr>
            <p:cNvPr id="27" name="Rectangle: Rounded Corners 26">
              <a:extLst>
                <a:ext uri="{FF2B5EF4-FFF2-40B4-BE49-F238E27FC236}">
                  <a16:creationId xmlns:a16="http://schemas.microsoft.com/office/drawing/2014/main" id="{FEA24EC5-69B0-3B20-4D35-ED924249BAE6}"/>
                </a:ext>
              </a:extLst>
            </p:cNvPr>
            <p:cNvSpPr/>
            <p:nvPr/>
          </p:nvSpPr>
          <p:spPr>
            <a:xfrm>
              <a:off x="955440" y="3618177"/>
              <a:ext cx="6468933" cy="732803"/>
            </a:xfrm>
            <a:prstGeom prst="roundRect">
              <a:avLst>
                <a:gd name="adj" fmla="val 44883"/>
              </a:avLst>
            </a:prstGeom>
            <a:solidFill>
              <a:schemeClr val="accent3">
                <a:lumMod val="20000"/>
                <a:lumOff val="80000"/>
              </a:scheme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C66D5C5-9FB6-9CD4-F10C-077D44F986AC}"/>
                </a:ext>
              </a:extLst>
            </p:cNvPr>
            <p:cNvSpPr txBox="1"/>
            <p:nvPr/>
          </p:nvSpPr>
          <p:spPr>
            <a:xfrm>
              <a:off x="889768" y="3590048"/>
              <a:ext cx="6347997" cy="732803"/>
            </a:xfrm>
            <a:prstGeom prst="rect">
              <a:avLst/>
            </a:prstGeom>
            <a:noFill/>
          </p:spPr>
          <p:txBody>
            <a:bodyPr wrap="square" rtlCol="0">
              <a:spAutoFit/>
            </a:bodyPr>
            <a:lstStyle/>
            <a:p>
              <a:pPr algn="ctr"/>
              <a:r>
                <a:rPr lang="en-US" sz="4000" b="1" dirty="0">
                  <a:latin typeface="Cambria" panose="02040503050406030204" pitchFamily="18" charset="0"/>
                  <a:cs typeface="Arial" panose="020B0604020202020204" pitchFamily="34" charset="0"/>
                </a:rPr>
                <a:t>a) </a:t>
              </a:r>
              <a:r>
                <a:rPr lang="en-US" sz="4000" b="1" dirty="0" err="1">
                  <a:latin typeface="Cambria" panose="02040503050406030204" pitchFamily="18" charset="0"/>
                  <a:cs typeface="Arial" panose="020B0604020202020204" pitchFamily="34" charset="0"/>
                </a:rPr>
                <a:t>Tìm</a:t>
              </a:r>
              <a:r>
                <a:rPr lang="en-US" sz="4000" b="1" dirty="0">
                  <a:latin typeface="Cambria" panose="02040503050406030204" pitchFamily="18" charset="0"/>
                  <a:cs typeface="Arial" panose="020B0604020202020204" pitchFamily="34" charset="0"/>
                </a:rPr>
                <a:t> ca </a:t>
              </a:r>
              <a:r>
                <a:rPr lang="en-US" sz="4000" b="1" dirty="0" err="1">
                  <a:latin typeface="Cambria" panose="02040503050406030204" pitchFamily="18" charset="0"/>
                  <a:cs typeface="Arial" panose="020B0604020202020204" pitchFamily="34" charset="0"/>
                </a:rPr>
                <a:t>ít</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nước</a:t>
              </a:r>
              <a:r>
                <a:rPr lang="en-US" sz="4000" b="1" dirty="0">
                  <a:latin typeface="Cambria" panose="02040503050406030204" pitchFamily="18" charset="0"/>
                  <a:cs typeface="Arial" panose="020B0604020202020204" pitchFamily="34" charset="0"/>
                </a:rPr>
                <a:t> </a:t>
              </a:r>
              <a:r>
                <a:rPr lang="en-US" sz="4000" b="1" dirty="0" err="1">
                  <a:latin typeface="Cambria" panose="02040503050406030204" pitchFamily="18" charset="0"/>
                  <a:cs typeface="Arial" panose="020B0604020202020204" pitchFamily="34" charset="0"/>
                </a:rPr>
                <a:t>nhất</a:t>
              </a:r>
              <a:r>
                <a:rPr lang="en-US" sz="4000" b="1" dirty="0">
                  <a:latin typeface="Cambria" panose="02040503050406030204" pitchFamily="18" charset="0"/>
                  <a:cs typeface="Arial" panose="020B0604020202020204" pitchFamily="34" charset="0"/>
                </a:rPr>
                <a:t>?</a:t>
              </a:r>
            </a:p>
          </p:txBody>
        </p:sp>
      </p:grpSp>
      <p:grpSp>
        <p:nvGrpSpPr>
          <p:cNvPr id="29" name="Group 28">
            <a:extLst>
              <a:ext uri="{FF2B5EF4-FFF2-40B4-BE49-F238E27FC236}">
                <a16:creationId xmlns:a16="http://schemas.microsoft.com/office/drawing/2014/main" id="{2E678B89-5558-3278-D54C-9C17097621DA}"/>
              </a:ext>
            </a:extLst>
          </p:cNvPr>
          <p:cNvGrpSpPr/>
          <p:nvPr/>
        </p:nvGrpSpPr>
        <p:grpSpPr>
          <a:xfrm>
            <a:off x="1471342" y="4444063"/>
            <a:ext cx="845499" cy="929941"/>
            <a:chOff x="759954" y="678002"/>
            <a:chExt cx="845499" cy="929941"/>
          </a:xfrm>
        </p:grpSpPr>
        <p:sp>
          <p:nvSpPr>
            <p:cNvPr id="30" name="Flowchart: Connector 29">
              <a:extLst>
                <a:ext uri="{FF2B5EF4-FFF2-40B4-BE49-F238E27FC236}">
                  <a16:creationId xmlns:a16="http://schemas.microsoft.com/office/drawing/2014/main" id="{A4CB9AA6-88EA-1D40-E800-C882B139A10E}"/>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PA-文本框 54">
              <a:extLst>
                <a:ext uri="{FF2B5EF4-FFF2-40B4-BE49-F238E27FC236}">
                  <a16:creationId xmlns:a16="http://schemas.microsoft.com/office/drawing/2014/main" id="{4A795085-6823-1A7B-CEDD-759F3B52D6D7}"/>
                </a:ext>
              </a:extLst>
            </p:cNvPr>
            <p:cNvSpPr txBox="1"/>
            <p:nvPr>
              <p:custDataLst>
                <p:tags r:id="rId4"/>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A</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2" name="Group 31">
            <a:extLst>
              <a:ext uri="{FF2B5EF4-FFF2-40B4-BE49-F238E27FC236}">
                <a16:creationId xmlns:a16="http://schemas.microsoft.com/office/drawing/2014/main" id="{B27F7C99-1296-4507-833D-68C8D4E278B5}"/>
              </a:ext>
            </a:extLst>
          </p:cNvPr>
          <p:cNvGrpSpPr/>
          <p:nvPr/>
        </p:nvGrpSpPr>
        <p:grpSpPr>
          <a:xfrm>
            <a:off x="4378539" y="4424517"/>
            <a:ext cx="845499" cy="929941"/>
            <a:chOff x="759954" y="678002"/>
            <a:chExt cx="845499" cy="929941"/>
          </a:xfrm>
        </p:grpSpPr>
        <p:sp>
          <p:nvSpPr>
            <p:cNvPr id="33" name="Flowchart: Connector 32">
              <a:extLst>
                <a:ext uri="{FF2B5EF4-FFF2-40B4-BE49-F238E27FC236}">
                  <a16:creationId xmlns:a16="http://schemas.microsoft.com/office/drawing/2014/main" id="{5BA0E9D2-BB3C-5763-92E7-97CA3ED85305}"/>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PA-文本框 54">
              <a:extLst>
                <a:ext uri="{FF2B5EF4-FFF2-40B4-BE49-F238E27FC236}">
                  <a16:creationId xmlns:a16="http://schemas.microsoft.com/office/drawing/2014/main" id="{73E3124C-9BBB-CC6F-8984-5227C0D97186}"/>
                </a:ext>
              </a:extLst>
            </p:cNvPr>
            <p:cNvSpPr txBox="1"/>
            <p:nvPr>
              <p:custDataLst>
                <p:tags r:id="rId3"/>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B</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5" name="Group 34">
            <a:extLst>
              <a:ext uri="{FF2B5EF4-FFF2-40B4-BE49-F238E27FC236}">
                <a16:creationId xmlns:a16="http://schemas.microsoft.com/office/drawing/2014/main" id="{793AE52A-DE1A-F193-F452-38F68D648B5B}"/>
              </a:ext>
            </a:extLst>
          </p:cNvPr>
          <p:cNvGrpSpPr/>
          <p:nvPr/>
        </p:nvGrpSpPr>
        <p:grpSpPr>
          <a:xfrm>
            <a:off x="7059725" y="4447159"/>
            <a:ext cx="845499" cy="929941"/>
            <a:chOff x="759954" y="678002"/>
            <a:chExt cx="845499" cy="929941"/>
          </a:xfrm>
        </p:grpSpPr>
        <p:sp>
          <p:nvSpPr>
            <p:cNvPr id="36" name="Flowchart: Connector 35">
              <a:extLst>
                <a:ext uri="{FF2B5EF4-FFF2-40B4-BE49-F238E27FC236}">
                  <a16:creationId xmlns:a16="http://schemas.microsoft.com/office/drawing/2014/main" id="{9DCC1EFD-B5F1-BB7C-E2C7-59F5464925A1}"/>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PA-文本框 54">
              <a:extLst>
                <a:ext uri="{FF2B5EF4-FFF2-40B4-BE49-F238E27FC236}">
                  <a16:creationId xmlns:a16="http://schemas.microsoft.com/office/drawing/2014/main" id="{4FCBD202-34D8-D80F-A299-87478367EE86}"/>
                </a:ext>
              </a:extLst>
            </p:cNvPr>
            <p:cNvSpPr txBox="1"/>
            <p:nvPr>
              <p:custDataLst>
                <p:tags r:id="rId2"/>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C</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grpSp>
        <p:nvGrpSpPr>
          <p:cNvPr id="38" name="Group 37">
            <a:extLst>
              <a:ext uri="{FF2B5EF4-FFF2-40B4-BE49-F238E27FC236}">
                <a16:creationId xmlns:a16="http://schemas.microsoft.com/office/drawing/2014/main" id="{99E9463A-0E6E-9DD2-2131-E5374ADFF5F0}"/>
              </a:ext>
            </a:extLst>
          </p:cNvPr>
          <p:cNvGrpSpPr/>
          <p:nvPr/>
        </p:nvGrpSpPr>
        <p:grpSpPr>
          <a:xfrm>
            <a:off x="9837669" y="4444063"/>
            <a:ext cx="845499" cy="929941"/>
            <a:chOff x="759954" y="678002"/>
            <a:chExt cx="845499" cy="929941"/>
          </a:xfrm>
        </p:grpSpPr>
        <p:sp>
          <p:nvSpPr>
            <p:cNvPr id="39" name="Flowchart: Connector 38">
              <a:extLst>
                <a:ext uri="{FF2B5EF4-FFF2-40B4-BE49-F238E27FC236}">
                  <a16:creationId xmlns:a16="http://schemas.microsoft.com/office/drawing/2014/main" id="{B3008BA2-76CF-4F9B-52D8-EB1ED828A745}"/>
                </a:ext>
              </a:extLst>
            </p:cNvPr>
            <p:cNvSpPr/>
            <p:nvPr/>
          </p:nvSpPr>
          <p:spPr>
            <a:xfrm>
              <a:off x="759954" y="763722"/>
              <a:ext cx="844221" cy="844221"/>
            </a:xfrm>
            <a:prstGeom prst="flowChartConnector">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PA-文本框 54">
              <a:extLst>
                <a:ext uri="{FF2B5EF4-FFF2-40B4-BE49-F238E27FC236}">
                  <a16:creationId xmlns:a16="http://schemas.microsoft.com/office/drawing/2014/main" id="{05070CEB-AA94-C575-C167-2C544BC569F8}"/>
                </a:ext>
              </a:extLst>
            </p:cNvPr>
            <p:cNvSpPr txBox="1"/>
            <p:nvPr>
              <p:custDataLst>
                <p:tags r:id="rId1"/>
              </p:custDataLst>
            </p:nvPr>
          </p:nvSpPr>
          <p:spPr>
            <a:xfrm>
              <a:off x="763515" y="678002"/>
              <a:ext cx="841938" cy="92333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rPr>
                <a:t>D</a:t>
              </a:r>
              <a:endParaRPr kumimoji="0" lang="zh-CN" altLang="en-US" sz="5400" b="0" i="0" u="none" strike="noStrike" kern="1200" cap="none" spc="-300" normalizeH="0" baseline="0" noProof="0" dirty="0">
                <a:ln>
                  <a:noFill/>
                </a:ln>
                <a:effectLst/>
                <a:uLnTx/>
                <a:uFillTx/>
                <a:latin typeface="SVN-Cookies" panose="02040603050506020204" pitchFamily="18" charset="0"/>
                <a:ea typeface="字魂156号-萌趣苏打饼" panose="00000500000000000000" pitchFamily="2" charset="-122"/>
                <a:sym typeface="思源黑体 CN" panose="020B0500000000000000" pitchFamily="34" charset="-122"/>
              </a:endParaRPr>
            </a:p>
          </p:txBody>
        </p:sp>
      </p:grpSp>
      <p:sp>
        <p:nvSpPr>
          <p:cNvPr id="41" name="Rectangle 40">
            <a:extLst>
              <a:ext uri="{FF2B5EF4-FFF2-40B4-BE49-F238E27FC236}">
                <a16:creationId xmlns:a16="http://schemas.microsoft.com/office/drawing/2014/main" id="{BC8008C1-487F-6925-CA3E-EBF60E72EDD1}"/>
              </a:ext>
            </a:extLst>
          </p:cNvPr>
          <p:cNvSpPr/>
          <p:nvPr/>
        </p:nvSpPr>
        <p:spPr>
          <a:xfrm>
            <a:off x="3665254" y="1727595"/>
            <a:ext cx="2334667" cy="36936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A15EA7D-A4FB-F9DC-4AC0-DDBC37575702}"/>
              </a:ext>
            </a:extLst>
          </p:cNvPr>
          <p:cNvPicPr>
            <a:picLocks noChangeAspect="1"/>
          </p:cNvPicPr>
          <p:nvPr/>
        </p:nvPicPr>
        <p:blipFill>
          <a:blip r:embed="rId8"/>
          <a:stretch>
            <a:fillRect/>
          </a:stretch>
        </p:blipFill>
        <p:spPr>
          <a:xfrm>
            <a:off x="848774" y="104225"/>
            <a:ext cx="1347333" cy="1609483"/>
          </a:xfrm>
          <a:prstGeom prst="rect">
            <a:avLst/>
          </a:prstGeom>
        </p:spPr>
      </p:pic>
    </p:spTree>
    <p:extLst>
      <p:ext uri="{BB962C8B-B14F-4D97-AF65-F5344CB8AC3E}">
        <p14:creationId xmlns:p14="http://schemas.microsoft.com/office/powerpoint/2010/main" val="2533619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2000"/>
                                        <p:tgtEl>
                                          <p:spTgt spid="41"/>
                                        </p:tgtEl>
                                      </p:cBhvr>
                                    </p:animEffect>
                                    <p:anim calcmode="lin" valueType="num">
                                      <p:cBhvr>
                                        <p:cTn id="65" dur="2000" fill="hold"/>
                                        <p:tgtEl>
                                          <p:spTgt spid="41"/>
                                        </p:tgtEl>
                                        <p:attrNameLst>
                                          <p:attrName>ppt_w</p:attrName>
                                        </p:attrNameLst>
                                      </p:cBhvr>
                                      <p:tavLst>
                                        <p:tav tm="0" fmla="#ppt_w*sin(2.5*pi*$)">
                                          <p:val>
                                            <p:fltVal val="0"/>
                                          </p:val>
                                        </p:tav>
                                        <p:tav tm="100000">
                                          <p:val>
                                            <p:fltVal val="1"/>
                                          </p:val>
                                        </p:tav>
                                      </p:tavLst>
                                    </p:anim>
                                    <p:anim calcmode="lin" valueType="num">
                                      <p:cBhvr>
                                        <p:cTn id="66" dur="2000" fill="hold"/>
                                        <p:tgtEl>
                                          <p:spTgt spid="4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74.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75.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76.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77.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78.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79.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1.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2.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3.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4.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5.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6.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486</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Calibri</vt:lpstr>
      <vt:lpstr>Arial</vt:lpstr>
      <vt:lpstr>SVN-Newton</vt:lpstr>
      <vt:lpstr>Wingdings</vt:lpstr>
      <vt:lpstr>SVN-Ready</vt:lpstr>
      <vt:lpstr>SVN-Cookies</vt:lpstr>
      <vt:lpstr>#9Slide07 HoneyCream</vt:lpstr>
      <vt:lpstr>Calibri Light</vt:lpstr>
      <vt:lpstr>Cambria</vt:lpstr>
      <vt:lpstr>Times New Roman</vt:lpstr>
      <vt:lpstr>字魂59号-创粗黑</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KHuyen;KhanhHuyen</dc:creator>
  <cp:keywords>MNT;MangnonTeam</cp:keywords>
  <cp:lastModifiedBy>ong si</cp:lastModifiedBy>
  <cp:revision>18</cp:revision>
  <dcterms:created xsi:type="dcterms:W3CDTF">2022-10-21T14:45:18Z</dcterms:created>
  <dcterms:modified xsi:type="dcterms:W3CDTF">2025-12-25T16:45:59Z</dcterms:modified>
</cp:coreProperties>
</file>