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4" r:id="rId16"/>
    <p:sldId id="270" r:id="rId17"/>
    <p:sldId id="275" r:id="rId18"/>
    <p:sldId id="271" r:id="rId19"/>
    <p:sldId id="277" r:id="rId20"/>
    <p:sldId id="278" r:id="rId21"/>
    <p:sldId id="279" r:id="rId22"/>
    <p:sldId id="272" r:id="rId23"/>
    <p:sldId id="280" r:id="rId24"/>
  </p:sldIdLst>
  <p:sldSz cx="12192000" cy="6858000"/>
  <p:notesSz cx="6858000" cy="9144000"/>
  <p:embeddedFontLst>
    <p:embeddedFont>
      <p:font typeface="#9Slide05 Angelline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7AB9"/>
    <a:srgbClr val="FF66CC"/>
    <a:srgbClr val="E60010"/>
    <a:srgbClr val="CCE198"/>
    <a:srgbClr val="FFE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9801" autoAdjust="0"/>
  </p:normalViewPr>
  <p:slideViewPr>
    <p:cSldViewPr snapToGrid="0">
      <p:cViewPr varScale="1">
        <p:scale>
          <a:sx n="74" d="100"/>
          <a:sy n="74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">
      <pc:chgData name="ong si" userId="f7666c311d02ea20" providerId="LiveId" clId="{548330D4-90A6-4092-AE3C-8C3C93D766DE}" dt="2025-12-25T16:45:41.218" v="0" actId="47"/>
      <pc:docMkLst>
        <pc:docMk/>
      </pc:docMkLst>
      <pc:sldChg chg="del">
        <pc:chgData name="ong si" userId="f7666c311d02ea20" providerId="LiveId" clId="{548330D4-90A6-4092-AE3C-8C3C93D766DE}" dt="2025-12-25T16:45:41.218" v="0" actId="47"/>
        <pc:sldMkLst>
          <pc:docMk/>
          <pc:sldMk cId="1447912686" sldId="281"/>
        </pc:sldMkLst>
      </pc:sldChg>
      <pc:sldMasterChg chg="delSldLayout">
        <pc:chgData name="ong si" userId="f7666c311d02ea20" providerId="LiveId" clId="{548330D4-90A6-4092-AE3C-8C3C93D766DE}" dt="2025-12-25T16:45:41.218" v="0" actId="47"/>
        <pc:sldMasterMkLst>
          <pc:docMk/>
          <pc:sldMasterMk cId="2108896844" sldId="2147483648"/>
        </pc:sldMasterMkLst>
        <pc:sldLayoutChg chg="del">
          <pc:chgData name="ong si" userId="f7666c311d02ea20" providerId="LiveId" clId="{548330D4-90A6-4092-AE3C-8C3C93D766DE}" dt="2025-12-25T16:45:41.218" v="0" actId="47"/>
          <pc:sldLayoutMkLst>
            <pc:docMk/>
            <pc:sldMasterMk cId="2108896844" sldId="2147483648"/>
            <pc:sldLayoutMk cId="37834894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631BD-5475-4C18-ACD9-66970980C9BE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2BA22-0769-48C6-B040-953F10281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5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1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cùng</a:t>
            </a:r>
            <a:r>
              <a:rPr lang="en-GB" baseline="0" dirty="0"/>
              <a:t> </a:t>
            </a:r>
            <a:r>
              <a:rPr lang="en-GB" baseline="0" dirty="0" err="1"/>
              <a:t>hs</a:t>
            </a:r>
            <a:r>
              <a:rPr lang="en-GB" baseline="0" dirty="0"/>
              <a:t> </a:t>
            </a:r>
            <a:r>
              <a:rPr lang="en-GB" baseline="0" dirty="0" err="1"/>
              <a:t>phân</a:t>
            </a:r>
            <a:r>
              <a:rPr lang="en-GB" baseline="0" dirty="0"/>
              <a:t> </a:t>
            </a:r>
            <a:r>
              <a:rPr lang="en-GB" baseline="0" dirty="0" err="1"/>
              <a:t>tích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toán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5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cùng</a:t>
            </a:r>
            <a:r>
              <a:rPr lang="en-GB" baseline="0" dirty="0"/>
              <a:t> </a:t>
            </a:r>
            <a:r>
              <a:rPr lang="en-GB" baseline="0" dirty="0" err="1"/>
              <a:t>hs</a:t>
            </a:r>
            <a:r>
              <a:rPr lang="en-GB" baseline="0" dirty="0"/>
              <a:t> </a:t>
            </a:r>
            <a:r>
              <a:rPr lang="en-GB" baseline="0" dirty="0" err="1"/>
              <a:t>phân</a:t>
            </a:r>
            <a:r>
              <a:rPr lang="en-GB" baseline="0" dirty="0"/>
              <a:t> </a:t>
            </a:r>
            <a:r>
              <a:rPr lang="en-GB" baseline="0" dirty="0" err="1"/>
              <a:t>tích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toán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2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65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4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28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0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6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87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5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36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73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5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21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8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148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31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16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7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6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9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3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5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63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23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2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97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01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77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84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4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0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58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93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80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256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4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1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18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5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8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E7408-7E70-4BC3-BC82-57C1DEDA3721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8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44221" y="6858000"/>
            <a:ext cx="1295557" cy="13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5" r:id="rId16"/>
    <p:sldLayoutId id="2147483674" r:id="rId17"/>
    <p:sldLayoutId id="2147483673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F342-8392-4290-BC85-4630886B7007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44221" y="6858000"/>
            <a:ext cx="1295557" cy="13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0" r:id="rId3"/>
    <p:sldLayoutId id="2147483678" r:id="rId4"/>
    <p:sldLayoutId id="2147483676" r:id="rId5"/>
    <p:sldLayoutId id="2147483662" r:id="rId6"/>
    <p:sldLayoutId id="2147483684" r:id="rId7"/>
    <p:sldLayoutId id="2147483683" r:id="rId8"/>
    <p:sldLayoutId id="2147483681" r:id="rId9"/>
    <p:sldLayoutId id="2147483679" r:id="rId10"/>
    <p:sldLayoutId id="2147483677" r:id="rId11"/>
    <p:sldLayoutId id="2147483675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slide" Target="slide4.xml"/><Relationship Id="rId21" Type="http://schemas.microsoft.com/office/2007/relationships/hdphoto" Target="../media/hdphoto7.wdp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7" r="52097"/>
          <a:stretch/>
        </p:blipFill>
        <p:spPr>
          <a:xfrm>
            <a:off x="145616" y="3429000"/>
            <a:ext cx="3725344" cy="36207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6" r="49785"/>
          <a:stretch/>
        </p:blipFill>
        <p:spPr>
          <a:xfrm flipH="1">
            <a:off x="9229724" y="4162876"/>
            <a:ext cx="2736725" cy="2901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888"/>
            <a:ext cx="1471897" cy="1457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73903" y="0"/>
            <a:ext cx="170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UTM Beautiful Caps" panose="02040603050506020204" pitchFamily="18" charset="0"/>
              </a:rPr>
              <a:t>Toán</a:t>
            </a:r>
            <a:r>
              <a:rPr lang="en-GB" sz="3200" b="1" dirty="0">
                <a:solidFill>
                  <a:srgbClr val="0070C0"/>
                </a:solidFill>
                <a:latin typeface="UTM Beautiful Caps" panose="020406030505060202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304" y="788054"/>
            <a:ext cx="10034886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29" y="784387"/>
            <a:ext cx="7004911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042744" y="577848"/>
                <a:ext cx="2638541" cy="605928"/>
              </a:xfrm>
              <a:prstGeom prst="roundRect">
                <a:avLst/>
              </a:prstGeom>
              <a:solidFill>
                <a:srgbClr val="FF66CC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44" y="577848"/>
                <a:ext cx="2638541" cy="605928"/>
              </a:xfrm>
              <a:prstGeom prst="roundRect">
                <a:avLst/>
              </a:prstGeom>
              <a:blipFill>
                <a:blip r:embed="rId2"/>
                <a:stretch>
                  <a:fillRect l="-3678" t="-17822" r="-3678" b="-39604"/>
                </a:stretch>
              </a:blipFill>
              <a:ln>
                <a:solidFill>
                  <a:srgbClr val="FF66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422061" y="616021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78456" y="1256844"/>
            <a:ext cx="6693496" cy="1738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28467" y="1839730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03205" y="127336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140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07189" y="1656540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189" y="1656540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078486" y="2378525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02728" y="239933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262023" y="1334282"/>
            <a:ext cx="468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61546" y="1838831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61545" y="2363315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405933" y="3098253"/>
                <a:ext cx="3531281" cy="55934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= 280</a:t>
                </a: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933" y="3098253"/>
                <a:ext cx="3531281" cy="559347"/>
              </a:xfrm>
              <a:prstGeom prst="roundRect">
                <a:avLst/>
              </a:prstGeom>
              <a:blipFill>
                <a:blip r:embed="rId4"/>
                <a:stretch>
                  <a:fillRect t="-22105" b="-45263"/>
                </a:stretch>
              </a:blipFill>
              <a:ln w="19050">
                <a:solidFill>
                  <a:srgbClr val="FF66CC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2042744" y="3116800"/>
                <a:ext cx="2638541" cy="605928"/>
              </a:xfrm>
              <a:prstGeom prst="roundRect">
                <a:avLst/>
              </a:prstGeom>
              <a:solidFill>
                <a:srgbClr val="FF66CC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215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= ?</a:t>
                </a: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44" y="3116800"/>
                <a:ext cx="2638541" cy="605928"/>
              </a:xfrm>
              <a:prstGeom prst="roundRect">
                <a:avLst/>
              </a:prstGeom>
              <a:blipFill>
                <a:blip r:embed="rId5"/>
                <a:stretch>
                  <a:fillRect l="-3678" t="-16667" r="-3678" b="-38235"/>
                </a:stretch>
              </a:blipFill>
              <a:ln>
                <a:solidFill>
                  <a:srgbClr val="FF66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1422061" y="315497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2599982" y="3795796"/>
            <a:ext cx="8471970" cy="1738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00509" y="4378682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75247" y="381232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679231" y="4195492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231" y="4195492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3150528" y="4917477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74770" y="493829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4334065" y="3873234"/>
            <a:ext cx="5937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33588" y="4377783"/>
            <a:ext cx="6611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333587" y="4902267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5028819" y="5637205"/>
                <a:ext cx="3429936" cy="55934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= 860</a:t>
                </a: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819" y="5637205"/>
                <a:ext cx="3429936" cy="559347"/>
              </a:xfrm>
              <a:prstGeom prst="roundRect">
                <a:avLst/>
              </a:prstGeom>
              <a:blipFill>
                <a:blip r:embed="rId7"/>
                <a:stretch>
                  <a:fillRect l="-177" t="-22340" b="-45745"/>
                </a:stretch>
              </a:blipFill>
              <a:ln w="19050">
                <a:solidFill>
                  <a:srgbClr val="FF66CC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5553783" y="239266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84696" y="2403231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17776" y="4936804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46273" y="4935001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3" y="101837"/>
            <a:ext cx="114370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457198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6616" y="533436"/>
            <a:ext cx="1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203155" y="1338055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08561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255159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60565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09274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659293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4109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312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503772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153791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88607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203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002956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  <a:blipFill>
                <a:blip r:embed="rId5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652975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7791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535501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0185520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120336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131</a:t>
            </a:r>
            <a:endParaRPr lang="en-GB" dirty="0"/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 rotWithShape="1">
          <a:blip r:embed="rId7"/>
          <a:srcRect r="11306" b="15532"/>
          <a:stretch/>
        </p:blipFill>
        <p:spPr>
          <a:xfrm>
            <a:off x="-17625" y="2827998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457198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6616" y="533436"/>
            <a:ext cx="1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203155" y="1338055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08561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255159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60565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09274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  <a:blipFill>
                <a:blip r:embed="rId2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659293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4109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312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503772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153791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88607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203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002956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652975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7791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535501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  <a:blipFill>
                <a:blip r:embed="rId5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0185520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120336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131</a:t>
            </a:r>
            <a:endParaRPr lang="en-GB" dirty="0"/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 rotWithShape="1">
          <a:blip r:embed="rId6"/>
          <a:srcRect r="11306" b="15532"/>
          <a:stretch/>
        </p:blipFill>
        <p:spPr>
          <a:xfrm>
            <a:off x="-17625" y="2827998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 38"/>
          <p:cNvSpPr/>
          <p:nvPr/>
        </p:nvSpPr>
        <p:spPr>
          <a:xfrm>
            <a:off x="2526013" y="2429314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936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5098485" y="2404405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812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619684" y="236840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854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10171432" y="236840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655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6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9" grpId="0"/>
      <p:bldP spid="40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722264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6616" y="798502"/>
            <a:ext cx="3116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"/>
              <p:cNvSpPr/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162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1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/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/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108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6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7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722264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6616" y="798502"/>
            <a:ext cx="3116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"/>
              <p:cNvSpPr/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162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1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/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/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108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582266" y="273405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388385" y="322912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67107" y="304593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07" y="3045936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2038404" y="376792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73220" y="273734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243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1973220" y="382531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078194" y="2704077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884313" y="3199151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063035" y="3015961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35" y="3015961"/>
                <a:ext cx="373488" cy="646331"/>
              </a:xfrm>
              <a:prstGeom prst="rect">
                <a:avLst/>
              </a:prstGeom>
              <a:blipFill>
                <a:blip r:embed="rId7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4534332" y="3737946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469148" y="2707373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4469148" y="3795336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648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6718918" y="267410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525037" y="316917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703759" y="298598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59" y="2985986"/>
                <a:ext cx="373488" cy="646331"/>
              </a:xfrm>
              <a:prstGeom prst="rect">
                <a:avLst/>
              </a:prstGeom>
              <a:blipFill>
                <a:blip r:embed="rId8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7175056" y="370797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09872" y="267739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109872" y="376536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9118675" y="261671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9924794" y="311178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03516" y="292859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516" y="2928596"/>
                <a:ext cx="373488" cy="646331"/>
              </a:xfrm>
              <a:prstGeom prst="rect">
                <a:avLst/>
              </a:prstGeom>
              <a:blipFill>
                <a:blip r:embed="rId9"/>
                <a:stretch>
                  <a:fillRect r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>
            <a:off x="9574813" y="365058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9509629" y="262000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9509629" y="370797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4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  <p:bldP spid="37" grpId="0"/>
      <p:bldP spid="38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7756" y="264678"/>
            <a:ext cx="10642294" cy="23091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53506" y="451331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0172" y="388221"/>
            <a:ext cx="7385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024" l="0" r="994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34" y="619272"/>
            <a:ext cx="1866667" cy="1600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4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7756" y="264678"/>
            <a:ext cx="10642294" cy="23091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53506" y="451331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0172" y="388221"/>
            <a:ext cx="7385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024" l="0" r="994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34" y="619272"/>
            <a:ext cx="1866667" cy="1600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091451" y="3185477"/>
            <a:ext cx="7994238" cy="3181455"/>
            <a:chOff x="3822996" y="3429911"/>
            <a:chExt cx="5177276" cy="2905761"/>
          </a:xfrm>
        </p:grpSpPr>
        <p:grpSp>
          <p:nvGrpSpPr>
            <p:cNvPr id="9" name="Group 8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Cloud 13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491905" y="3999557"/>
                  <a:ext cx="4164751" cy="20520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u="sng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en-GB" sz="2800" u="sng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u="sng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giải</a:t>
                  </a:r>
                  <a:r>
                    <a:rPr lang="en-GB" sz="2800" u="sng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hôm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nay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mèo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118 </a:t>
                  </a:r>
                  <a14:m>
                    <m:oMath xmlns:m="http://schemas.openxmlformats.org/officeDocument/2006/math">
                      <m:r>
                        <a:rPr lang="en-GB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/>
                    <a:t> 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r>
                    <a:rPr lang="en-GB" sz="2800" dirty="0"/>
                    <a:t> = 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354 (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</a:p>
                <a:p>
                  <a:pPr algn="ctr"/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Đáp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354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endParaRPr lang="en-GB" sz="28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905" y="3999557"/>
                  <a:ext cx="4164751" cy="2052072"/>
                </a:xfrm>
                <a:prstGeom prst="rect">
                  <a:avLst/>
                </a:prstGeom>
                <a:blipFill>
                  <a:blip r:embed="rId6"/>
                  <a:stretch>
                    <a:fillRect t="-29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801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382617"/>
            <a:ext cx="1146147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456" y="7050509"/>
            <a:ext cx="3942857" cy="4142857"/>
          </a:xfrm>
          <a:prstGeom prst="rect">
            <a:avLst/>
          </a:prstGeom>
        </p:spPr>
      </p:pic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546305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100315" y="3570142"/>
            <a:ext cx="3242960" cy="3247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218" y="1005630"/>
            <a:ext cx="12406435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7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946967" y="289368"/>
            <a:ext cx="7918381" cy="5580905"/>
            <a:chOff x="2931228" y="685782"/>
            <a:chExt cx="8342115" cy="5068298"/>
          </a:xfrm>
        </p:grpSpPr>
        <p:sp>
          <p:nvSpPr>
            <p:cNvPr id="5" name="Cloud 4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FF8591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loud 5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FF85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loud 6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loud 7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914992" y="1422980"/>
                <a:ext cx="6228914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nhắc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154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6 </a:t>
                </a:r>
              </a:p>
              <a:p>
                <a:pPr algn="ctr"/>
                <a:endParaRPr lang="en-GB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92" y="1422980"/>
                <a:ext cx="6228914" cy="3477875"/>
              </a:xfrm>
              <a:prstGeom prst="rect">
                <a:avLst/>
              </a:prstGeom>
              <a:blipFill>
                <a:blip r:embed="rId3"/>
                <a:stretch>
                  <a:fillRect l="-391" t="-4028" r="-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726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946967" y="289368"/>
            <a:ext cx="7918381" cy="5580905"/>
            <a:chOff x="2931228" y="685782"/>
            <a:chExt cx="8342115" cy="5068298"/>
          </a:xfrm>
        </p:grpSpPr>
        <p:sp>
          <p:nvSpPr>
            <p:cNvPr id="5" name="Cloud 4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FF8591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loud 5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FF85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loud 6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loud 7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14992" y="1422980"/>
            <a:ext cx="6228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nay.</a:t>
            </a: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34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3" y="1154049"/>
            <a:ext cx="1147366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725" y="2836878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7359" y="2836878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4400" b="1" i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: 12g x 5 = ?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6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100kg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50kg x 2 = ?</a:t>
              </a:r>
              <a:endParaRPr lang="vi-VN" sz="4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3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134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120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136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: 34 x 4 = ?</a:t>
              </a:r>
              <a:endParaRPr lang="vi-VN" sz="4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6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635662"/>
            <a:chOff x="1861723" y="2134893"/>
            <a:chExt cx="8819884" cy="137897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378979"/>
              <a:chOff x="1702688" y="1359262"/>
              <a:chExt cx="519674" cy="716618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70439" y="1579571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75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65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25 x 3 = ?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5" y="0"/>
            <a:ext cx="114736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93550" y="400881"/>
            <a:ext cx="9533620" cy="6365933"/>
          </a:xfrm>
          <a:custGeom>
            <a:avLst/>
            <a:gdLst>
              <a:gd name="connsiteX0" fmla="*/ 0 w 9672637"/>
              <a:gd name="connsiteY0" fmla="*/ 976332 h 5857875"/>
              <a:gd name="connsiteX1" fmla="*/ 976332 w 9672637"/>
              <a:gd name="connsiteY1" fmla="*/ 0 h 5857875"/>
              <a:gd name="connsiteX2" fmla="*/ 8696305 w 9672637"/>
              <a:gd name="connsiteY2" fmla="*/ 0 h 5857875"/>
              <a:gd name="connsiteX3" fmla="*/ 9672637 w 9672637"/>
              <a:gd name="connsiteY3" fmla="*/ 976332 h 5857875"/>
              <a:gd name="connsiteX4" fmla="*/ 9672637 w 9672637"/>
              <a:gd name="connsiteY4" fmla="*/ 4881543 h 5857875"/>
              <a:gd name="connsiteX5" fmla="*/ 8696305 w 9672637"/>
              <a:gd name="connsiteY5" fmla="*/ 5857875 h 5857875"/>
              <a:gd name="connsiteX6" fmla="*/ 976332 w 9672637"/>
              <a:gd name="connsiteY6" fmla="*/ 5857875 h 5857875"/>
              <a:gd name="connsiteX7" fmla="*/ 0 w 9672637"/>
              <a:gd name="connsiteY7" fmla="*/ 4881543 h 5857875"/>
              <a:gd name="connsiteX8" fmla="*/ 0 w 9672637"/>
              <a:gd name="connsiteY8" fmla="*/ 976332 h 5857875"/>
              <a:gd name="connsiteX0" fmla="*/ 0 w 9672637"/>
              <a:gd name="connsiteY0" fmla="*/ 976332 h 5857875"/>
              <a:gd name="connsiteX1" fmla="*/ 976332 w 9672637"/>
              <a:gd name="connsiteY1" fmla="*/ 0 h 5857875"/>
              <a:gd name="connsiteX2" fmla="*/ 2128837 w 9672637"/>
              <a:gd name="connsiteY2" fmla="*/ 685800 h 5857875"/>
              <a:gd name="connsiteX3" fmla="*/ 8696305 w 9672637"/>
              <a:gd name="connsiteY3" fmla="*/ 0 h 5857875"/>
              <a:gd name="connsiteX4" fmla="*/ 9672637 w 9672637"/>
              <a:gd name="connsiteY4" fmla="*/ 976332 h 5857875"/>
              <a:gd name="connsiteX5" fmla="*/ 9672637 w 9672637"/>
              <a:gd name="connsiteY5" fmla="*/ 4881543 h 5857875"/>
              <a:gd name="connsiteX6" fmla="*/ 8696305 w 9672637"/>
              <a:gd name="connsiteY6" fmla="*/ 5857875 h 5857875"/>
              <a:gd name="connsiteX7" fmla="*/ 976332 w 9672637"/>
              <a:gd name="connsiteY7" fmla="*/ 5857875 h 5857875"/>
              <a:gd name="connsiteX8" fmla="*/ 0 w 9672637"/>
              <a:gd name="connsiteY8" fmla="*/ 4881543 h 5857875"/>
              <a:gd name="connsiteX9" fmla="*/ 0 w 9672637"/>
              <a:gd name="connsiteY9" fmla="*/ 976332 h 5857875"/>
              <a:gd name="connsiteX0" fmla="*/ 0 w 9672637"/>
              <a:gd name="connsiteY0" fmla="*/ 976332 h 5857875"/>
              <a:gd name="connsiteX1" fmla="*/ 693354 w 9672637"/>
              <a:gd name="connsiteY1" fmla="*/ 56873 h 5857875"/>
              <a:gd name="connsiteX2" fmla="*/ 2128837 w 9672637"/>
              <a:gd name="connsiteY2" fmla="*/ 685800 h 5857875"/>
              <a:gd name="connsiteX3" fmla="*/ 8696305 w 9672637"/>
              <a:gd name="connsiteY3" fmla="*/ 0 h 5857875"/>
              <a:gd name="connsiteX4" fmla="*/ 9672637 w 9672637"/>
              <a:gd name="connsiteY4" fmla="*/ 976332 h 5857875"/>
              <a:gd name="connsiteX5" fmla="*/ 9672637 w 9672637"/>
              <a:gd name="connsiteY5" fmla="*/ 4881543 h 5857875"/>
              <a:gd name="connsiteX6" fmla="*/ 8696305 w 9672637"/>
              <a:gd name="connsiteY6" fmla="*/ 5857875 h 5857875"/>
              <a:gd name="connsiteX7" fmla="*/ 976332 w 9672637"/>
              <a:gd name="connsiteY7" fmla="*/ 5857875 h 5857875"/>
              <a:gd name="connsiteX8" fmla="*/ 0 w 9672637"/>
              <a:gd name="connsiteY8" fmla="*/ 4881543 h 5857875"/>
              <a:gd name="connsiteX9" fmla="*/ 0 w 9672637"/>
              <a:gd name="connsiteY9" fmla="*/ 976332 h 5857875"/>
              <a:gd name="connsiteX0" fmla="*/ 0 w 9672637"/>
              <a:gd name="connsiteY0" fmla="*/ 1405912 h 6287455"/>
              <a:gd name="connsiteX1" fmla="*/ 693354 w 9672637"/>
              <a:gd name="connsiteY1" fmla="*/ 486453 h 6287455"/>
              <a:gd name="connsiteX2" fmla="*/ 2128837 w 9672637"/>
              <a:gd name="connsiteY2" fmla="*/ 1115380 h 6287455"/>
              <a:gd name="connsiteX3" fmla="*/ 4244640 w 9672637"/>
              <a:gd name="connsiteY3" fmla="*/ 17996 h 6287455"/>
              <a:gd name="connsiteX4" fmla="*/ 8696305 w 9672637"/>
              <a:gd name="connsiteY4" fmla="*/ 429580 h 6287455"/>
              <a:gd name="connsiteX5" fmla="*/ 9672637 w 9672637"/>
              <a:gd name="connsiteY5" fmla="*/ 1405912 h 6287455"/>
              <a:gd name="connsiteX6" fmla="*/ 9672637 w 9672637"/>
              <a:gd name="connsiteY6" fmla="*/ 5311123 h 6287455"/>
              <a:gd name="connsiteX7" fmla="*/ 8696305 w 9672637"/>
              <a:gd name="connsiteY7" fmla="*/ 6287455 h 6287455"/>
              <a:gd name="connsiteX8" fmla="*/ 976332 w 9672637"/>
              <a:gd name="connsiteY8" fmla="*/ 6287455 h 6287455"/>
              <a:gd name="connsiteX9" fmla="*/ 0 w 9672637"/>
              <a:gd name="connsiteY9" fmla="*/ 5311123 h 6287455"/>
              <a:gd name="connsiteX10" fmla="*/ 0 w 9672637"/>
              <a:gd name="connsiteY10" fmla="*/ 1405912 h 6287455"/>
              <a:gd name="connsiteX0" fmla="*/ 0 w 9672637"/>
              <a:gd name="connsiteY0" fmla="*/ 1397549 h 6279092"/>
              <a:gd name="connsiteX1" fmla="*/ 693354 w 9672637"/>
              <a:gd name="connsiteY1" fmla="*/ 478090 h 6279092"/>
              <a:gd name="connsiteX2" fmla="*/ 2128837 w 9672637"/>
              <a:gd name="connsiteY2" fmla="*/ 1107017 h 6279092"/>
              <a:gd name="connsiteX3" fmla="*/ 4244640 w 9672637"/>
              <a:gd name="connsiteY3" fmla="*/ 9633 h 6279092"/>
              <a:gd name="connsiteX4" fmla="*/ 6585623 w 9672637"/>
              <a:gd name="connsiteY4" fmla="*/ 1374575 h 6279092"/>
              <a:gd name="connsiteX5" fmla="*/ 8696305 w 9672637"/>
              <a:gd name="connsiteY5" fmla="*/ 421217 h 6279092"/>
              <a:gd name="connsiteX6" fmla="*/ 9672637 w 9672637"/>
              <a:gd name="connsiteY6" fmla="*/ 1397549 h 6279092"/>
              <a:gd name="connsiteX7" fmla="*/ 9672637 w 9672637"/>
              <a:gd name="connsiteY7" fmla="*/ 5302760 h 6279092"/>
              <a:gd name="connsiteX8" fmla="*/ 8696305 w 9672637"/>
              <a:gd name="connsiteY8" fmla="*/ 6279092 h 6279092"/>
              <a:gd name="connsiteX9" fmla="*/ 976332 w 9672637"/>
              <a:gd name="connsiteY9" fmla="*/ 6279092 h 6279092"/>
              <a:gd name="connsiteX10" fmla="*/ 0 w 9672637"/>
              <a:gd name="connsiteY10" fmla="*/ 5302760 h 6279092"/>
              <a:gd name="connsiteX11" fmla="*/ 0 w 9672637"/>
              <a:gd name="connsiteY11" fmla="*/ 1397549 h 6279092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976332 w 9672637"/>
              <a:gd name="connsiteY10" fmla="*/ 6279090 h 6279090"/>
              <a:gd name="connsiteX11" fmla="*/ 0 w 9672637"/>
              <a:gd name="connsiteY11" fmla="*/ 5302758 h 6279090"/>
              <a:gd name="connsiteX12" fmla="*/ 0 w 9672637"/>
              <a:gd name="connsiteY12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976332 w 9672637"/>
              <a:gd name="connsiteY10" fmla="*/ 6279090 h 6279090"/>
              <a:gd name="connsiteX11" fmla="*/ 0 w 9672637"/>
              <a:gd name="connsiteY11" fmla="*/ 5302758 h 6279090"/>
              <a:gd name="connsiteX12" fmla="*/ 0 w 9672637"/>
              <a:gd name="connsiteY12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976332 w 9672637"/>
              <a:gd name="connsiteY11" fmla="*/ 6279090 h 6279090"/>
              <a:gd name="connsiteX12" fmla="*/ 0 w 9672637"/>
              <a:gd name="connsiteY12" fmla="*/ 5302758 h 6279090"/>
              <a:gd name="connsiteX13" fmla="*/ 0 w 9672637"/>
              <a:gd name="connsiteY13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6887070 w 9672637"/>
              <a:gd name="connsiteY11" fmla="*/ 5042852 h 6279090"/>
              <a:gd name="connsiteX12" fmla="*/ 976332 w 9672637"/>
              <a:gd name="connsiteY12" fmla="*/ 6279090 h 6279090"/>
              <a:gd name="connsiteX13" fmla="*/ 0 w 9672637"/>
              <a:gd name="connsiteY13" fmla="*/ 5302758 h 6279090"/>
              <a:gd name="connsiteX14" fmla="*/ 0 w 9672637"/>
              <a:gd name="connsiteY14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7684547 w 9672637"/>
              <a:gd name="connsiteY11" fmla="*/ 4985980 h 6279090"/>
              <a:gd name="connsiteX12" fmla="*/ 6887070 w 9672637"/>
              <a:gd name="connsiteY12" fmla="*/ 5042852 h 6279090"/>
              <a:gd name="connsiteX13" fmla="*/ 976332 w 9672637"/>
              <a:gd name="connsiteY13" fmla="*/ 6279090 h 6279090"/>
              <a:gd name="connsiteX14" fmla="*/ 0 w 9672637"/>
              <a:gd name="connsiteY14" fmla="*/ 5302758 h 6279090"/>
              <a:gd name="connsiteX15" fmla="*/ 0 w 9672637"/>
              <a:gd name="connsiteY15" fmla="*/ 1397547 h 6279090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976332 w 9672637"/>
              <a:gd name="connsiteY14" fmla="*/ 6279090 h 6464667"/>
              <a:gd name="connsiteX15" fmla="*/ 0 w 9672637"/>
              <a:gd name="connsiteY15" fmla="*/ 5302758 h 6464667"/>
              <a:gd name="connsiteX16" fmla="*/ 0 w 9672637"/>
              <a:gd name="connsiteY16" fmla="*/ 1397547 h 6464667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4005859 w 9672637"/>
              <a:gd name="connsiteY14" fmla="*/ 5497833 h 6464667"/>
              <a:gd name="connsiteX15" fmla="*/ 976332 w 9672637"/>
              <a:gd name="connsiteY15" fmla="*/ 6279090 h 6464667"/>
              <a:gd name="connsiteX16" fmla="*/ 0 w 9672637"/>
              <a:gd name="connsiteY16" fmla="*/ 5302758 h 6464667"/>
              <a:gd name="connsiteX17" fmla="*/ 0 w 9672637"/>
              <a:gd name="connsiteY17" fmla="*/ 1397547 h 6464667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4005859 w 9672637"/>
              <a:gd name="connsiteY14" fmla="*/ 5497833 h 6464667"/>
              <a:gd name="connsiteX15" fmla="*/ 2719604 w 9672637"/>
              <a:gd name="connsiteY15" fmla="*/ 6265612 h 6464667"/>
              <a:gd name="connsiteX16" fmla="*/ 976332 w 9672637"/>
              <a:gd name="connsiteY16" fmla="*/ 6279090 h 6464667"/>
              <a:gd name="connsiteX17" fmla="*/ 0 w 9672637"/>
              <a:gd name="connsiteY17" fmla="*/ 5302758 h 6464667"/>
              <a:gd name="connsiteX18" fmla="*/ 0 w 9672637"/>
              <a:gd name="connsiteY18" fmla="*/ 1397547 h 6464667"/>
              <a:gd name="connsiteX0" fmla="*/ 907635 w 10580272"/>
              <a:gd name="connsiteY0" fmla="*/ 1397547 h 6464667"/>
              <a:gd name="connsiteX1" fmla="*/ 1600989 w 10580272"/>
              <a:gd name="connsiteY1" fmla="*/ 478088 h 6464667"/>
              <a:gd name="connsiteX2" fmla="*/ 3036472 w 10580272"/>
              <a:gd name="connsiteY2" fmla="*/ 1107015 h 6464667"/>
              <a:gd name="connsiteX3" fmla="*/ 5152275 w 10580272"/>
              <a:gd name="connsiteY3" fmla="*/ 9631 h 6464667"/>
              <a:gd name="connsiteX4" fmla="*/ 7493258 w 10580272"/>
              <a:gd name="connsiteY4" fmla="*/ 1374573 h 6464667"/>
              <a:gd name="connsiteX5" fmla="*/ 9603940 w 10580272"/>
              <a:gd name="connsiteY5" fmla="*/ 421215 h 6464667"/>
              <a:gd name="connsiteX6" fmla="*/ 10580272 w 10580272"/>
              <a:gd name="connsiteY6" fmla="*/ 1397547 h 6464667"/>
              <a:gd name="connsiteX7" fmla="*/ 9955613 w 10580272"/>
              <a:gd name="connsiteY7" fmla="*/ 2483589 h 6464667"/>
              <a:gd name="connsiteX8" fmla="*/ 10580272 w 10580272"/>
              <a:gd name="connsiteY8" fmla="*/ 5302758 h 6464667"/>
              <a:gd name="connsiteX9" fmla="*/ 9603940 w 10580272"/>
              <a:gd name="connsiteY9" fmla="*/ 6279090 h 6464667"/>
              <a:gd name="connsiteX10" fmla="*/ 9029510 w 10580272"/>
              <a:gd name="connsiteY10" fmla="*/ 5355651 h 6464667"/>
              <a:gd name="connsiteX11" fmla="*/ 8592182 w 10580272"/>
              <a:gd name="connsiteY11" fmla="*/ 4985980 h 6464667"/>
              <a:gd name="connsiteX12" fmla="*/ 7794705 w 10580272"/>
              <a:gd name="connsiteY12" fmla="*/ 5042852 h 6464667"/>
              <a:gd name="connsiteX13" fmla="*/ 6585625 w 10580272"/>
              <a:gd name="connsiteY13" fmla="*/ 6464667 h 6464667"/>
              <a:gd name="connsiteX14" fmla="*/ 4913494 w 10580272"/>
              <a:gd name="connsiteY14" fmla="*/ 5497833 h 6464667"/>
              <a:gd name="connsiteX15" fmla="*/ 3627239 w 10580272"/>
              <a:gd name="connsiteY15" fmla="*/ 6265612 h 6464667"/>
              <a:gd name="connsiteX16" fmla="*/ 1883967 w 10580272"/>
              <a:gd name="connsiteY16" fmla="*/ 6279090 h 6464667"/>
              <a:gd name="connsiteX17" fmla="*/ 907635 w 10580272"/>
              <a:gd name="connsiteY17" fmla="*/ 5302758 h 6464667"/>
              <a:gd name="connsiteX18" fmla="*/ 0 w 10580272"/>
              <a:gd name="connsiteY18" fmla="*/ 3450421 h 6464667"/>
              <a:gd name="connsiteX19" fmla="*/ 907635 w 10580272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9036453 w 10587215"/>
              <a:gd name="connsiteY10" fmla="*/ 535565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20437 w 10587215"/>
              <a:gd name="connsiteY14" fmla="*/ 5497833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9036453 w 10587215"/>
              <a:gd name="connsiteY10" fmla="*/ 535565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8676302 w 10587215"/>
              <a:gd name="connsiteY10" fmla="*/ 558314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8676302 w 10587215"/>
              <a:gd name="connsiteY10" fmla="*/ 5583141 h 6464667"/>
              <a:gd name="connsiteX11" fmla="*/ 8290424 w 10587215"/>
              <a:gd name="connsiteY11" fmla="*/ 5128163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229730 h 6296850"/>
              <a:gd name="connsiteX1" fmla="*/ 1607932 w 10587215"/>
              <a:gd name="connsiteY1" fmla="*/ 310271 h 6296850"/>
              <a:gd name="connsiteX2" fmla="*/ 3043415 w 10587215"/>
              <a:gd name="connsiteY2" fmla="*/ 939198 h 6296850"/>
              <a:gd name="connsiteX3" fmla="*/ 5873209 w 10587215"/>
              <a:gd name="connsiteY3" fmla="*/ 10825 h 6296850"/>
              <a:gd name="connsiteX4" fmla="*/ 7500201 w 10587215"/>
              <a:gd name="connsiteY4" fmla="*/ 1206756 h 6296850"/>
              <a:gd name="connsiteX5" fmla="*/ 9610883 w 10587215"/>
              <a:gd name="connsiteY5" fmla="*/ 253398 h 6296850"/>
              <a:gd name="connsiteX6" fmla="*/ 10587215 w 10587215"/>
              <a:gd name="connsiteY6" fmla="*/ 1229730 h 6296850"/>
              <a:gd name="connsiteX7" fmla="*/ 9962556 w 10587215"/>
              <a:gd name="connsiteY7" fmla="*/ 2315772 h 6296850"/>
              <a:gd name="connsiteX8" fmla="*/ 10587215 w 10587215"/>
              <a:gd name="connsiteY8" fmla="*/ 5134941 h 6296850"/>
              <a:gd name="connsiteX9" fmla="*/ 9610883 w 10587215"/>
              <a:gd name="connsiteY9" fmla="*/ 6111273 h 6296850"/>
              <a:gd name="connsiteX10" fmla="*/ 8676302 w 10587215"/>
              <a:gd name="connsiteY10" fmla="*/ 5415324 h 6296850"/>
              <a:gd name="connsiteX11" fmla="*/ 8290424 w 10587215"/>
              <a:gd name="connsiteY11" fmla="*/ 4960346 h 6296850"/>
              <a:gd name="connsiteX12" fmla="*/ 7801648 w 10587215"/>
              <a:gd name="connsiteY12" fmla="*/ 4875035 h 6296850"/>
              <a:gd name="connsiteX13" fmla="*/ 6592568 w 10587215"/>
              <a:gd name="connsiteY13" fmla="*/ 6296850 h 6296850"/>
              <a:gd name="connsiteX14" fmla="*/ 4971888 w 10587215"/>
              <a:gd name="connsiteY14" fmla="*/ 5557507 h 6296850"/>
              <a:gd name="connsiteX15" fmla="*/ 3634182 w 10587215"/>
              <a:gd name="connsiteY15" fmla="*/ 6097795 h 6296850"/>
              <a:gd name="connsiteX16" fmla="*/ 1890910 w 10587215"/>
              <a:gd name="connsiteY16" fmla="*/ 6111273 h 6296850"/>
              <a:gd name="connsiteX17" fmla="*/ 914578 w 10587215"/>
              <a:gd name="connsiteY17" fmla="*/ 5134941 h 6296850"/>
              <a:gd name="connsiteX18" fmla="*/ 6943 w 10587215"/>
              <a:gd name="connsiteY18" fmla="*/ 3282604 h 6296850"/>
              <a:gd name="connsiteX19" fmla="*/ 914578 w 10587215"/>
              <a:gd name="connsiteY19" fmla="*/ 1229730 h 6296850"/>
              <a:gd name="connsiteX0" fmla="*/ 914578 w 10587215"/>
              <a:gd name="connsiteY0" fmla="*/ 1237197 h 6304317"/>
              <a:gd name="connsiteX1" fmla="*/ 1607932 w 10587215"/>
              <a:gd name="connsiteY1" fmla="*/ 317738 h 6304317"/>
              <a:gd name="connsiteX2" fmla="*/ 3043415 w 10587215"/>
              <a:gd name="connsiteY2" fmla="*/ 946665 h 6304317"/>
              <a:gd name="connsiteX3" fmla="*/ 4653158 w 10587215"/>
              <a:gd name="connsiteY3" fmla="*/ 602590 h 6304317"/>
              <a:gd name="connsiteX4" fmla="*/ 5873209 w 10587215"/>
              <a:gd name="connsiteY4" fmla="*/ 18292 h 6304317"/>
              <a:gd name="connsiteX5" fmla="*/ 7500201 w 10587215"/>
              <a:gd name="connsiteY5" fmla="*/ 1214223 h 6304317"/>
              <a:gd name="connsiteX6" fmla="*/ 9610883 w 10587215"/>
              <a:gd name="connsiteY6" fmla="*/ 260865 h 6304317"/>
              <a:gd name="connsiteX7" fmla="*/ 10587215 w 10587215"/>
              <a:gd name="connsiteY7" fmla="*/ 1237197 h 6304317"/>
              <a:gd name="connsiteX8" fmla="*/ 9962556 w 10587215"/>
              <a:gd name="connsiteY8" fmla="*/ 2323239 h 6304317"/>
              <a:gd name="connsiteX9" fmla="*/ 10587215 w 10587215"/>
              <a:gd name="connsiteY9" fmla="*/ 5142408 h 6304317"/>
              <a:gd name="connsiteX10" fmla="*/ 9610883 w 10587215"/>
              <a:gd name="connsiteY10" fmla="*/ 6118740 h 6304317"/>
              <a:gd name="connsiteX11" fmla="*/ 8676302 w 10587215"/>
              <a:gd name="connsiteY11" fmla="*/ 5422791 h 6304317"/>
              <a:gd name="connsiteX12" fmla="*/ 8290424 w 10587215"/>
              <a:gd name="connsiteY12" fmla="*/ 4967813 h 6304317"/>
              <a:gd name="connsiteX13" fmla="*/ 7801648 w 10587215"/>
              <a:gd name="connsiteY13" fmla="*/ 4882502 h 6304317"/>
              <a:gd name="connsiteX14" fmla="*/ 6592568 w 10587215"/>
              <a:gd name="connsiteY14" fmla="*/ 6304317 h 6304317"/>
              <a:gd name="connsiteX15" fmla="*/ 4971888 w 10587215"/>
              <a:gd name="connsiteY15" fmla="*/ 5564974 h 6304317"/>
              <a:gd name="connsiteX16" fmla="*/ 3634182 w 10587215"/>
              <a:gd name="connsiteY16" fmla="*/ 6105262 h 6304317"/>
              <a:gd name="connsiteX17" fmla="*/ 1890910 w 10587215"/>
              <a:gd name="connsiteY17" fmla="*/ 6118740 h 6304317"/>
              <a:gd name="connsiteX18" fmla="*/ 914578 w 10587215"/>
              <a:gd name="connsiteY18" fmla="*/ 5142408 h 6304317"/>
              <a:gd name="connsiteX19" fmla="*/ 6943 w 10587215"/>
              <a:gd name="connsiteY19" fmla="*/ 3290071 h 6304317"/>
              <a:gd name="connsiteX20" fmla="*/ 914578 w 10587215"/>
              <a:gd name="connsiteY20" fmla="*/ 1237197 h 630431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7500201 w 10587215"/>
              <a:gd name="connsiteY6" fmla="*/ 1370853 h 6460947"/>
              <a:gd name="connsiteX7" fmla="*/ 9610883 w 10587215"/>
              <a:gd name="connsiteY7" fmla="*/ 417495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8309392 w 10587215"/>
              <a:gd name="connsiteY6" fmla="*/ 469461 h 6460947"/>
              <a:gd name="connsiteX7" fmla="*/ 9610883 w 10587215"/>
              <a:gd name="connsiteY7" fmla="*/ 417495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8309392 w 10587215"/>
              <a:gd name="connsiteY6" fmla="*/ 469461 h 6460947"/>
              <a:gd name="connsiteX7" fmla="*/ 9753680 w 10587215"/>
              <a:gd name="connsiteY7" fmla="*/ 741432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290424 w 10587215"/>
              <a:gd name="connsiteY13" fmla="*/ 5124443 h 6275370"/>
              <a:gd name="connsiteX14" fmla="*/ 7801648 w 10587215"/>
              <a:gd name="connsiteY14" fmla="*/ 5039132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036561 w 10587215"/>
              <a:gd name="connsiteY13" fmla="*/ 5490634 h 6275370"/>
              <a:gd name="connsiteX14" fmla="*/ 7801648 w 10587215"/>
              <a:gd name="connsiteY14" fmla="*/ 5039132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036561 w 10587215"/>
              <a:gd name="connsiteY13" fmla="*/ 5490634 h 6275370"/>
              <a:gd name="connsiteX14" fmla="*/ 7468453 w 10587215"/>
              <a:gd name="connsiteY14" fmla="*/ 5377154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587215" h="6275370">
                <a:moveTo>
                  <a:pt x="914578" y="1393827"/>
                </a:moveTo>
                <a:cubicBezTo>
                  <a:pt x="914578" y="854614"/>
                  <a:pt x="1068719" y="474368"/>
                  <a:pt x="1607932" y="474368"/>
                </a:cubicBezTo>
                <a:cubicBezTo>
                  <a:pt x="1701588" y="474368"/>
                  <a:pt x="2949759" y="1103295"/>
                  <a:pt x="3043415" y="1103295"/>
                </a:cubicBezTo>
                <a:cubicBezTo>
                  <a:pt x="3513931" y="1127297"/>
                  <a:pt x="4181526" y="913949"/>
                  <a:pt x="4653158" y="759220"/>
                </a:cubicBezTo>
                <a:cubicBezTo>
                  <a:pt x="5124790" y="604491"/>
                  <a:pt x="5584968" y="254733"/>
                  <a:pt x="5873209" y="174922"/>
                </a:cubicBezTo>
                <a:cubicBezTo>
                  <a:pt x="6161450" y="95111"/>
                  <a:pt x="7285556" y="-116145"/>
                  <a:pt x="7556721" y="83177"/>
                </a:cubicBezTo>
                <a:cubicBezTo>
                  <a:pt x="7827886" y="282499"/>
                  <a:pt x="7771345" y="446605"/>
                  <a:pt x="8309392" y="469461"/>
                </a:cubicBezTo>
                <a:cubicBezTo>
                  <a:pt x="8847439" y="492318"/>
                  <a:pt x="9303491" y="552767"/>
                  <a:pt x="9753680" y="741432"/>
                </a:cubicBezTo>
                <a:cubicBezTo>
                  <a:pt x="10292893" y="741432"/>
                  <a:pt x="10587215" y="854614"/>
                  <a:pt x="10587215" y="1393827"/>
                </a:cubicBezTo>
                <a:cubicBezTo>
                  <a:pt x="10584796" y="1594702"/>
                  <a:pt x="9964975" y="2278994"/>
                  <a:pt x="9962556" y="2479869"/>
                </a:cubicBezTo>
                <a:cubicBezTo>
                  <a:pt x="9759176" y="3590210"/>
                  <a:pt x="10378995" y="4359315"/>
                  <a:pt x="10587215" y="5299038"/>
                </a:cubicBezTo>
                <a:cubicBezTo>
                  <a:pt x="10587215" y="5838251"/>
                  <a:pt x="10150096" y="6275370"/>
                  <a:pt x="9610883" y="6275370"/>
                </a:cubicBezTo>
                <a:cubicBezTo>
                  <a:pt x="9419406" y="6270877"/>
                  <a:pt x="8867779" y="5583914"/>
                  <a:pt x="8676302" y="5579421"/>
                </a:cubicBezTo>
                <a:cubicBezTo>
                  <a:pt x="8494813" y="5392339"/>
                  <a:pt x="8242362" y="5542767"/>
                  <a:pt x="8036561" y="5490634"/>
                </a:cubicBezTo>
                <a:cubicBezTo>
                  <a:pt x="7830760" y="5438501"/>
                  <a:pt x="7901492" y="5310803"/>
                  <a:pt x="7468453" y="5377154"/>
                </a:cubicBezTo>
                <a:cubicBezTo>
                  <a:pt x="6868201" y="5490899"/>
                  <a:pt x="6732694" y="5741579"/>
                  <a:pt x="6132442" y="5855324"/>
                </a:cubicBezTo>
                <a:cubicBezTo>
                  <a:pt x="5429289" y="5826887"/>
                  <a:pt x="5675041" y="5750041"/>
                  <a:pt x="4971888" y="5721604"/>
                </a:cubicBezTo>
                <a:cubicBezTo>
                  <a:pt x="4457386" y="5863785"/>
                  <a:pt x="4148684" y="6119711"/>
                  <a:pt x="3634182" y="6261892"/>
                </a:cubicBezTo>
                <a:lnTo>
                  <a:pt x="1890910" y="6275370"/>
                </a:lnTo>
                <a:cubicBezTo>
                  <a:pt x="1351697" y="6275370"/>
                  <a:pt x="914578" y="5838251"/>
                  <a:pt x="914578" y="5299038"/>
                </a:cubicBezTo>
                <a:cubicBezTo>
                  <a:pt x="912159" y="4662635"/>
                  <a:pt x="9362" y="4083104"/>
                  <a:pt x="6943" y="3446701"/>
                </a:cubicBezTo>
                <a:cubicBezTo>
                  <a:pt x="-76389" y="2222122"/>
                  <a:pt x="612033" y="2078118"/>
                  <a:pt x="914578" y="1393827"/>
                </a:cubicBez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7" b="98298" l="2655" r="100000">
                        <a14:foregroundMark x1="79056" y1="44681" x2="89971" y2="81277"/>
                        <a14:foregroundMark x1="73156" y1="44681" x2="92625" y2="54043"/>
                        <a14:foregroundMark x1="87021" y1="45532" x2="76401" y2="40426"/>
                        <a14:foregroundMark x1="81121" y1="72340" x2="81711" y2="86383"/>
                        <a14:foregroundMark x1="74041" y1="47234" x2="82006" y2="557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780" y="2051564"/>
            <a:ext cx="6172198" cy="427866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06626" y="630198"/>
            <a:ext cx="4520042" cy="1162756"/>
          </a:xfrm>
          <a:prstGeom prst="wedgeRoundRectCallout">
            <a:avLst>
              <a:gd name="adj1" fmla="val 19672"/>
              <a:gd name="adj2" fmla="val 915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140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738591" y="1902076"/>
            <a:ext cx="4520042" cy="1212020"/>
          </a:xfrm>
          <a:prstGeom prst="wedgeRoundRectCallout">
            <a:avLst>
              <a:gd name="adj1" fmla="val -35818"/>
              <a:gd name="adj2" fmla="val 909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7788979" y="3894668"/>
            <a:ext cx="4403022" cy="258504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robot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1069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9289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460</Words>
  <Application>Microsoft Office PowerPoint</Application>
  <PresentationFormat>Widescreen</PresentationFormat>
  <Paragraphs>127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Cambria Math</vt:lpstr>
      <vt:lpstr>Calibri</vt:lpstr>
      <vt:lpstr>UTM Beautiful Caps</vt:lpstr>
      <vt:lpstr>Arial</vt:lpstr>
      <vt:lpstr>UTM Avo</vt:lpstr>
      <vt:lpstr>Calibri Light</vt:lpstr>
      <vt:lpstr>#9Slide05 Angelline</vt:lpstr>
      <vt:lpstr>Cambria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ong si</cp:lastModifiedBy>
  <cp:revision>25</cp:revision>
  <dcterms:created xsi:type="dcterms:W3CDTF">2022-11-10T01:19:56Z</dcterms:created>
  <dcterms:modified xsi:type="dcterms:W3CDTF">2025-12-25T16:45:44Z</dcterms:modified>
</cp:coreProperties>
</file>