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77" r:id="rId3"/>
  </p:sldMasterIdLst>
  <p:notesMasterIdLst>
    <p:notesMasterId r:id="rId11"/>
  </p:notesMasterIdLst>
  <p:sldIdLst>
    <p:sldId id="257" r:id="rId4"/>
    <p:sldId id="321" r:id="rId5"/>
    <p:sldId id="276" r:id="rId6"/>
    <p:sldId id="266" r:id="rId7"/>
    <p:sldId id="322" r:id="rId8"/>
    <p:sldId id="320" r:id="rId9"/>
    <p:sldId id="261" r:id="rId10"/>
  </p:sldIdLst>
  <p:sldSz cx="12192000" cy="6858000"/>
  <p:notesSz cx="6858000" cy="9144000"/>
  <p:embeddedFontLst>
    <p:embeddedFont>
      <p:font typeface="#9Slide07 SVNBango" panose="02000000000000000000" charset="0"/>
      <p:regular r:id="rId12"/>
    </p:embeddedFont>
    <p:embeddedFont>
      <p:font typeface="Cambria" panose="02040503050406030204" pitchFamily="18" charset="0"/>
      <p:regular r:id="rId13"/>
      <p:bold r:id="rId14"/>
      <p:italic r:id="rId15"/>
      <p:boldItalic r:id="rId16"/>
    </p:embeddedFont>
  </p:embeddedFontLst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80" d="100"/>
          <a:sy n="80" d="100"/>
        </p:scale>
        <p:origin x="55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font" Target="fonts/font1.fntdata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3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ng si" userId="f7666c311d02ea20" providerId="LiveId" clId="{548330D4-90A6-4092-AE3C-8C3C93D766DE}"/>
    <pc:docChg chg="delSld delMainMaster">
      <pc:chgData name="ong si" userId="f7666c311d02ea20" providerId="LiveId" clId="{548330D4-90A6-4092-AE3C-8C3C93D766DE}" dt="2025-12-25T16:45:26.317" v="0" actId="47"/>
      <pc:docMkLst>
        <pc:docMk/>
      </pc:docMkLst>
      <pc:sldChg chg="del">
        <pc:chgData name="ong si" userId="f7666c311d02ea20" providerId="LiveId" clId="{548330D4-90A6-4092-AE3C-8C3C93D766DE}" dt="2025-12-25T16:45:26.317" v="0" actId="47"/>
        <pc:sldMkLst>
          <pc:docMk/>
          <pc:sldMk cId="2819458297" sldId="318"/>
        </pc:sldMkLst>
      </pc:sldChg>
      <pc:sldMasterChg chg="del delSldLayout">
        <pc:chgData name="ong si" userId="f7666c311d02ea20" providerId="LiveId" clId="{548330D4-90A6-4092-AE3C-8C3C93D766DE}" dt="2025-12-25T16:45:26.317" v="0" actId="47"/>
        <pc:sldMasterMkLst>
          <pc:docMk/>
          <pc:sldMasterMk cId="3342241290" sldId="2147483679"/>
        </pc:sldMasterMkLst>
        <pc:sldLayoutChg chg="del">
          <pc:chgData name="ong si" userId="f7666c311d02ea20" providerId="LiveId" clId="{548330D4-90A6-4092-AE3C-8C3C93D766DE}" dt="2025-12-25T16:45:26.317" v="0" actId="47"/>
          <pc:sldLayoutMkLst>
            <pc:docMk/>
            <pc:sldMasterMk cId="3342241290" sldId="2147483679"/>
            <pc:sldLayoutMk cId="1705093387" sldId="2147483680"/>
          </pc:sldLayoutMkLst>
        </pc:sldLayoutChg>
        <pc:sldLayoutChg chg="del">
          <pc:chgData name="ong si" userId="f7666c311d02ea20" providerId="LiveId" clId="{548330D4-90A6-4092-AE3C-8C3C93D766DE}" dt="2025-12-25T16:45:26.317" v="0" actId="47"/>
          <pc:sldLayoutMkLst>
            <pc:docMk/>
            <pc:sldMasterMk cId="3342241290" sldId="2147483679"/>
            <pc:sldLayoutMk cId="1658679985" sldId="214748368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7B21A-6CF3-4D9A-8F48-3155807AE7A3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771AA-9B0D-429C-9AFA-649DDC206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07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2A211-CF16-4874-96AF-529FE054DA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336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3FBF5-6F7D-3DFF-B17E-8A1CA5DA0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5CD76D-DDA3-9321-B1A1-64A720299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EEAB0-6C43-A021-2AEC-EFFD6F9D4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34710-B061-9B97-E8ED-61A258883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F7DC5-130A-130B-7B5C-2B967AA44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99FA87-0DD8-A841-A45D-B02F61194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5" t="38561" r="11253" b="5466"/>
          <a:stretch/>
        </p:blipFill>
        <p:spPr>
          <a:xfrm>
            <a:off x="-298938" y="0"/>
            <a:ext cx="1284825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FC9B84-3A2F-E0FD-AEAB-78D27662AE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01580" y="6462372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46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8FDF6-5BB2-98FE-7FE0-EFC5E668C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C2F34-73DF-3993-C37C-B80E782BE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28131-73E2-C2AA-C4F6-5AA90FB0F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03E64-C85E-8F4D-2E26-44587DEE3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25490-2CF4-9A67-E8AD-BF65AD9F7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04140-1428-F9BE-389E-1E830C6AF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22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6752E-4AFA-5A5B-BDE8-A8B53BE90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8B5FDA-E889-48E8-65E1-4BADACAC39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3D4A1-67A5-C6D5-15B4-7E8D36E9C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15385D-ADBB-1C1F-FF99-3DDB9EDA4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9CC4C-0AA5-8F5F-C411-A11AD722E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8CDF5-86AC-477C-C6C4-FEEB9772A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53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15D15-AFC2-C8C8-3934-AF0E2CA66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E5E931-3B4E-0763-246C-8071E5B3C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F1970-7B51-ED99-C5A6-5CBD4F7E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FAF9C-477C-50F6-98C4-B9E799C1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72F16-7CA1-E673-F806-5C84078BA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19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55907B-32D7-0DF6-6D17-301060BD6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74097E-1FF7-E2C9-61D8-D0689EF264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A35EA-0D8B-15B4-AB3D-CF3CFAC0C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44C12-5F4E-0973-A00C-81150A169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B3B89-DE69-1C59-49CB-BE917B7A8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35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A3FEF-1C7C-60D5-2234-7CBB89F49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6957B-54C8-0750-8A61-D01E20CA0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2E43D-D236-E4DA-5425-7FADA83B4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29051-3B0B-4F01-9C6E-0742C3D94F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0A964-7FEB-4E16-E98E-5E7CF580D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61C03-66A0-2687-0F98-D52AA0305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5F8FD-F93E-4078-A38C-AF467D5B65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24D9448-69CB-0B87-BAD6-2F1A31402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253CE8-FCC1-44F1-6615-2060D038E1BE}"/>
              </a:ext>
            </a:extLst>
          </p:cNvPr>
          <p:cNvSpPr/>
          <p:nvPr userDrawn="1"/>
        </p:nvSpPr>
        <p:spPr>
          <a:xfrm>
            <a:off x="975946" y="269422"/>
            <a:ext cx="10377854" cy="5463164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598E0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6C006-CC0A-22DA-AF33-23A3B9AC40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36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E940-289A-B395-12A1-BDD2D66D3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28777-74FE-4B44-04A6-1F57001B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6B8AF-2638-3024-415F-144BFA284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29051-3B0B-4F01-9C6E-0742C3D94F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071C-D8F2-2FFA-3ACD-B21F4BF7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4C868-8A73-E65F-3C4E-8C0A82B9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5F8FD-F93E-4078-A38C-AF467D5B65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EC24E6-8115-4BD9-1A5F-14EC73F6B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1" t="6806" r="5822" b="1790"/>
          <a:stretch/>
        </p:blipFill>
        <p:spPr>
          <a:xfrm>
            <a:off x="0" y="-82296"/>
            <a:ext cx="12646902" cy="70225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F69349-09D5-1E57-0B90-D9AD2E985944}"/>
              </a:ext>
            </a:extLst>
          </p:cNvPr>
          <p:cNvSpPr/>
          <p:nvPr userDrawn="1"/>
        </p:nvSpPr>
        <p:spPr>
          <a:xfrm>
            <a:off x="553811" y="381768"/>
            <a:ext cx="11084378" cy="584123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02568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74E657-AA26-ACF6-6E08-566DAD4C7E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80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E940-289A-B395-12A1-BDD2D66D3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28777-74FE-4B44-04A6-1F57001B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6B8AF-2638-3024-415F-144BFA284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29051-3B0B-4F01-9C6E-0742C3D94F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071C-D8F2-2FFA-3ACD-B21F4BF7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4C868-8A73-E65F-3C4E-8C0A82B9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5F8FD-F93E-4078-A38C-AF467D5B65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EC24E6-8115-4BD9-1A5F-14EC73F6B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1" t="6806" r="5822" b="1790"/>
          <a:stretch/>
        </p:blipFill>
        <p:spPr>
          <a:xfrm>
            <a:off x="0" y="-82296"/>
            <a:ext cx="12646902" cy="70225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F69349-09D5-1E57-0B90-D9AD2E985944}"/>
              </a:ext>
            </a:extLst>
          </p:cNvPr>
          <p:cNvSpPr/>
          <p:nvPr userDrawn="1"/>
        </p:nvSpPr>
        <p:spPr>
          <a:xfrm>
            <a:off x="553811" y="381768"/>
            <a:ext cx="11084378" cy="584123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02568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74E657-AA26-ACF6-6E08-566DAD4C7E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41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E940-289A-B395-12A1-BDD2D66D3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28777-74FE-4B44-04A6-1F57001B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6B8AF-2638-3024-415F-144BFA284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29051-3B0B-4F01-9C6E-0742C3D94F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071C-D8F2-2FFA-3ACD-B21F4BF7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4C868-8A73-E65F-3C4E-8C0A82B9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5F8FD-F93E-4078-A38C-AF467D5B65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EC24E6-8115-4BD9-1A5F-14EC73F6B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1" t="6806" r="5822" b="1790"/>
          <a:stretch/>
        </p:blipFill>
        <p:spPr>
          <a:xfrm>
            <a:off x="0" y="-82296"/>
            <a:ext cx="12646902" cy="70225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F69349-09D5-1E57-0B90-D9AD2E985944}"/>
              </a:ext>
            </a:extLst>
          </p:cNvPr>
          <p:cNvSpPr/>
          <p:nvPr userDrawn="1"/>
        </p:nvSpPr>
        <p:spPr>
          <a:xfrm>
            <a:off x="553811" y="381768"/>
            <a:ext cx="11084378" cy="584123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02568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74E657-AA26-ACF6-6E08-566DAD4C7E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34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1DF79-57AA-20DC-2A22-CE54BF0A7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29B33-04AB-D2B1-DE87-1BB25B5E7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8ECE4E-C0CB-EAF7-3A94-94309BA2E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0C59E-2D00-21BB-BEC1-8623B0184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29051-3B0B-4F01-9C6E-0742C3D94F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65FE70-B689-AC0F-0344-357936755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C813B-B089-8BEB-AC98-2E08C23CF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5F8FD-F93E-4078-A38C-AF467D5B65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14F0F4-3371-F249-1B20-F85CD9235A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8" t="30079" r="28108" b="85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C0BB48-1A88-147C-345B-9975517A76EE}"/>
              </a:ext>
            </a:extLst>
          </p:cNvPr>
          <p:cNvSpPr/>
          <p:nvPr userDrawn="1"/>
        </p:nvSpPr>
        <p:spPr>
          <a:xfrm>
            <a:off x="582999" y="462366"/>
            <a:ext cx="11084378" cy="584123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02568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0E3010-BC61-8F12-09BA-BF5A227D65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71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41154-EEED-1105-319B-6223DCCCF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B0473-8527-43F1-84F1-8932179C0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5DED9E-B168-65DC-F6D9-AEA688698D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7951CD-D42F-6D41-3455-781C79B741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B733BE-E476-4396-3CDB-290C4D43FC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D09F99-96FA-AB60-077C-5C96BD818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29051-3B0B-4F01-9C6E-0742C3D94F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27FA44-7330-0F55-046B-F1FA4E537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81BC0B-7F66-D0BE-4703-B13EC1159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5F8FD-F93E-4078-A38C-AF467D5B65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FE801B-4451-89EA-267D-D8A4798DEC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3"/>
          <a:stretch/>
        </p:blipFill>
        <p:spPr>
          <a:xfrm>
            <a:off x="-237744" y="0"/>
            <a:ext cx="12429744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544A0B-DC6E-99D2-58F5-D4A458939BCB}"/>
              </a:ext>
            </a:extLst>
          </p:cNvPr>
          <p:cNvSpPr/>
          <p:nvPr userDrawn="1"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02568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B9B61F-EA71-5B3C-E2D9-F1A9E863F6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70983" y="6488759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67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3FBF5-6F7D-3DFF-B17E-8A1CA5DA0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5CD76D-DDA3-9321-B1A1-64A720299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EEAB0-6C43-A021-2AEC-EFFD6F9D4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34710-B061-9B97-E8ED-61A258883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F7DC5-130A-130B-7B5C-2B967AA44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99FA87-0DD8-A841-A45D-B02F61194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5" t="38561" r="11253" b="5466"/>
          <a:stretch/>
        </p:blipFill>
        <p:spPr>
          <a:xfrm>
            <a:off x="-298938" y="0"/>
            <a:ext cx="1284825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FC9B84-3A2F-E0FD-AEAB-78D27662AE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01580" y="6462372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15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3FBF5-6F7D-3DFF-B17E-8A1CA5DA0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5CD76D-DDA3-9321-B1A1-64A720299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EEAB0-6C43-A021-2AEC-EFFD6F9D4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29051-3B0B-4F01-9C6E-0742C3D94F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34710-B061-9B97-E8ED-61A258883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F7DC5-130A-130B-7B5C-2B967AA44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5F8FD-F93E-4078-A38C-AF467D5B65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99FA87-0DD8-A841-A45D-B02F61194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5" t="38561" r="11253" b="5466"/>
          <a:stretch/>
        </p:blipFill>
        <p:spPr>
          <a:xfrm>
            <a:off x="-298938" y="0"/>
            <a:ext cx="12848253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31A53A-E877-5E1C-DD71-9EFE0412B53E}"/>
              </a:ext>
            </a:extLst>
          </p:cNvPr>
          <p:cNvSpPr/>
          <p:nvPr userDrawn="1"/>
        </p:nvSpPr>
        <p:spPr>
          <a:xfrm>
            <a:off x="582999" y="515118"/>
            <a:ext cx="11084378" cy="584123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02568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FA98EF-DD93-3848-E0CF-73A26DA3C1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01580" y="6462372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88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A3FEF-1C7C-60D5-2234-7CBB89F49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6957B-54C8-0750-8A61-D01E20CA0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2E43D-D236-E4DA-5425-7FADA83B4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0A964-7FEB-4E16-E98E-5E7CF580D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61C03-66A0-2687-0F98-D52AA0305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24D9448-69CB-0B87-BAD6-2F1A31402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9A889F-A3E4-8F72-151D-85F253204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73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A3FEF-1C7C-60D5-2234-7CBB89F49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6957B-54C8-0750-8A61-D01E20CA0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2E43D-D236-E4DA-5425-7FADA83B4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0A964-7FEB-4E16-E98E-5E7CF580D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61C03-66A0-2687-0F98-D52AA0305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24D9448-69CB-0B87-BAD6-2F1A31402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9A889F-A3E4-8F72-151D-85F253204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55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E940-289A-B395-12A1-BDD2D66D3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28777-74FE-4B44-04A6-1F57001B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6B8AF-2638-3024-415F-144BFA284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071C-D8F2-2FFA-3ACD-B21F4BF7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4C868-8A73-E65F-3C4E-8C0A82B9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EC24E6-8115-4BD9-1A5F-14EC73F6B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1" t="6806" r="5822" b="1790"/>
          <a:stretch/>
        </p:blipFill>
        <p:spPr>
          <a:xfrm>
            <a:off x="0" y="-82296"/>
            <a:ext cx="12646902" cy="7022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0660C0-F456-1442-6136-AD80F2B705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22131" y="656139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12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1DF79-57AA-20DC-2A22-CE54BF0A7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29B33-04AB-D2B1-DE87-1BB25B5E7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8ECE4E-C0CB-EAF7-3A94-94309BA2E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0C59E-2D00-21BB-BEC1-8623B0184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65FE70-B689-AC0F-0344-357936755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C813B-B089-8BEB-AC98-2E08C23CF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14F0F4-3371-F249-1B20-F85CD9235A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8" t="30079" r="28108" b="85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BE2B4B-B050-FEF7-5DDD-58A2E125C9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61611" y="6429488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48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41154-EEED-1105-319B-6223DCCCF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B0473-8527-43F1-84F1-8932179C0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5DED9E-B168-65DC-F6D9-AEA688698D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7951CD-D42F-6D41-3455-781C79B741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B733BE-E476-4396-3CDB-290C4D43FC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D09F99-96FA-AB60-077C-5C96BD818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27FA44-7330-0F55-046B-F1FA4E537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81BC0B-7F66-D0BE-4703-B13EC1159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FE801B-4451-89EA-267D-D8A4798DEC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3"/>
          <a:stretch/>
        </p:blipFill>
        <p:spPr>
          <a:xfrm>
            <a:off x="-237744" y="0"/>
            <a:ext cx="1242974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3EF111-317C-B2E1-12DE-B65AF10B7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70983" y="640805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21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70E3-7D63-B800-320B-BA3CB7232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CAABE-708D-57AE-2518-DDF5A477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1DF98D-81BE-B283-3905-5262BBD90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11CD4-795B-D8A5-7655-BA1989B19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98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0018E0-8F50-251B-E27D-3DB49092A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0871DB-9FC4-B9B5-C025-D5E4B4ED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C1097-4D29-84B1-504B-0A863CE21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9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7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F85393-B2AD-5BB0-B705-0E7EE610B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AAE1F-1FDE-8B2E-4AE6-0FF63DC7C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432F2-158A-1737-E637-338FAAB8E8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29051-3B0B-4F01-9C6E-0742C3D94F2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25503-9B2A-0664-AA37-391EBECE1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86757-03BE-AD92-387D-B6A4D031D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B266F89-FD1A-F3CF-483F-92AC899B87B0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A870BB-4699-B177-0895-BFD8F486ED7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03DAF4-A93C-E212-59F4-938F29F3FCE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D2A662-D6BC-E005-F579-C1B0C5E0545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9ADC4F-F1EC-9DB9-1416-B890CC568FE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CD1FC6-8226-13E0-458E-B011954DC41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5A4E35-7C07-064F-3436-ADBFE77A805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21425E-D7CC-80FD-5F44-4B85B7F3A7B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9962560" y="-1706353"/>
            <a:ext cx="3566469" cy="627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3CA6E9-4B91-7434-AE09-8E47F33D3CF9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9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2" r:id="rId2"/>
    <p:sldLayoutId id="2147483662" r:id="rId3"/>
    <p:sldLayoutId id="2147483685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F85393-B2AD-5BB0-B705-0E7EE610B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AAE1F-1FDE-8B2E-4AE6-0FF63DC7C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432F2-158A-1737-E637-338FAAB8E8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29051-3B0B-4F01-9C6E-0742C3D94F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25503-9B2A-0664-AA37-391EBECE1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86757-03BE-AD92-387D-B6A4D031D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5F8FD-F93E-4078-A38C-AF467D5B65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84A6CF8-6A4C-B34E-B571-9C507AAD4BA8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44202D-2F9C-6342-41D3-2B2E367DF96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40E46A-5C8D-EC58-AA67-EE86393CEE1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CB42B2-ED89-195F-555B-F897F9A0D1F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AC3E51-F03D-2192-37F8-CF1350F792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9B821A-ED86-603A-25B8-A2AA92DA007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458233-BCD8-2FE8-F868-D7A5F9B6846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B5A0D1-E827-158C-BDC4-C402F0C48B7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962560" y="-1706353"/>
            <a:ext cx="3566469" cy="627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2A9A55-AD72-3873-BADB-AAA38BBC7ED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8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83" r:id="rId4"/>
    <p:sldLayoutId id="2147483675" r:id="rId5"/>
    <p:sldLayoutId id="214748367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F85393-B2AD-5BB0-B705-0E7EE610B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AAE1F-1FDE-8B2E-4AE6-0FF63DC7C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432F2-158A-1737-E637-338FAAB8E8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29051-3B0B-4F01-9C6E-0742C3D94F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25503-9B2A-0664-AA37-391EBECE1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86757-03BE-AD92-387D-B6A4D031D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5F8FD-F93E-4078-A38C-AF467D5B65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45FBC1B-CC1E-6710-DCE5-9FD7C77D9119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12E83D-10CC-331C-7C2C-DA52F405FB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9B5986-C68B-9C0E-A0D8-A2811B0D96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6499B0-39E6-3CFC-3753-5A93945815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B0FD65-6DDF-80F8-FCFF-0F68114400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6A63A6-DF4F-71D3-DE61-4AFC99EF55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B49D1E-C34E-553D-FAE9-D4E44885B26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F991FA-39BF-E6A3-AFD5-C159EAF241B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962560" y="-1706353"/>
            <a:ext cx="3566469" cy="627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BB8949-F95A-6566-4DB3-EC409985B5F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29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5F9A6B-3CC0-4841-6664-D70CBF346F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875"/>
          <a:stretch/>
        </p:blipFill>
        <p:spPr>
          <a:xfrm>
            <a:off x="149802" y="-6880"/>
            <a:ext cx="12192000" cy="39982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600060-4938-E40B-905D-FC8A1BE7B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052" y="576377"/>
            <a:ext cx="3694496" cy="1201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219384-D089-F64E-0700-2807B528D1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-1956" r="39649" b="76757"/>
          <a:stretch/>
        </p:blipFill>
        <p:spPr>
          <a:xfrm>
            <a:off x="8003187" y="208260"/>
            <a:ext cx="3310344" cy="2312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1E3DBD-51DC-24AC-89C6-E12FBD481B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2" t="23470" r="34504" b="57208"/>
          <a:stretch/>
        </p:blipFill>
        <p:spPr>
          <a:xfrm>
            <a:off x="1309433" y="4337203"/>
            <a:ext cx="5201289" cy="2687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4E2686-210F-0CD5-B2B2-477A637041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8" t="67820" r="-1" b="-1000"/>
          <a:stretch/>
        </p:blipFill>
        <p:spPr>
          <a:xfrm>
            <a:off x="-419100" y="3144525"/>
            <a:ext cx="4611781" cy="38149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2F2F99-CA51-EB85-7410-7E054C5823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2" t="26638" r="1" b="46182"/>
          <a:stretch/>
        </p:blipFill>
        <p:spPr>
          <a:xfrm flipH="1">
            <a:off x="9135864" y="3212931"/>
            <a:ext cx="3643985" cy="39982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105E50-8CFC-6795-0906-4C9153348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9879" y="50740"/>
            <a:ext cx="927262" cy="11261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0503F3-60A2-E564-0DE6-5CA8532B455C}"/>
              </a:ext>
            </a:extLst>
          </p:cNvPr>
          <p:cNvSpPr txBox="1"/>
          <p:nvPr/>
        </p:nvSpPr>
        <p:spPr>
          <a:xfrm>
            <a:off x="5921214" y="4078291"/>
            <a:ext cx="8323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ln w="0">
                  <a:solidFill>
                    <a:srgbClr val="781C07"/>
                  </a:solidFill>
                </a:ln>
                <a:solidFill>
                  <a:schemeClr val="bg1"/>
                </a:solidFill>
                <a:latin typeface="#9Slide07 SVNBango" panose="02000000000000000000" pitchFamily="2" charset="0"/>
              </a:rPr>
              <a:t>Trang 95 - 96</a:t>
            </a:r>
          </a:p>
        </p:txBody>
      </p:sp>
    </p:spTree>
    <p:extLst>
      <p:ext uri="{BB962C8B-B14F-4D97-AF65-F5344CB8AC3E}">
        <p14:creationId xmlns:p14="http://schemas.microsoft.com/office/powerpoint/2010/main" val="112541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337FB-DC64-8D53-B117-70526C773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8AEE2-830D-1ABE-F0E4-D09ADAEB4C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Zumba Kids (easy dance) - I like to move it">
            <a:hlinkClick r:id="" action="ppaction://media"/>
            <a:extLst>
              <a:ext uri="{FF2B5EF4-FFF2-40B4-BE49-F238E27FC236}">
                <a16:creationId xmlns:a16="http://schemas.microsoft.com/office/drawing/2014/main" id="{0201DCD9-D2F0-404E-40B3-EC82EEB567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7994" y="482251"/>
            <a:ext cx="9976011" cy="5607399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112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F307AA-73F3-E971-E17E-807CF601E041}"/>
              </a:ext>
            </a:extLst>
          </p:cNvPr>
          <p:cNvSpPr/>
          <p:nvPr/>
        </p:nvSpPr>
        <p:spPr>
          <a:xfrm>
            <a:off x="210477" y="508383"/>
            <a:ext cx="11084378" cy="58666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F48E2A-7770-AAD1-F9CF-CAADDCE408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58" b="65197"/>
          <a:stretch/>
        </p:blipFill>
        <p:spPr>
          <a:xfrm>
            <a:off x="619306" y="1797312"/>
            <a:ext cx="10266720" cy="1195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86873C-69F7-97FA-F00A-0C4EB01057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093" b="34063"/>
          <a:stretch/>
        </p:blipFill>
        <p:spPr>
          <a:xfrm>
            <a:off x="619306" y="3162531"/>
            <a:ext cx="10266720" cy="11956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D6F044-A5E3-D669-DA19-8530BC3F8D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322"/>
          <a:stretch/>
        </p:blipFill>
        <p:spPr>
          <a:xfrm>
            <a:off x="619305" y="4472279"/>
            <a:ext cx="10266721" cy="13830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732EA2-B515-FB52-F934-0AB123FEBD5C}"/>
              </a:ext>
            </a:extLst>
          </p:cNvPr>
          <p:cNvSpPr txBox="1"/>
          <p:nvPr/>
        </p:nvSpPr>
        <p:spPr>
          <a:xfrm>
            <a:off x="1732818" y="750408"/>
            <a:ext cx="35859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́</a:t>
            </a:r>
            <a:endParaRPr lang="en-US" sz="4400" dirty="0">
              <a:solidFill>
                <a:srgbClr val="00B05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109A2ED-A95E-6EC0-269E-3B09C84A9CBD}"/>
              </a:ext>
            </a:extLst>
          </p:cNvPr>
          <p:cNvSpPr/>
          <p:nvPr/>
        </p:nvSpPr>
        <p:spPr>
          <a:xfrm>
            <a:off x="2629977" y="836947"/>
            <a:ext cx="886861" cy="665882"/>
          </a:xfrm>
          <a:custGeom>
            <a:avLst/>
            <a:gdLst>
              <a:gd name="csX0" fmla="*/ 0 w 886861"/>
              <a:gd name="csY0" fmla="*/ 110983 h 665882"/>
              <a:gd name="csX1" fmla="*/ 110983 w 886861"/>
              <a:gd name="csY1" fmla="*/ 0 h 665882"/>
              <a:gd name="csX2" fmla="*/ 450079 w 886861"/>
              <a:gd name="csY2" fmla="*/ 0 h 665882"/>
              <a:gd name="csX3" fmla="*/ 775878 w 886861"/>
              <a:gd name="csY3" fmla="*/ 0 h 665882"/>
              <a:gd name="csX4" fmla="*/ 886861 w 886861"/>
              <a:gd name="csY4" fmla="*/ 110983 h 665882"/>
              <a:gd name="csX5" fmla="*/ 886861 w 886861"/>
              <a:gd name="csY5" fmla="*/ 554899 h 665882"/>
              <a:gd name="csX6" fmla="*/ 775878 w 886861"/>
              <a:gd name="csY6" fmla="*/ 665882 h 665882"/>
              <a:gd name="csX7" fmla="*/ 443431 w 886861"/>
              <a:gd name="csY7" fmla="*/ 665882 h 665882"/>
              <a:gd name="csX8" fmla="*/ 110983 w 886861"/>
              <a:gd name="csY8" fmla="*/ 665882 h 665882"/>
              <a:gd name="csX9" fmla="*/ 0 w 886861"/>
              <a:gd name="csY9" fmla="*/ 554899 h 665882"/>
              <a:gd name="csX10" fmla="*/ 0 w 886861"/>
              <a:gd name="csY10" fmla="*/ 110983 h 6658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886861" h="665882" fill="none" extrusionOk="0">
                <a:moveTo>
                  <a:pt x="0" y="110983"/>
                </a:moveTo>
                <a:cubicBezTo>
                  <a:pt x="-3222" y="44487"/>
                  <a:pt x="57699" y="-409"/>
                  <a:pt x="110983" y="0"/>
                </a:cubicBezTo>
                <a:cubicBezTo>
                  <a:pt x="210407" y="-2852"/>
                  <a:pt x="364820" y="20778"/>
                  <a:pt x="450079" y="0"/>
                </a:cubicBezTo>
                <a:cubicBezTo>
                  <a:pt x="535338" y="-20778"/>
                  <a:pt x="627440" y="25561"/>
                  <a:pt x="775878" y="0"/>
                </a:cubicBezTo>
                <a:cubicBezTo>
                  <a:pt x="840202" y="-13744"/>
                  <a:pt x="888552" y="53858"/>
                  <a:pt x="886861" y="110983"/>
                </a:cubicBezTo>
                <a:cubicBezTo>
                  <a:pt x="928487" y="259408"/>
                  <a:pt x="859001" y="434513"/>
                  <a:pt x="886861" y="554899"/>
                </a:cubicBezTo>
                <a:cubicBezTo>
                  <a:pt x="883661" y="607794"/>
                  <a:pt x="831920" y="653582"/>
                  <a:pt x="775878" y="665882"/>
                </a:cubicBezTo>
                <a:cubicBezTo>
                  <a:pt x="683502" y="696711"/>
                  <a:pt x="552744" y="640102"/>
                  <a:pt x="443431" y="665882"/>
                </a:cubicBezTo>
                <a:cubicBezTo>
                  <a:pt x="334118" y="691662"/>
                  <a:pt x="252954" y="632796"/>
                  <a:pt x="110983" y="665882"/>
                </a:cubicBezTo>
                <a:cubicBezTo>
                  <a:pt x="49609" y="679604"/>
                  <a:pt x="-4861" y="612651"/>
                  <a:pt x="0" y="554899"/>
                </a:cubicBezTo>
                <a:cubicBezTo>
                  <a:pt x="-17479" y="369885"/>
                  <a:pt x="51001" y="247823"/>
                  <a:pt x="0" y="110983"/>
                </a:cubicBezTo>
                <a:close/>
              </a:path>
              <a:path w="886861" h="665882" stroke="0" extrusionOk="0">
                <a:moveTo>
                  <a:pt x="0" y="110983"/>
                </a:moveTo>
                <a:cubicBezTo>
                  <a:pt x="871" y="61404"/>
                  <a:pt x="54634" y="-6987"/>
                  <a:pt x="110983" y="0"/>
                </a:cubicBezTo>
                <a:cubicBezTo>
                  <a:pt x="213199" y="-18963"/>
                  <a:pt x="313539" y="39319"/>
                  <a:pt x="456728" y="0"/>
                </a:cubicBezTo>
                <a:cubicBezTo>
                  <a:pt x="599918" y="-39319"/>
                  <a:pt x="648795" y="16547"/>
                  <a:pt x="775878" y="0"/>
                </a:cubicBezTo>
                <a:cubicBezTo>
                  <a:pt x="831509" y="-73"/>
                  <a:pt x="869239" y="47667"/>
                  <a:pt x="886861" y="110983"/>
                </a:cubicBezTo>
                <a:cubicBezTo>
                  <a:pt x="888780" y="252450"/>
                  <a:pt x="863527" y="346322"/>
                  <a:pt x="886861" y="554899"/>
                </a:cubicBezTo>
                <a:cubicBezTo>
                  <a:pt x="893665" y="606435"/>
                  <a:pt x="819601" y="668629"/>
                  <a:pt x="775878" y="665882"/>
                </a:cubicBezTo>
                <a:cubicBezTo>
                  <a:pt x="646608" y="693688"/>
                  <a:pt x="569729" y="660548"/>
                  <a:pt x="436782" y="665882"/>
                </a:cubicBezTo>
                <a:cubicBezTo>
                  <a:pt x="303835" y="671216"/>
                  <a:pt x="271227" y="649405"/>
                  <a:pt x="110983" y="665882"/>
                </a:cubicBezTo>
                <a:cubicBezTo>
                  <a:pt x="64699" y="669581"/>
                  <a:pt x="-364" y="603424"/>
                  <a:pt x="0" y="554899"/>
                </a:cubicBezTo>
                <a:cubicBezTo>
                  <a:pt x="-33146" y="443580"/>
                  <a:pt x="52792" y="296139"/>
                  <a:pt x="0" y="110983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69998F7-0786-FAF5-ECD3-A3D1994A655A}"/>
              </a:ext>
            </a:extLst>
          </p:cNvPr>
          <p:cNvSpPr/>
          <p:nvPr/>
        </p:nvSpPr>
        <p:spPr>
          <a:xfrm>
            <a:off x="5318760" y="2052063"/>
            <a:ext cx="777240" cy="665882"/>
          </a:xfrm>
          <a:custGeom>
            <a:avLst/>
            <a:gdLst>
              <a:gd name="csX0" fmla="*/ 0 w 777240"/>
              <a:gd name="csY0" fmla="*/ 110983 h 665882"/>
              <a:gd name="csX1" fmla="*/ 110983 w 777240"/>
              <a:gd name="csY1" fmla="*/ 0 h 665882"/>
              <a:gd name="csX2" fmla="*/ 666257 w 777240"/>
              <a:gd name="csY2" fmla="*/ 0 h 665882"/>
              <a:gd name="csX3" fmla="*/ 777240 w 777240"/>
              <a:gd name="csY3" fmla="*/ 110983 h 665882"/>
              <a:gd name="csX4" fmla="*/ 777240 w 777240"/>
              <a:gd name="csY4" fmla="*/ 554899 h 665882"/>
              <a:gd name="csX5" fmla="*/ 666257 w 777240"/>
              <a:gd name="csY5" fmla="*/ 665882 h 665882"/>
              <a:gd name="csX6" fmla="*/ 110983 w 777240"/>
              <a:gd name="csY6" fmla="*/ 665882 h 665882"/>
              <a:gd name="csX7" fmla="*/ 0 w 777240"/>
              <a:gd name="csY7" fmla="*/ 554899 h 665882"/>
              <a:gd name="csX8" fmla="*/ 0 w 777240"/>
              <a:gd name="csY8" fmla="*/ 110983 h 6658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777240" h="665882" fill="none" extrusionOk="0">
                <a:moveTo>
                  <a:pt x="0" y="110983"/>
                </a:moveTo>
                <a:cubicBezTo>
                  <a:pt x="-507" y="46561"/>
                  <a:pt x="49495" y="-9024"/>
                  <a:pt x="110983" y="0"/>
                </a:cubicBezTo>
                <a:cubicBezTo>
                  <a:pt x="363783" y="-42667"/>
                  <a:pt x="469291" y="58248"/>
                  <a:pt x="666257" y="0"/>
                </a:cubicBezTo>
                <a:cubicBezTo>
                  <a:pt x="726141" y="-7666"/>
                  <a:pt x="782036" y="61102"/>
                  <a:pt x="777240" y="110983"/>
                </a:cubicBezTo>
                <a:cubicBezTo>
                  <a:pt x="803014" y="264267"/>
                  <a:pt x="745376" y="375284"/>
                  <a:pt x="777240" y="554899"/>
                </a:cubicBezTo>
                <a:cubicBezTo>
                  <a:pt x="780270" y="602449"/>
                  <a:pt x="729242" y="670051"/>
                  <a:pt x="666257" y="665882"/>
                </a:cubicBezTo>
                <a:cubicBezTo>
                  <a:pt x="537764" y="710817"/>
                  <a:pt x="380203" y="645271"/>
                  <a:pt x="110983" y="665882"/>
                </a:cubicBezTo>
                <a:cubicBezTo>
                  <a:pt x="46489" y="657483"/>
                  <a:pt x="-5252" y="603893"/>
                  <a:pt x="0" y="554899"/>
                </a:cubicBezTo>
                <a:cubicBezTo>
                  <a:pt x="-44612" y="391103"/>
                  <a:pt x="39996" y="247006"/>
                  <a:pt x="0" y="110983"/>
                </a:cubicBezTo>
                <a:close/>
              </a:path>
              <a:path w="777240" h="665882" stroke="0" extrusionOk="0">
                <a:moveTo>
                  <a:pt x="0" y="110983"/>
                </a:moveTo>
                <a:cubicBezTo>
                  <a:pt x="871" y="61404"/>
                  <a:pt x="54634" y="-6987"/>
                  <a:pt x="110983" y="0"/>
                </a:cubicBezTo>
                <a:cubicBezTo>
                  <a:pt x="233426" y="-13008"/>
                  <a:pt x="485162" y="21648"/>
                  <a:pt x="666257" y="0"/>
                </a:cubicBezTo>
                <a:cubicBezTo>
                  <a:pt x="727663" y="-9821"/>
                  <a:pt x="767281" y="44794"/>
                  <a:pt x="777240" y="110983"/>
                </a:cubicBezTo>
                <a:cubicBezTo>
                  <a:pt x="803094" y="204679"/>
                  <a:pt x="740616" y="346070"/>
                  <a:pt x="777240" y="554899"/>
                </a:cubicBezTo>
                <a:cubicBezTo>
                  <a:pt x="786771" y="629676"/>
                  <a:pt x="741956" y="658649"/>
                  <a:pt x="666257" y="665882"/>
                </a:cubicBezTo>
                <a:cubicBezTo>
                  <a:pt x="427218" y="709187"/>
                  <a:pt x="267915" y="635105"/>
                  <a:pt x="110983" y="665882"/>
                </a:cubicBezTo>
                <a:cubicBezTo>
                  <a:pt x="43858" y="677622"/>
                  <a:pt x="12245" y="607479"/>
                  <a:pt x="0" y="554899"/>
                </a:cubicBezTo>
                <a:cubicBezTo>
                  <a:pt x="-17555" y="397886"/>
                  <a:pt x="19248" y="276167"/>
                  <a:pt x="0" y="110983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30A8BD5-D1AA-92E4-F2BC-75D5EF7A9A78}"/>
              </a:ext>
            </a:extLst>
          </p:cNvPr>
          <p:cNvSpPr/>
          <p:nvPr/>
        </p:nvSpPr>
        <p:spPr>
          <a:xfrm>
            <a:off x="8687404" y="2066748"/>
            <a:ext cx="777240" cy="665882"/>
          </a:xfrm>
          <a:custGeom>
            <a:avLst/>
            <a:gdLst>
              <a:gd name="csX0" fmla="*/ 0 w 777240"/>
              <a:gd name="csY0" fmla="*/ 110983 h 665882"/>
              <a:gd name="csX1" fmla="*/ 110983 w 777240"/>
              <a:gd name="csY1" fmla="*/ 0 h 665882"/>
              <a:gd name="csX2" fmla="*/ 666257 w 777240"/>
              <a:gd name="csY2" fmla="*/ 0 h 665882"/>
              <a:gd name="csX3" fmla="*/ 777240 w 777240"/>
              <a:gd name="csY3" fmla="*/ 110983 h 665882"/>
              <a:gd name="csX4" fmla="*/ 777240 w 777240"/>
              <a:gd name="csY4" fmla="*/ 554899 h 665882"/>
              <a:gd name="csX5" fmla="*/ 666257 w 777240"/>
              <a:gd name="csY5" fmla="*/ 665882 h 665882"/>
              <a:gd name="csX6" fmla="*/ 110983 w 777240"/>
              <a:gd name="csY6" fmla="*/ 665882 h 665882"/>
              <a:gd name="csX7" fmla="*/ 0 w 777240"/>
              <a:gd name="csY7" fmla="*/ 554899 h 665882"/>
              <a:gd name="csX8" fmla="*/ 0 w 777240"/>
              <a:gd name="csY8" fmla="*/ 110983 h 6658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777240" h="665882" fill="none" extrusionOk="0">
                <a:moveTo>
                  <a:pt x="0" y="110983"/>
                </a:moveTo>
                <a:cubicBezTo>
                  <a:pt x="-507" y="46561"/>
                  <a:pt x="49495" y="-9024"/>
                  <a:pt x="110983" y="0"/>
                </a:cubicBezTo>
                <a:cubicBezTo>
                  <a:pt x="363783" y="-42667"/>
                  <a:pt x="469291" y="58248"/>
                  <a:pt x="666257" y="0"/>
                </a:cubicBezTo>
                <a:cubicBezTo>
                  <a:pt x="726141" y="-7666"/>
                  <a:pt x="782036" y="61102"/>
                  <a:pt x="777240" y="110983"/>
                </a:cubicBezTo>
                <a:cubicBezTo>
                  <a:pt x="803014" y="264267"/>
                  <a:pt x="745376" y="375284"/>
                  <a:pt x="777240" y="554899"/>
                </a:cubicBezTo>
                <a:cubicBezTo>
                  <a:pt x="780270" y="602449"/>
                  <a:pt x="729242" y="670051"/>
                  <a:pt x="666257" y="665882"/>
                </a:cubicBezTo>
                <a:cubicBezTo>
                  <a:pt x="537764" y="710817"/>
                  <a:pt x="380203" y="645271"/>
                  <a:pt x="110983" y="665882"/>
                </a:cubicBezTo>
                <a:cubicBezTo>
                  <a:pt x="46489" y="657483"/>
                  <a:pt x="-5252" y="603893"/>
                  <a:pt x="0" y="554899"/>
                </a:cubicBezTo>
                <a:cubicBezTo>
                  <a:pt x="-44612" y="391103"/>
                  <a:pt x="39996" y="247006"/>
                  <a:pt x="0" y="110983"/>
                </a:cubicBezTo>
                <a:close/>
              </a:path>
              <a:path w="777240" h="665882" stroke="0" extrusionOk="0">
                <a:moveTo>
                  <a:pt x="0" y="110983"/>
                </a:moveTo>
                <a:cubicBezTo>
                  <a:pt x="871" y="61404"/>
                  <a:pt x="54634" y="-6987"/>
                  <a:pt x="110983" y="0"/>
                </a:cubicBezTo>
                <a:cubicBezTo>
                  <a:pt x="233426" y="-13008"/>
                  <a:pt x="485162" y="21648"/>
                  <a:pt x="666257" y="0"/>
                </a:cubicBezTo>
                <a:cubicBezTo>
                  <a:pt x="727663" y="-9821"/>
                  <a:pt x="767281" y="44794"/>
                  <a:pt x="777240" y="110983"/>
                </a:cubicBezTo>
                <a:cubicBezTo>
                  <a:pt x="803094" y="204679"/>
                  <a:pt x="740616" y="346070"/>
                  <a:pt x="777240" y="554899"/>
                </a:cubicBezTo>
                <a:cubicBezTo>
                  <a:pt x="786771" y="629676"/>
                  <a:pt x="741956" y="658649"/>
                  <a:pt x="666257" y="665882"/>
                </a:cubicBezTo>
                <a:cubicBezTo>
                  <a:pt x="427218" y="709187"/>
                  <a:pt x="267915" y="635105"/>
                  <a:pt x="110983" y="665882"/>
                </a:cubicBezTo>
                <a:cubicBezTo>
                  <a:pt x="43858" y="677622"/>
                  <a:pt x="12245" y="607479"/>
                  <a:pt x="0" y="554899"/>
                </a:cubicBezTo>
                <a:cubicBezTo>
                  <a:pt x="-17555" y="397886"/>
                  <a:pt x="19248" y="276167"/>
                  <a:pt x="0" y="110983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BF4BFE6-0B12-62B4-2A14-8F91E4266D20}"/>
              </a:ext>
            </a:extLst>
          </p:cNvPr>
          <p:cNvSpPr/>
          <p:nvPr/>
        </p:nvSpPr>
        <p:spPr>
          <a:xfrm>
            <a:off x="5379285" y="3406252"/>
            <a:ext cx="777240" cy="665882"/>
          </a:xfrm>
          <a:custGeom>
            <a:avLst/>
            <a:gdLst>
              <a:gd name="csX0" fmla="*/ 0 w 777240"/>
              <a:gd name="csY0" fmla="*/ 110983 h 665882"/>
              <a:gd name="csX1" fmla="*/ 110983 w 777240"/>
              <a:gd name="csY1" fmla="*/ 0 h 665882"/>
              <a:gd name="csX2" fmla="*/ 666257 w 777240"/>
              <a:gd name="csY2" fmla="*/ 0 h 665882"/>
              <a:gd name="csX3" fmla="*/ 777240 w 777240"/>
              <a:gd name="csY3" fmla="*/ 110983 h 665882"/>
              <a:gd name="csX4" fmla="*/ 777240 w 777240"/>
              <a:gd name="csY4" fmla="*/ 554899 h 665882"/>
              <a:gd name="csX5" fmla="*/ 666257 w 777240"/>
              <a:gd name="csY5" fmla="*/ 665882 h 665882"/>
              <a:gd name="csX6" fmla="*/ 110983 w 777240"/>
              <a:gd name="csY6" fmla="*/ 665882 h 665882"/>
              <a:gd name="csX7" fmla="*/ 0 w 777240"/>
              <a:gd name="csY7" fmla="*/ 554899 h 665882"/>
              <a:gd name="csX8" fmla="*/ 0 w 777240"/>
              <a:gd name="csY8" fmla="*/ 110983 h 6658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777240" h="665882" fill="none" extrusionOk="0">
                <a:moveTo>
                  <a:pt x="0" y="110983"/>
                </a:moveTo>
                <a:cubicBezTo>
                  <a:pt x="-507" y="46561"/>
                  <a:pt x="49495" y="-9024"/>
                  <a:pt x="110983" y="0"/>
                </a:cubicBezTo>
                <a:cubicBezTo>
                  <a:pt x="363783" y="-42667"/>
                  <a:pt x="469291" y="58248"/>
                  <a:pt x="666257" y="0"/>
                </a:cubicBezTo>
                <a:cubicBezTo>
                  <a:pt x="726141" y="-7666"/>
                  <a:pt x="782036" y="61102"/>
                  <a:pt x="777240" y="110983"/>
                </a:cubicBezTo>
                <a:cubicBezTo>
                  <a:pt x="803014" y="264267"/>
                  <a:pt x="745376" y="375284"/>
                  <a:pt x="777240" y="554899"/>
                </a:cubicBezTo>
                <a:cubicBezTo>
                  <a:pt x="780270" y="602449"/>
                  <a:pt x="729242" y="670051"/>
                  <a:pt x="666257" y="665882"/>
                </a:cubicBezTo>
                <a:cubicBezTo>
                  <a:pt x="537764" y="710817"/>
                  <a:pt x="380203" y="645271"/>
                  <a:pt x="110983" y="665882"/>
                </a:cubicBezTo>
                <a:cubicBezTo>
                  <a:pt x="46489" y="657483"/>
                  <a:pt x="-5252" y="603893"/>
                  <a:pt x="0" y="554899"/>
                </a:cubicBezTo>
                <a:cubicBezTo>
                  <a:pt x="-44612" y="391103"/>
                  <a:pt x="39996" y="247006"/>
                  <a:pt x="0" y="110983"/>
                </a:cubicBezTo>
                <a:close/>
              </a:path>
              <a:path w="777240" h="665882" stroke="0" extrusionOk="0">
                <a:moveTo>
                  <a:pt x="0" y="110983"/>
                </a:moveTo>
                <a:cubicBezTo>
                  <a:pt x="871" y="61404"/>
                  <a:pt x="54634" y="-6987"/>
                  <a:pt x="110983" y="0"/>
                </a:cubicBezTo>
                <a:cubicBezTo>
                  <a:pt x="233426" y="-13008"/>
                  <a:pt x="485162" y="21648"/>
                  <a:pt x="666257" y="0"/>
                </a:cubicBezTo>
                <a:cubicBezTo>
                  <a:pt x="727663" y="-9821"/>
                  <a:pt x="767281" y="44794"/>
                  <a:pt x="777240" y="110983"/>
                </a:cubicBezTo>
                <a:cubicBezTo>
                  <a:pt x="803094" y="204679"/>
                  <a:pt x="740616" y="346070"/>
                  <a:pt x="777240" y="554899"/>
                </a:cubicBezTo>
                <a:cubicBezTo>
                  <a:pt x="786771" y="629676"/>
                  <a:pt x="741956" y="658649"/>
                  <a:pt x="666257" y="665882"/>
                </a:cubicBezTo>
                <a:cubicBezTo>
                  <a:pt x="427218" y="709187"/>
                  <a:pt x="267915" y="635105"/>
                  <a:pt x="110983" y="665882"/>
                </a:cubicBezTo>
                <a:cubicBezTo>
                  <a:pt x="43858" y="677622"/>
                  <a:pt x="12245" y="607479"/>
                  <a:pt x="0" y="554899"/>
                </a:cubicBezTo>
                <a:cubicBezTo>
                  <a:pt x="-17555" y="397886"/>
                  <a:pt x="19248" y="276167"/>
                  <a:pt x="0" y="110983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A18F75D-0103-C3ED-B084-CCBED505DC21}"/>
              </a:ext>
            </a:extLst>
          </p:cNvPr>
          <p:cNvSpPr/>
          <p:nvPr/>
        </p:nvSpPr>
        <p:spPr>
          <a:xfrm>
            <a:off x="8687404" y="3376472"/>
            <a:ext cx="777240" cy="665882"/>
          </a:xfrm>
          <a:custGeom>
            <a:avLst/>
            <a:gdLst>
              <a:gd name="csX0" fmla="*/ 0 w 777240"/>
              <a:gd name="csY0" fmla="*/ 110983 h 665882"/>
              <a:gd name="csX1" fmla="*/ 110983 w 777240"/>
              <a:gd name="csY1" fmla="*/ 0 h 665882"/>
              <a:gd name="csX2" fmla="*/ 666257 w 777240"/>
              <a:gd name="csY2" fmla="*/ 0 h 665882"/>
              <a:gd name="csX3" fmla="*/ 777240 w 777240"/>
              <a:gd name="csY3" fmla="*/ 110983 h 665882"/>
              <a:gd name="csX4" fmla="*/ 777240 w 777240"/>
              <a:gd name="csY4" fmla="*/ 554899 h 665882"/>
              <a:gd name="csX5" fmla="*/ 666257 w 777240"/>
              <a:gd name="csY5" fmla="*/ 665882 h 665882"/>
              <a:gd name="csX6" fmla="*/ 110983 w 777240"/>
              <a:gd name="csY6" fmla="*/ 665882 h 665882"/>
              <a:gd name="csX7" fmla="*/ 0 w 777240"/>
              <a:gd name="csY7" fmla="*/ 554899 h 665882"/>
              <a:gd name="csX8" fmla="*/ 0 w 777240"/>
              <a:gd name="csY8" fmla="*/ 110983 h 6658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777240" h="665882" fill="none" extrusionOk="0">
                <a:moveTo>
                  <a:pt x="0" y="110983"/>
                </a:moveTo>
                <a:cubicBezTo>
                  <a:pt x="-507" y="46561"/>
                  <a:pt x="49495" y="-9024"/>
                  <a:pt x="110983" y="0"/>
                </a:cubicBezTo>
                <a:cubicBezTo>
                  <a:pt x="363783" y="-42667"/>
                  <a:pt x="469291" y="58248"/>
                  <a:pt x="666257" y="0"/>
                </a:cubicBezTo>
                <a:cubicBezTo>
                  <a:pt x="726141" y="-7666"/>
                  <a:pt x="782036" y="61102"/>
                  <a:pt x="777240" y="110983"/>
                </a:cubicBezTo>
                <a:cubicBezTo>
                  <a:pt x="803014" y="264267"/>
                  <a:pt x="745376" y="375284"/>
                  <a:pt x="777240" y="554899"/>
                </a:cubicBezTo>
                <a:cubicBezTo>
                  <a:pt x="780270" y="602449"/>
                  <a:pt x="729242" y="670051"/>
                  <a:pt x="666257" y="665882"/>
                </a:cubicBezTo>
                <a:cubicBezTo>
                  <a:pt x="537764" y="710817"/>
                  <a:pt x="380203" y="645271"/>
                  <a:pt x="110983" y="665882"/>
                </a:cubicBezTo>
                <a:cubicBezTo>
                  <a:pt x="46489" y="657483"/>
                  <a:pt x="-5252" y="603893"/>
                  <a:pt x="0" y="554899"/>
                </a:cubicBezTo>
                <a:cubicBezTo>
                  <a:pt x="-44612" y="391103"/>
                  <a:pt x="39996" y="247006"/>
                  <a:pt x="0" y="110983"/>
                </a:cubicBezTo>
                <a:close/>
              </a:path>
              <a:path w="777240" h="665882" stroke="0" extrusionOk="0">
                <a:moveTo>
                  <a:pt x="0" y="110983"/>
                </a:moveTo>
                <a:cubicBezTo>
                  <a:pt x="871" y="61404"/>
                  <a:pt x="54634" y="-6987"/>
                  <a:pt x="110983" y="0"/>
                </a:cubicBezTo>
                <a:cubicBezTo>
                  <a:pt x="233426" y="-13008"/>
                  <a:pt x="485162" y="21648"/>
                  <a:pt x="666257" y="0"/>
                </a:cubicBezTo>
                <a:cubicBezTo>
                  <a:pt x="727663" y="-9821"/>
                  <a:pt x="767281" y="44794"/>
                  <a:pt x="777240" y="110983"/>
                </a:cubicBezTo>
                <a:cubicBezTo>
                  <a:pt x="803094" y="204679"/>
                  <a:pt x="740616" y="346070"/>
                  <a:pt x="777240" y="554899"/>
                </a:cubicBezTo>
                <a:cubicBezTo>
                  <a:pt x="786771" y="629676"/>
                  <a:pt x="741956" y="658649"/>
                  <a:pt x="666257" y="665882"/>
                </a:cubicBezTo>
                <a:cubicBezTo>
                  <a:pt x="427218" y="709187"/>
                  <a:pt x="267915" y="635105"/>
                  <a:pt x="110983" y="665882"/>
                </a:cubicBezTo>
                <a:cubicBezTo>
                  <a:pt x="43858" y="677622"/>
                  <a:pt x="12245" y="607479"/>
                  <a:pt x="0" y="554899"/>
                </a:cubicBezTo>
                <a:cubicBezTo>
                  <a:pt x="-17555" y="397886"/>
                  <a:pt x="19248" y="276167"/>
                  <a:pt x="0" y="110983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B63727D-9413-E73A-E6C4-C5DFCD57B6BE}"/>
              </a:ext>
            </a:extLst>
          </p:cNvPr>
          <p:cNvSpPr/>
          <p:nvPr/>
        </p:nvSpPr>
        <p:spPr>
          <a:xfrm>
            <a:off x="5211276" y="4789310"/>
            <a:ext cx="777240" cy="665882"/>
          </a:xfrm>
          <a:custGeom>
            <a:avLst/>
            <a:gdLst>
              <a:gd name="csX0" fmla="*/ 0 w 777240"/>
              <a:gd name="csY0" fmla="*/ 110983 h 665882"/>
              <a:gd name="csX1" fmla="*/ 110983 w 777240"/>
              <a:gd name="csY1" fmla="*/ 0 h 665882"/>
              <a:gd name="csX2" fmla="*/ 666257 w 777240"/>
              <a:gd name="csY2" fmla="*/ 0 h 665882"/>
              <a:gd name="csX3" fmla="*/ 777240 w 777240"/>
              <a:gd name="csY3" fmla="*/ 110983 h 665882"/>
              <a:gd name="csX4" fmla="*/ 777240 w 777240"/>
              <a:gd name="csY4" fmla="*/ 554899 h 665882"/>
              <a:gd name="csX5" fmla="*/ 666257 w 777240"/>
              <a:gd name="csY5" fmla="*/ 665882 h 665882"/>
              <a:gd name="csX6" fmla="*/ 110983 w 777240"/>
              <a:gd name="csY6" fmla="*/ 665882 h 665882"/>
              <a:gd name="csX7" fmla="*/ 0 w 777240"/>
              <a:gd name="csY7" fmla="*/ 554899 h 665882"/>
              <a:gd name="csX8" fmla="*/ 0 w 777240"/>
              <a:gd name="csY8" fmla="*/ 110983 h 6658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777240" h="665882" fill="none" extrusionOk="0">
                <a:moveTo>
                  <a:pt x="0" y="110983"/>
                </a:moveTo>
                <a:cubicBezTo>
                  <a:pt x="-507" y="46561"/>
                  <a:pt x="49495" y="-9024"/>
                  <a:pt x="110983" y="0"/>
                </a:cubicBezTo>
                <a:cubicBezTo>
                  <a:pt x="363783" y="-42667"/>
                  <a:pt x="469291" y="58248"/>
                  <a:pt x="666257" y="0"/>
                </a:cubicBezTo>
                <a:cubicBezTo>
                  <a:pt x="726141" y="-7666"/>
                  <a:pt x="782036" y="61102"/>
                  <a:pt x="777240" y="110983"/>
                </a:cubicBezTo>
                <a:cubicBezTo>
                  <a:pt x="803014" y="264267"/>
                  <a:pt x="745376" y="375284"/>
                  <a:pt x="777240" y="554899"/>
                </a:cubicBezTo>
                <a:cubicBezTo>
                  <a:pt x="780270" y="602449"/>
                  <a:pt x="729242" y="670051"/>
                  <a:pt x="666257" y="665882"/>
                </a:cubicBezTo>
                <a:cubicBezTo>
                  <a:pt x="537764" y="710817"/>
                  <a:pt x="380203" y="645271"/>
                  <a:pt x="110983" y="665882"/>
                </a:cubicBezTo>
                <a:cubicBezTo>
                  <a:pt x="46489" y="657483"/>
                  <a:pt x="-5252" y="603893"/>
                  <a:pt x="0" y="554899"/>
                </a:cubicBezTo>
                <a:cubicBezTo>
                  <a:pt x="-44612" y="391103"/>
                  <a:pt x="39996" y="247006"/>
                  <a:pt x="0" y="110983"/>
                </a:cubicBezTo>
                <a:close/>
              </a:path>
              <a:path w="777240" h="665882" stroke="0" extrusionOk="0">
                <a:moveTo>
                  <a:pt x="0" y="110983"/>
                </a:moveTo>
                <a:cubicBezTo>
                  <a:pt x="871" y="61404"/>
                  <a:pt x="54634" y="-6987"/>
                  <a:pt x="110983" y="0"/>
                </a:cubicBezTo>
                <a:cubicBezTo>
                  <a:pt x="233426" y="-13008"/>
                  <a:pt x="485162" y="21648"/>
                  <a:pt x="666257" y="0"/>
                </a:cubicBezTo>
                <a:cubicBezTo>
                  <a:pt x="727663" y="-9821"/>
                  <a:pt x="767281" y="44794"/>
                  <a:pt x="777240" y="110983"/>
                </a:cubicBezTo>
                <a:cubicBezTo>
                  <a:pt x="803094" y="204679"/>
                  <a:pt x="740616" y="346070"/>
                  <a:pt x="777240" y="554899"/>
                </a:cubicBezTo>
                <a:cubicBezTo>
                  <a:pt x="786771" y="629676"/>
                  <a:pt x="741956" y="658649"/>
                  <a:pt x="666257" y="665882"/>
                </a:cubicBezTo>
                <a:cubicBezTo>
                  <a:pt x="427218" y="709187"/>
                  <a:pt x="267915" y="635105"/>
                  <a:pt x="110983" y="665882"/>
                </a:cubicBezTo>
                <a:cubicBezTo>
                  <a:pt x="43858" y="677622"/>
                  <a:pt x="12245" y="607479"/>
                  <a:pt x="0" y="554899"/>
                </a:cubicBezTo>
                <a:cubicBezTo>
                  <a:pt x="-17555" y="397886"/>
                  <a:pt x="19248" y="276167"/>
                  <a:pt x="0" y="110983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B0609B-6CE5-6195-B423-ECD7B01BBCCC}"/>
              </a:ext>
            </a:extLst>
          </p:cNvPr>
          <p:cNvSpPr/>
          <p:nvPr/>
        </p:nvSpPr>
        <p:spPr>
          <a:xfrm>
            <a:off x="8509794" y="4789310"/>
            <a:ext cx="777240" cy="665882"/>
          </a:xfrm>
          <a:custGeom>
            <a:avLst/>
            <a:gdLst>
              <a:gd name="csX0" fmla="*/ 0 w 777240"/>
              <a:gd name="csY0" fmla="*/ 110983 h 665882"/>
              <a:gd name="csX1" fmla="*/ 110983 w 777240"/>
              <a:gd name="csY1" fmla="*/ 0 h 665882"/>
              <a:gd name="csX2" fmla="*/ 666257 w 777240"/>
              <a:gd name="csY2" fmla="*/ 0 h 665882"/>
              <a:gd name="csX3" fmla="*/ 777240 w 777240"/>
              <a:gd name="csY3" fmla="*/ 110983 h 665882"/>
              <a:gd name="csX4" fmla="*/ 777240 w 777240"/>
              <a:gd name="csY4" fmla="*/ 554899 h 665882"/>
              <a:gd name="csX5" fmla="*/ 666257 w 777240"/>
              <a:gd name="csY5" fmla="*/ 665882 h 665882"/>
              <a:gd name="csX6" fmla="*/ 110983 w 777240"/>
              <a:gd name="csY6" fmla="*/ 665882 h 665882"/>
              <a:gd name="csX7" fmla="*/ 0 w 777240"/>
              <a:gd name="csY7" fmla="*/ 554899 h 665882"/>
              <a:gd name="csX8" fmla="*/ 0 w 777240"/>
              <a:gd name="csY8" fmla="*/ 110983 h 6658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777240" h="665882" fill="none" extrusionOk="0">
                <a:moveTo>
                  <a:pt x="0" y="110983"/>
                </a:moveTo>
                <a:cubicBezTo>
                  <a:pt x="-507" y="46561"/>
                  <a:pt x="49495" y="-9024"/>
                  <a:pt x="110983" y="0"/>
                </a:cubicBezTo>
                <a:cubicBezTo>
                  <a:pt x="363783" y="-42667"/>
                  <a:pt x="469291" y="58248"/>
                  <a:pt x="666257" y="0"/>
                </a:cubicBezTo>
                <a:cubicBezTo>
                  <a:pt x="726141" y="-7666"/>
                  <a:pt x="782036" y="61102"/>
                  <a:pt x="777240" y="110983"/>
                </a:cubicBezTo>
                <a:cubicBezTo>
                  <a:pt x="803014" y="264267"/>
                  <a:pt x="745376" y="375284"/>
                  <a:pt x="777240" y="554899"/>
                </a:cubicBezTo>
                <a:cubicBezTo>
                  <a:pt x="780270" y="602449"/>
                  <a:pt x="729242" y="670051"/>
                  <a:pt x="666257" y="665882"/>
                </a:cubicBezTo>
                <a:cubicBezTo>
                  <a:pt x="537764" y="710817"/>
                  <a:pt x="380203" y="645271"/>
                  <a:pt x="110983" y="665882"/>
                </a:cubicBezTo>
                <a:cubicBezTo>
                  <a:pt x="46489" y="657483"/>
                  <a:pt x="-5252" y="603893"/>
                  <a:pt x="0" y="554899"/>
                </a:cubicBezTo>
                <a:cubicBezTo>
                  <a:pt x="-44612" y="391103"/>
                  <a:pt x="39996" y="247006"/>
                  <a:pt x="0" y="110983"/>
                </a:cubicBezTo>
                <a:close/>
              </a:path>
              <a:path w="777240" h="665882" stroke="0" extrusionOk="0">
                <a:moveTo>
                  <a:pt x="0" y="110983"/>
                </a:moveTo>
                <a:cubicBezTo>
                  <a:pt x="871" y="61404"/>
                  <a:pt x="54634" y="-6987"/>
                  <a:pt x="110983" y="0"/>
                </a:cubicBezTo>
                <a:cubicBezTo>
                  <a:pt x="233426" y="-13008"/>
                  <a:pt x="485162" y="21648"/>
                  <a:pt x="666257" y="0"/>
                </a:cubicBezTo>
                <a:cubicBezTo>
                  <a:pt x="727663" y="-9821"/>
                  <a:pt x="767281" y="44794"/>
                  <a:pt x="777240" y="110983"/>
                </a:cubicBezTo>
                <a:cubicBezTo>
                  <a:pt x="803094" y="204679"/>
                  <a:pt x="740616" y="346070"/>
                  <a:pt x="777240" y="554899"/>
                </a:cubicBezTo>
                <a:cubicBezTo>
                  <a:pt x="786771" y="629676"/>
                  <a:pt x="741956" y="658649"/>
                  <a:pt x="666257" y="665882"/>
                </a:cubicBezTo>
                <a:cubicBezTo>
                  <a:pt x="427218" y="709187"/>
                  <a:pt x="267915" y="635105"/>
                  <a:pt x="110983" y="665882"/>
                </a:cubicBezTo>
                <a:cubicBezTo>
                  <a:pt x="43858" y="677622"/>
                  <a:pt x="12245" y="607479"/>
                  <a:pt x="0" y="554899"/>
                </a:cubicBezTo>
                <a:cubicBezTo>
                  <a:pt x="-17555" y="397886"/>
                  <a:pt x="19248" y="276167"/>
                  <a:pt x="0" y="110983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2B4E18-E26E-11DA-82A4-D7AC2A8474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70984" r="81154" b="15493"/>
          <a:stretch/>
        </p:blipFill>
        <p:spPr>
          <a:xfrm>
            <a:off x="301549" y="477346"/>
            <a:ext cx="1267268" cy="157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0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9108103-2C4F-02E0-EDAC-9DABF908CD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5" t="71939" r="62663" b="14538"/>
          <a:stretch/>
        </p:blipFill>
        <p:spPr>
          <a:xfrm>
            <a:off x="864712" y="360765"/>
            <a:ext cx="1267409" cy="15748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33C14E-2322-BA0F-CD85-6C8C5579C0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73" r="66900"/>
          <a:stretch/>
        </p:blipFill>
        <p:spPr>
          <a:xfrm>
            <a:off x="681832" y="2181837"/>
            <a:ext cx="4035534" cy="1976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A71463-28F7-BB2A-4AE7-ADBE983F9F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19" r="32296"/>
          <a:stretch/>
        </p:blipFill>
        <p:spPr>
          <a:xfrm>
            <a:off x="6758715" y="2227813"/>
            <a:ext cx="4314092" cy="20520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7CE7FC-BDED-1771-BAC1-F21049C9DF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44"/>
          <a:stretch/>
        </p:blipFill>
        <p:spPr>
          <a:xfrm>
            <a:off x="4053660" y="4322228"/>
            <a:ext cx="3688802" cy="20520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6CE6FC-FD36-E092-EC51-2ED57639B703}"/>
              </a:ext>
            </a:extLst>
          </p:cNvPr>
          <p:cNvSpPr txBox="1"/>
          <p:nvPr/>
        </p:nvSpPr>
        <p:spPr>
          <a:xfrm>
            <a:off x="1837754" y="489106"/>
            <a:ext cx="96114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Túi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nào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nặng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nhất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túi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A, B, C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như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hình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dưới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256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92B780-4107-8D4F-D88C-F954853CF614}"/>
              </a:ext>
            </a:extLst>
          </p:cNvPr>
          <p:cNvSpPr txBox="1"/>
          <p:nvPr/>
        </p:nvSpPr>
        <p:spPr>
          <a:xfrm>
            <a:off x="9870334" y="2323477"/>
            <a:ext cx="180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300 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F42C9D-E3A8-9BA9-884D-ACBF46E4C93A}"/>
              </a:ext>
            </a:extLst>
          </p:cNvPr>
          <p:cNvSpPr txBox="1"/>
          <p:nvPr/>
        </p:nvSpPr>
        <p:spPr>
          <a:xfrm>
            <a:off x="3152516" y="2254274"/>
            <a:ext cx="180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300 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2D0AF7-FD78-61CB-79E6-AD0AC3468057}"/>
              </a:ext>
            </a:extLst>
          </p:cNvPr>
          <p:cNvSpPr txBox="1"/>
          <p:nvPr/>
        </p:nvSpPr>
        <p:spPr>
          <a:xfrm>
            <a:off x="4095773" y="4145283"/>
            <a:ext cx="180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300 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2C899C-5B75-8A16-C587-AECFE7EDED5C}"/>
              </a:ext>
            </a:extLst>
          </p:cNvPr>
          <p:cNvSpPr txBox="1"/>
          <p:nvPr/>
        </p:nvSpPr>
        <p:spPr>
          <a:xfrm>
            <a:off x="6900476" y="4327339"/>
            <a:ext cx="498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3262A86-0C42-45E1-1FEB-5E0E98914103}"/>
              </a:ext>
            </a:extLst>
          </p:cNvPr>
          <p:cNvSpPr/>
          <p:nvPr/>
        </p:nvSpPr>
        <p:spPr>
          <a:xfrm>
            <a:off x="6402469" y="4823670"/>
            <a:ext cx="1494331" cy="15057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108403" y="527789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108403" y="472744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B.</a:t>
            </a:r>
          </a:p>
        </p:txBody>
      </p:sp>
    </p:spTree>
    <p:extLst>
      <p:ext uri="{BB962C8B-B14F-4D97-AF65-F5344CB8AC3E}">
        <p14:creationId xmlns:p14="http://schemas.microsoft.com/office/powerpoint/2010/main" val="208941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27" grpId="0"/>
      <p:bldP spid="28" grpId="0"/>
      <p:bldP spid="29" grpId="0"/>
      <p:bldP spid="30" grpId="0" animBg="1"/>
      <p:bldP spid="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442F17-506C-9B37-6700-ED49CC4496EA}"/>
              </a:ext>
            </a:extLst>
          </p:cNvPr>
          <p:cNvSpPr txBox="1"/>
          <p:nvPr/>
        </p:nvSpPr>
        <p:spPr>
          <a:xfrm>
            <a:off x="701999" y="1117391"/>
            <a:ext cx="1078800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Cách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chơi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025684"/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baseline="0" dirty="0" err="1">
                <a:solidFill>
                  <a:srgbClr val="025684"/>
                </a:solidFill>
                <a:latin typeface="Cambria" panose="02040503050406030204" pitchFamily="18" charset="0"/>
              </a:rPr>
              <a:t>Chơi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nhóm</a:t>
            </a:r>
            <a:endParaRPr lang="en-US" sz="3200" b="1" dirty="0">
              <a:solidFill>
                <a:srgbClr val="025684"/>
              </a:solidFill>
              <a:latin typeface="Cambria" panose="020405030504060302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Người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bắt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đầu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tư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̀ ô XUẤT PHÁT Khi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đến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lượt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người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gieo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xúc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xắc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Đếm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sô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́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chấm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ở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mặt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trên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xúc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xắc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rồi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di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chuyển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sô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́ ô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bằng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sô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́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chấm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đo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́.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Nếu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đến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ô có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hình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con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vật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thi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̀ di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chuyển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hướng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mũi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Nêu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kết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quả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của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phép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tính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tại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đến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nếu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nêu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sai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kết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quả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thi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̀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phải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quay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vê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̀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xuất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phát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trước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đo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́.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baseline="0" dirty="0" err="1">
                <a:solidFill>
                  <a:srgbClr val="025684"/>
                </a:solidFill>
                <a:latin typeface="Cambria" panose="02040503050406030204" pitchFamily="18" charset="0"/>
              </a:rPr>
              <a:t>Tro</a:t>
            </a:r>
            <a:r>
              <a:rPr lang="en-US" sz="3200" b="1" baseline="0" dirty="0">
                <a:solidFill>
                  <a:srgbClr val="025684"/>
                </a:solidFill>
                <a:latin typeface="Cambria" panose="02040503050406030204" pitchFamily="18" charset="0"/>
              </a:rPr>
              <a:t>̀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chơi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kết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thúc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đưa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dê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́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mèn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đi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được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đúng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một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vòng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tức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là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trơ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̉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lại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ô XUẤT PHÁT.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25684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1D273B-9790-BD12-FF91-32504B2A5AFD}"/>
              </a:ext>
            </a:extLst>
          </p:cNvPr>
          <p:cNvSpPr txBox="1"/>
          <p:nvPr/>
        </p:nvSpPr>
        <p:spPr>
          <a:xfrm>
            <a:off x="1444214" y="475271"/>
            <a:ext cx="9611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DẾ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MÈN PHIÊU LƯU KÍ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050" name="Picture 2" descr="Red dice on isolated transparent .">
            <a:extLst>
              <a:ext uri="{FF2B5EF4-FFF2-40B4-BE49-F238E27FC236}">
                <a16:creationId xmlns:a16="http://schemas.microsoft.com/office/drawing/2014/main" id="{D2528871-8D5B-E68B-8B22-50E9DC53DA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1629" y1="38658" x2="31789" y2="56550"/>
                        <a14:foregroundMark x1="52077" y1="25719" x2="53355" y2="40415"/>
                        <a14:foregroundMark x1="70607" y1="55751" x2="59425" y2="75240"/>
                        <a14:foregroundMark x1="59425" y1="75240" x2="59425" y2="75240"/>
                        <a14:foregroundMark x1="61981" y1="55591" x2="65974" y2="66134"/>
                        <a14:foregroundMark x1="55751" y1="61342" x2="59744" y2="73482"/>
                        <a14:foregroundMark x1="62141" y1="57188" x2="64217" y2="69329"/>
                        <a14:foregroundMark x1="62300" y1="55431" x2="57987" y2="63099"/>
                        <a14:foregroundMark x1="53994" y1="23482" x2="59744" y2="30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3" t="18891" r="16546" b="19378"/>
          <a:stretch/>
        </p:blipFill>
        <p:spPr bwMode="auto">
          <a:xfrm>
            <a:off x="1738266" y="-51653"/>
            <a:ext cx="1555085" cy="134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toon grasshopper posing and smiling">
            <a:extLst>
              <a:ext uri="{FF2B5EF4-FFF2-40B4-BE49-F238E27FC236}">
                <a16:creationId xmlns:a16="http://schemas.microsoft.com/office/drawing/2014/main" id="{3A2F89E4-533D-B7D2-024A-0B74EE739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78" b="98243" l="2767" r="99605">
                        <a14:foregroundMark x1="32016" y1="6869" x2="32016" y2="6869"/>
                        <a14:foregroundMark x1="53360" y1="4153" x2="53360" y2="4153"/>
                        <a14:foregroundMark x1="48419" y1="1278" x2="48419" y2="1278"/>
                        <a14:foregroundMark x1="24901" y1="15815" x2="24901" y2="15815"/>
                        <a14:foregroundMark x1="93083" y1="2077" x2="93083" y2="2077"/>
                        <a14:foregroundMark x1="99605" y1="5272" x2="99605" y2="5272"/>
                        <a14:foregroundMark x1="48814" y1="25080" x2="42688" y2="39297"/>
                        <a14:foregroundMark x1="70949" y1="24760" x2="66798" y2="53834"/>
                        <a14:foregroundMark x1="66403" y1="29233" x2="64822" y2="41214"/>
                        <a14:foregroundMark x1="49802" y1="23482" x2="38340" y2="32748"/>
                        <a14:foregroundMark x1="7312" y1="63898" x2="7312" y2="63898"/>
                        <a14:foregroundMark x1="3162" y1="84345" x2="3162" y2="84345"/>
                        <a14:foregroundMark x1="10474" y1="90575" x2="10474" y2="90575"/>
                        <a14:foregroundMark x1="23123" y1="94249" x2="23123" y2="94249"/>
                        <a14:foregroundMark x1="15810" y1="98243" x2="15810" y2="98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19782" y="40797"/>
            <a:ext cx="1740436" cy="215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28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F307AA-73F3-E971-E17E-807CF601E041}"/>
              </a:ext>
            </a:extLst>
          </p:cNvPr>
          <p:cNvSpPr/>
          <p:nvPr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C4F882-773F-DDFD-8BAC-F31FE7B7F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894" y="0"/>
            <a:ext cx="12834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4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DE5250-C568-1981-934B-AA6D94E29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91" y="0"/>
            <a:ext cx="10681118" cy="5767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8D98CE-36E4-8277-F4C3-87FD7BC712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2" t="26638" r="1" b="46182"/>
          <a:stretch/>
        </p:blipFill>
        <p:spPr>
          <a:xfrm flipH="1">
            <a:off x="9135864" y="3212931"/>
            <a:ext cx="3643985" cy="39982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CF9784-4925-6BD1-AE08-5B7AB6AE4A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2" t="23470" r="34504" b="57208"/>
          <a:stretch/>
        </p:blipFill>
        <p:spPr>
          <a:xfrm>
            <a:off x="1309433" y="4337203"/>
            <a:ext cx="5201289" cy="2687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228708-57E5-5DE3-6F71-E380EC29F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8" t="67820" r="-1" b="-1000"/>
          <a:stretch/>
        </p:blipFill>
        <p:spPr>
          <a:xfrm>
            <a:off x="-382029" y="3210065"/>
            <a:ext cx="4611781" cy="38149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100940-5977-DF25-6EB8-CF5D44191E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-1956" r="39649" b="76757"/>
          <a:stretch/>
        </p:blipFill>
        <p:spPr>
          <a:xfrm>
            <a:off x="7999321" y="0"/>
            <a:ext cx="3310344" cy="231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8538923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1500" dirty="0">
            <a:ln w="508000">
              <a:solidFill>
                <a:srgbClr val="781C07"/>
              </a:solidFill>
            </a:ln>
            <a:solidFill>
              <a:srgbClr val="781C07"/>
            </a:solidFill>
            <a:latin typeface="#9Slide07 SVNBang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1500" dirty="0">
            <a:ln w="508000">
              <a:solidFill>
                <a:srgbClr val="781C07"/>
              </a:solidFill>
            </a:ln>
            <a:solidFill>
              <a:srgbClr val="781C07"/>
            </a:solidFill>
            <a:latin typeface="#9Slide07 SVNBang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1500" dirty="0">
            <a:ln w="508000">
              <a:solidFill>
                <a:srgbClr val="781C07"/>
              </a:solidFill>
            </a:ln>
            <a:solidFill>
              <a:srgbClr val="781C07"/>
            </a:solidFill>
            <a:latin typeface="#9Slide07 SVNBang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159</Words>
  <Application>Microsoft Office PowerPoint</Application>
  <PresentationFormat>Widescreen</PresentationFormat>
  <Paragraphs>23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#9Slide07 SVNBango</vt:lpstr>
      <vt:lpstr>SVN-Newton</vt:lpstr>
      <vt:lpstr>Calibri</vt:lpstr>
      <vt:lpstr>Arial</vt:lpstr>
      <vt:lpstr>Calibri Light</vt:lpstr>
      <vt:lpstr>Cambria</vt:lpstr>
      <vt:lpstr>Times New Roman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ong si</cp:lastModifiedBy>
  <cp:revision>2</cp:revision>
  <dcterms:created xsi:type="dcterms:W3CDTF">2022-11-15T14:52:10Z</dcterms:created>
  <dcterms:modified xsi:type="dcterms:W3CDTF">2025-12-25T16:45:30Z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2022-11-15T15:43:30Z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7fef0aaa-b698-4d17-bcd2-ce467ae3d630</vt:lpwstr>
  </property>
  <property fmtid="{D5CDD505-2E9C-101B-9397-08002B2CF9AE}" pid="8" name="MSIP_Label_defa4170-0d19-0005-0004-bc88714345d2_ContentBits">
    <vt:lpwstr>0</vt:lpwstr>
  </property>
</Properties>
</file>