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85" r:id="rId4"/>
    <p:sldId id="262" r:id="rId5"/>
    <p:sldId id="268" r:id="rId6"/>
    <p:sldId id="282" r:id="rId7"/>
    <p:sldId id="270" r:id="rId8"/>
    <p:sldId id="284" r:id="rId9"/>
    <p:sldId id="287" r:id="rId10"/>
    <p:sldId id="288" r:id="rId11"/>
    <p:sldId id="286" r:id="rId12"/>
    <p:sldId id="289" r:id="rId13"/>
    <p:sldId id="271" r:id="rId14"/>
    <p:sldId id="263" r:id="rId15"/>
    <p:sldId id="290" r:id="rId16"/>
    <p:sldId id="291" r:id="rId17"/>
    <p:sldId id="292" r:id="rId18"/>
    <p:sldId id="293" r:id="rId19"/>
    <p:sldId id="294" r:id="rId20"/>
    <p:sldId id="295" r:id="rId21"/>
  </p:sldIdLst>
  <p:sldSz cx="12192000" cy="6858000"/>
  <p:notesSz cx="6858000" cy="9144000"/>
  <p:embeddedFontLst>
    <p:embeddedFont>
      <p:font typeface="等线" panose="02010600030101010101" pitchFamily="2" charset="-122"/>
      <p:regular r:id="rId23"/>
      <p:bold r:id="rId24"/>
    </p:embeddedFont>
    <p:embeddedFont>
      <p:font typeface="#9Slide07 HoneyCream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UTM Scriptina KT" panose="020B0604020202020204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17C"/>
    <a:srgbClr val="C4000C"/>
    <a:srgbClr val="F6B629"/>
    <a:srgbClr val="FF3A00"/>
    <a:srgbClr val="FFDF1A"/>
    <a:srgbClr val="00B0F0"/>
    <a:srgbClr val="2DBFE0"/>
    <a:srgbClr val="E01227"/>
    <a:srgbClr val="FFA1AD"/>
    <a:srgbClr val="FFB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338" autoAdjust="0"/>
  </p:normalViewPr>
  <p:slideViewPr>
    <p:cSldViewPr snapToGrid="0">
      <p:cViewPr varScale="1">
        <p:scale>
          <a:sx n="68" d="100"/>
          <a:sy n="68" d="100"/>
        </p:scale>
        <p:origin x="126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 delMainMaster">
      <pc:chgData name="ong si" userId="f7666c311d02ea20" providerId="LiveId" clId="{548330D4-90A6-4092-AE3C-8C3C93D766DE}" dt="2025-12-25T16:59:05.635" v="4" actId="47"/>
      <pc:docMkLst>
        <pc:docMk/>
      </pc:docMkLst>
      <pc:sldChg chg="del">
        <pc:chgData name="ong si" userId="f7666c311d02ea20" providerId="LiveId" clId="{548330D4-90A6-4092-AE3C-8C3C93D766DE}" dt="2025-12-25T16:58:54.183" v="1" actId="47"/>
        <pc:sldMkLst>
          <pc:docMk/>
          <pc:sldMk cId="1836635127" sldId="258"/>
        </pc:sldMkLst>
      </pc:sldChg>
      <pc:sldChg chg="del">
        <pc:chgData name="ong si" userId="f7666c311d02ea20" providerId="LiveId" clId="{548330D4-90A6-4092-AE3C-8C3C93D766DE}" dt="2025-12-25T16:59:03.810" v="3" actId="47"/>
        <pc:sldMkLst>
          <pc:docMk/>
          <pc:sldMk cId="1405501744" sldId="259"/>
        </pc:sldMkLst>
      </pc:sldChg>
      <pc:sldChg chg="del">
        <pc:chgData name="ong si" userId="f7666c311d02ea20" providerId="LiveId" clId="{548330D4-90A6-4092-AE3C-8C3C93D766DE}" dt="2025-12-25T16:58:57.371" v="2" actId="47"/>
        <pc:sldMkLst>
          <pc:docMk/>
          <pc:sldMk cId="553887610" sldId="265"/>
        </pc:sldMkLst>
      </pc:sldChg>
      <pc:sldChg chg="del">
        <pc:chgData name="ong si" userId="f7666c311d02ea20" providerId="LiveId" clId="{548330D4-90A6-4092-AE3C-8C3C93D766DE}" dt="2025-12-25T16:59:05.635" v="4" actId="47"/>
        <pc:sldMkLst>
          <pc:docMk/>
          <pc:sldMk cId="2549914284" sldId="272"/>
        </pc:sldMkLst>
      </pc:sldChg>
      <pc:sldChg chg="del">
        <pc:chgData name="ong si" userId="f7666c311d02ea20" providerId="LiveId" clId="{548330D4-90A6-4092-AE3C-8C3C93D766DE}" dt="2025-12-25T16:47:05.496" v="0" actId="47"/>
        <pc:sldMkLst>
          <pc:docMk/>
          <pc:sldMk cId="3138859953" sldId="296"/>
        </pc:sldMkLst>
      </pc:sldChg>
      <pc:sldMasterChg chg="del delSldLayout">
        <pc:chgData name="ong si" userId="f7666c311d02ea20" providerId="LiveId" clId="{548330D4-90A6-4092-AE3C-8C3C93D766DE}" dt="2025-12-25T16:47:05.496" v="0" actId="47"/>
        <pc:sldMasterMkLst>
          <pc:docMk/>
          <pc:sldMasterMk cId="1880662942" sldId="2147483692"/>
        </pc:sldMasterMkLst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3156796479" sldId="2147483693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631454629" sldId="2147483694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2940622227" sldId="2147483695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1259794832" sldId="2147483696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1890109293" sldId="2147483697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1020574130" sldId="2147483698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2118460459" sldId="2147483699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1731107402" sldId="2147483700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1814553011" sldId="2147483701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4030346482" sldId="2147483702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2099618815" sldId="2147483703"/>
          </pc:sldLayoutMkLst>
        </pc:sldLayoutChg>
        <pc:sldLayoutChg chg="del">
          <pc:chgData name="ong si" userId="f7666c311d02ea20" providerId="LiveId" clId="{548330D4-90A6-4092-AE3C-8C3C93D766DE}" dt="2025-12-25T16:47:05.496" v="0" actId="47"/>
          <pc:sldLayoutMkLst>
            <pc:docMk/>
            <pc:sldMasterMk cId="1880662942" sldId="2147483692"/>
            <pc:sldLayoutMk cId="2553153315" sldId="214748370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D611D-43DF-4539-A069-FA8FEAA969F2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81FB6-4901-497E-8EF7-6C23B63B1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75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72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dùng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bảng</a:t>
            </a:r>
            <a:r>
              <a:rPr lang="en-US" altLang="zh-CN" baseline="0" dirty="0"/>
              <a:t> con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trái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3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0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004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983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714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088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81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4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zh-C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altLang="zh-C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1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874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839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76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1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81FB6-4901-497E-8EF7-6C23B63B1C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63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81FB6-4901-497E-8EF7-6C23B63B1C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208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CD7F7E-B864-4AF9-AF7D-C5B6A6CB623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1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43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2BE619-097B-4C68-8529-52D41C25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6D68DC-503D-4D46-B460-A868A4FC0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501345-6D44-4DDA-AA8B-C93159949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380B1A-26E5-4DA1-9A76-337D366AD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9980E6-9873-4BEE-ACF7-094B1B68F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DB7B5B-466B-48E3-9A1D-8DA20B61E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24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3628B9-339A-4CCC-B3E9-49B7D61A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3A3186-7F09-4329-BA05-CF99ACBA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F52E30-8608-4FE1-BFEA-0DB64DA0A8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520348-5BF0-4A32-924F-39D8F1E2CB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FDA9925-1AD5-4319-8784-0F124CDB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C48E6F6-DB35-4F85-9862-8DBD407C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615B59-18C2-4813-BFBD-B8694678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291ADAB-77C5-4E3D-9574-ACFAA37F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5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C5556-9360-4048-87D5-1FEBB5886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13BD3A-62AA-4106-92BE-6AD5BA16A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4E7BA2F-E5EB-4BD2-AC3B-CBF42927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3510A16-856D-4370-91A8-DE938AC41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481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D18ECC0-8694-4B2C-85DE-72355A4C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83C3F2-1BC1-437F-AFFB-3CB74024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8B1650-BBDD-4D31-A5C5-313CB676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9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EFFAB-918F-48CC-B787-B80ACDEE8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E3ABBC-A5B3-4A3C-A1D9-9C5ECE445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201BB9-D7B5-4FBC-82A3-D64668903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B21951-02A8-4623-94C8-92A353C7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DD9F7AE-619A-41CD-B0D7-1DD02DD3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917EE9-183C-4BE7-804E-678EA154D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06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EA4A37-585A-4877-BAC8-06874B2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1314D9-5240-4ACA-A097-C68DA0E8C4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1A8D34-4ADB-4497-A7F0-856DADF6E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B12115-8CF7-4918-B8DC-774D1069EC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62CF34-E4A8-4FDE-A994-66F280B07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6360672-528D-4FF9-9404-EF492BB08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08470" y="-79293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E1705F-11DF-4D13-B64B-AEABB8CD7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15FCAD-3A58-4CF8-A87A-968B7C6C2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342A60-95B6-4932-B3EE-65AD36E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876B5-B377-4AFE-89EF-44953BEB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B0103B-D6A9-4238-8105-FE8E2AC77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0038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4D66DA-C850-48CC-B18B-31565F673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BD31B9E-9E02-4828-8807-92BC34319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AB86E7-4464-4531-AB6E-164CBF6D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339E00-C157-4DFE-9607-CDF0FA746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F3CB1-4C31-4B89-BAF2-DB201988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923710" y="-80817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9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876829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3783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628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88857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56258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30514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695729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284921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641778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172669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662251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87904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1801093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86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495794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950396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024072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839816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244760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399294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0674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02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00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C07F3-7A62-4A36-AF1E-463C2CAB85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80AE27-ABB2-4537-BC73-1047AD0A07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4DCF8-128C-4422-B551-359A1601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C9E605-BF44-4AF6-B10C-7D1AC210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DC8318-2B98-42FA-BE24-15A05E21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480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BFB04C-8FD6-425E-835C-481D9C41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8F991B-BA6E-4C3C-9115-28421B6E3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BA3D95-591D-4D01-8FAE-CFBF30A2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22DF4C-944F-489B-BE44-C4F40DB0B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218D58-6C0D-4426-80B2-DAED4873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548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672F7B-9A80-4474-B731-38DE6A4E4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2FAA76-E91A-4774-8822-56D7BEE99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419FF1-F40F-4449-B311-4434D4AD3C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6686E-8605-497C-B4EC-320C366A706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672594-43EC-4EED-B5FF-76A288272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2FFC1-CF02-4729-BA0E-2B768561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4B840-99B7-49AE-9C1F-2B18683381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8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8.jpe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70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9" r:id="rId2"/>
    <p:sldLayoutId id="2147483708" r:id="rId3"/>
    <p:sldLayoutId id="2147483707" r:id="rId4"/>
    <p:sldLayoutId id="2147483706" r:id="rId5"/>
    <p:sldLayoutId id="2147483705" r:id="rId6"/>
    <p:sldLayoutId id="2147483662" r:id="rId7"/>
    <p:sldLayoutId id="2147483710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269"/>
            <a:ext cx="12192001" cy="68672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7" y="3856887"/>
            <a:ext cx="12188551" cy="2982686"/>
          </a:xfrm>
          <a:prstGeom prst="rect">
            <a:avLst/>
          </a:prstGeom>
        </p:spPr>
      </p:pic>
      <p:sp>
        <p:nvSpPr>
          <p:cNvPr id="21" name="圆角矩形 20"/>
          <p:cNvSpPr/>
          <p:nvPr userDrawn="1"/>
        </p:nvSpPr>
        <p:spPr>
          <a:xfrm>
            <a:off x="275772" y="238479"/>
            <a:ext cx="11640458" cy="6371772"/>
          </a:xfrm>
          <a:prstGeom prst="roundRect">
            <a:avLst>
              <a:gd name="adj" fmla="val 5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Normal"/>
              <a:cs typeface="+mn-cs"/>
            </a:endParaRPr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" y="-9270"/>
            <a:ext cx="12192003" cy="6994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154380" y="-69483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27714" y="5626427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51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1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0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 flipH="1">
            <a:off x="2144352" y="46810"/>
            <a:ext cx="7368645" cy="54118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584583" y="2124075"/>
            <a:ext cx="533400" cy="6413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" t="65926" r="80843" b="19074"/>
          <a:stretch/>
        </p:blipFill>
        <p:spPr>
          <a:xfrm>
            <a:off x="1676185" y="4754166"/>
            <a:ext cx="766952" cy="10287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759049" y="1269999"/>
            <a:ext cx="791842" cy="105351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0" t="67407" r="27390" b="24353"/>
          <a:stretch/>
        </p:blipFill>
        <p:spPr>
          <a:xfrm>
            <a:off x="8327302" y="496888"/>
            <a:ext cx="463820" cy="565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81480" r="1076" b="582"/>
          <a:stretch/>
        </p:blipFill>
        <p:spPr>
          <a:xfrm>
            <a:off x="3300055" y="4271169"/>
            <a:ext cx="8092382" cy="222726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883901" y="-165100"/>
            <a:ext cx="1207862" cy="87625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9143407" y="1020762"/>
            <a:ext cx="708929" cy="514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b="8939"/>
          <a:stretch/>
        </p:blipFill>
        <p:spPr>
          <a:xfrm>
            <a:off x="1506051" y="397722"/>
            <a:ext cx="9179899" cy="28257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b="44246"/>
          <a:stretch/>
        </p:blipFill>
        <p:spPr>
          <a:xfrm>
            <a:off x="2758151" y="2952934"/>
            <a:ext cx="6675699" cy="1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5EAFBF-F694-4813-97F1-A2F7ECFD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38" y="48986"/>
            <a:ext cx="6330977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431E078-5E90-4C1C-8051-D0463AEA627F}"/>
              </a:ext>
            </a:extLst>
          </p:cNvPr>
          <p:cNvGrpSpPr/>
          <p:nvPr/>
        </p:nvGrpSpPr>
        <p:grpSpPr>
          <a:xfrm>
            <a:off x="5812348" y="2005180"/>
            <a:ext cx="5066667" cy="2738093"/>
            <a:chOff x="1277127" y="1227579"/>
            <a:chExt cx="3196467" cy="2738093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19E62A9-C0CD-449C-A64B-86A2FD1E828C}"/>
                </a:ext>
              </a:extLst>
            </p:cNvPr>
            <p:cNvSpPr txBox="1"/>
            <p:nvPr/>
          </p:nvSpPr>
          <p:spPr>
            <a:xfrm>
              <a:off x="2317860" y="1227579"/>
              <a:ext cx="13907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Ghi</a:t>
              </a:r>
              <a:r>
                <a:rPr kumimoji="0" lang="en-US" altLang="zh-CN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nhớ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45A8C4-9E25-4968-8C72-3EEB87593688}"/>
                </a:ext>
              </a:extLst>
            </p:cNvPr>
            <p:cNvSpPr txBox="1"/>
            <p:nvPr/>
          </p:nvSpPr>
          <p:spPr>
            <a:xfrm>
              <a:off x="1277127" y="2026680"/>
              <a:ext cx="3196467" cy="1938992"/>
            </a:xfrm>
            <a:prstGeom prst="rect">
              <a:avLst/>
            </a:prstGeom>
            <a:noFill/>
          </p:spPr>
          <p:txBody>
            <a:bodyPr wrap="square" lIns="9144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Câu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khiến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là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câu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nêu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yêu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cầu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,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đề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9号-创粗黑" panose="00000500000000000000" pitchFamily="2" charset="-122"/>
                </a:rPr>
                <a:t>nghị</a:t>
              </a:r>
              <a:endParaRPr kumimoji="0" lang="zh-CN" alt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E126749-72E9-41F0-8271-FA97D6105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1" y="140201"/>
            <a:ext cx="6096012" cy="65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2358" y="956993"/>
            <a:ext cx="7892542" cy="255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6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3"/>
          <p:cNvSpPr/>
          <p:nvPr/>
        </p:nvSpPr>
        <p:spPr>
          <a:xfrm>
            <a:off x="243840" y="350521"/>
            <a:ext cx="11805755" cy="5922892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14300">
              <a:schemeClr val="accent1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00" y="-2639832"/>
            <a:ext cx="1790620" cy="155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85" b="68707"/>
          <a:stretch/>
        </p:blipFill>
        <p:spPr>
          <a:xfrm>
            <a:off x="3707911" y="-1864072"/>
            <a:ext cx="1784990" cy="14667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047" y="2295693"/>
            <a:ext cx="10902791" cy="3811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2123" t="7916" r="17235" b="20566"/>
          <a:stretch/>
        </p:blipFill>
        <p:spPr>
          <a:xfrm rot="765332">
            <a:off x="4395551" y="250878"/>
            <a:ext cx="3144222" cy="22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1208440" y="689610"/>
              <a:ext cx="352672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Ngủ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7156" y="1353207"/>
              <a:ext cx="2697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6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1208440" y="689610"/>
              <a:ext cx="352672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trên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7156" y="1353207"/>
              <a:ext cx="2697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76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1208440" y="689610"/>
              <a:ext cx="352672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Trẻ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57156" y="1353207"/>
              <a:ext cx="269748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49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822960" y="689610"/>
              <a:ext cx="391220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Hiền</a:t>
              </a:r>
              <a:r>
                <a:rPr lang="en-US" altLang="zh-CN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lành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87440" y="755947"/>
              <a:ext cx="380487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r>
                <a:rPr lang="en-US" sz="6600" b="1" dirty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ác</a:t>
              </a:r>
              <a:r>
                <a:rPr lang="en-US" sz="6600" b="1" dirty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/ </a:t>
              </a:r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ác</a:t>
              </a:r>
              <a:r>
                <a:rPr lang="en-US" sz="6600" b="1" dirty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độc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93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998723" cy="5816595"/>
            <a:chOff x="227949" y="689610"/>
            <a:chExt cx="4998723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822960" y="689610"/>
              <a:ext cx="4403712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Nhanh</a:t>
              </a:r>
              <a:r>
                <a:rPr lang="en-US" altLang="zh-CN" sz="6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66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nhẹn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187440" y="755947"/>
              <a:ext cx="380487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Chậm</a:t>
              </a:r>
              <a:r>
                <a:rPr lang="en-US" sz="6600" b="1" dirty="0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chạp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82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81931"/>
            <a:ext cx="5418799" cy="5807154"/>
            <a:chOff x="227949" y="699051"/>
            <a:chExt cx="5418799" cy="5807154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360813" y="699051"/>
              <a:ext cx="5285935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noProof="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Thưởng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03460" y="1151132"/>
              <a:ext cx="38048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Phạt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28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3629"/>
            <a:ext cx="12192000" cy="2694371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8DE26421-E16E-495A-B3E0-B8241DAD2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09" y="2803132"/>
            <a:ext cx="4282440" cy="4282440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227949" y="872490"/>
            <a:ext cx="4507217" cy="5816595"/>
            <a:chOff x="227949" y="689610"/>
            <a:chExt cx="4507217" cy="5816595"/>
          </a:xfrm>
        </p:grpSpPr>
        <p:sp>
          <p:nvSpPr>
            <p:cNvPr id="2" name="云形 1">
              <a:extLst>
                <a:ext uri="{FF2B5EF4-FFF2-40B4-BE49-F238E27FC236}">
                  <a16:creationId xmlns:a16="http://schemas.microsoft.com/office/drawing/2014/main" id="{5C7397F0-7413-4AAA-B13B-30CEFBE621F4}"/>
                </a:ext>
              </a:extLst>
            </p:cNvPr>
            <p:cNvSpPr/>
            <p:nvPr/>
          </p:nvSpPr>
          <p:spPr>
            <a:xfrm>
              <a:off x="822960" y="689610"/>
              <a:ext cx="3912206" cy="2601449"/>
            </a:xfrm>
            <a:prstGeom prst="cloud">
              <a:avLst/>
            </a:prstGeom>
            <a:solidFill>
              <a:srgbClr val="F1E159"/>
            </a:solidFill>
            <a:ln w="38100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noProof="0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Dễ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pic>
          <p:nvPicPr>
            <p:cNvPr id="11" name="图片 36">
              <a:extLst>
                <a:ext uri="{FF2B5EF4-FFF2-40B4-BE49-F238E27FC236}">
                  <a16:creationId xmlns:a16="http://schemas.microsoft.com/office/drawing/2014/main" id="{58AB5470-20FB-4098-8E09-C8E558372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949" y="3016739"/>
              <a:ext cx="2743854" cy="348946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410857" y="-274593"/>
            <a:ext cx="4980478" cy="4210650"/>
            <a:chOff x="5715657" y="-198120"/>
            <a:chExt cx="4980478" cy="4210650"/>
          </a:xfrm>
        </p:grpSpPr>
        <p:pic>
          <p:nvPicPr>
            <p:cNvPr id="13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657" y="-198120"/>
              <a:ext cx="4980478" cy="42106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03460" y="1353207"/>
              <a:ext cx="38048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rgbClr val="C4000C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lang="en-US" sz="6600" b="1" dirty="0">
                <a:solidFill>
                  <a:srgbClr val="C4000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53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8" t="66666" r="52384" b="20742"/>
          <a:stretch/>
        </p:blipFill>
        <p:spPr>
          <a:xfrm>
            <a:off x="7606032" y="5534744"/>
            <a:ext cx="610382" cy="106425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5" t="67407" r="11075" b="22918"/>
          <a:stretch/>
        </p:blipFill>
        <p:spPr>
          <a:xfrm>
            <a:off x="10092466" y="4129348"/>
            <a:ext cx="1594536" cy="140539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3" t="37083" r="1134" b="36899"/>
          <a:stretch/>
        </p:blipFill>
        <p:spPr>
          <a:xfrm flipH="1">
            <a:off x="-104142" y="1596381"/>
            <a:ext cx="6745890" cy="4419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3330"/>
            <a:ext cx="12192000" cy="26943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0" y="0"/>
            <a:ext cx="1550891" cy="112510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790665" y="783106"/>
            <a:ext cx="1112741" cy="80724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3" b="66667"/>
          <a:stretch/>
        </p:blipFill>
        <p:spPr>
          <a:xfrm>
            <a:off x="2903406" y="-119521"/>
            <a:ext cx="5828739" cy="428086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7" b="20469"/>
          <a:stretch/>
        </p:blipFill>
        <p:spPr>
          <a:xfrm>
            <a:off x="4830687" y="2332981"/>
            <a:ext cx="7361313" cy="4648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0480" y="969604"/>
            <a:ext cx="7611986" cy="248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>
            <a:alpha val="5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16876" y="-47800"/>
            <a:ext cx="12870991" cy="2343543"/>
            <a:chOff x="272255" y="0"/>
            <a:chExt cx="12870991" cy="2343543"/>
          </a:xfrm>
        </p:grpSpPr>
        <p:grpSp>
          <p:nvGrpSpPr>
            <p:cNvPr id="9" name="Group 8"/>
            <p:cNvGrpSpPr/>
            <p:nvPr/>
          </p:nvGrpSpPr>
          <p:grpSpPr>
            <a:xfrm>
              <a:off x="272255" y="0"/>
              <a:ext cx="12870991" cy="2343543"/>
              <a:chOff x="-1151431" y="39106"/>
              <a:chExt cx="12870991" cy="2343543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599" b="11221"/>
              <a:stretch/>
            </p:blipFill>
            <p:spPr>
              <a:xfrm flipH="1">
                <a:off x="-392248" y="39106"/>
                <a:ext cx="12111808" cy="2036096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BC3DA29-405D-42DF-860D-EB134EEA4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7" t="3869" r="28702" b="34467"/>
              <a:stretch/>
            </p:blipFill>
            <p:spPr>
              <a:xfrm>
                <a:off x="-1151431" y="345352"/>
                <a:ext cx="2251916" cy="2037297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1823085" y="487767"/>
                <a:ext cx="763524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những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cặp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nghĩa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trái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ngược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endPara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64212" y="170629"/>
              <a:ext cx="1505843" cy="1694835"/>
            </a:xfrm>
            <a:prstGeom prst="rect">
              <a:avLst/>
            </a:prstGeom>
          </p:spPr>
        </p:pic>
      </p:grpSp>
      <p:sp>
        <p:nvSpPr>
          <p:cNvPr id="44" name="TextBox 43"/>
          <p:cNvSpPr txBox="1"/>
          <p:nvPr/>
        </p:nvSpPr>
        <p:spPr>
          <a:xfrm>
            <a:off x="0" y="6107674"/>
            <a:ext cx="3183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M: </a:t>
            </a:r>
            <a:r>
              <a:rPr lang="en-US" sz="3600" b="1" dirty="0" err="1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endParaRPr lang="en-US" sz="3600" b="1" dirty="0">
              <a:solidFill>
                <a:srgbClr val="E012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665415" y="1890955"/>
            <a:ext cx="2242287" cy="2125820"/>
            <a:chOff x="1638603" y="1997548"/>
            <a:chExt cx="2242287" cy="21258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8603" y="1997548"/>
              <a:ext cx="2242287" cy="212582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54502" y="2675124"/>
              <a:ext cx="1219306" cy="987638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291128" y="1997548"/>
            <a:ext cx="2242287" cy="2125820"/>
            <a:chOff x="4291128" y="1997548"/>
            <a:chExt cx="2242287" cy="21258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1128" y="1997548"/>
              <a:ext cx="2242287" cy="212582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7804" y="2641747"/>
              <a:ext cx="1347333" cy="987638"/>
            </a:xfrm>
            <a:prstGeom prst="rect">
              <a:avLst/>
            </a:prstGeom>
          </p:spPr>
        </p:pic>
      </p:grpSp>
      <p:grpSp>
        <p:nvGrpSpPr>
          <p:cNvPr id="66" name="Group 65"/>
          <p:cNvGrpSpPr/>
          <p:nvPr/>
        </p:nvGrpSpPr>
        <p:grpSpPr>
          <a:xfrm>
            <a:off x="7192423" y="1952761"/>
            <a:ext cx="2242287" cy="2125820"/>
            <a:chOff x="7192423" y="1952761"/>
            <a:chExt cx="2242287" cy="212582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2423" y="1952761"/>
              <a:ext cx="2242287" cy="212582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24490" y="2690606"/>
              <a:ext cx="1725318" cy="981541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9792331" y="1928075"/>
            <a:ext cx="2242287" cy="2125820"/>
            <a:chOff x="9792331" y="1928075"/>
            <a:chExt cx="2242287" cy="212582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331" y="1928075"/>
              <a:ext cx="2242287" cy="2125820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999061" y="2647844"/>
              <a:ext cx="1725318" cy="981541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251464" y="3946203"/>
            <a:ext cx="2242287" cy="2125820"/>
            <a:chOff x="251464" y="3946203"/>
            <a:chExt cx="2242287" cy="212582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4" y="3946203"/>
              <a:ext cx="2242287" cy="212582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9405" y="4601346"/>
              <a:ext cx="1585097" cy="981541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2965369" y="3963710"/>
            <a:ext cx="2242287" cy="2125820"/>
            <a:chOff x="2965369" y="3963710"/>
            <a:chExt cx="2242287" cy="212582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369" y="3963710"/>
              <a:ext cx="2242287" cy="212582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02493" y="4718952"/>
              <a:ext cx="1091279" cy="981541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5819856" y="4021544"/>
            <a:ext cx="2242287" cy="2125820"/>
            <a:chOff x="5688510" y="4184258"/>
            <a:chExt cx="2242287" cy="212582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510" y="4184258"/>
              <a:ext cx="2242287" cy="212582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138185" y="4839601"/>
              <a:ext cx="1316850" cy="987638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8485066" y="4029206"/>
            <a:ext cx="2242287" cy="2125820"/>
            <a:chOff x="8324268" y="3945873"/>
            <a:chExt cx="2242287" cy="212582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268" y="3945873"/>
              <a:ext cx="2242287" cy="212582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794574" y="4631694"/>
              <a:ext cx="1280271" cy="981541"/>
            </a:xfrm>
            <a:prstGeom prst="rect">
              <a:avLst/>
            </a:prstGeom>
          </p:spPr>
        </p:pic>
      </p:grpSp>
      <p:sp>
        <p:nvSpPr>
          <p:cNvPr id="51" name="Freeform 50"/>
          <p:cNvSpPr/>
          <p:nvPr/>
        </p:nvSpPr>
        <p:spPr>
          <a:xfrm rot="1228482">
            <a:off x="5354117" y="3785980"/>
            <a:ext cx="1346661" cy="723834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  <a:gd name="connsiteX0" fmla="*/ 0 w 6325121"/>
              <a:gd name="connsiteY0" fmla="*/ 727984 h 1620421"/>
              <a:gd name="connsiteX1" fmla="*/ 789480 w 6325121"/>
              <a:gd name="connsiteY1" fmla="*/ 240934 h 1620421"/>
              <a:gd name="connsiteX2" fmla="*/ 1666755 w 6325121"/>
              <a:gd name="connsiteY2" fmla="*/ 79801 h 1620421"/>
              <a:gd name="connsiteX3" fmla="*/ 1666755 w 6325121"/>
              <a:gd name="connsiteY3" fmla="*/ 79801 h 1620421"/>
              <a:gd name="connsiteX4" fmla="*/ 4560425 w 6325121"/>
              <a:gd name="connsiteY4" fmla="*/ 10353 h 1620421"/>
              <a:gd name="connsiteX5" fmla="*/ 6299029 w 6325121"/>
              <a:gd name="connsiteY5" fmla="*/ 333531 h 1620421"/>
              <a:gd name="connsiteX6" fmla="*/ 1572823 w 6325121"/>
              <a:gd name="connsiteY6" fmla="*/ 1620421 h 1620421"/>
              <a:gd name="connsiteX0" fmla="*/ 0 w 4560500"/>
              <a:gd name="connsiteY0" fmla="*/ 818183 h 1710620"/>
              <a:gd name="connsiteX1" fmla="*/ 789480 w 4560500"/>
              <a:gd name="connsiteY1" fmla="*/ 331133 h 1710620"/>
              <a:gd name="connsiteX2" fmla="*/ 1666755 w 4560500"/>
              <a:gd name="connsiteY2" fmla="*/ 170000 h 1710620"/>
              <a:gd name="connsiteX3" fmla="*/ 1666755 w 4560500"/>
              <a:gd name="connsiteY3" fmla="*/ 170000 h 1710620"/>
              <a:gd name="connsiteX4" fmla="*/ 4560425 w 4560500"/>
              <a:gd name="connsiteY4" fmla="*/ 100552 h 1710620"/>
              <a:gd name="connsiteX5" fmla="*/ 1572823 w 4560500"/>
              <a:gd name="connsiteY5" fmla="*/ 1710620 h 171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666755 w 1666755"/>
              <a:gd name="connsiteY3" fmla="*/ 0 h 1540620"/>
              <a:gd name="connsiteX4" fmla="*/ 1572823 w 1666755"/>
              <a:gd name="connsiteY4" fmla="*/ 1540620 h 154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572823 w 1666755"/>
              <a:gd name="connsiteY3" fmla="*/ 1540620 h 1540620"/>
              <a:gd name="connsiteX0" fmla="*/ 0 w 1572823"/>
              <a:gd name="connsiteY0" fmla="*/ 511843 h 1404280"/>
              <a:gd name="connsiteX1" fmla="*/ 789480 w 1572823"/>
              <a:gd name="connsiteY1" fmla="*/ 24793 h 1404280"/>
              <a:gd name="connsiteX2" fmla="*/ 1572823 w 1572823"/>
              <a:gd name="connsiteY2" fmla="*/ 1404280 h 1404280"/>
              <a:gd name="connsiteX0" fmla="*/ 0 w 1572823"/>
              <a:gd name="connsiteY0" fmla="*/ 0 h 892437"/>
              <a:gd name="connsiteX1" fmla="*/ 1572823 w 1572823"/>
              <a:gd name="connsiteY1" fmla="*/ 892437 h 892437"/>
              <a:gd name="connsiteX0" fmla="*/ 0 w 1572823"/>
              <a:gd name="connsiteY0" fmla="*/ 0 h 892437"/>
              <a:gd name="connsiteX1" fmla="*/ 1346661 w 1572823"/>
              <a:gd name="connsiteY1" fmla="*/ 723834 h 892437"/>
              <a:gd name="connsiteX2" fmla="*/ 1572823 w 1572823"/>
              <a:gd name="connsiteY2" fmla="*/ 892437 h 892437"/>
              <a:gd name="connsiteX0" fmla="*/ 0 w 1346661"/>
              <a:gd name="connsiteY0" fmla="*/ 0 h 723834"/>
              <a:gd name="connsiteX1" fmla="*/ 1346661 w 1346661"/>
              <a:gd name="connsiteY1" fmla="*/ 723834 h 72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46661" h="723834">
                <a:moveTo>
                  <a:pt x="0" y="0"/>
                </a:moveTo>
                <a:cubicBezTo>
                  <a:pt x="401995" y="225647"/>
                  <a:pt x="944666" y="498187"/>
                  <a:pt x="1346661" y="723834"/>
                </a:cubicBezTo>
              </a:path>
            </a:pathLst>
          </a:custGeom>
          <a:noFill/>
          <a:ln w="381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reeform 71"/>
          <p:cNvSpPr/>
          <p:nvPr/>
        </p:nvSpPr>
        <p:spPr>
          <a:xfrm rot="1228482" flipH="1">
            <a:off x="2115616" y="2493934"/>
            <a:ext cx="5074633" cy="3092636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  <a:gd name="connsiteX0" fmla="*/ 0 w 6325121"/>
              <a:gd name="connsiteY0" fmla="*/ 727984 h 1620421"/>
              <a:gd name="connsiteX1" fmla="*/ 789480 w 6325121"/>
              <a:gd name="connsiteY1" fmla="*/ 240934 h 1620421"/>
              <a:gd name="connsiteX2" fmla="*/ 1666755 w 6325121"/>
              <a:gd name="connsiteY2" fmla="*/ 79801 h 1620421"/>
              <a:gd name="connsiteX3" fmla="*/ 1666755 w 6325121"/>
              <a:gd name="connsiteY3" fmla="*/ 79801 h 1620421"/>
              <a:gd name="connsiteX4" fmla="*/ 4560425 w 6325121"/>
              <a:gd name="connsiteY4" fmla="*/ 10353 h 1620421"/>
              <a:gd name="connsiteX5" fmla="*/ 6299029 w 6325121"/>
              <a:gd name="connsiteY5" fmla="*/ 333531 h 1620421"/>
              <a:gd name="connsiteX6" fmla="*/ 1572823 w 6325121"/>
              <a:gd name="connsiteY6" fmla="*/ 1620421 h 1620421"/>
              <a:gd name="connsiteX0" fmla="*/ 0 w 4560500"/>
              <a:gd name="connsiteY0" fmla="*/ 818183 h 1710620"/>
              <a:gd name="connsiteX1" fmla="*/ 789480 w 4560500"/>
              <a:gd name="connsiteY1" fmla="*/ 331133 h 1710620"/>
              <a:gd name="connsiteX2" fmla="*/ 1666755 w 4560500"/>
              <a:gd name="connsiteY2" fmla="*/ 170000 h 1710620"/>
              <a:gd name="connsiteX3" fmla="*/ 1666755 w 4560500"/>
              <a:gd name="connsiteY3" fmla="*/ 170000 h 1710620"/>
              <a:gd name="connsiteX4" fmla="*/ 4560425 w 4560500"/>
              <a:gd name="connsiteY4" fmla="*/ 100552 h 1710620"/>
              <a:gd name="connsiteX5" fmla="*/ 1572823 w 4560500"/>
              <a:gd name="connsiteY5" fmla="*/ 1710620 h 171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666755 w 1666755"/>
              <a:gd name="connsiteY3" fmla="*/ 0 h 1540620"/>
              <a:gd name="connsiteX4" fmla="*/ 1572823 w 1666755"/>
              <a:gd name="connsiteY4" fmla="*/ 1540620 h 154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572823 w 1666755"/>
              <a:gd name="connsiteY3" fmla="*/ 1540620 h 1540620"/>
              <a:gd name="connsiteX0" fmla="*/ 0 w 1572823"/>
              <a:gd name="connsiteY0" fmla="*/ 511843 h 1404280"/>
              <a:gd name="connsiteX1" fmla="*/ 789480 w 1572823"/>
              <a:gd name="connsiteY1" fmla="*/ 24793 h 1404280"/>
              <a:gd name="connsiteX2" fmla="*/ 1572823 w 1572823"/>
              <a:gd name="connsiteY2" fmla="*/ 1404280 h 1404280"/>
              <a:gd name="connsiteX0" fmla="*/ 0 w 1572823"/>
              <a:gd name="connsiteY0" fmla="*/ 0 h 892437"/>
              <a:gd name="connsiteX1" fmla="*/ 1572823 w 1572823"/>
              <a:gd name="connsiteY1" fmla="*/ 892437 h 892437"/>
              <a:gd name="connsiteX0" fmla="*/ 0 w 1572823"/>
              <a:gd name="connsiteY0" fmla="*/ 0 h 892437"/>
              <a:gd name="connsiteX1" fmla="*/ 1346661 w 1572823"/>
              <a:gd name="connsiteY1" fmla="*/ 723834 h 892437"/>
              <a:gd name="connsiteX2" fmla="*/ 1572823 w 1572823"/>
              <a:gd name="connsiteY2" fmla="*/ 892437 h 892437"/>
              <a:gd name="connsiteX0" fmla="*/ 0 w 1346661"/>
              <a:gd name="connsiteY0" fmla="*/ 0 h 723834"/>
              <a:gd name="connsiteX1" fmla="*/ 1346661 w 1346661"/>
              <a:gd name="connsiteY1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1346661 w 1346661"/>
              <a:gd name="connsiteY2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  <a:gd name="connsiteX0" fmla="*/ 0 w 1346661"/>
              <a:gd name="connsiteY0" fmla="*/ 0 h 723834"/>
              <a:gd name="connsiteX1" fmla="*/ 335322 w 1346661"/>
              <a:gd name="connsiteY1" fmla="*/ 257516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6661" h="723834">
                <a:moveTo>
                  <a:pt x="0" y="0"/>
                </a:moveTo>
                <a:cubicBezTo>
                  <a:pt x="59268" y="32318"/>
                  <a:pt x="261237" y="217119"/>
                  <a:pt x="335322" y="257516"/>
                </a:cubicBezTo>
                <a:cubicBezTo>
                  <a:pt x="477865" y="336294"/>
                  <a:pt x="723605" y="362683"/>
                  <a:pt x="893806" y="444361"/>
                </a:cubicBezTo>
                <a:cubicBezTo>
                  <a:pt x="1064007" y="526039"/>
                  <a:pt x="1264760" y="681973"/>
                  <a:pt x="1346661" y="723834"/>
                </a:cubicBez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72"/>
          <p:cNvSpPr/>
          <p:nvPr/>
        </p:nvSpPr>
        <p:spPr>
          <a:xfrm rot="1228482" flipH="1">
            <a:off x="4385827" y="4696448"/>
            <a:ext cx="4653377" cy="1448976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  <a:gd name="connsiteX0" fmla="*/ 0 w 6325121"/>
              <a:gd name="connsiteY0" fmla="*/ 727984 h 1620421"/>
              <a:gd name="connsiteX1" fmla="*/ 789480 w 6325121"/>
              <a:gd name="connsiteY1" fmla="*/ 240934 h 1620421"/>
              <a:gd name="connsiteX2" fmla="*/ 1666755 w 6325121"/>
              <a:gd name="connsiteY2" fmla="*/ 79801 h 1620421"/>
              <a:gd name="connsiteX3" fmla="*/ 1666755 w 6325121"/>
              <a:gd name="connsiteY3" fmla="*/ 79801 h 1620421"/>
              <a:gd name="connsiteX4" fmla="*/ 4560425 w 6325121"/>
              <a:gd name="connsiteY4" fmla="*/ 10353 h 1620421"/>
              <a:gd name="connsiteX5" fmla="*/ 6299029 w 6325121"/>
              <a:gd name="connsiteY5" fmla="*/ 333531 h 1620421"/>
              <a:gd name="connsiteX6" fmla="*/ 1572823 w 6325121"/>
              <a:gd name="connsiteY6" fmla="*/ 1620421 h 1620421"/>
              <a:gd name="connsiteX0" fmla="*/ 0 w 4560500"/>
              <a:gd name="connsiteY0" fmla="*/ 818183 h 1710620"/>
              <a:gd name="connsiteX1" fmla="*/ 789480 w 4560500"/>
              <a:gd name="connsiteY1" fmla="*/ 331133 h 1710620"/>
              <a:gd name="connsiteX2" fmla="*/ 1666755 w 4560500"/>
              <a:gd name="connsiteY2" fmla="*/ 170000 h 1710620"/>
              <a:gd name="connsiteX3" fmla="*/ 1666755 w 4560500"/>
              <a:gd name="connsiteY3" fmla="*/ 170000 h 1710620"/>
              <a:gd name="connsiteX4" fmla="*/ 4560425 w 4560500"/>
              <a:gd name="connsiteY4" fmla="*/ 100552 h 1710620"/>
              <a:gd name="connsiteX5" fmla="*/ 1572823 w 4560500"/>
              <a:gd name="connsiteY5" fmla="*/ 1710620 h 171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666755 w 1666755"/>
              <a:gd name="connsiteY3" fmla="*/ 0 h 1540620"/>
              <a:gd name="connsiteX4" fmla="*/ 1572823 w 1666755"/>
              <a:gd name="connsiteY4" fmla="*/ 1540620 h 1540620"/>
              <a:gd name="connsiteX0" fmla="*/ 0 w 1666755"/>
              <a:gd name="connsiteY0" fmla="*/ 648183 h 1540620"/>
              <a:gd name="connsiteX1" fmla="*/ 789480 w 1666755"/>
              <a:gd name="connsiteY1" fmla="*/ 161133 h 1540620"/>
              <a:gd name="connsiteX2" fmla="*/ 1666755 w 1666755"/>
              <a:gd name="connsiteY2" fmla="*/ 0 h 1540620"/>
              <a:gd name="connsiteX3" fmla="*/ 1572823 w 1666755"/>
              <a:gd name="connsiteY3" fmla="*/ 1540620 h 1540620"/>
              <a:gd name="connsiteX0" fmla="*/ 0 w 1572823"/>
              <a:gd name="connsiteY0" fmla="*/ 511843 h 1404280"/>
              <a:gd name="connsiteX1" fmla="*/ 789480 w 1572823"/>
              <a:gd name="connsiteY1" fmla="*/ 24793 h 1404280"/>
              <a:gd name="connsiteX2" fmla="*/ 1572823 w 1572823"/>
              <a:gd name="connsiteY2" fmla="*/ 1404280 h 1404280"/>
              <a:gd name="connsiteX0" fmla="*/ 0 w 1572823"/>
              <a:gd name="connsiteY0" fmla="*/ 0 h 892437"/>
              <a:gd name="connsiteX1" fmla="*/ 1572823 w 1572823"/>
              <a:gd name="connsiteY1" fmla="*/ 892437 h 892437"/>
              <a:gd name="connsiteX0" fmla="*/ 0 w 1572823"/>
              <a:gd name="connsiteY0" fmla="*/ 0 h 892437"/>
              <a:gd name="connsiteX1" fmla="*/ 1346661 w 1572823"/>
              <a:gd name="connsiteY1" fmla="*/ 723834 h 892437"/>
              <a:gd name="connsiteX2" fmla="*/ 1572823 w 1572823"/>
              <a:gd name="connsiteY2" fmla="*/ 892437 h 892437"/>
              <a:gd name="connsiteX0" fmla="*/ 0 w 1346661"/>
              <a:gd name="connsiteY0" fmla="*/ 0 h 723834"/>
              <a:gd name="connsiteX1" fmla="*/ 1346661 w 1346661"/>
              <a:gd name="connsiteY1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1346661 w 1346661"/>
              <a:gd name="connsiteY2" fmla="*/ 723834 h 723834"/>
              <a:gd name="connsiteX0" fmla="*/ 0 w 1346661"/>
              <a:gd name="connsiteY0" fmla="*/ 0 h 723834"/>
              <a:gd name="connsiteX1" fmla="*/ 325453 w 1346661"/>
              <a:gd name="connsiteY1" fmla="*/ 233764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  <a:gd name="connsiteX0" fmla="*/ 0 w 1346661"/>
              <a:gd name="connsiteY0" fmla="*/ 0 h 723834"/>
              <a:gd name="connsiteX1" fmla="*/ 335322 w 1346661"/>
              <a:gd name="connsiteY1" fmla="*/ 257516 h 723834"/>
              <a:gd name="connsiteX2" fmla="*/ 893806 w 1346661"/>
              <a:gd name="connsiteY2" fmla="*/ 444361 h 723834"/>
              <a:gd name="connsiteX3" fmla="*/ 1346661 w 1346661"/>
              <a:gd name="connsiteY3" fmla="*/ 723834 h 723834"/>
              <a:gd name="connsiteX0" fmla="*/ 0 w 1346661"/>
              <a:gd name="connsiteY0" fmla="*/ 0 h 864310"/>
              <a:gd name="connsiteX1" fmla="*/ 335322 w 1346661"/>
              <a:gd name="connsiteY1" fmla="*/ 257516 h 864310"/>
              <a:gd name="connsiteX2" fmla="*/ 686548 w 1346661"/>
              <a:gd name="connsiteY2" fmla="*/ 847648 h 864310"/>
              <a:gd name="connsiteX3" fmla="*/ 1346661 w 1346661"/>
              <a:gd name="connsiteY3" fmla="*/ 723834 h 864310"/>
              <a:gd name="connsiteX0" fmla="*/ 0 w 1346661"/>
              <a:gd name="connsiteY0" fmla="*/ 0 h 864310"/>
              <a:gd name="connsiteX1" fmla="*/ 295237 w 1346661"/>
              <a:gd name="connsiteY1" fmla="*/ 689496 h 864310"/>
              <a:gd name="connsiteX2" fmla="*/ 686548 w 1346661"/>
              <a:gd name="connsiteY2" fmla="*/ 847648 h 864310"/>
              <a:gd name="connsiteX3" fmla="*/ 1346661 w 1346661"/>
              <a:gd name="connsiteY3" fmla="*/ 723834 h 864310"/>
              <a:gd name="connsiteX0" fmla="*/ 0 w 1051424"/>
              <a:gd name="connsiteY0" fmla="*/ 0 h 174814"/>
              <a:gd name="connsiteX1" fmla="*/ 391311 w 1051424"/>
              <a:gd name="connsiteY1" fmla="*/ 158152 h 174814"/>
              <a:gd name="connsiteX2" fmla="*/ 1051424 w 1051424"/>
              <a:gd name="connsiteY2" fmla="*/ 34338 h 174814"/>
              <a:gd name="connsiteX0" fmla="*/ 0 w 1234872"/>
              <a:gd name="connsiteY0" fmla="*/ 0 h 361165"/>
              <a:gd name="connsiteX1" fmla="*/ 574759 w 1234872"/>
              <a:gd name="connsiteY1" fmla="*/ 344503 h 361165"/>
              <a:gd name="connsiteX2" fmla="*/ 1234872 w 1234872"/>
              <a:gd name="connsiteY2" fmla="*/ 220689 h 361165"/>
              <a:gd name="connsiteX0" fmla="*/ 0 w 1234872"/>
              <a:gd name="connsiteY0" fmla="*/ 0 h 361165"/>
              <a:gd name="connsiteX1" fmla="*/ 574759 w 1234872"/>
              <a:gd name="connsiteY1" fmla="*/ 344503 h 361165"/>
              <a:gd name="connsiteX2" fmla="*/ 1234872 w 1234872"/>
              <a:gd name="connsiteY2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61165"/>
              <a:gd name="connsiteX1" fmla="*/ 240645 w 1234872"/>
              <a:gd name="connsiteY1" fmla="*/ 217067 h 361165"/>
              <a:gd name="connsiteX2" fmla="*/ 574759 w 1234872"/>
              <a:gd name="connsiteY2" fmla="*/ 344503 h 361165"/>
              <a:gd name="connsiteX3" fmla="*/ 1234872 w 1234872"/>
              <a:gd name="connsiteY3" fmla="*/ 220689 h 361165"/>
              <a:gd name="connsiteX0" fmla="*/ 0 w 1234872"/>
              <a:gd name="connsiteY0" fmla="*/ 0 h 344241"/>
              <a:gd name="connsiteX1" fmla="*/ 240645 w 1234872"/>
              <a:gd name="connsiteY1" fmla="*/ 217067 h 344241"/>
              <a:gd name="connsiteX2" fmla="*/ 582377 w 1234872"/>
              <a:gd name="connsiteY2" fmla="*/ 326509 h 344241"/>
              <a:gd name="connsiteX3" fmla="*/ 1234872 w 1234872"/>
              <a:gd name="connsiteY3" fmla="*/ 220689 h 344241"/>
              <a:gd name="connsiteX0" fmla="*/ 0 w 1234872"/>
              <a:gd name="connsiteY0" fmla="*/ 0 h 329926"/>
              <a:gd name="connsiteX1" fmla="*/ 240645 w 1234872"/>
              <a:gd name="connsiteY1" fmla="*/ 217067 h 329926"/>
              <a:gd name="connsiteX2" fmla="*/ 582377 w 1234872"/>
              <a:gd name="connsiteY2" fmla="*/ 326509 h 329926"/>
              <a:gd name="connsiteX3" fmla="*/ 1234872 w 1234872"/>
              <a:gd name="connsiteY3" fmla="*/ 220689 h 329926"/>
              <a:gd name="connsiteX0" fmla="*/ 0 w 1234872"/>
              <a:gd name="connsiteY0" fmla="*/ 0 h 329926"/>
              <a:gd name="connsiteX1" fmla="*/ 240645 w 1234872"/>
              <a:gd name="connsiteY1" fmla="*/ 217067 h 329926"/>
              <a:gd name="connsiteX2" fmla="*/ 582377 w 1234872"/>
              <a:gd name="connsiteY2" fmla="*/ 326509 h 329926"/>
              <a:gd name="connsiteX3" fmla="*/ 1234872 w 1234872"/>
              <a:gd name="connsiteY3" fmla="*/ 220689 h 329926"/>
              <a:gd name="connsiteX0" fmla="*/ 0 w 1234872"/>
              <a:gd name="connsiteY0" fmla="*/ 0 h 339134"/>
              <a:gd name="connsiteX1" fmla="*/ 240645 w 1234872"/>
              <a:gd name="connsiteY1" fmla="*/ 217067 h 339134"/>
              <a:gd name="connsiteX2" fmla="*/ 582377 w 1234872"/>
              <a:gd name="connsiteY2" fmla="*/ 326509 h 339134"/>
              <a:gd name="connsiteX3" fmla="*/ 1234872 w 1234872"/>
              <a:gd name="connsiteY3" fmla="*/ 220689 h 339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4872" h="339134">
                <a:moveTo>
                  <a:pt x="0" y="0"/>
                </a:moveTo>
                <a:cubicBezTo>
                  <a:pt x="40282" y="31842"/>
                  <a:pt x="155734" y="133945"/>
                  <a:pt x="240645" y="217067"/>
                </a:cubicBezTo>
                <a:cubicBezTo>
                  <a:pt x="338614" y="269343"/>
                  <a:pt x="392019" y="278247"/>
                  <a:pt x="582377" y="326509"/>
                </a:cubicBezTo>
                <a:cubicBezTo>
                  <a:pt x="792604" y="392080"/>
                  <a:pt x="1152971" y="178828"/>
                  <a:pt x="1234872" y="220689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2735641" y="6107673"/>
            <a:ext cx="2778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E012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977242" y="6107672"/>
            <a:ext cx="3112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790693" y="6115744"/>
            <a:ext cx="206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endParaRPr lang="en-US" sz="36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3130150" y="1899264"/>
            <a:ext cx="7164730" cy="727984"/>
          </a:xfrm>
          <a:custGeom>
            <a:avLst/>
            <a:gdLst>
              <a:gd name="connsiteX0" fmla="*/ 0 w 7652283"/>
              <a:gd name="connsiteY0" fmla="*/ 521644 h 790275"/>
              <a:gd name="connsiteX1" fmla="*/ 1747777 w 7652283"/>
              <a:gd name="connsiteY1" fmla="*/ 139679 h 790275"/>
              <a:gd name="connsiteX2" fmla="*/ 1747777 w 7652283"/>
              <a:gd name="connsiteY2" fmla="*/ 139679 h 790275"/>
              <a:gd name="connsiteX3" fmla="*/ 4629873 w 7652283"/>
              <a:gd name="connsiteY3" fmla="*/ 23932 h 790275"/>
              <a:gd name="connsiteX4" fmla="*/ 7245752 w 7652283"/>
              <a:gd name="connsiteY4" fmla="*/ 672115 h 790275"/>
              <a:gd name="connsiteX5" fmla="*/ 7604567 w 7652283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1666755 w 7571261"/>
              <a:gd name="connsiteY1" fmla="*/ 139679 h 790275"/>
              <a:gd name="connsiteX2" fmla="*/ 1666755 w 7571261"/>
              <a:gd name="connsiteY2" fmla="*/ 139679 h 790275"/>
              <a:gd name="connsiteX3" fmla="*/ 4548851 w 7571261"/>
              <a:gd name="connsiteY3" fmla="*/ 23932 h 790275"/>
              <a:gd name="connsiteX4" fmla="*/ 7164730 w 7571261"/>
              <a:gd name="connsiteY4" fmla="*/ 672115 h 790275"/>
              <a:gd name="connsiteX5" fmla="*/ 7523545 w 7571261"/>
              <a:gd name="connsiteY5" fmla="*/ 787862 h 790275"/>
              <a:gd name="connsiteX0" fmla="*/ 0 w 7571261"/>
              <a:gd name="connsiteY0" fmla="*/ 787862 h 790275"/>
              <a:gd name="connsiteX1" fmla="*/ 789480 w 7571261"/>
              <a:gd name="connsiteY1" fmla="*/ 300812 h 790275"/>
              <a:gd name="connsiteX2" fmla="*/ 1666755 w 7571261"/>
              <a:gd name="connsiteY2" fmla="*/ 139679 h 790275"/>
              <a:gd name="connsiteX3" fmla="*/ 1666755 w 7571261"/>
              <a:gd name="connsiteY3" fmla="*/ 139679 h 790275"/>
              <a:gd name="connsiteX4" fmla="*/ 4548851 w 7571261"/>
              <a:gd name="connsiteY4" fmla="*/ 23932 h 790275"/>
              <a:gd name="connsiteX5" fmla="*/ 7164730 w 7571261"/>
              <a:gd name="connsiteY5" fmla="*/ 672115 h 790275"/>
              <a:gd name="connsiteX6" fmla="*/ 7523545 w 7571261"/>
              <a:gd name="connsiteY6" fmla="*/ 787862 h 790275"/>
              <a:gd name="connsiteX0" fmla="*/ 0 w 7572648"/>
              <a:gd name="connsiteY0" fmla="*/ 696786 h 697984"/>
              <a:gd name="connsiteX1" fmla="*/ 789480 w 7572648"/>
              <a:gd name="connsiteY1" fmla="*/ 209736 h 697984"/>
              <a:gd name="connsiteX2" fmla="*/ 1666755 w 7572648"/>
              <a:gd name="connsiteY2" fmla="*/ 48603 h 697984"/>
              <a:gd name="connsiteX3" fmla="*/ 1666755 w 7572648"/>
              <a:gd name="connsiteY3" fmla="*/ 48603 h 697984"/>
              <a:gd name="connsiteX4" fmla="*/ 4514127 w 7572648"/>
              <a:gd name="connsiteY4" fmla="*/ 37028 h 697984"/>
              <a:gd name="connsiteX5" fmla="*/ 7164730 w 7572648"/>
              <a:gd name="connsiteY5" fmla="*/ 581039 h 697984"/>
              <a:gd name="connsiteX6" fmla="*/ 7523545 w 7572648"/>
              <a:gd name="connsiteY6" fmla="*/ 696786 h 697984"/>
              <a:gd name="connsiteX0" fmla="*/ 0 w 7164730"/>
              <a:gd name="connsiteY0" fmla="*/ 696786 h 696786"/>
              <a:gd name="connsiteX1" fmla="*/ 789480 w 7164730"/>
              <a:gd name="connsiteY1" fmla="*/ 209736 h 696786"/>
              <a:gd name="connsiteX2" fmla="*/ 1666755 w 7164730"/>
              <a:gd name="connsiteY2" fmla="*/ 48603 h 696786"/>
              <a:gd name="connsiteX3" fmla="*/ 1666755 w 7164730"/>
              <a:gd name="connsiteY3" fmla="*/ 48603 h 696786"/>
              <a:gd name="connsiteX4" fmla="*/ 4514127 w 7164730"/>
              <a:gd name="connsiteY4" fmla="*/ 37028 h 696786"/>
              <a:gd name="connsiteX5" fmla="*/ 7164730 w 7164730"/>
              <a:gd name="connsiteY5" fmla="*/ 581039 h 696786"/>
              <a:gd name="connsiteX0" fmla="*/ 0 w 7164730"/>
              <a:gd name="connsiteY0" fmla="*/ 676295 h 676295"/>
              <a:gd name="connsiteX1" fmla="*/ 789480 w 7164730"/>
              <a:gd name="connsiteY1" fmla="*/ 189245 h 676295"/>
              <a:gd name="connsiteX2" fmla="*/ 1666755 w 7164730"/>
              <a:gd name="connsiteY2" fmla="*/ 28112 h 676295"/>
              <a:gd name="connsiteX3" fmla="*/ 1666755 w 7164730"/>
              <a:gd name="connsiteY3" fmla="*/ 28112 h 676295"/>
              <a:gd name="connsiteX4" fmla="*/ 4514127 w 7164730"/>
              <a:gd name="connsiteY4" fmla="*/ 16537 h 676295"/>
              <a:gd name="connsiteX5" fmla="*/ 6299029 w 7164730"/>
              <a:gd name="connsiteY5" fmla="*/ 281842 h 676295"/>
              <a:gd name="connsiteX6" fmla="*/ 7164730 w 7164730"/>
              <a:gd name="connsiteY6" fmla="*/ 560548 h 676295"/>
              <a:gd name="connsiteX0" fmla="*/ 0 w 7164730"/>
              <a:gd name="connsiteY0" fmla="*/ 727984 h 727984"/>
              <a:gd name="connsiteX1" fmla="*/ 789480 w 7164730"/>
              <a:gd name="connsiteY1" fmla="*/ 240934 h 727984"/>
              <a:gd name="connsiteX2" fmla="*/ 1666755 w 7164730"/>
              <a:gd name="connsiteY2" fmla="*/ 79801 h 727984"/>
              <a:gd name="connsiteX3" fmla="*/ 1666755 w 7164730"/>
              <a:gd name="connsiteY3" fmla="*/ 79801 h 727984"/>
              <a:gd name="connsiteX4" fmla="*/ 4560425 w 7164730"/>
              <a:gd name="connsiteY4" fmla="*/ 10353 h 727984"/>
              <a:gd name="connsiteX5" fmla="*/ 6299029 w 7164730"/>
              <a:gd name="connsiteY5" fmla="*/ 333531 h 727984"/>
              <a:gd name="connsiteX6" fmla="*/ 7164730 w 7164730"/>
              <a:gd name="connsiteY6" fmla="*/ 612237 h 72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64730" h="727984">
                <a:moveTo>
                  <a:pt x="0" y="727984"/>
                </a:moveTo>
                <a:cubicBezTo>
                  <a:pt x="135438" y="658384"/>
                  <a:pt x="511688" y="348964"/>
                  <a:pt x="789480" y="240934"/>
                </a:cubicBezTo>
                <a:cubicBezTo>
                  <a:pt x="1067272" y="132904"/>
                  <a:pt x="1520543" y="106656"/>
                  <a:pt x="1666755" y="79801"/>
                </a:cubicBezTo>
                <a:lnTo>
                  <a:pt x="1666755" y="79801"/>
                </a:lnTo>
                <a:cubicBezTo>
                  <a:pt x="2149033" y="68226"/>
                  <a:pt x="3788380" y="-31935"/>
                  <a:pt x="4560425" y="10353"/>
                </a:cubicBezTo>
                <a:cubicBezTo>
                  <a:pt x="5332470" y="52641"/>
                  <a:pt x="5857262" y="242863"/>
                  <a:pt x="6299029" y="333531"/>
                </a:cubicBezTo>
                <a:cubicBezTo>
                  <a:pt x="6740796" y="424199"/>
                  <a:pt x="7016588" y="579290"/>
                  <a:pt x="7164730" y="612237"/>
                </a:cubicBezTo>
              </a:path>
            </a:pathLst>
          </a:custGeom>
          <a:noFill/>
          <a:ln w="38100">
            <a:solidFill>
              <a:srgbClr val="C4000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370618" y="2095696"/>
            <a:ext cx="1182138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chuột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altLang="zh-C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zh-C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altLang="zh-CN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altLang="zh-CN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46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72" grpId="0" animBg="1"/>
      <p:bldP spid="73" grpId="0" animBg="1"/>
      <p:bldP spid="74" grpId="0"/>
      <p:bldP spid="75" grpId="0"/>
      <p:bldP spid="76" grpId="0"/>
      <p:bldP spid="4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68595" y="2491440"/>
            <a:ext cx="3220659" cy="1154499"/>
            <a:chOff x="1813159" y="1147626"/>
            <a:chExt cx="3220659" cy="11544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56053" r="21806" b="20703"/>
            <a:stretch/>
          </p:blipFill>
          <p:spPr>
            <a:xfrm>
              <a:off x="1813159" y="1147626"/>
              <a:ext cx="3220659" cy="1154499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963986" y="1401709"/>
              <a:ext cx="2919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chỉ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sự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vật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491" y="1031113"/>
            <a:ext cx="5920509" cy="592050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68595" y="3900024"/>
            <a:ext cx="4116586" cy="1154499"/>
            <a:chOff x="1813159" y="1147626"/>
            <a:chExt cx="4116586" cy="1154499"/>
          </a:xfrm>
        </p:grpSpPr>
        <p:pic>
          <p:nvPicPr>
            <p:cNvPr id="16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56053" r="21806" b="20703"/>
            <a:stretch/>
          </p:blipFill>
          <p:spPr>
            <a:xfrm>
              <a:off x="1813159" y="1147626"/>
              <a:ext cx="4116586" cy="1154499"/>
            </a:xfrm>
            <a:prstGeom prst="rect">
              <a:avLst/>
            </a:prstGeom>
          </p:spPr>
        </p:pic>
        <p:sp>
          <p:nvSpPr>
            <p:cNvPr id="17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963986" y="1401709"/>
              <a:ext cx="37448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chỉ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động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16897" y="5308608"/>
            <a:ext cx="3846186" cy="1154499"/>
            <a:chOff x="1813159" y="1147626"/>
            <a:chExt cx="3846186" cy="1154499"/>
          </a:xfrm>
        </p:grpSpPr>
        <p:pic>
          <p:nvPicPr>
            <p:cNvPr id="19" name="图片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56053" r="21806" b="20703"/>
            <a:stretch/>
          </p:blipFill>
          <p:spPr>
            <a:xfrm>
              <a:off x="1813159" y="1147626"/>
              <a:ext cx="3846186" cy="1154499"/>
            </a:xfrm>
            <a:prstGeom prst="rect">
              <a:avLst/>
            </a:prstGeom>
          </p:spPr>
        </p:pic>
        <p:sp>
          <p:nvSpPr>
            <p:cNvPr id="20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963986" y="1401709"/>
              <a:ext cx="354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chỉ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đặc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điểm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7213" y="702352"/>
            <a:ext cx="8248064" cy="1535003"/>
            <a:chOff x="217213" y="702352"/>
            <a:chExt cx="8248064" cy="1535003"/>
          </a:xfrm>
        </p:grpSpPr>
        <p:pic>
          <p:nvPicPr>
            <p:cNvPr id="21" name="图片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412" b="38408"/>
            <a:stretch/>
          </p:blipFill>
          <p:spPr>
            <a:xfrm>
              <a:off x="217213" y="702352"/>
              <a:ext cx="8248064" cy="1535003"/>
            </a:xfrm>
            <a:prstGeom prst="rect">
              <a:avLst/>
            </a:prstGeom>
          </p:spPr>
        </p:pic>
        <p:sp>
          <p:nvSpPr>
            <p:cNvPr id="22" name="文本框 3">
              <a:extLst>
                <a:ext uri="{FF2B5EF4-FFF2-40B4-BE49-F238E27FC236}">
                  <a16:creationId xmlns:a16="http://schemas.microsoft.com/office/drawing/2014/main" id="{B7CC0FA1-562C-40AC-A52C-6308232AE192}"/>
                </a:ext>
              </a:extLst>
            </p:cNvPr>
            <p:cNvSpPr txBox="1"/>
            <p:nvPr/>
          </p:nvSpPr>
          <p:spPr>
            <a:xfrm>
              <a:off x="1819422" y="1146687"/>
              <a:ext cx="53912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ở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tập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1 </a:t>
              </a:r>
              <a:r>
                <a:rPr lang="en-US" altLang="zh-CN" sz="36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01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6297" y="2172981"/>
            <a:ext cx="7556321" cy="3765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216192" y="-47267"/>
            <a:ext cx="13091477" cy="2152386"/>
            <a:chOff x="-37808" y="-8161"/>
            <a:chExt cx="13091477" cy="2152386"/>
          </a:xfrm>
        </p:grpSpPr>
        <p:pic>
          <p:nvPicPr>
            <p:cNvPr id="6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599" b="11221"/>
            <a:stretch/>
          </p:blipFill>
          <p:spPr>
            <a:xfrm flipH="1">
              <a:off x="941861" y="-8161"/>
              <a:ext cx="12111808" cy="2036096"/>
            </a:xfrm>
            <a:prstGeom prst="rect">
              <a:avLst/>
            </a:prstGeom>
          </p:spPr>
        </p:pic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4BC3DA29-405D-42DF-860D-EB134EEA4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97" t="3869" r="28702" b="34467"/>
            <a:stretch/>
          </p:blipFill>
          <p:spPr>
            <a:xfrm>
              <a:off x="-37808" y="106928"/>
              <a:ext cx="2251916" cy="203729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73232" y="471278"/>
              <a:ext cx="843538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– 5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ngược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M: </a:t>
              </a:r>
              <a:r>
                <a:rPr lang="en-US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32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chậm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9341" y="562241"/>
            <a:ext cx="1579001" cy="14265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684" y="2133333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–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683" y="2746322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–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192" y="3419541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1" dirty="0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200" b="1" dirty="0">
                <a:solidFill>
                  <a:srgbClr val="E5417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683" y="4174253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683" y="4812085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683" y="5423254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683" y="6128266"/>
            <a:ext cx="2989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711764" y="1413573"/>
            <a:ext cx="5112578" cy="5622772"/>
            <a:chOff x="-711764" y="1413573"/>
            <a:chExt cx="5112578" cy="562277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711764" y="2714627"/>
              <a:ext cx="4321718" cy="4321718"/>
            </a:xfrm>
            <a:prstGeom prst="rect">
              <a:avLst/>
            </a:prstGeom>
          </p:spPr>
        </p:pic>
        <p:sp>
          <p:nvSpPr>
            <p:cNvPr id="3" name="Cloud 2"/>
            <p:cNvSpPr/>
            <p:nvPr/>
          </p:nvSpPr>
          <p:spPr>
            <a:xfrm>
              <a:off x="1308822" y="1413573"/>
              <a:ext cx="3091992" cy="2358150"/>
            </a:xfrm>
            <a:prstGeom prst="cloud">
              <a:avLst/>
            </a:prstGeom>
            <a:solidFill>
              <a:srgbClr val="FFDF1A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1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5EAFBF-F694-4813-97F1-A2F7ECFD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638" y="48986"/>
            <a:ext cx="6330977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431E078-5E90-4C1C-8051-D0463AEA627F}"/>
              </a:ext>
            </a:extLst>
          </p:cNvPr>
          <p:cNvGrpSpPr/>
          <p:nvPr/>
        </p:nvGrpSpPr>
        <p:grpSpPr>
          <a:xfrm>
            <a:off x="6316441" y="2005180"/>
            <a:ext cx="4279370" cy="2664080"/>
            <a:chOff x="1595150" y="1227579"/>
            <a:chExt cx="2699776" cy="2664080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419E62A9-C0CD-449C-A64B-86A2FD1E828C}"/>
                </a:ext>
              </a:extLst>
            </p:cNvPr>
            <p:cNvSpPr txBox="1"/>
            <p:nvPr/>
          </p:nvSpPr>
          <p:spPr>
            <a:xfrm>
              <a:off x="2317860" y="1227579"/>
              <a:ext cx="13907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Ghi</a:t>
              </a:r>
              <a:r>
                <a:rPr kumimoji="0" lang="en-US" altLang="zh-CN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nhớ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245A8C4-9E25-4968-8C72-3EEB87593688}"/>
                </a:ext>
              </a:extLst>
            </p:cNvPr>
            <p:cNvSpPr txBox="1"/>
            <p:nvPr/>
          </p:nvSpPr>
          <p:spPr>
            <a:xfrm>
              <a:off x="1595150" y="1952667"/>
              <a:ext cx="2699776" cy="1938992"/>
            </a:xfrm>
            <a:prstGeom prst="rect">
              <a:avLst/>
            </a:prstGeom>
            <a:noFill/>
          </p:spPr>
          <p:txBody>
            <a:bodyPr wrap="square" lIns="9144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trái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nghĩa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2DBFE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là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có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nghĩa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trái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ngược</a:t>
              </a:r>
              <a:r>
                <a:rPr kumimoji="0" lang="en-US" altLang="zh-CN" sz="4000" b="1" i="0" u="none" strike="noStrike" kern="1200" cap="none" spc="30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300" normalizeH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9号-创粗黑" panose="00000500000000000000" pitchFamily="2" charset="-122"/>
                </a:rPr>
                <a:t>nhau</a:t>
              </a:r>
              <a:endParaRPr kumimoji="0" lang="zh-CN" alt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 panose="00000500000000000000" pitchFamily="2" charset="-122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E126749-72E9-41F0-8271-FA97D6105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1" y="140201"/>
            <a:ext cx="6096012" cy="657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8954" y="202158"/>
            <a:ext cx="13237031" cy="2036096"/>
            <a:chOff x="-128954" y="202158"/>
            <a:chExt cx="13237031" cy="2036096"/>
          </a:xfrm>
        </p:grpSpPr>
        <p:grpSp>
          <p:nvGrpSpPr>
            <p:cNvPr id="9" name="Group 8"/>
            <p:cNvGrpSpPr/>
            <p:nvPr/>
          </p:nvGrpSpPr>
          <p:grpSpPr>
            <a:xfrm>
              <a:off x="-128954" y="202158"/>
              <a:ext cx="13237031" cy="2036096"/>
              <a:chOff x="-1517471" y="39106"/>
              <a:chExt cx="13237031" cy="2036096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599" b="11221"/>
              <a:stretch/>
            </p:blipFill>
            <p:spPr>
              <a:xfrm flipH="1">
                <a:off x="-1517471" y="39106"/>
                <a:ext cx="13237031" cy="2036096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BC3DA29-405D-42DF-860D-EB134EEA44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7" t="3869" r="28702" b="34467"/>
              <a:stretch/>
            </p:blipFill>
            <p:spPr>
              <a:xfrm>
                <a:off x="-1303831" y="740371"/>
                <a:ext cx="1436745" cy="129981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73727" y="430716"/>
                <a:ext cx="8687817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chuyện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3400" b="1" i="1" dirty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3400" b="1" i="1" dirty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mặt</a:t>
                </a:r>
                <a:r>
                  <a:rPr lang="en-US" sz="3400" b="1" i="1" dirty="0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i="1" dirty="0" err="1">
                    <a:solidFill>
                      <a:srgbClr val="E0122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trời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đặt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câu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khiến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tình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huống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400" b="1" dirty="0" err="1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4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39764">
              <a:off x="1205068" y="383725"/>
              <a:ext cx="1505843" cy="169483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519512" y="2273955"/>
            <a:ext cx="9953909" cy="1999293"/>
            <a:chOff x="796152" y="2725107"/>
            <a:chExt cx="9953909" cy="1999293"/>
          </a:xfrm>
        </p:grpSpPr>
        <p:pic>
          <p:nvPicPr>
            <p:cNvPr id="14" name="图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20000" r="21806" b="56756"/>
            <a:stretch/>
          </p:blipFill>
          <p:spPr>
            <a:xfrm>
              <a:off x="803058" y="2725107"/>
              <a:ext cx="9841496" cy="199929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96152" y="3026389"/>
              <a:ext cx="99539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eriod"/>
                <a:tabLst/>
                <a:defRPr/>
              </a:pP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gõ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liếu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điếu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chích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chòe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12606" y="4294434"/>
            <a:ext cx="9953909" cy="1999293"/>
            <a:chOff x="796152" y="2725107"/>
            <a:chExt cx="9953909" cy="1999293"/>
          </a:xfrm>
        </p:grpSpPr>
        <p:pic>
          <p:nvPicPr>
            <p:cNvPr id="16" name="图片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1" t="20000" r="21806" b="56756"/>
            <a:stretch/>
          </p:blipFill>
          <p:spPr>
            <a:xfrm>
              <a:off x="803058" y="2725107"/>
              <a:ext cx="9841496" cy="199929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6152" y="3026389"/>
              <a:ext cx="995390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đề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rừng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tối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tăm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ẩm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ướt</a:t>
              </a:r>
              <a:r>
                <a:rPr lang="en-US" sz="3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12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798859"/>
            <a:ext cx="7802881" cy="1379875"/>
            <a:chOff x="1996440" y="463579"/>
            <a:chExt cx="7802881" cy="137987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3484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1668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6440" y="463579"/>
              <a:ext cx="7802881" cy="1270237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989" y="2720175"/>
            <a:ext cx="4404742" cy="3795089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187440" y="2407556"/>
            <a:ext cx="4794054" cy="1940957"/>
          </a:xfrm>
          <a:prstGeom prst="wedgeRoundRectCallout">
            <a:avLst>
              <a:gd name="adj1" fmla="val -75570"/>
              <a:gd name="adj2" fmla="val 35397"/>
              <a:gd name="adj3" fmla="val 16667"/>
            </a:avLst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ơi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cứu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dân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187440" y="2720175"/>
            <a:ext cx="4794054" cy="2553891"/>
          </a:xfrm>
          <a:prstGeom prst="wedgeRoundRectCallout">
            <a:avLst>
              <a:gd name="adj1" fmla="val -74298"/>
              <a:gd name="adj2" fmla="val 19285"/>
              <a:gd name="adj3" fmla="val 16667"/>
            </a:avLst>
          </a:prstGeom>
          <a:solidFill>
            <a:srgbClr val="FFDF1A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hãy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tìm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mặt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trời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chiếu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ánh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khu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rừng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chúng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 ta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nhé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sym typeface="思源黑体 CN Normal" panose="020B0400000000000000" pitchFamily="34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8008814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798859"/>
            <a:ext cx="7802881" cy="1379875"/>
            <a:chOff x="1996440" y="463579"/>
            <a:chExt cx="7802881" cy="1379875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3484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166816" y="1843454"/>
              <a:ext cx="2324100" cy="0"/>
            </a:xfrm>
            <a:prstGeom prst="line">
              <a:avLst/>
            </a:prstGeom>
            <a:ln>
              <a:solidFill>
                <a:srgbClr val="C9091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96440" y="463579"/>
              <a:ext cx="7802881" cy="1270237"/>
            </a:xfrm>
            <a:prstGeom prst="rect">
              <a:avLst/>
            </a:prstGeom>
          </p:spPr>
        </p:pic>
      </p:grpSp>
      <p:sp>
        <p:nvSpPr>
          <p:cNvPr id="10" name="Rounded Rectangular Callout 9"/>
          <p:cNvSpPr/>
          <p:nvPr/>
        </p:nvSpPr>
        <p:spPr>
          <a:xfrm>
            <a:off x="1645920" y="2830943"/>
            <a:ext cx="4794054" cy="3166824"/>
          </a:xfrm>
          <a:prstGeom prst="wedgeRoundRectCallout">
            <a:avLst>
              <a:gd name="adj1" fmla="val 77655"/>
              <a:gd name="adj2" fmla="val 1862"/>
              <a:gd name="adj3" fmla="val 16667"/>
            </a:avLst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Thưa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mặt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trời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mong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hãy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chiếu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sáng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khu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rừng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tăm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ẩm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ướt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để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cứu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vớt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muôn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loài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思源黑体 CN Normal" panose="020B0400000000000000" pitchFamily="34" charset="-12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5603" y="2288373"/>
            <a:ext cx="4876397" cy="487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3463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528852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90910"/>
        </a:solidFill>
      </a:spPr>
      <a:bodyPr wrap="square">
        <a:spAutoFit/>
      </a:bodyPr>
      <a:lstStyle>
        <a:defPPr algn="ctr">
          <a:defRPr sz="2400" dirty="0">
            <a:solidFill>
              <a:schemeClr val="bg1"/>
            </a:solidFill>
            <a:latin typeface="思源黑体 CN Normal" panose="020B0400000000000000" pitchFamily="34" charset="-122"/>
            <a:ea typeface="思源黑体 CN Normal" panose="020B0400000000000000" pitchFamily="34" charset="-122"/>
            <a:sym typeface="思源黑体 CN Normal" panose="020B0400000000000000" pitchFamily="34" charset="-12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329</Words>
  <Application>Microsoft Office PowerPoint</Application>
  <PresentationFormat>Widescreen</PresentationFormat>
  <Paragraphs>64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Cambria</vt:lpstr>
      <vt:lpstr>UTM Scriptina KT</vt:lpstr>
      <vt:lpstr>等线</vt:lpstr>
      <vt:lpstr>Calibri</vt:lpstr>
      <vt:lpstr>#9Slide07 HoneyCream</vt:lpstr>
      <vt:lpstr>Arial</vt:lpstr>
      <vt:lpstr>字魂59号-创粗黑</vt:lpstr>
      <vt:lpstr>SVN-Newton</vt:lpstr>
      <vt:lpstr>思源黑体 CN Normal</vt:lpstr>
      <vt:lpstr>Times New Roman</vt:lpstr>
      <vt:lpstr>UTM Avo</vt:lpstr>
      <vt:lpstr>UTM Aquarelle</vt:lpstr>
      <vt:lpstr>字魂70号-灵悦黑体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ong si</cp:lastModifiedBy>
  <cp:revision>55</cp:revision>
  <dcterms:created xsi:type="dcterms:W3CDTF">2022-11-09T12:32:55Z</dcterms:created>
  <dcterms:modified xsi:type="dcterms:W3CDTF">2025-12-25T16:59:14Z</dcterms:modified>
</cp:coreProperties>
</file>