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5"/>
  </p:notesMasterIdLst>
  <p:sldIdLst>
    <p:sldId id="256" r:id="rId3"/>
    <p:sldId id="2007578956" r:id="rId4"/>
    <p:sldId id="2007578983" r:id="rId5"/>
    <p:sldId id="2007578960" r:id="rId6"/>
    <p:sldId id="2007578961" r:id="rId7"/>
    <p:sldId id="2007578977" r:id="rId8"/>
    <p:sldId id="2007578978" r:id="rId9"/>
    <p:sldId id="2007578979" r:id="rId10"/>
    <p:sldId id="2007578980" r:id="rId11"/>
    <p:sldId id="2007578985" r:id="rId12"/>
    <p:sldId id="2007578982" r:id="rId13"/>
    <p:sldId id="2007578988" r:id="rId14"/>
    <p:sldId id="2007578981" r:id="rId15"/>
    <p:sldId id="2007578986" r:id="rId16"/>
    <p:sldId id="2007578963" r:id="rId17"/>
    <p:sldId id="2007578962" r:id="rId18"/>
    <p:sldId id="2007578975" r:id="rId19"/>
    <p:sldId id="2007578989" r:id="rId20"/>
    <p:sldId id="2007578990" r:id="rId21"/>
    <p:sldId id="2007578991" r:id="rId22"/>
    <p:sldId id="2007578992" r:id="rId23"/>
    <p:sldId id="267" r:id="rId24"/>
    <p:sldId id="2007578964" r:id="rId25"/>
    <p:sldId id="2007578987" r:id="rId26"/>
    <p:sldId id="2007578966" r:id="rId27"/>
    <p:sldId id="2007578967" r:id="rId28"/>
    <p:sldId id="2007578968" r:id="rId29"/>
    <p:sldId id="2007578969" r:id="rId30"/>
    <p:sldId id="2007578972" r:id="rId31"/>
    <p:sldId id="2007578993" r:id="rId32"/>
    <p:sldId id="2007578970" r:id="rId33"/>
    <p:sldId id="2007578971" r:id="rId34"/>
  </p:sldIdLst>
  <p:sldSz cx="12192000" cy="6858000"/>
  <p:notesSz cx="6858000" cy="9144000"/>
  <p:embeddedFontLst>
    <p:embeddedFont>
      <p:font typeface="等线" panose="02010600030101010101" pitchFamily="2" charset="-122"/>
      <p:regular r:id="rId36"/>
      <p:bold r:id="rId37"/>
    </p:embeddedFont>
    <p:embeddedFont>
      <p:font typeface="#9Slide07 HoneyCream" panose="020B0604020202020204" charset="0"/>
      <p:regular r:id="rId38"/>
    </p:embeddedFont>
    <p:embeddedFont>
      <p:font typeface="Cambria" panose="02040503050406030204" pitchFamily="18" charset="0"/>
      <p:regular r:id="rId39"/>
      <p:bold r:id="rId40"/>
      <p:italic r:id="rId41"/>
      <p:boldItalic r:id="rId42"/>
    </p:embeddedFont>
    <p:embeddedFont>
      <p:font typeface="HP001 4 hàng" panose="020B0603050302020204" pitchFamily="34" charset="0"/>
      <p:regular r:id="rId43"/>
      <p:bold r:id="rId44"/>
    </p:embeddedFont>
    <p:embeddedFont>
      <p:font typeface="HP001 4 hang 1 ô ly" panose="020B0603050302020204" pitchFamily="34" charset="0"/>
      <p:bold r:id="rId45"/>
    </p:embeddedFont>
    <p:embeddedFont>
      <p:font typeface="HP001 5H Normal" panose="020B0603050302020204" pitchFamily="34" charset="0"/>
      <p:regular r:id="rId46"/>
    </p:embeddedFont>
    <p:embeddedFont>
      <p:font typeface="Vogue-ExtraBold" panose="020B0500000000000000" charset="0"/>
      <p:regular r:id="rId47"/>
    </p:embeddedFont>
  </p:embeddedFontLst>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514E"/>
    <a:srgbClr val="F15A29"/>
    <a:srgbClr val="DAF1FE"/>
    <a:srgbClr val="025F93"/>
    <a:srgbClr val="EADCF4"/>
    <a:srgbClr val="D9F5FF"/>
    <a:srgbClr val="0F6B18"/>
    <a:srgbClr val="14931F"/>
    <a:srgbClr val="027DA3"/>
    <a:srgbClr val="ED1C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660"/>
  </p:normalViewPr>
  <p:slideViewPr>
    <p:cSldViewPr snapToGrid="0">
      <p:cViewPr varScale="1">
        <p:scale>
          <a:sx n="76" d="100"/>
          <a:sy n="76" d="100"/>
        </p:scale>
        <p:origin x="92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microsoft.com/office/2016/11/relationships/changesInfo" Target="changesInfos/changesInfo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ng si" userId="f7666c311d02ea20" providerId="LiveId" clId="{548330D4-90A6-4092-AE3C-8C3C93D766DE}"/>
    <pc:docChg chg="delSld delMainMaster">
      <pc:chgData name="ong si" userId="f7666c311d02ea20" providerId="LiveId" clId="{548330D4-90A6-4092-AE3C-8C3C93D766DE}" dt="2025-12-25T16:56:40.904" v="3" actId="47"/>
      <pc:docMkLst>
        <pc:docMk/>
      </pc:docMkLst>
      <pc:sldChg chg="del">
        <pc:chgData name="ong si" userId="f7666c311d02ea20" providerId="LiveId" clId="{548330D4-90A6-4092-AE3C-8C3C93D766DE}" dt="2025-12-25T16:46:39.687" v="0" actId="47"/>
        <pc:sldMkLst>
          <pc:docMk/>
          <pc:sldMk cId="2819458297" sldId="318"/>
        </pc:sldMkLst>
      </pc:sldChg>
      <pc:sldChg chg="del">
        <pc:chgData name="ong si" userId="f7666c311d02ea20" providerId="LiveId" clId="{548330D4-90A6-4092-AE3C-8C3C93D766DE}" dt="2025-12-25T16:56:40.904" v="3" actId="47"/>
        <pc:sldMkLst>
          <pc:docMk/>
          <pc:sldMk cId="3355584833" sldId="2007578955"/>
        </pc:sldMkLst>
      </pc:sldChg>
      <pc:sldChg chg="del">
        <pc:chgData name="ong si" userId="f7666c311d02ea20" providerId="LiveId" clId="{548330D4-90A6-4092-AE3C-8C3C93D766DE}" dt="2025-12-25T16:56:22.510" v="1" actId="47"/>
        <pc:sldMkLst>
          <pc:docMk/>
          <pc:sldMk cId="3348516496" sldId="2007578965"/>
        </pc:sldMkLst>
      </pc:sldChg>
      <pc:sldChg chg="del">
        <pc:chgData name="ong si" userId="f7666c311d02ea20" providerId="LiveId" clId="{548330D4-90A6-4092-AE3C-8C3C93D766DE}" dt="2025-12-25T16:56:24.087" v="2" actId="47"/>
        <pc:sldMkLst>
          <pc:docMk/>
          <pc:sldMk cId="2037018120" sldId="2007578973"/>
        </pc:sldMkLst>
      </pc:sldChg>
      <pc:sldMasterChg chg="del delSldLayout">
        <pc:chgData name="ong si" userId="f7666c311d02ea20" providerId="LiveId" clId="{548330D4-90A6-4092-AE3C-8C3C93D766DE}" dt="2025-12-25T16:46:39.687" v="0" actId="47"/>
        <pc:sldMasterMkLst>
          <pc:docMk/>
          <pc:sldMasterMk cId="3562438514" sldId="2147483673"/>
        </pc:sldMasterMkLst>
        <pc:sldLayoutChg chg="del">
          <pc:chgData name="ong si" userId="f7666c311d02ea20" providerId="LiveId" clId="{548330D4-90A6-4092-AE3C-8C3C93D766DE}" dt="2025-12-25T16:46:39.687" v="0" actId="47"/>
          <pc:sldLayoutMkLst>
            <pc:docMk/>
            <pc:sldMasterMk cId="3562438514" sldId="2147483673"/>
            <pc:sldLayoutMk cId="3984012288" sldId="2147483674"/>
          </pc:sldLayoutMkLst>
        </pc:sldLayoutChg>
        <pc:sldLayoutChg chg="del">
          <pc:chgData name="ong si" userId="f7666c311d02ea20" providerId="LiveId" clId="{548330D4-90A6-4092-AE3C-8C3C93D766DE}" dt="2025-12-25T16:46:39.687" v="0" actId="47"/>
          <pc:sldLayoutMkLst>
            <pc:docMk/>
            <pc:sldMasterMk cId="3562438514" sldId="2147483673"/>
            <pc:sldLayoutMk cId="193525886" sldId="2147483675"/>
          </pc:sldLayoutMkLst>
        </pc:sldLayoutChg>
        <pc:sldLayoutChg chg="del">
          <pc:chgData name="ong si" userId="f7666c311d02ea20" providerId="LiveId" clId="{548330D4-90A6-4092-AE3C-8C3C93D766DE}" dt="2025-12-25T16:46:39.687" v="0" actId="47"/>
          <pc:sldLayoutMkLst>
            <pc:docMk/>
            <pc:sldMasterMk cId="3562438514" sldId="2147483673"/>
            <pc:sldLayoutMk cId="260056184" sldId="2147483676"/>
          </pc:sldLayoutMkLst>
        </pc:sldLayoutChg>
        <pc:sldLayoutChg chg="del">
          <pc:chgData name="ong si" userId="f7666c311d02ea20" providerId="LiveId" clId="{548330D4-90A6-4092-AE3C-8C3C93D766DE}" dt="2025-12-25T16:46:39.687" v="0" actId="47"/>
          <pc:sldLayoutMkLst>
            <pc:docMk/>
            <pc:sldMasterMk cId="3562438514" sldId="2147483673"/>
            <pc:sldLayoutMk cId="613916945" sldId="2147483677"/>
          </pc:sldLayoutMkLst>
        </pc:sldLayoutChg>
        <pc:sldLayoutChg chg="del">
          <pc:chgData name="ong si" userId="f7666c311d02ea20" providerId="LiveId" clId="{548330D4-90A6-4092-AE3C-8C3C93D766DE}" dt="2025-12-25T16:46:39.687" v="0" actId="47"/>
          <pc:sldLayoutMkLst>
            <pc:docMk/>
            <pc:sldMasterMk cId="3562438514" sldId="2147483673"/>
            <pc:sldLayoutMk cId="1826858121" sldId="2147483678"/>
          </pc:sldLayoutMkLst>
        </pc:sldLayoutChg>
        <pc:sldLayoutChg chg="del">
          <pc:chgData name="ong si" userId="f7666c311d02ea20" providerId="LiveId" clId="{548330D4-90A6-4092-AE3C-8C3C93D766DE}" dt="2025-12-25T16:46:39.687" v="0" actId="47"/>
          <pc:sldLayoutMkLst>
            <pc:docMk/>
            <pc:sldMasterMk cId="3562438514" sldId="2147483673"/>
            <pc:sldLayoutMk cId="3917884769" sldId="2147483679"/>
          </pc:sldLayoutMkLst>
        </pc:sldLayoutChg>
        <pc:sldLayoutChg chg="del">
          <pc:chgData name="ong si" userId="f7666c311d02ea20" providerId="LiveId" clId="{548330D4-90A6-4092-AE3C-8C3C93D766DE}" dt="2025-12-25T16:46:39.687" v="0" actId="47"/>
          <pc:sldLayoutMkLst>
            <pc:docMk/>
            <pc:sldMasterMk cId="3562438514" sldId="2147483673"/>
            <pc:sldLayoutMk cId="3202586540" sldId="2147483680"/>
          </pc:sldLayoutMkLst>
        </pc:sldLayoutChg>
        <pc:sldLayoutChg chg="del">
          <pc:chgData name="ong si" userId="f7666c311d02ea20" providerId="LiveId" clId="{548330D4-90A6-4092-AE3C-8C3C93D766DE}" dt="2025-12-25T16:46:39.687" v="0" actId="47"/>
          <pc:sldLayoutMkLst>
            <pc:docMk/>
            <pc:sldMasterMk cId="3562438514" sldId="2147483673"/>
            <pc:sldLayoutMk cId="3335701247" sldId="2147483681"/>
          </pc:sldLayoutMkLst>
        </pc:sldLayoutChg>
        <pc:sldLayoutChg chg="del">
          <pc:chgData name="ong si" userId="f7666c311d02ea20" providerId="LiveId" clId="{548330D4-90A6-4092-AE3C-8C3C93D766DE}" dt="2025-12-25T16:46:39.687" v="0" actId="47"/>
          <pc:sldLayoutMkLst>
            <pc:docMk/>
            <pc:sldMasterMk cId="3562438514" sldId="2147483673"/>
            <pc:sldLayoutMk cId="195113852" sldId="2147483682"/>
          </pc:sldLayoutMkLst>
        </pc:sldLayoutChg>
        <pc:sldLayoutChg chg="del">
          <pc:chgData name="ong si" userId="f7666c311d02ea20" providerId="LiveId" clId="{548330D4-90A6-4092-AE3C-8C3C93D766DE}" dt="2025-12-25T16:46:39.687" v="0" actId="47"/>
          <pc:sldLayoutMkLst>
            <pc:docMk/>
            <pc:sldMasterMk cId="3562438514" sldId="2147483673"/>
            <pc:sldLayoutMk cId="769250096" sldId="2147483683"/>
          </pc:sldLayoutMkLst>
        </pc:sldLayoutChg>
        <pc:sldLayoutChg chg="del">
          <pc:chgData name="ong si" userId="f7666c311d02ea20" providerId="LiveId" clId="{548330D4-90A6-4092-AE3C-8C3C93D766DE}" dt="2025-12-25T16:46:39.687" v="0" actId="47"/>
          <pc:sldLayoutMkLst>
            <pc:docMk/>
            <pc:sldMasterMk cId="3562438514" sldId="2147483673"/>
            <pc:sldLayoutMk cId="1309541327" sldId="2147483684"/>
          </pc:sldLayoutMkLst>
        </pc:sldLayoutChg>
        <pc:sldLayoutChg chg="del">
          <pc:chgData name="ong si" userId="f7666c311d02ea20" providerId="LiveId" clId="{548330D4-90A6-4092-AE3C-8C3C93D766DE}" dt="2025-12-25T16:46:39.687" v="0" actId="47"/>
          <pc:sldLayoutMkLst>
            <pc:docMk/>
            <pc:sldMasterMk cId="3562438514" sldId="2147483673"/>
            <pc:sldLayoutMk cId="3397609693" sldId="214748368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A59747-1475-4F6C-8D1F-B0DA6EF5CB79}" type="datetimeFigureOut">
              <a:rPr lang="en-US" smtClean="0"/>
              <a:t>12/25/2025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4D40F6-0835-4C85-B131-71BEF3368BA0}" type="slidenum">
              <a:rPr lang="en-US" smtClean="0"/>
              <a:t>‹#›</a:t>
            </a:fld>
            <a:endParaRPr lang="en-US"/>
          </a:p>
        </p:txBody>
      </p:sp>
    </p:spTree>
    <p:extLst>
      <p:ext uri="{BB962C8B-B14F-4D97-AF65-F5344CB8AC3E}">
        <p14:creationId xmlns:p14="http://schemas.microsoft.com/office/powerpoint/2010/main" val="1685228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D40F6-0835-4C85-B131-71BEF3368BA0}" type="slidenum">
              <a:rPr lang="en-US" smtClean="0"/>
              <a:t>18</a:t>
            </a:fld>
            <a:endParaRPr lang="en-US"/>
          </a:p>
        </p:txBody>
      </p:sp>
    </p:spTree>
    <p:extLst>
      <p:ext uri="{BB962C8B-B14F-4D97-AF65-F5344CB8AC3E}">
        <p14:creationId xmlns:p14="http://schemas.microsoft.com/office/powerpoint/2010/main" val="3781264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D40F6-0835-4C85-B131-71BEF3368BA0}" type="slidenum">
              <a:rPr lang="en-US" smtClean="0"/>
              <a:t>19</a:t>
            </a:fld>
            <a:endParaRPr lang="en-US"/>
          </a:p>
        </p:txBody>
      </p:sp>
    </p:spTree>
    <p:extLst>
      <p:ext uri="{BB962C8B-B14F-4D97-AF65-F5344CB8AC3E}">
        <p14:creationId xmlns:p14="http://schemas.microsoft.com/office/powerpoint/2010/main" val="627930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D40F6-0835-4C85-B131-71BEF3368BA0}" type="slidenum">
              <a:rPr lang="en-US" smtClean="0"/>
              <a:t>20</a:t>
            </a:fld>
            <a:endParaRPr lang="en-US"/>
          </a:p>
        </p:txBody>
      </p:sp>
    </p:spTree>
    <p:extLst>
      <p:ext uri="{BB962C8B-B14F-4D97-AF65-F5344CB8AC3E}">
        <p14:creationId xmlns:p14="http://schemas.microsoft.com/office/powerpoint/2010/main" val="2734534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D40F6-0835-4C85-B131-71BEF3368BA0}" type="slidenum">
              <a:rPr lang="en-US" smtClean="0"/>
              <a:t>21</a:t>
            </a:fld>
            <a:endParaRPr lang="en-US"/>
          </a:p>
        </p:txBody>
      </p:sp>
    </p:spTree>
    <p:extLst>
      <p:ext uri="{BB962C8B-B14F-4D97-AF65-F5344CB8AC3E}">
        <p14:creationId xmlns:p14="http://schemas.microsoft.com/office/powerpoint/2010/main" val="3284943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02D4C-2E38-A252-DBCA-599EB70D41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7CBB27-C7C0-6A55-48E7-AC3EEED87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AB7096-823B-B960-1FE1-3D4D1B1C1716}"/>
              </a:ext>
            </a:extLst>
          </p:cNvPr>
          <p:cNvSpPr>
            <a:spLocks noGrp="1"/>
          </p:cNvSpPr>
          <p:nvPr>
            <p:ph type="dt" sz="half" idx="10"/>
          </p:nvPr>
        </p:nvSpPr>
        <p:spPr/>
        <p:txBody>
          <a:bodyPr/>
          <a:lstStyle/>
          <a:p>
            <a:fld id="{13F1E3B5-55C7-4C3E-8F2F-999AF6057039}" type="datetimeFigureOut">
              <a:rPr lang="en-US" smtClean="0"/>
              <a:t>12/25/2025</a:t>
            </a:fld>
            <a:endParaRPr lang="en-US"/>
          </a:p>
        </p:txBody>
      </p:sp>
      <p:sp>
        <p:nvSpPr>
          <p:cNvPr id="5" name="Footer Placeholder 4">
            <a:extLst>
              <a:ext uri="{FF2B5EF4-FFF2-40B4-BE49-F238E27FC236}">
                <a16:creationId xmlns:a16="http://schemas.microsoft.com/office/drawing/2014/main" id="{A4842003-E85A-41A7-FC2D-02666C8DB9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B22E7-7604-B74C-CD22-8DDC625293E6}"/>
              </a:ext>
            </a:extLst>
          </p:cNvPr>
          <p:cNvSpPr>
            <a:spLocks noGrp="1"/>
          </p:cNvSpPr>
          <p:nvPr>
            <p:ph type="sldNum" sz="quarter" idx="12"/>
          </p:nvPr>
        </p:nvSpPr>
        <p:spPr/>
        <p:txBody>
          <a:bodyPr/>
          <a:lstStyle/>
          <a:p>
            <a:fld id="{ED9CC729-5570-45E4-A916-6D3456EBBB1A}" type="slidenum">
              <a:rPr lang="en-US" smtClean="0"/>
              <a:t>‹#›</a:t>
            </a:fld>
            <a:endParaRPr lang="en-US"/>
          </a:p>
        </p:txBody>
      </p:sp>
    </p:spTree>
    <p:extLst>
      <p:ext uri="{BB962C8B-B14F-4D97-AF65-F5344CB8AC3E}">
        <p14:creationId xmlns:p14="http://schemas.microsoft.com/office/powerpoint/2010/main" val="225605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2452-5049-73BF-3D7E-4EBA84BE9B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3AC35B-C00E-4F01-DA57-E4CF4EF5A4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9AC578-11F8-3911-D48F-5457EEF61B48}"/>
              </a:ext>
            </a:extLst>
          </p:cNvPr>
          <p:cNvSpPr>
            <a:spLocks noGrp="1"/>
          </p:cNvSpPr>
          <p:nvPr>
            <p:ph type="dt" sz="half" idx="10"/>
          </p:nvPr>
        </p:nvSpPr>
        <p:spPr/>
        <p:txBody>
          <a:bodyPr/>
          <a:lstStyle/>
          <a:p>
            <a:fld id="{13F1E3B5-55C7-4C3E-8F2F-999AF6057039}" type="datetimeFigureOut">
              <a:rPr lang="en-US" smtClean="0"/>
              <a:t>12/25/2025</a:t>
            </a:fld>
            <a:endParaRPr lang="en-US"/>
          </a:p>
        </p:txBody>
      </p:sp>
      <p:sp>
        <p:nvSpPr>
          <p:cNvPr id="5" name="Footer Placeholder 4">
            <a:extLst>
              <a:ext uri="{FF2B5EF4-FFF2-40B4-BE49-F238E27FC236}">
                <a16:creationId xmlns:a16="http://schemas.microsoft.com/office/drawing/2014/main" id="{267D173C-B919-D5A7-7D5C-D33A6D2DBC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6E70E5-59F7-4F57-76EC-E77610CCA676}"/>
              </a:ext>
            </a:extLst>
          </p:cNvPr>
          <p:cNvSpPr>
            <a:spLocks noGrp="1"/>
          </p:cNvSpPr>
          <p:nvPr>
            <p:ph type="sldNum" sz="quarter" idx="12"/>
          </p:nvPr>
        </p:nvSpPr>
        <p:spPr/>
        <p:txBody>
          <a:bodyPr/>
          <a:lstStyle/>
          <a:p>
            <a:fld id="{ED9CC729-5570-45E4-A916-6D3456EBBB1A}" type="slidenum">
              <a:rPr lang="en-US" smtClean="0"/>
              <a:t>‹#›</a:t>
            </a:fld>
            <a:endParaRPr lang="en-US"/>
          </a:p>
        </p:txBody>
      </p:sp>
    </p:spTree>
    <p:extLst>
      <p:ext uri="{BB962C8B-B14F-4D97-AF65-F5344CB8AC3E}">
        <p14:creationId xmlns:p14="http://schemas.microsoft.com/office/powerpoint/2010/main" val="2236637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EEC63A-2C83-ADF3-E29F-12ED209FCB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6E851F-721A-AA44-4477-556B79F139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CF42A-65EA-667C-95B8-8D0536D451F9}"/>
              </a:ext>
            </a:extLst>
          </p:cNvPr>
          <p:cNvSpPr>
            <a:spLocks noGrp="1"/>
          </p:cNvSpPr>
          <p:nvPr>
            <p:ph type="dt" sz="half" idx="10"/>
          </p:nvPr>
        </p:nvSpPr>
        <p:spPr/>
        <p:txBody>
          <a:bodyPr/>
          <a:lstStyle/>
          <a:p>
            <a:fld id="{13F1E3B5-55C7-4C3E-8F2F-999AF6057039}" type="datetimeFigureOut">
              <a:rPr lang="en-US" smtClean="0"/>
              <a:t>12/25/2025</a:t>
            </a:fld>
            <a:endParaRPr lang="en-US"/>
          </a:p>
        </p:txBody>
      </p:sp>
      <p:sp>
        <p:nvSpPr>
          <p:cNvPr id="5" name="Footer Placeholder 4">
            <a:extLst>
              <a:ext uri="{FF2B5EF4-FFF2-40B4-BE49-F238E27FC236}">
                <a16:creationId xmlns:a16="http://schemas.microsoft.com/office/drawing/2014/main" id="{A144632C-E220-082C-13C8-CCE6629DB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301810-6E11-12E2-AC15-8B2E3542F050}"/>
              </a:ext>
            </a:extLst>
          </p:cNvPr>
          <p:cNvSpPr>
            <a:spLocks noGrp="1"/>
          </p:cNvSpPr>
          <p:nvPr>
            <p:ph type="sldNum" sz="quarter" idx="12"/>
          </p:nvPr>
        </p:nvSpPr>
        <p:spPr/>
        <p:txBody>
          <a:bodyPr/>
          <a:lstStyle/>
          <a:p>
            <a:fld id="{ED9CC729-5570-45E4-A916-6D3456EBBB1A}" type="slidenum">
              <a:rPr lang="en-US" smtClean="0"/>
              <a:t>‹#›</a:t>
            </a:fld>
            <a:endParaRPr lang="en-US"/>
          </a:p>
        </p:txBody>
      </p:sp>
    </p:spTree>
    <p:extLst>
      <p:ext uri="{BB962C8B-B14F-4D97-AF65-F5344CB8AC3E}">
        <p14:creationId xmlns:p14="http://schemas.microsoft.com/office/powerpoint/2010/main" val="1651652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5002D22-6276-9150-4DE1-BE95E85759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9" name="图片 8">
            <a:extLst>
              <a:ext uri="{FF2B5EF4-FFF2-40B4-BE49-F238E27FC236}">
                <a16:creationId xmlns:a16="http://schemas.microsoft.com/office/drawing/2014/main" id="{04664426-C1AE-62C3-8BB8-D0DEC9D8A4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937"/>
          <a:stretch/>
        </p:blipFill>
        <p:spPr>
          <a:xfrm>
            <a:off x="0" y="1280886"/>
            <a:ext cx="12192000" cy="5577114"/>
          </a:xfrm>
          <a:prstGeom prst="rect">
            <a:avLst/>
          </a:prstGeom>
        </p:spPr>
      </p:pic>
      <p:pic>
        <p:nvPicPr>
          <p:cNvPr id="11" name="图片 10">
            <a:extLst>
              <a:ext uri="{FF2B5EF4-FFF2-40B4-BE49-F238E27FC236}">
                <a16:creationId xmlns:a16="http://schemas.microsoft.com/office/drawing/2014/main" id="{D2F2D7F1-835A-3AE1-092D-2A441135EE6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6032" r="16270"/>
          <a:stretch/>
        </p:blipFill>
        <p:spPr>
          <a:xfrm>
            <a:off x="519340" y="534151"/>
            <a:ext cx="9253310" cy="5805714"/>
          </a:xfrm>
          <a:prstGeom prst="rect">
            <a:avLst/>
          </a:prstGeom>
        </p:spPr>
      </p:pic>
      <p:pic>
        <p:nvPicPr>
          <p:cNvPr id="15" name="图片 14">
            <a:extLst>
              <a:ext uri="{FF2B5EF4-FFF2-40B4-BE49-F238E27FC236}">
                <a16:creationId xmlns:a16="http://schemas.microsoft.com/office/drawing/2014/main" id="{E8C0CC86-6315-0F7C-0647-71373FEA22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3070" y="765778"/>
            <a:ext cx="8705850" cy="5326443"/>
          </a:xfrm>
          <a:prstGeom prst="rect">
            <a:avLst/>
          </a:prstGeom>
        </p:spPr>
      </p:pic>
      <p:pic>
        <p:nvPicPr>
          <p:cNvPr id="19" name="图片 18">
            <a:extLst>
              <a:ext uri="{FF2B5EF4-FFF2-40B4-BE49-F238E27FC236}">
                <a16:creationId xmlns:a16="http://schemas.microsoft.com/office/drawing/2014/main" id="{94F1BE08-5BD4-E862-57CF-2CD2EAF6137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76851" y="6038032"/>
            <a:ext cx="2812345" cy="819967"/>
          </a:xfrm>
          <a:prstGeom prst="rect">
            <a:avLst/>
          </a:prstGeom>
        </p:spPr>
      </p:pic>
      <p:pic>
        <p:nvPicPr>
          <p:cNvPr id="25" name="图片 24">
            <a:extLst>
              <a:ext uri="{FF2B5EF4-FFF2-40B4-BE49-F238E27FC236}">
                <a16:creationId xmlns:a16="http://schemas.microsoft.com/office/drawing/2014/main" id="{3DC89162-F4B7-E919-C7AC-C931551C3C6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0128" r="94834"/>
          <a:stretch/>
        </p:blipFill>
        <p:spPr>
          <a:xfrm>
            <a:off x="299074" y="4047668"/>
            <a:ext cx="629840" cy="854372"/>
          </a:xfrm>
          <a:prstGeom prst="rect">
            <a:avLst/>
          </a:prstGeom>
        </p:spPr>
      </p:pic>
      <p:pic>
        <p:nvPicPr>
          <p:cNvPr id="26" name="图片 25">
            <a:extLst>
              <a:ext uri="{FF2B5EF4-FFF2-40B4-BE49-F238E27FC236}">
                <a16:creationId xmlns:a16="http://schemas.microsoft.com/office/drawing/2014/main" id="{A91DD771-36B1-9A4D-72BD-1F184F1E4BD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58125" t="35726" b="-1"/>
          <a:stretch/>
        </p:blipFill>
        <p:spPr>
          <a:xfrm>
            <a:off x="6337198" y="3701687"/>
            <a:ext cx="4645127" cy="2514355"/>
          </a:xfrm>
          <a:prstGeom prst="rect">
            <a:avLst/>
          </a:prstGeom>
        </p:spPr>
      </p:pic>
      <p:pic>
        <p:nvPicPr>
          <p:cNvPr id="28" name="图片 27">
            <a:extLst>
              <a:ext uri="{FF2B5EF4-FFF2-40B4-BE49-F238E27FC236}">
                <a16:creationId xmlns:a16="http://schemas.microsoft.com/office/drawing/2014/main" id="{B2A2D41B-5DE9-720D-C726-1253245C9C7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90824" t="-438" b="74016"/>
          <a:stretch/>
        </p:blipFill>
        <p:spPr>
          <a:xfrm>
            <a:off x="7903503" y="1263444"/>
            <a:ext cx="1017839" cy="1033596"/>
          </a:xfrm>
          <a:prstGeom prst="rect">
            <a:avLst/>
          </a:prstGeom>
        </p:spPr>
      </p:pic>
      <p:sp>
        <p:nvSpPr>
          <p:cNvPr id="2" name="Title 1">
            <a:extLst>
              <a:ext uri="{FF2B5EF4-FFF2-40B4-BE49-F238E27FC236}">
                <a16:creationId xmlns:a16="http://schemas.microsoft.com/office/drawing/2014/main" id="{FE4915C3-9529-7B90-F222-E3396C6C97E8}"/>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lumMod val="50000"/>
                  </a:schemeClr>
                </a:solidFill>
                <a:latin typeface="#9Slide07 HoneyCream" pitchFamily="2" charset="0"/>
              </a:rPr>
              <a:t>Măng</a:t>
            </a:r>
            <a:r>
              <a:rPr lang="en-US" sz="2000" b="0" dirty="0">
                <a:solidFill>
                  <a:schemeClr val="bg1">
                    <a:lumMod val="50000"/>
                  </a:schemeClr>
                </a:solidFill>
                <a:latin typeface="#9Slide07 HoneyCream" pitchFamily="2" charset="0"/>
              </a:rPr>
              <a:t> Non</a:t>
            </a:r>
          </a:p>
        </p:txBody>
      </p:sp>
      <p:sp>
        <p:nvSpPr>
          <p:cNvPr id="3" name="Title 1">
            <a:extLst>
              <a:ext uri="{FF2B5EF4-FFF2-40B4-BE49-F238E27FC236}">
                <a16:creationId xmlns:a16="http://schemas.microsoft.com/office/drawing/2014/main" id="{9A475A67-3443-12FE-E0B1-AAAC3AEDD181}"/>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1">
                    <a:lumMod val="50000"/>
                  </a:schemeClr>
                </a:solidFill>
                <a:latin typeface="#9Slide07 HoneyCream" pitchFamily="2" charset="0"/>
              </a:rPr>
              <a:t>Măng</a:t>
            </a:r>
            <a:r>
              <a:rPr lang="en-US" sz="1800" b="0" dirty="0">
                <a:solidFill>
                  <a:schemeClr val="bg1">
                    <a:lumMod val="50000"/>
                  </a:schemeClr>
                </a:solidFill>
                <a:latin typeface="#9Slide07 HoneyCream" pitchFamily="2" charset="0"/>
              </a:rPr>
              <a:t> Non</a:t>
            </a:r>
          </a:p>
        </p:txBody>
      </p:sp>
    </p:spTree>
    <p:extLst>
      <p:ext uri="{BB962C8B-B14F-4D97-AF65-F5344CB8AC3E}">
        <p14:creationId xmlns:p14="http://schemas.microsoft.com/office/powerpoint/2010/main" val="1424452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5002D22-6276-9150-4DE1-BE95E85759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9" name="图片 8">
            <a:extLst>
              <a:ext uri="{FF2B5EF4-FFF2-40B4-BE49-F238E27FC236}">
                <a16:creationId xmlns:a16="http://schemas.microsoft.com/office/drawing/2014/main" id="{04664426-C1AE-62C3-8BB8-D0DEC9D8A4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937"/>
          <a:stretch/>
        </p:blipFill>
        <p:spPr>
          <a:xfrm>
            <a:off x="0" y="1280886"/>
            <a:ext cx="12192000" cy="5577114"/>
          </a:xfrm>
          <a:prstGeom prst="rect">
            <a:avLst/>
          </a:prstGeom>
        </p:spPr>
      </p:pic>
      <p:pic>
        <p:nvPicPr>
          <p:cNvPr id="11" name="图片 10">
            <a:extLst>
              <a:ext uri="{FF2B5EF4-FFF2-40B4-BE49-F238E27FC236}">
                <a16:creationId xmlns:a16="http://schemas.microsoft.com/office/drawing/2014/main" id="{D2F2D7F1-835A-3AE1-092D-2A441135EE6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6032" r="16270"/>
          <a:stretch/>
        </p:blipFill>
        <p:spPr>
          <a:xfrm>
            <a:off x="519340" y="534151"/>
            <a:ext cx="9253310" cy="5805714"/>
          </a:xfrm>
          <a:prstGeom prst="rect">
            <a:avLst/>
          </a:prstGeom>
        </p:spPr>
      </p:pic>
      <p:pic>
        <p:nvPicPr>
          <p:cNvPr id="15" name="图片 14">
            <a:extLst>
              <a:ext uri="{FF2B5EF4-FFF2-40B4-BE49-F238E27FC236}">
                <a16:creationId xmlns:a16="http://schemas.microsoft.com/office/drawing/2014/main" id="{E8C0CC86-6315-0F7C-0647-71373FEA22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3070" y="765778"/>
            <a:ext cx="8705850" cy="5326443"/>
          </a:xfrm>
          <a:prstGeom prst="rect">
            <a:avLst/>
          </a:prstGeom>
        </p:spPr>
      </p:pic>
      <p:pic>
        <p:nvPicPr>
          <p:cNvPr id="19" name="图片 18">
            <a:extLst>
              <a:ext uri="{FF2B5EF4-FFF2-40B4-BE49-F238E27FC236}">
                <a16:creationId xmlns:a16="http://schemas.microsoft.com/office/drawing/2014/main" id="{94F1BE08-5BD4-E862-57CF-2CD2EAF6137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76851" y="6038032"/>
            <a:ext cx="2812345" cy="819967"/>
          </a:xfrm>
          <a:prstGeom prst="rect">
            <a:avLst/>
          </a:prstGeom>
        </p:spPr>
      </p:pic>
      <p:pic>
        <p:nvPicPr>
          <p:cNvPr id="25" name="图片 24">
            <a:extLst>
              <a:ext uri="{FF2B5EF4-FFF2-40B4-BE49-F238E27FC236}">
                <a16:creationId xmlns:a16="http://schemas.microsoft.com/office/drawing/2014/main" id="{3DC89162-F4B7-E919-C7AC-C931551C3C6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0128" r="94834"/>
          <a:stretch/>
        </p:blipFill>
        <p:spPr>
          <a:xfrm>
            <a:off x="299074" y="4047668"/>
            <a:ext cx="629840" cy="854372"/>
          </a:xfrm>
          <a:prstGeom prst="rect">
            <a:avLst/>
          </a:prstGeom>
        </p:spPr>
      </p:pic>
      <p:pic>
        <p:nvPicPr>
          <p:cNvPr id="26" name="图片 25">
            <a:extLst>
              <a:ext uri="{FF2B5EF4-FFF2-40B4-BE49-F238E27FC236}">
                <a16:creationId xmlns:a16="http://schemas.microsoft.com/office/drawing/2014/main" id="{A91DD771-36B1-9A4D-72BD-1F184F1E4BD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58125" t="35726" b="-1"/>
          <a:stretch/>
        </p:blipFill>
        <p:spPr>
          <a:xfrm>
            <a:off x="6337198" y="3701687"/>
            <a:ext cx="4645127" cy="2514355"/>
          </a:xfrm>
          <a:prstGeom prst="rect">
            <a:avLst/>
          </a:prstGeom>
        </p:spPr>
      </p:pic>
      <p:pic>
        <p:nvPicPr>
          <p:cNvPr id="28" name="图片 27">
            <a:extLst>
              <a:ext uri="{FF2B5EF4-FFF2-40B4-BE49-F238E27FC236}">
                <a16:creationId xmlns:a16="http://schemas.microsoft.com/office/drawing/2014/main" id="{B2A2D41B-5DE9-720D-C726-1253245C9C7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90824" t="-438" b="74016"/>
          <a:stretch/>
        </p:blipFill>
        <p:spPr>
          <a:xfrm>
            <a:off x="7903503" y="1263444"/>
            <a:ext cx="1017839" cy="1033596"/>
          </a:xfrm>
          <a:prstGeom prst="rect">
            <a:avLst/>
          </a:prstGeom>
        </p:spPr>
      </p:pic>
      <p:sp>
        <p:nvSpPr>
          <p:cNvPr id="2" name="Title 1">
            <a:extLst>
              <a:ext uri="{FF2B5EF4-FFF2-40B4-BE49-F238E27FC236}">
                <a16:creationId xmlns:a16="http://schemas.microsoft.com/office/drawing/2014/main" id="{FE4915C3-9529-7B90-F222-E3396C6C97E8}"/>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lumMod val="50000"/>
                  </a:schemeClr>
                </a:solidFill>
                <a:latin typeface="#9Slide07 HoneyCream" pitchFamily="2" charset="0"/>
              </a:rPr>
              <a:t>Măng</a:t>
            </a:r>
            <a:r>
              <a:rPr lang="en-US" sz="2000" b="0" dirty="0">
                <a:solidFill>
                  <a:schemeClr val="bg1">
                    <a:lumMod val="50000"/>
                  </a:schemeClr>
                </a:solidFill>
                <a:latin typeface="#9Slide07 HoneyCream" pitchFamily="2" charset="0"/>
              </a:rPr>
              <a:t> Non</a:t>
            </a:r>
          </a:p>
        </p:txBody>
      </p:sp>
      <p:sp>
        <p:nvSpPr>
          <p:cNvPr id="3" name="Title 1">
            <a:extLst>
              <a:ext uri="{FF2B5EF4-FFF2-40B4-BE49-F238E27FC236}">
                <a16:creationId xmlns:a16="http://schemas.microsoft.com/office/drawing/2014/main" id="{9A475A67-3443-12FE-E0B1-AAAC3AEDD181}"/>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1">
                    <a:lumMod val="50000"/>
                  </a:schemeClr>
                </a:solidFill>
                <a:latin typeface="#9Slide07 HoneyCream" pitchFamily="2" charset="0"/>
              </a:rPr>
              <a:t>Măng</a:t>
            </a:r>
            <a:r>
              <a:rPr lang="en-US" sz="1800" b="0" dirty="0">
                <a:solidFill>
                  <a:schemeClr val="bg1">
                    <a:lumMod val="50000"/>
                  </a:schemeClr>
                </a:solidFill>
                <a:latin typeface="#9Slide07 HoneyCream" pitchFamily="2" charset="0"/>
              </a:rPr>
              <a:t> Non</a:t>
            </a:r>
          </a:p>
        </p:txBody>
      </p:sp>
    </p:spTree>
    <p:extLst>
      <p:ext uri="{BB962C8B-B14F-4D97-AF65-F5344CB8AC3E}">
        <p14:creationId xmlns:p14="http://schemas.microsoft.com/office/powerpoint/2010/main" val="2106736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FCC4C3A1-DE81-D389-A1F1-369370B809F6}"/>
              </a:ext>
            </a:extLst>
          </p:cNvPr>
          <p:cNvGrpSpPr/>
          <p:nvPr userDrawn="1"/>
        </p:nvGrpSpPr>
        <p:grpSpPr>
          <a:xfrm>
            <a:off x="0" y="0"/>
            <a:ext cx="12192000" cy="6858000"/>
            <a:chOff x="0" y="0"/>
            <a:chExt cx="12192000" cy="6858000"/>
          </a:xfrm>
        </p:grpSpPr>
        <p:pic>
          <p:nvPicPr>
            <p:cNvPr id="12" name="图片 11">
              <a:extLst>
                <a:ext uri="{FF2B5EF4-FFF2-40B4-BE49-F238E27FC236}">
                  <a16:creationId xmlns:a16="http://schemas.microsoft.com/office/drawing/2014/main" id="{0E73886A-8B2B-8990-4A15-BAB82A95D6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13" name="图片 12">
              <a:extLst>
                <a:ext uri="{FF2B5EF4-FFF2-40B4-BE49-F238E27FC236}">
                  <a16:creationId xmlns:a16="http://schemas.microsoft.com/office/drawing/2014/main" id="{B13E4331-D993-A55D-16AE-EFF6F9B3DB26}"/>
                </a:ext>
              </a:extLst>
            </p:cNvPr>
            <p:cNvPicPr>
              <a:picLocks noChangeAspect="1"/>
            </p:cNvPicPr>
            <p:nvPr/>
          </p:nvPicPr>
          <p:blipFill rotWithShape="1">
            <a:blip r:embed="rId2">
              <a:extLst>
                <a:ext uri="{28A0092B-C50C-407E-A947-70E740481C1C}">
                  <a14:useLocalDpi xmlns:a14="http://schemas.microsoft.com/office/drawing/2010/main" val="0"/>
                </a:ext>
              </a:extLst>
            </a:blip>
            <a:srcRect b="3937"/>
            <a:stretch/>
          </p:blipFill>
          <p:spPr>
            <a:xfrm>
              <a:off x="0" y="1280886"/>
              <a:ext cx="12192000" cy="5577114"/>
            </a:xfrm>
            <a:prstGeom prst="rect">
              <a:avLst/>
            </a:prstGeom>
          </p:spPr>
        </p:pic>
        <p:pic>
          <p:nvPicPr>
            <p:cNvPr id="14" name="图片 13">
              <a:extLst>
                <a:ext uri="{FF2B5EF4-FFF2-40B4-BE49-F238E27FC236}">
                  <a16:creationId xmlns:a16="http://schemas.microsoft.com/office/drawing/2014/main" id="{974C4985-5F1F-EB23-8870-667568606C39}"/>
                </a:ext>
              </a:extLst>
            </p:cNvPr>
            <p:cNvPicPr>
              <a:picLocks noChangeAspect="1"/>
            </p:cNvPicPr>
            <p:nvPr/>
          </p:nvPicPr>
          <p:blipFill rotWithShape="1">
            <a:blip r:embed="rId3">
              <a:extLst>
                <a:ext uri="{28A0092B-C50C-407E-A947-70E740481C1C}">
                  <a14:useLocalDpi xmlns:a14="http://schemas.microsoft.com/office/drawing/2010/main" val="0"/>
                </a:ext>
              </a:extLst>
            </a:blip>
            <a:srcRect l="15706" t="44" r="6968" b="947"/>
            <a:stretch/>
          </p:blipFill>
          <p:spPr>
            <a:xfrm>
              <a:off x="377371" y="318841"/>
              <a:ext cx="11437257" cy="6220316"/>
            </a:xfrm>
            <a:prstGeom prst="rect">
              <a:avLst/>
            </a:prstGeom>
          </p:spPr>
        </p:pic>
        <p:sp>
          <p:nvSpPr>
            <p:cNvPr id="15" name="矩形 14">
              <a:extLst>
                <a:ext uri="{FF2B5EF4-FFF2-40B4-BE49-F238E27FC236}">
                  <a16:creationId xmlns:a16="http://schemas.microsoft.com/office/drawing/2014/main" id="{7C0BB851-2970-188E-8136-A3D699B9B7FC}"/>
                </a:ext>
              </a:extLst>
            </p:cNvPr>
            <p:cNvSpPr/>
            <p:nvPr/>
          </p:nvSpPr>
          <p:spPr>
            <a:xfrm>
              <a:off x="552565" y="487967"/>
              <a:ext cx="11086870" cy="5882065"/>
            </a:xfrm>
            <a:prstGeom prst="rect">
              <a:avLst/>
            </a:prstGeom>
            <a:solidFill>
              <a:schemeClr val="bg1"/>
            </a:solidFill>
            <a:ln w="6350">
              <a:solidFill>
                <a:srgbClr val="6B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庞门正道标题体" panose="02010600030101010101" pitchFamily="2" charset="-122"/>
                <a:ea typeface="庞门正道标题体" panose="02010600030101010101" pitchFamily="2" charset="-122"/>
              </a:endParaRPr>
            </a:p>
          </p:txBody>
        </p:sp>
      </p:grpSp>
      <p:pic>
        <p:nvPicPr>
          <p:cNvPr id="7" name="图片 6">
            <a:extLst>
              <a:ext uri="{FF2B5EF4-FFF2-40B4-BE49-F238E27FC236}">
                <a16:creationId xmlns:a16="http://schemas.microsoft.com/office/drawing/2014/main" id="{8999BD27-AD00-8596-CD47-EC360DD6D47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7429" y="6291953"/>
            <a:ext cx="1938052" cy="565058"/>
          </a:xfrm>
          <a:prstGeom prst="rect">
            <a:avLst/>
          </a:prstGeom>
        </p:spPr>
      </p:pic>
      <p:pic>
        <p:nvPicPr>
          <p:cNvPr id="8" name="图片 7">
            <a:extLst>
              <a:ext uri="{FF2B5EF4-FFF2-40B4-BE49-F238E27FC236}">
                <a16:creationId xmlns:a16="http://schemas.microsoft.com/office/drawing/2014/main" id="{1DBD64E3-8439-486C-957F-6B57D11E2D1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92512" t="69348"/>
          <a:stretch/>
        </p:blipFill>
        <p:spPr>
          <a:xfrm>
            <a:off x="11183257" y="5360733"/>
            <a:ext cx="830591" cy="1199078"/>
          </a:xfrm>
          <a:prstGeom prst="rect">
            <a:avLst/>
          </a:prstGeom>
        </p:spPr>
      </p:pic>
      <p:pic>
        <p:nvPicPr>
          <p:cNvPr id="9" name="图片 8">
            <a:extLst>
              <a:ext uri="{FF2B5EF4-FFF2-40B4-BE49-F238E27FC236}">
                <a16:creationId xmlns:a16="http://schemas.microsoft.com/office/drawing/2014/main" id="{850E1E5D-5960-A08A-78FB-B16422C682F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650" r="58125" b="38795"/>
          <a:stretch/>
        </p:blipFill>
        <p:spPr>
          <a:xfrm>
            <a:off x="176620" y="1041376"/>
            <a:ext cx="4172676" cy="2631486"/>
          </a:xfrm>
          <a:prstGeom prst="rect">
            <a:avLst/>
          </a:prstGeom>
        </p:spPr>
      </p:pic>
      <p:pic>
        <p:nvPicPr>
          <p:cNvPr id="10" name="图片 9">
            <a:extLst>
              <a:ext uri="{FF2B5EF4-FFF2-40B4-BE49-F238E27FC236}">
                <a16:creationId xmlns:a16="http://schemas.microsoft.com/office/drawing/2014/main" id="{3FBD2A16-2247-56B2-0562-4FA3C7E6933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90824" t="-438" b="74016"/>
          <a:stretch/>
        </p:blipFill>
        <p:spPr>
          <a:xfrm>
            <a:off x="9964486" y="859318"/>
            <a:ext cx="1017839" cy="1033596"/>
          </a:xfrm>
          <a:prstGeom prst="rect">
            <a:avLst/>
          </a:prstGeom>
        </p:spPr>
      </p:pic>
      <p:sp>
        <p:nvSpPr>
          <p:cNvPr id="2" name="Title 1">
            <a:extLst>
              <a:ext uri="{FF2B5EF4-FFF2-40B4-BE49-F238E27FC236}">
                <a16:creationId xmlns:a16="http://schemas.microsoft.com/office/drawing/2014/main" id="{31E95E36-2324-B7EB-8B9B-7F202ACADD8B}"/>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lumMod val="50000"/>
                  </a:schemeClr>
                </a:solidFill>
                <a:latin typeface="#9Slide07 HoneyCream" pitchFamily="2" charset="0"/>
              </a:rPr>
              <a:t>Măng</a:t>
            </a:r>
            <a:r>
              <a:rPr lang="en-US" sz="2000" b="0" dirty="0">
                <a:solidFill>
                  <a:schemeClr val="bg1">
                    <a:lumMod val="50000"/>
                  </a:schemeClr>
                </a:solidFill>
                <a:latin typeface="#9Slide07 HoneyCream" pitchFamily="2" charset="0"/>
              </a:rPr>
              <a:t> Non</a:t>
            </a:r>
          </a:p>
        </p:txBody>
      </p:sp>
      <p:sp>
        <p:nvSpPr>
          <p:cNvPr id="3" name="Title 1">
            <a:extLst>
              <a:ext uri="{FF2B5EF4-FFF2-40B4-BE49-F238E27FC236}">
                <a16:creationId xmlns:a16="http://schemas.microsoft.com/office/drawing/2014/main" id="{AFC6C7EE-5220-237C-1013-CAE8DB6E1F41}"/>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1">
                    <a:lumMod val="50000"/>
                  </a:schemeClr>
                </a:solidFill>
                <a:latin typeface="#9Slide07 HoneyCream" pitchFamily="2" charset="0"/>
              </a:rPr>
              <a:t>Măng</a:t>
            </a:r>
            <a:r>
              <a:rPr lang="en-US" sz="1800" b="0" dirty="0">
                <a:solidFill>
                  <a:schemeClr val="bg1">
                    <a:lumMod val="50000"/>
                  </a:schemeClr>
                </a:solidFill>
                <a:latin typeface="#9Slide07 HoneyCream" pitchFamily="2" charset="0"/>
              </a:rPr>
              <a:t> Non</a:t>
            </a:r>
          </a:p>
        </p:txBody>
      </p:sp>
    </p:spTree>
    <p:extLst>
      <p:ext uri="{BB962C8B-B14F-4D97-AF65-F5344CB8AC3E}">
        <p14:creationId xmlns:p14="http://schemas.microsoft.com/office/powerpoint/2010/main" val="2962372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FCC4C3A1-DE81-D389-A1F1-369370B809F6}"/>
              </a:ext>
            </a:extLst>
          </p:cNvPr>
          <p:cNvGrpSpPr/>
          <p:nvPr userDrawn="1"/>
        </p:nvGrpSpPr>
        <p:grpSpPr>
          <a:xfrm>
            <a:off x="0" y="0"/>
            <a:ext cx="12192000" cy="6858000"/>
            <a:chOff x="0" y="0"/>
            <a:chExt cx="12192000" cy="6858000"/>
          </a:xfrm>
        </p:grpSpPr>
        <p:pic>
          <p:nvPicPr>
            <p:cNvPr id="12" name="图片 11">
              <a:extLst>
                <a:ext uri="{FF2B5EF4-FFF2-40B4-BE49-F238E27FC236}">
                  <a16:creationId xmlns:a16="http://schemas.microsoft.com/office/drawing/2014/main" id="{0E73886A-8B2B-8990-4A15-BAB82A95D6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13" name="图片 12">
              <a:extLst>
                <a:ext uri="{FF2B5EF4-FFF2-40B4-BE49-F238E27FC236}">
                  <a16:creationId xmlns:a16="http://schemas.microsoft.com/office/drawing/2014/main" id="{B13E4331-D993-A55D-16AE-EFF6F9B3DB26}"/>
                </a:ext>
              </a:extLst>
            </p:cNvPr>
            <p:cNvPicPr>
              <a:picLocks noChangeAspect="1"/>
            </p:cNvPicPr>
            <p:nvPr/>
          </p:nvPicPr>
          <p:blipFill rotWithShape="1">
            <a:blip r:embed="rId2">
              <a:extLst>
                <a:ext uri="{28A0092B-C50C-407E-A947-70E740481C1C}">
                  <a14:useLocalDpi xmlns:a14="http://schemas.microsoft.com/office/drawing/2010/main" val="0"/>
                </a:ext>
              </a:extLst>
            </a:blip>
            <a:srcRect b="3937"/>
            <a:stretch/>
          </p:blipFill>
          <p:spPr>
            <a:xfrm>
              <a:off x="0" y="1280886"/>
              <a:ext cx="12192000" cy="5577114"/>
            </a:xfrm>
            <a:prstGeom prst="rect">
              <a:avLst/>
            </a:prstGeom>
          </p:spPr>
        </p:pic>
        <p:pic>
          <p:nvPicPr>
            <p:cNvPr id="14" name="图片 13">
              <a:extLst>
                <a:ext uri="{FF2B5EF4-FFF2-40B4-BE49-F238E27FC236}">
                  <a16:creationId xmlns:a16="http://schemas.microsoft.com/office/drawing/2014/main" id="{974C4985-5F1F-EB23-8870-667568606C39}"/>
                </a:ext>
              </a:extLst>
            </p:cNvPr>
            <p:cNvPicPr>
              <a:picLocks noChangeAspect="1"/>
            </p:cNvPicPr>
            <p:nvPr/>
          </p:nvPicPr>
          <p:blipFill rotWithShape="1">
            <a:blip r:embed="rId3">
              <a:extLst>
                <a:ext uri="{28A0092B-C50C-407E-A947-70E740481C1C}">
                  <a14:useLocalDpi xmlns:a14="http://schemas.microsoft.com/office/drawing/2010/main" val="0"/>
                </a:ext>
              </a:extLst>
            </a:blip>
            <a:srcRect l="15706" t="44" r="6968" b="947"/>
            <a:stretch/>
          </p:blipFill>
          <p:spPr>
            <a:xfrm>
              <a:off x="377371" y="318841"/>
              <a:ext cx="11437257" cy="6220316"/>
            </a:xfrm>
            <a:prstGeom prst="rect">
              <a:avLst/>
            </a:prstGeom>
          </p:spPr>
        </p:pic>
        <p:sp>
          <p:nvSpPr>
            <p:cNvPr id="15" name="矩形 14">
              <a:extLst>
                <a:ext uri="{FF2B5EF4-FFF2-40B4-BE49-F238E27FC236}">
                  <a16:creationId xmlns:a16="http://schemas.microsoft.com/office/drawing/2014/main" id="{7C0BB851-2970-188E-8136-A3D699B9B7FC}"/>
                </a:ext>
              </a:extLst>
            </p:cNvPr>
            <p:cNvSpPr/>
            <p:nvPr/>
          </p:nvSpPr>
          <p:spPr>
            <a:xfrm>
              <a:off x="552565" y="487967"/>
              <a:ext cx="11086870" cy="5882065"/>
            </a:xfrm>
            <a:prstGeom prst="rect">
              <a:avLst/>
            </a:prstGeom>
            <a:solidFill>
              <a:schemeClr val="bg1"/>
            </a:solidFill>
            <a:ln w="6350">
              <a:solidFill>
                <a:srgbClr val="6B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庞门正道标题体" panose="02010600030101010101" pitchFamily="2" charset="-122"/>
                <a:ea typeface="庞门正道标题体" panose="02010600030101010101" pitchFamily="2" charset="-122"/>
              </a:endParaRPr>
            </a:p>
          </p:txBody>
        </p:sp>
      </p:grpSp>
      <p:pic>
        <p:nvPicPr>
          <p:cNvPr id="7" name="图片 6">
            <a:extLst>
              <a:ext uri="{FF2B5EF4-FFF2-40B4-BE49-F238E27FC236}">
                <a16:creationId xmlns:a16="http://schemas.microsoft.com/office/drawing/2014/main" id="{8999BD27-AD00-8596-CD47-EC360DD6D47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7429" y="6291953"/>
            <a:ext cx="1938052" cy="565058"/>
          </a:xfrm>
          <a:prstGeom prst="rect">
            <a:avLst/>
          </a:prstGeom>
        </p:spPr>
      </p:pic>
      <p:pic>
        <p:nvPicPr>
          <p:cNvPr id="8" name="图片 7">
            <a:extLst>
              <a:ext uri="{FF2B5EF4-FFF2-40B4-BE49-F238E27FC236}">
                <a16:creationId xmlns:a16="http://schemas.microsoft.com/office/drawing/2014/main" id="{1DBD64E3-8439-486C-957F-6B57D11E2D1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92512" t="69348"/>
          <a:stretch/>
        </p:blipFill>
        <p:spPr>
          <a:xfrm>
            <a:off x="11183257" y="5360733"/>
            <a:ext cx="830591" cy="1199078"/>
          </a:xfrm>
          <a:prstGeom prst="rect">
            <a:avLst/>
          </a:prstGeom>
        </p:spPr>
      </p:pic>
      <p:pic>
        <p:nvPicPr>
          <p:cNvPr id="9" name="图片 8">
            <a:extLst>
              <a:ext uri="{FF2B5EF4-FFF2-40B4-BE49-F238E27FC236}">
                <a16:creationId xmlns:a16="http://schemas.microsoft.com/office/drawing/2014/main" id="{850E1E5D-5960-A08A-78FB-B16422C682F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650" r="58125" b="38795"/>
          <a:stretch/>
        </p:blipFill>
        <p:spPr>
          <a:xfrm>
            <a:off x="176620" y="1041376"/>
            <a:ext cx="4172676" cy="2631486"/>
          </a:xfrm>
          <a:prstGeom prst="rect">
            <a:avLst/>
          </a:prstGeom>
        </p:spPr>
      </p:pic>
      <p:pic>
        <p:nvPicPr>
          <p:cNvPr id="10" name="图片 9">
            <a:extLst>
              <a:ext uri="{FF2B5EF4-FFF2-40B4-BE49-F238E27FC236}">
                <a16:creationId xmlns:a16="http://schemas.microsoft.com/office/drawing/2014/main" id="{3FBD2A16-2247-56B2-0562-4FA3C7E6933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90824" t="-438" b="74016"/>
          <a:stretch/>
        </p:blipFill>
        <p:spPr>
          <a:xfrm>
            <a:off x="9964486" y="859318"/>
            <a:ext cx="1017839" cy="1033596"/>
          </a:xfrm>
          <a:prstGeom prst="rect">
            <a:avLst/>
          </a:prstGeom>
        </p:spPr>
      </p:pic>
      <p:sp>
        <p:nvSpPr>
          <p:cNvPr id="2" name="Title 1">
            <a:extLst>
              <a:ext uri="{FF2B5EF4-FFF2-40B4-BE49-F238E27FC236}">
                <a16:creationId xmlns:a16="http://schemas.microsoft.com/office/drawing/2014/main" id="{31E95E36-2324-B7EB-8B9B-7F202ACADD8B}"/>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lumMod val="50000"/>
                  </a:schemeClr>
                </a:solidFill>
                <a:latin typeface="#9Slide07 HoneyCream" pitchFamily="2" charset="0"/>
              </a:rPr>
              <a:t>Măng</a:t>
            </a:r>
            <a:r>
              <a:rPr lang="en-US" sz="2000" b="0" dirty="0">
                <a:solidFill>
                  <a:schemeClr val="bg1">
                    <a:lumMod val="50000"/>
                  </a:schemeClr>
                </a:solidFill>
                <a:latin typeface="#9Slide07 HoneyCream" pitchFamily="2" charset="0"/>
              </a:rPr>
              <a:t> Non</a:t>
            </a:r>
          </a:p>
        </p:txBody>
      </p:sp>
      <p:sp>
        <p:nvSpPr>
          <p:cNvPr id="3" name="Title 1">
            <a:extLst>
              <a:ext uri="{FF2B5EF4-FFF2-40B4-BE49-F238E27FC236}">
                <a16:creationId xmlns:a16="http://schemas.microsoft.com/office/drawing/2014/main" id="{AFC6C7EE-5220-237C-1013-CAE8DB6E1F41}"/>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1">
                    <a:lumMod val="50000"/>
                  </a:schemeClr>
                </a:solidFill>
                <a:latin typeface="#9Slide07 HoneyCream" pitchFamily="2" charset="0"/>
              </a:rPr>
              <a:t>Măng</a:t>
            </a:r>
            <a:r>
              <a:rPr lang="en-US" sz="1800" b="0" dirty="0">
                <a:solidFill>
                  <a:schemeClr val="bg1">
                    <a:lumMod val="50000"/>
                  </a:schemeClr>
                </a:solidFill>
                <a:latin typeface="#9Slide07 HoneyCream" pitchFamily="2" charset="0"/>
              </a:rPr>
              <a:t> Non</a:t>
            </a:r>
          </a:p>
        </p:txBody>
      </p:sp>
    </p:spTree>
    <p:extLst>
      <p:ext uri="{BB962C8B-B14F-4D97-AF65-F5344CB8AC3E}">
        <p14:creationId xmlns:p14="http://schemas.microsoft.com/office/powerpoint/2010/main" val="198481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53BA148-4FA5-731A-4F16-0AB9A1CE77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8" name="图片 7">
            <a:extLst>
              <a:ext uri="{FF2B5EF4-FFF2-40B4-BE49-F238E27FC236}">
                <a16:creationId xmlns:a16="http://schemas.microsoft.com/office/drawing/2014/main" id="{63F3C21A-A72B-2AAE-23FF-9914BB2CCB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937"/>
          <a:stretch/>
        </p:blipFill>
        <p:spPr>
          <a:xfrm>
            <a:off x="0" y="1280886"/>
            <a:ext cx="12192000" cy="5577114"/>
          </a:xfrm>
          <a:prstGeom prst="rect">
            <a:avLst/>
          </a:prstGeom>
        </p:spPr>
      </p:pic>
      <p:pic>
        <p:nvPicPr>
          <p:cNvPr id="9" name="图片 8">
            <a:extLst>
              <a:ext uri="{FF2B5EF4-FFF2-40B4-BE49-F238E27FC236}">
                <a16:creationId xmlns:a16="http://schemas.microsoft.com/office/drawing/2014/main" id="{6505B229-2180-F9F0-A18C-BF5C5E151B0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6032" r="16270"/>
          <a:stretch/>
        </p:blipFill>
        <p:spPr>
          <a:xfrm>
            <a:off x="519340" y="534151"/>
            <a:ext cx="9253310" cy="5805714"/>
          </a:xfrm>
          <a:prstGeom prst="rect">
            <a:avLst/>
          </a:prstGeom>
        </p:spPr>
      </p:pic>
      <p:pic>
        <p:nvPicPr>
          <p:cNvPr id="10" name="图片 9">
            <a:extLst>
              <a:ext uri="{FF2B5EF4-FFF2-40B4-BE49-F238E27FC236}">
                <a16:creationId xmlns:a16="http://schemas.microsoft.com/office/drawing/2014/main" id="{C825F598-D2FD-D4A2-6C04-8D4160DCD99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3070" y="765778"/>
            <a:ext cx="8705850" cy="5326443"/>
          </a:xfrm>
          <a:prstGeom prst="rect">
            <a:avLst/>
          </a:prstGeom>
        </p:spPr>
      </p:pic>
      <p:pic>
        <p:nvPicPr>
          <p:cNvPr id="11" name="图片 10">
            <a:extLst>
              <a:ext uri="{FF2B5EF4-FFF2-40B4-BE49-F238E27FC236}">
                <a16:creationId xmlns:a16="http://schemas.microsoft.com/office/drawing/2014/main" id="{A7AFB9F5-5D01-77BC-596B-3112335D4B9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76851" y="6038032"/>
            <a:ext cx="2812345" cy="819967"/>
          </a:xfrm>
          <a:prstGeom prst="rect">
            <a:avLst/>
          </a:prstGeom>
        </p:spPr>
      </p:pic>
      <p:pic>
        <p:nvPicPr>
          <p:cNvPr id="12" name="图片 11">
            <a:extLst>
              <a:ext uri="{FF2B5EF4-FFF2-40B4-BE49-F238E27FC236}">
                <a16:creationId xmlns:a16="http://schemas.microsoft.com/office/drawing/2014/main" id="{955AB6CC-094F-3B36-B8E7-01FCD397CF0D}"/>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71791" y="168440"/>
            <a:ext cx="1621289" cy="1046381"/>
          </a:xfrm>
          <a:prstGeom prst="rect">
            <a:avLst/>
          </a:prstGeom>
        </p:spPr>
      </p:pic>
      <p:pic>
        <p:nvPicPr>
          <p:cNvPr id="13" name="图片 12">
            <a:extLst>
              <a:ext uri="{FF2B5EF4-FFF2-40B4-BE49-F238E27FC236}">
                <a16:creationId xmlns:a16="http://schemas.microsoft.com/office/drawing/2014/main" id="{562C51B5-6F72-5A56-91AD-8706F133CFA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80128" r="94834"/>
          <a:stretch/>
        </p:blipFill>
        <p:spPr>
          <a:xfrm>
            <a:off x="297459" y="5017407"/>
            <a:ext cx="629840" cy="854372"/>
          </a:xfrm>
          <a:prstGeom prst="rect">
            <a:avLst/>
          </a:prstGeom>
        </p:spPr>
      </p:pic>
      <p:pic>
        <p:nvPicPr>
          <p:cNvPr id="16" name="图片 15">
            <a:extLst>
              <a:ext uri="{FF2B5EF4-FFF2-40B4-BE49-F238E27FC236}">
                <a16:creationId xmlns:a16="http://schemas.microsoft.com/office/drawing/2014/main" id="{C2BFE260-8ACF-B66F-3152-4685E247263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90824" t="-438" b="74016"/>
          <a:stretch/>
        </p:blipFill>
        <p:spPr>
          <a:xfrm>
            <a:off x="7903503" y="1263444"/>
            <a:ext cx="1017839" cy="1033596"/>
          </a:xfrm>
          <a:prstGeom prst="rect">
            <a:avLst/>
          </a:prstGeom>
        </p:spPr>
      </p:pic>
      <p:sp>
        <p:nvSpPr>
          <p:cNvPr id="2" name="Title 1">
            <a:extLst>
              <a:ext uri="{FF2B5EF4-FFF2-40B4-BE49-F238E27FC236}">
                <a16:creationId xmlns:a16="http://schemas.microsoft.com/office/drawing/2014/main" id="{94C91A8A-68B9-937D-7F16-8BD0624738C8}"/>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lumMod val="50000"/>
                  </a:schemeClr>
                </a:solidFill>
                <a:latin typeface="#9Slide07 HoneyCream" pitchFamily="2" charset="0"/>
              </a:rPr>
              <a:t>Măng</a:t>
            </a:r>
            <a:r>
              <a:rPr lang="en-US" sz="2000" b="0" dirty="0">
                <a:solidFill>
                  <a:schemeClr val="bg1">
                    <a:lumMod val="50000"/>
                  </a:schemeClr>
                </a:solidFill>
                <a:latin typeface="#9Slide07 HoneyCream" pitchFamily="2" charset="0"/>
              </a:rPr>
              <a:t> Non</a:t>
            </a:r>
          </a:p>
        </p:txBody>
      </p:sp>
      <p:sp>
        <p:nvSpPr>
          <p:cNvPr id="3" name="Title 1">
            <a:extLst>
              <a:ext uri="{FF2B5EF4-FFF2-40B4-BE49-F238E27FC236}">
                <a16:creationId xmlns:a16="http://schemas.microsoft.com/office/drawing/2014/main" id="{4A10D8BF-7B70-B510-68F3-B7D047D315B7}"/>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1">
                    <a:lumMod val="50000"/>
                  </a:schemeClr>
                </a:solidFill>
                <a:latin typeface="#9Slide07 HoneyCream" pitchFamily="2" charset="0"/>
              </a:rPr>
              <a:t>Măng</a:t>
            </a:r>
            <a:r>
              <a:rPr lang="en-US" sz="1800" b="0" dirty="0">
                <a:solidFill>
                  <a:schemeClr val="bg1">
                    <a:lumMod val="50000"/>
                  </a:schemeClr>
                </a:solidFill>
                <a:latin typeface="#9Slide07 HoneyCream" pitchFamily="2" charset="0"/>
              </a:rPr>
              <a:t> Non</a:t>
            </a:r>
          </a:p>
        </p:txBody>
      </p:sp>
    </p:spTree>
    <p:extLst>
      <p:ext uri="{BB962C8B-B14F-4D97-AF65-F5344CB8AC3E}">
        <p14:creationId xmlns:p14="http://schemas.microsoft.com/office/powerpoint/2010/main" val="1534246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749522-6017-2416-51B1-1CCE89530A3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8087E83-64B0-A96A-E76B-4C567D8C051C}"/>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6B8A5E4-C59F-60E5-1C81-3BD0BEC5F6EB}"/>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C0332DB-BE1F-1DD9-47B5-2166C8AF45DF}"/>
              </a:ext>
            </a:extLst>
          </p:cNvPr>
          <p:cNvSpPr>
            <a:spLocks noGrp="1"/>
          </p:cNvSpPr>
          <p:nvPr>
            <p:ph type="dt" sz="half" idx="10"/>
          </p:nvPr>
        </p:nvSpPr>
        <p:spPr>
          <a:xfrm>
            <a:off x="838200" y="6356350"/>
            <a:ext cx="2743200" cy="365125"/>
          </a:xfrm>
          <a:prstGeom prst="rect">
            <a:avLst/>
          </a:prstGeom>
        </p:spPr>
        <p:txBody>
          <a:bodyPr/>
          <a:lstStyle/>
          <a:p>
            <a:fld id="{1185D244-37C6-4115-9248-6FA6E08B65B6}"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9DCB0608-89B1-FE12-CC40-83CF548C875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AAC949E-1F51-5B06-4698-4201158EE94A}"/>
              </a:ext>
            </a:extLst>
          </p:cNvPr>
          <p:cNvSpPr>
            <a:spLocks noGrp="1"/>
          </p:cNvSpPr>
          <p:nvPr>
            <p:ph type="sldNum" sz="quarter" idx="12"/>
          </p:nvPr>
        </p:nvSpPr>
        <p:spPr>
          <a:xfrm>
            <a:off x="8610600" y="6356350"/>
            <a:ext cx="2743200" cy="365125"/>
          </a:xfrm>
          <a:prstGeom prst="rect">
            <a:avLst/>
          </a:prstGeom>
        </p:spPr>
        <p:txBody>
          <a:bodyPr/>
          <a:lstStyle/>
          <a:p>
            <a:fld id="{A0D13643-913E-4DA9-B2FB-9EB0C4E8C6A7}" type="slidenum">
              <a:rPr lang="zh-CN" altLang="en-US" smtClean="0"/>
              <a:t>‹#›</a:t>
            </a:fld>
            <a:endParaRPr lang="zh-CN" altLang="en-US"/>
          </a:p>
        </p:txBody>
      </p:sp>
    </p:spTree>
    <p:extLst>
      <p:ext uri="{BB962C8B-B14F-4D97-AF65-F5344CB8AC3E}">
        <p14:creationId xmlns:p14="http://schemas.microsoft.com/office/powerpoint/2010/main" val="1251924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D1C494-0596-1B7A-8258-C5879CC1F4C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1576F44-5BA6-AE3B-AF4D-EB7F11D8FB9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0D87EA1-B3B8-9258-69A1-5D49C37521F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12F9DF1-5726-74D4-988E-D8834D9B62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E409418-7CC8-45FA-6127-02EE003F7DA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4A31EFD-A1D6-2057-1EA4-EE7E06AAF3FB}"/>
              </a:ext>
            </a:extLst>
          </p:cNvPr>
          <p:cNvSpPr>
            <a:spLocks noGrp="1"/>
          </p:cNvSpPr>
          <p:nvPr>
            <p:ph type="dt" sz="half" idx="10"/>
          </p:nvPr>
        </p:nvSpPr>
        <p:spPr>
          <a:xfrm>
            <a:off x="838200" y="6356350"/>
            <a:ext cx="2743200" cy="365125"/>
          </a:xfrm>
          <a:prstGeom prst="rect">
            <a:avLst/>
          </a:prstGeom>
        </p:spPr>
        <p:txBody>
          <a:bodyPr/>
          <a:lstStyle/>
          <a:p>
            <a:fld id="{1185D244-37C6-4115-9248-6FA6E08B65B6}" type="datetimeFigureOut">
              <a:rPr lang="zh-CN" altLang="en-US" smtClean="0"/>
              <a:t>2025/12/25</a:t>
            </a:fld>
            <a:endParaRPr lang="zh-CN" altLang="en-US"/>
          </a:p>
        </p:txBody>
      </p:sp>
      <p:sp>
        <p:nvSpPr>
          <p:cNvPr id="8" name="页脚占位符 7">
            <a:extLst>
              <a:ext uri="{FF2B5EF4-FFF2-40B4-BE49-F238E27FC236}">
                <a16:creationId xmlns:a16="http://schemas.microsoft.com/office/drawing/2014/main" id="{F6503303-8C58-CBCC-31B2-27C20A35AD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F059C7E-7982-8292-3215-AEFDC27E2206}"/>
              </a:ext>
            </a:extLst>
          </p:cNvPr>
          <p:cNvSpPr>
            <a:spLocks noGrp="1"/>
          </p:cNvSpPr>
          <p:nvPr>
            <p:ph type="sldNum" sz="quarter" idx="12"/>
          </p:nvPr>
        </p:nvSpPr>
        <p:spPr>
          <a:xfrm>
            <a:off x="8610600" y="6356350"/>
            <a:ext cx="2743200" cy="365125"/>
          </a:xfrm>
          <a:prstGeom prst="rect">
            <a:avLst/>
          </a:prstGeom>
        </p:spPr>
        <p:txBody>
          <a:bodyPr/>
          <a:lstStyle/>
          <a:p>
            <a:fld id="{A0D13643-913E-4DA9-B2FB-9EB0C4E8C6A7}" type="slidenum">
              <a:rPr lang="zh-CN" altLang="en-US" smtClean="0"/>
              <a:t>‹#›</a:t>
            </a:fld>
            <a:endParaRPr lang="zh-CN" altLang="en-US"/>
          </a:p>
        </p:txBody>
      </p:sp>
    </p:spTree>
    <p:extLst>
      <p:ext uri="{BB962C8B-B14F-4D97-AF65-F5344CB8AC3E}">
        <p14:creationId xmlns:p14="http://schemas.microsoft.com/office/powerpoint/2010/main" val="138090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C6430F-BAFC-FDAA-295D-4331376FD32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41B5280-3B7C-785F-3FC6-EB6AF25123DE}"/>
              </a:ext>
            </a:extLst>
          </p:cNvPr>
          <p:cNvSpPr>
            <a:spLocks noGrp="1"/>
          </p:cNvSpPr>
          <p:nvPr>
            <p:ph type="dt" sz="half" idx="10"/>
          </p:nvPr>
        </p:nvSpPr>
        <p:spPr>
          <a:xfrm>
            <a:off x="838200" y="6356350"/>
            <a:ext cx="2743200" cy="365125"/>
          </a:xfrm>
          <a:prstGeom prst="rect">
            <a:avLst/>
          </a:prstGeom>
        </p:spPr>
        <p:txBody>
          <a:bodyPr/>
          <a:lstStyle/>
          <a:p>
            <a:fld id="{1185D244-37C6-4115-9248-6FA6E08B65B6}" type="datetimeFigureOut">
              <a:rPr lang="zh-CN" altLang="en-US" smtClean="0"/>
              <a:t>2025/12/25</a:t>
            </a:fld>
            <a:endParaRPr lang="zh-CN" altLang="en-US"/>
          </a:p>
        </p:txBody>
      </p:sp>
      <p:sp>
        <p:nvSpPr>
          <p:cNvPr id="4" name="页脚占位符 3">
            <a:extLst>
              <a:ext uri="{FF2B5EF4-FFF2-40B4-BE49-F238E27FC236}">
                <a16:creationId xmlns:a16="http://schemas.microsoft.com/office/drawing/2014/main" id="{36160A49-6C8B-02AE-754A-6B965448E7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1505F450-CF48-0146-6520-DEE404E4E342}"/>
              </a:ext>
            </a:extLst>
          </p:cNvPr>
          <p:cNvSpPr>
            <a:spLocks noGrp="1"/>
          </p:cNvSpPr>
          <p:nvPr>
            <p:ph type="sldNum" sz="quarter" idx="12"/>
          </p:nvPr>
        </p:nvSpPr>
        <p:spPr>
          <a:xfrm>
            <a:off x="8610600" y="6356350"/>
            <a:ext cx="2743200" cy="365125"/>
          </a:xfrm>
          <a:prstGeom prst="rect">
            <a:avLst/>
          </a:prstGeom>
        </p:spPr>
        <p:txBody>
          <a:bodyPr/>
          <a:lstStyle/>
          <a:p>
            <a:fld id="{A0D13643-913E-4DA9-B2FB-9EB0C4E8C6A7}" type="slidenum">
              <a:rPr lang="zh-CN" altLang="en-US" smtClean="0"/>
              <a:t>‹#›</a:t>
            </a:fld>
            <a:endParaRPr lang="zh-CN" altLang="en-US"/>
          </a:p>
        </p:txBody>
      </p:sp>
    </p:spTree>
    <p:extLst>
      <p:ext uri="{BB962C8B-B14F-4D97-AF65-F5344CB8AC3E}">
        <p14:creationId xmlns:p14="http://schemas.microsoft.com/office/powerpoint/2010/main" val="2498526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9A414-98C3-76C0-9BBC-062DB62BDB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6BAB81-7AD0-BA5D-41A5-6D0D425157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122FD-A219-7EEA-918F-7C9845FDCE51}"/>
              </a:ext>
            </a:extLst>
          </p:cNvPr>
          <p:cNvSpPr>
            <a:spLocks noGrp="1"/>
          </p:cNvSpPr>
          <p:nvPr>
            <p:ph type="dt" sz="half" idx="10"/>
          </p:nvPr>
        </p:nvSpPr>
        <p:spPr/>
        <p:txBody>
          <a:bodyPr/>
          <a:lstStyle/>
          <a:p>
            <a:fld id="{13F1E3B5-55C7-4C3E-8F2F-999AF6057039}" type="datetimeFigureOut">
              <a:rPr lang="en-US" smtClean="0"/>
              <a:t>12/25/2025</a:t>
            </a:fld>
            <a:endParaRPr lang="en-US"/>
          </a:p>
        </p:txBody>
      </p:sp>
      <p:sp>
        <p:nvSpPr>
          <p:cNvPr id="5" name="Footer Placeholder 4">
            <a:extLst>
              <a:ext uri="{FF2B5EF4-FFF2-40B4-BE49-F238E27FC236}">
                <a16:creationId xmlns:a16="http://schemas.microsoft.com/office/drawing/2014/main" id="{CB53B26B-96C5-F69D-EFCD-7BBC136D4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2C7F04-7CEE-18AE-E09F-5CB723CD6170}"/>
              </a:ext>
            </a:extLst>
          </p:cNvPr>
          <p:cNvSpPr>
            <a:spLocks noGrp="1"/>
          </p:cNvSpPr>
          <p:nvPr>
            <p:ph type="sldNum" sz="quarter" idx="12"/>
          </p:nvPr>
        </p:nvSpPr>
        <p:spPr/>
        <p:txBody>
          <a:bodyPr/>
          <a:lstStyle/>
          <a:p>
            <a:fld id="{ED9CC729-5570-45E4-A916-6D3456EBBB1A}" type="slidenum">
              <a:rPr lang="en-US" smtClean="0"/>
              <a:t>‹#›</a:t>
            </a:fld>
            <a:endParaRPr lang="en-US"/>
          </a:p>
        </p:txBody>
      </p:sp>
    </p:spTree>
    <p:extLst>
      <p:ext uri="{BB962C8B-B14F-4D97-AF65-F5344CB8AC3E}">
        <p14:creationId xmlns:p14="http://schemas.microsoft.com/office/powerpoint/2010/main" val="824943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66EB454-3C08-178E-6284-AC34EF8A749C}"/>
              </a:ext>
            </a:extLst>
          </p:cNvPr>
          <p:cNvSpPr>
            <a:spLocks noGrp="1"/>
          </p:cNvSpPr>
          <p:nvPr>
            <p:ph type="dt" sz="half" idx="10"/>
          </p:nvPr>
        </p:nvSpPr>
        <p:spPr>
          <a:xfrm>
            <a:off x="838200" y="6356350"/>
            <a:ext cx="2743200" cy="365125"/>
          </a:xfrm>
          <a:prstGeom prst="rect">
            <a:avLst/>
          </a:prstGeom>
        </p:spPr>
        <p:txBody>
          <a:bodyPr/>
          <a:lstStyle/>
          <a:p>
            <a:fld id="{1185D244-37C6-4115-9248-6FA6E08B65B6}" type="datetimeFigureOut">
              <a:rPr lang="zh-CN" altLang="en-US" smtClean="0"/>
              <a:t>2025/12/25</a:t>
            </a:fld>
            <a:endParaRPr lang="zh-CN" altLang="en-US"/>
          </a:p>
        </p:txBody>
      </p:sp>
      <p:sp>
        <p:nvSpPr>
          <p:cNvPr id="3" name="页脚占位符 2">
            <a:extLst>
              <a:ext uri="{FF2B5EF4-FFF2-40B4-BE49-F238E27FC236}">
                <a16:creationId xmlns:a16="http://schemas.microsoft.com/office/drawing/2014/main" id="{F6C0CCA2-9287-C322-1866-F7FC788F52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873D2E3-B5F7-11C1-CBDE-5063A07B06B0}"/>
              </a:ext>
            </a:extLst>
          </p:cNvPr>
          <p:cNvSpPr>
            <a:spLocks noGrp="1"/>
          </p:cNvSpPr>
          <p:nvPr>
            <p:ph type="sldNum" sz="quarter" idx="12"/>
          </p:nvPr>
        </p:nvSpPr>
        <p:spPr>
          <a:xfrm>
            <a:off x="8610600" y="6356350"/>
            <a:ext cx="2743200" cy="365125"/>
          </a:xfrm>
          <a:prstGeom prst="rect">
            <a:avLst/>
          </a:prstGeom>
        </p:spPr>
        <p:txBody>
          <a:bodyPr/>
          <a:lstStyle/>
          <a:p>
            <a:fld id="{A0D13643-913E-4DA9-B2FB-9EB0C4E8C6A7}" type="slidenum">
              <a:rPr lang="zh-CN" altLang="en-US" smtClean="0"/>
              <a:t>‹#›</a:t>
            </a:fld>
            <a:endParaRPr lang="zh-CN" altLang="en-US"/>
          </a:p>
        </p:txBody>
      </p:sp>
    </p:spTree>
    <p:extLst>
      <p:ext uri="{BB962C8B-B14F-4D97-AF65-F5344CB8AC3E}">
        <p14:creationId xmlns:p14="http://schemas.microsoft.com/office/powerpoint/2010/main" val="134243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75EBD4-F7A1-AB29-1DBB-3454CCD83A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6EED4B8-FD05-6098-A6BE-C4A9330128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43A579D-2A9D-D205-B867-5A5967A80C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AFC5EE4-F08F-DD11-15B4-44C5ED535469}"/>
              </a:ext>
            </a:extLst>
          </p:cNvPr>
          <p:cNvSpPr>
            <a:spLocks noGrp="1"/>
          </p:cNvSpPr>
          <p:nvPr>
            <p:ph type="dt" sz="half" idx="10"/>
          </p:nvPr>
        </p:nvSpPr>
        <p:spPr>
          <a:xfrm>
            <a:off x="838200" y="6356350"/>
            <a:ext cx="2743200" cy="365125"/>
          </a:xfrm>
          <a:prstGeom prst="rect">
            <a:avLst/>
          </a:prstGeom>
        </p:spPr>
        <p:txBody>
          <a:bodyPr/>
          <a:lstStyle/>
          <a:p>
            <a:fld id="{1185D244-37C6-4115-9248-6FA6E08B65B6}"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53DDD330-61C9-1CD5-5DA0-7B42D2978A1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5FF2126-7605-E5BE-72D2-E12B6EE2F7CD}"/>
              </a:ext>
            </a:extLst>
          </p:cNvPr>
          <p:cNvSpPr>
            <a:spLocks noGrp="1"/>
          </p:cNvSpPr>
          <p:nvPr>
            <p:ph type="sldNum" sz="quarter" idx="12"/>
          </p:nvPr>
        </p:nvSpPr>
        <p:spPr>
          <a:xfrm>
            <a:off x="8610600" y="6356350"/>
            <a:ext cx="2743200" cy="365125"/>
          </a:xfrm>
          <a:prstGeom prst="rect">
            <a:avLst/>
          </a:prstGeom>
        </p:spPr>
        <p:txBody>
          <a:bodyPr/>
          <a:lstStyle/>
          <a:p>
            <a:fld id="{A0D13643-913E-4DA9-B2FB-9EB0C4E8C6A7}" type="slidenum">
              <a:rPr lang="zh-CN" altLang="en-US" smtClean="0"/>
              <a:t>‹#›</a:t>
            </a:fld>
            <a:endParaRPr lang="zh-CN" altLang="en-US"/>
          </a:p>
        </p:txBody>
      </p:sp>
    </p:spTree>
    <p:extLst>
      <p:ext uri="{BB962C8B-B14F-4D97-AF65-F5344CB8AC3E}">
        <p14:creationId xmlns:p14="http://schemas.microsoft.com/office/powerpoint/2010/main" val="1199895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16D6D-2739-269D-545B-35979B1D3B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FF1636D-DAB6-A381-9445-07040EEE95F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2C39861-4748-8329-7484-C422AB02A1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D84CE8C-FA0A-9849-CBA7-F88F36B0498A}"/>
              </a:ext>
            </a:extLst>
          </p:cNvPr>
          <p:cNvSpPr>
            <a:spLocks noGrp="1"/>
          </p:cNvSpPr>
          <p:nvPr>
            <p:ph type="dt" sz="half" idx="10"/>
          </p:nvPr>
        </p:nvSpPr>
        <p:spPr>
          <a:xfrm>
            <a:off x="838200" y="6356350"/>
            <a:ext cx="2743200" cy="365125"/>
          </a:xfrm>
          <a:prstGeom prst="rect">
            <a:avLst/>
          </a:prstGeom>
        </p:spPr>
        <p:txBody>
          <a:bodyPr/>
          <a:lstStyle/>
          <a:p>
            <a:fld id="{1185D244-37C6-4115-9248-6FA6E08B65B6}"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06ECA9D3-BFE7-6D9D-19CD-BB14335A53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7CFADD0-2CFD-4FC3-67D9-C4F24E83B7FF}"/>
              </a:ext>
            </a:extLst>
          </p:cNvPr>
          <p:cNvSpPr>
            <a:spLocks noGrp="1"/>
          </p:cNvSpPr>
          <p:nvPr>
            <p:ph type="sldNum" sz="quarter" idx="12"/>
          </p:nvPr>
        </p:nvSpPr>
        <p:spPr>
          <a:xfrm>
            <a:off x="8610600" y="6356350"/>
            <a:ext cx="2743200" cy="365125"/>
          </a:xfrm>
          <a:prstGeom prst="rect">
            <a:avLst/>
          </a:prstGeom>
        </p:spPr>
        <p:txBody>
          <a:bodyPr/>
          <a:lstStyle/>
          <a:p>
            <a:fld id="{A0D13643-913E-4DA9-B2FB-9EB0C4E8C6A7}" type="slidenum">
              <a:rPr lang="zh-CN" altLang="en-US" smtClean="0"/>
              <a:t>‹#›</a:t>
            </a:fld>
            <a:endParaRPr lang="zh-CN" altLang="en-US"/>
          </a:p>
        </p:txBody>
      </p:sp>
    </p:spTree>
    <p:extLst>
      <p:ext uri="{BB962C8B-B14F-4D97-AF65-F5344CB8AC3E}">
        <p14:creationId xmlns:p14="http://schemas.microsoft.com/office/powerpoint/2010/main" val="3761627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4420C4-9651-04E4-3887-6C9F82C24B9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16C9C4-9E84-5DDF-ED09-EBF2555645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79A5B0D-278B-B4F9-F5AD-F7ABE2B142D2}"/>
              </a:ext>
            </a:extLst>
          </p:cNvPr>
          <p:cNvSpPr>
            <a:spLocks noGrp="1"/>
          </p:cNvSpPr>
          <p:nvPr>
            <p:ph type="dt" sz="half" idx="10"/>
          </p:nvPr>
        </p:nvSpPr>
        <p:spPr>
          <a:xfrm>
            <a:off x="838200" y="6356350"/>
            <a:ext cx="2743200" cy="365125"/>
          </a:xfrm>
          <a:prstGeom prst="rect">
            <a:avLst/>
          </a:prstGeom>
        </p:spPr>
        <p:txBody>
          <a:bodyPr/>
          <a:lstStyle/>
          <a:p>
            <a:fld id="{1185D244-37C6-4115-9248-6FA6E08B65B6}"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7684C95C-5DF0-A684-AB38-B2207B36675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ABED590-1944-DA04-E17D-9C079DC507A3}"/>
              </a:ext>
            </a:extLst>
          </p:cNvPr>
          <p:cNvSpPr>
            <a:spLocks noGrp="1"/>
          </p:cNvSpPr>
          <p:nvPr>
            <p:ph type="sldNum" sz="quarter" idx="12"/>
          </p:nvPr>
        </p:nvSpPr>
        <p:spPr>
          <a:xfrm>
            <a:off x="8610600" y="6356350"/>
            <a:ext cx="2743200" cy="365125"/>
          </a:xfrm>
          <a:prstGeom prst="rect">
            <a:avLst/>
          </a:prstGeom>
        </p:spPr>
        <p:txBody>
          <a:bodyPr/>
          <a:lstStyle/>
          <a:p>
            <a:fld id="{A0D13643-913E-4DA9-B2FB-9EB0C4E8C6A7}" type="slidenum">
              <a:rPr lang="zh-CN" altLang="en-US" smtClean="0"/>
              <a:t>‹#›</a:t>
            </a:fld>
            <a:endParaRPr lang="zh-CN" altLang="en-US"/>
          </a:p>
        </p:txBody>
      </p:sp>
    </p:spTree>
    <p:extLst>
      <p:ext uri="{BB962C8B-B14F-4D97-AF65-F5344CB8AC3E}">
        <p14:creationId xmlns:p14="http://schemas.microsoft.com/office/powerpoint/2010/main" val="97036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71E6CFD-C572-BFA2-43E6-4B62218057A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3A9D099-3887-1120-D28B-A66937B715F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4A1574-7168-012C-3581-5F1DCCEA93BD}"/>
              </a:ext>
            </a:extLst>
          </p:cNvPr>
          <p:cNvSpPr>
            <a:spLocks noGrp="1"/>
          </p:cNvSpPr>
          <p:nvPr>
            <p:ph type="dt" sz="half" idx="10"/>
          </p:nvPr>
        </p:nvSpPr>
        <p:spPr>
          <a:xfrm>
            <a:off x="838200" y="6356350"/>
            <a:ext cx="2743200" cy="365125"/>
          </a:xfrm>
          <a:prstGeom prst="rect">
            <a:avLst/>
          </a:prstGeom>
        </p:spPr>
        <p:txBody>
          <a:bodyPr/>
          <a:lstStyle/>
          <a:p>
            <a:fld id="{1185D244-37C6-4115-9248-6FA6E08B65B6}"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9E5F5A04-1801-C998-4A46-E528EC6B1CD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D27D5-2C90-F0AD-BFFE-216FEE949E5C}"/>
              </a:ext>
            </a:extLst>
          </p:cNvPr>
          <p:cNvSpPr>
            <a:spLocks noGrp="1"/>
          </p:cNvSpPr>
          <p:nvPr>
            <p:ph type="sldNum" sz="quarter" idx="12"/>
          </p:nvPr>
        </p:nvSpPr>
        <p:spPr>
          <a:xfrm>
            <a:off x="8610600" y="6356350"/>
            <a:ext cx="2743200" cy="365125"/>
          </a:xfrm>
          <a:prstGeom prst="rect">
            <a:avLst/>
          </a:prstGeom>
        </p:spPr>
        <p:txBody>
          <a:bodyPr/>
          <a:lstStyle/>
          <a:p>
            <a:fld id="{A0D13643-913E-4DA9-B2FB-9EB0C4E8C6A7}" type="slidenum">
              <a:rPr lang="zh-CN" altLang="en-US" smtClean="0"/>
              <a:t>‹#›</a:t>
            </a:fld>
            <a:endParaRPr lang="zh-CN" altLang="en-US"/>
          </a:p>
        </p:txBody>
      </p:sp>
    </p:spTree>
    <p:extLst>
      <p:ext uri="{BB962C8B-B14F-4D97-AF65-F5344CB8AC3E}">
        <p14:creationId xmlns:p14="http://schemas.microsoft.com/office/powerpoint/2010/main" val="3306214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75E3C6E-3B00-95BF-4C02-E4B0712298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8" name="图片 7">
            <a:extLst>
              <a:ext uri="{FF2B5EF4-FFF2-40B4-BE49-F238E27FC236}">
                <a16:creationId xmlns:a16="http://schemas.microsoft.com/office/drawing/2014/main" id="{67AD4F10-8E93-DD68-92B0-5DAF90C686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937"/>
          <a:stretch/>
        </p:blipFill>
        <p:spPr>
          <a:xfrm>
            <a:off x="0" y="1280886"/>
            <a:ext cx="12192000" cy="5577114"/>
          </a:xfrm>
          <a:prstGeom prst="rect">
            <a:avLst/>
          </a:prstGeom>
        </p:spPr>
      </p:pic>
      <p:pic>
        <p:nvPicPr>
          <p:cNvPr id="9" name="图片 8">
            <a:extLst>
              <a:ext uri="{FF2B5EF4-FFF2-40B4-BE49-F238E27FC236}">
                <a16:creationId xmlns:a16="http://schemas.microsoft.com/office/drawing/2014/main" id="{6CA85965-11BE-7AD3-51F8-43E1AF6F1B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06" t="44" r="6968" b="947"/>
          <a:stretch/>
        </p:blipFill>
        <p:spPr>
          <a:xfrm>
            <a:off x="377371" y="318841"/>
            <a:ext cx="11437257" cy="6220316"/>
          </a:xfrm>
          <a:prstGeom prst="rect">
            <a:avLst/>
          </a:prstGeom>
        </p:spPr>
      </p:pic>
      <p:sp>
        <p:nvSpPr>
          <p:cNvPr id="19" name="矩形 18">
            <a:extLst>
              <a:ext uri="{FF2B5EF4-FFF2-40B4-BE49-F238E27FC236}">
                <a16:creationId xmlns:a16="http://schemas.microsoft.com/office/drawing/2014/main" id="{736A7A97-DA3A-ACA5-B262-038F3F5DDCAB}"/>
              </a:ext>
            </a:extLst>
          </p:cNvPr>
          <p:cNvSpPr/>
          <p:nvPr userDrawn="1"/>
        </p:nvSpPr>
        <p:spPr>
          <a:xfrm>
            <a:off x="552565" y="487967"/>
            <a:ext cx="11086870" cy="5882065"/>
          </a:xfrm>
          <a:prstGeom prst="rect">
            <a:avLst/>
          </a:prstGeom>
          <a:solidFill>
            <a:schemeClr val="bg1"/>
          </a:solidFill>
          <a:ln w="6350">
            <a:solidFill>
              <a:srgbClr val="6B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552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F1ECD-D260-EB23-E043-899FC70D5D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3AB08E-34DA-DAB4-FA51-B5AA94FBFF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820916-A69C-B0C4-5D96-3AB2AF897940}"/>
              </a:ext>
            </a:extLst>
          </p:cNvPr>
          <p:cNvSpPr>
            <a:spLocks noGrp="1"/>
          </p:cNvSpPr>
          <p:nvPr>
            <p:ph type="dt" sz="half" idx="10"/>
          </p:nvPr>
        </p:nvSpPr>
        <p:spPr/>
        <p:txBody>
          <a:bodyPr/>
          <a:lstStyle/>
          <a:p>
            <a:fld id="{13F1E3B5-55C7-4C3E-8F2F-999AF6057039}" type="datetimeFigureOut">
              <a:rPr lang="en-US" smtClean="0"/>
              <a:t>12/25/2025</a:t>
            </a:fld>
            <a:endParaRPr lang="en-US"/>
          </a:p>
        </p:txBody>
      </p:sp>
      <p:sp>
        <p:nvSpPr>
          <p:cNvPr id="5" name="Footer Placeholder 4">
            <a:extLst>
              <a:ext uri="{FF2B5EF4-FFF2-40B4-BE49-F238E27FC236}">
                <a16:creationId xmlns:a16="http://schemas.microsoft.com/office/drawing/2014/main" id="{C24EDC2F-C6CC-699A-9947-F9CD50269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AA4D1D-BF9C-555A-600C-0D4EFD3B47F1}"/>
              </a:ext>
            </a:extLst>
          </p:cNvPr>
          <p:cNvSpPr>
            <a:spLocks noGrp="1"/>
          </p:cNvSpPr>
          <p:nvPr>
            <p:ph type="sldNum" sz="quarter" idx="12"/>
          </p:nvPr>
        </p:nvSpPr>
        <p:spPr/>
        <p:txBody>
          <a:bodyPr/>
          <a:lstStyle/>
          <a:p>
            <a:fld id="{ED9CC729-5570-45E4-A916-6D3456EBBB1A}" type="slidenum">
              <a:rPr lang="en-US" smtClean="0"/>
              <a:t>‹#›</a:t>
            </a:fld>
            <a:endParaRPr lang="en-US"/>
          </a:p>
        </p:txBody>
      </p:sp>
    </p:spTree>
    <p:extLst>
      <p:ext uri="{BB962C8B-B14F-4D97-AF65-F5344CB8AC3E}">
        <p14:creationId xmlns:p14="http://schemas.microsoft.com/office/powerpoint/2010/main" val="767232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0F4C8-8C86-634F-AF47-54DD922FAB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E9F414-812A-D64A-7E89-CD1F885E43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03E95C-E743-BB64-74CE-00C6FE0103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4C55E-92A8-0798-E3BE-9A6FE5F2408E}"/>
              </a:ext>
            </a:extLst>
          </p:cNvPr>
          <p:cNvSpPr>
            <a:spLocks noGrp="1"/>
          </p:cNvSpPr>
          <p:nvPr>
            <p:ph type="dt" sz="half" idx="10"/>
          </p:nvPr>
        </p:nvSpPr>
        <p:spPr/>
        <p:txBody>
          <a:bodyPr/>
          <a:lstStyle/>
          <a:p>
            <a:fld id="{13F1E3B5-55C7-4C3E-8F2F-999AF6057039}" type="datetimeFigureOut">
              <a:rPr lang="en-US" smtClean="0"/>
              <a:t>12/25/2025</a:t>
            </a:fld>
            <a:endParaRPr lang="en-US"/>
          </a:p>
        </p:txBody>
      </p:sp>
      <p:sp>
        <p:nvSpPr>
          <p:cNvPr id="6" name="Footer Placeholder 5">
            <a:extLst>
              <a:ext uri="{FF2B5EF4-FFF2-40B4-BE49-F238E27FC236}">
                <a16:creationId xmlns:a16="http://schemas.microsoft.com/office/drawing/2014/main" id="{A6AD9950-5C83-88B2-5E67-52318DBB36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09799B-3F6A-3CA0-681C-A00E54799B87}"/>
              </a:ext>
            </a:extLst>
          </p:cNvPr>
          <p:cNvSpPr>
            <a:spLocks noGrp="1"/>
          </p:cNvSpPr>
          <p:nvPr>
            <p:ph type="sldNum" sz="quarter" idx="12"/>
          </p:nvPr>
        </p:nvSpPr>
        <p:spPr/>
        <p:txBody>
          <a:bodyPr/>
          <a:lstStyle/>
          <a:p>
            <a:fld id="{ED9CC729-5570-45E4-A916-6D3456EBBB1A}" type="slidenum">
              <a:rPr lang="en-US" smtClean="0"/>
              <a:t>‹#›</a:t>
            </a:fld>
            <a:endParaRPr lang="en-US"/>
          </a:p>
        </p:txBody>
      </p:sp>
    </p:spTree>
    <p:extLst>
      <p:ext uri="{BB962C8B-B14F-4D97-AF65-F5344CB8AC3E}">
        <p14:creationId xmlns:p14="http://schemas.microsoft.com/office/powerpoint/2010/main" val="1141615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B40B9-D31A-7C2E-0EAE-822EC110DC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E34893-A5E9-A070-EE68-079B9BC72A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10157F-996B-58CE-98F0-1203D90B2A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F9EAE2-0EE3-96C1-CC28-17E5DB23CD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2B7949-C5AF-314B-0C49-AEA097A03C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3F2414-613D-C8A5-5E30-8498FC97536C}"/>
              </a:ext>
            </a:extLst>
          </p:cNvPr>
          <p:cNvSpPr>
            <a:spLocks noGrp="1"/>
          </p:cNvSpPr>
          <p:nvPr>
            <p:ph type="dt" sz="half" idx="10"/>
          </p:nvPr>
        </p:nvSpPr>
        <p:spPr/>
        <p:txBody>
          <a:bodyPr/>
          <a:lstStyle/>
          <a:p>
            <a:fld id="{13F1E3B5-55C7-4C3E-8F2F-999AF6057039}" type="datetimeFigureOut">
              <a:rPr lang="en-US" smtClean="0"/>
              <a:t>12/25/2025</a:t>
            </a:fld>
            <a:endParaRPr lang="en-US"/>
          </a:p>
        </p:txBody>
      </p:sp>
      <p:sp>
        <p:nvSpPr>
          <p:cNvPr id="8" name="Footer Placeholder 7">
            <a:extLst>
              <a:ext uri="{FF2B5EF4-FFF2-40B4-BE49-F238E27FC236}">
                <a16:creationId xmlns:a16="http://schemas.microsoft.com/office/drawing/2014/main" id="{E3480E8D-D8F5-72C5-0E00-7430EAF2BA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DB7698-975C-F32E-63C9-6B9D71C6B259}"/>
              </a:ext>
            </a:extLst>
          </p:cNvPr>
          <p:cNvSpPr>
            <a:spLocks noGrp="1"/>
          </p:cNvSpPr>
          <p:nvPr>
            <p:ph type="sldNum" sz="quarter" idx="12"/>
          </p:nvPr>
        </p:nvSpPr>
        <p:spPr/>
        <p:txBody>
          <a:bodyPr/>
          <a:lstStyle/>
          <a:p>
            <a:fld id="{ED9CC729-5570-45E4-A916-6D3456EBBB1A}" type="slidenum">
              <a:rPr lang="en-US" smtClean="0"/>
              <a:t>‹#›</a:t>
            </a:fld>
            <a:endParaRPr lang="en-US"/>
          </a:p>
        </p:txBody>
      </p:sp>
    </p:spTree>
    <p:extLst>
      <p:ext uri="{BB962C8B-B14F-4D97-AF65-F5344CB8AC3E}">
        <p14:creationId xmlns:p14="http://schemas.microsoft.com/office/powerpoint/2010/main" val="3769900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C7C7-0AD1-0A5B-C449-A811FDE51D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C5F5FA-E2F4-714D-4521-47A8798AEC00}"/>
              </a:ext>
            </a:extLst>
          </p:cNvPr>
          <p:cNvSpPr>
            <a:spLocks noGrp="1"/>
          </p:cNvSpPr>
          <p:nvPr>
            <p:ph type="dt" sz="half" idx="10"/>
          </p:nvPr>
        </p:nvSpPr>
        <p:spPr/>
        <p:txBody>
          <a:bodyPr/>
          <a:lstStyle/>
          <a:p>
            <a:fld id="{13F1E3B5-55C7-4C3E-8F2F-999AF6057039}" type="datetimeFigureOut">
              <a:rPr lang="en-US" smtClean="0"/>
              <a:t>12/25/2025</a:t>
            </a:fld>
            <a:endParaRPr lang="en-US"/>
          </a:p>
        </p:txBody>
      </p:sp>
      <p:sp>
        <p:nvSpPr>
          <p:cNvPr id="4" name="Footer Placeholder 3">
            <a:extLst>
              <a:ext uri="{FF2B5EF4-FFF2-40B4-BE49-F238E27FC236}">
                <a16:creationId xmlns:a16="http://schemas.microsoft.com/office/drawing/2014/main" id="{B59C8BF5-4835-3A1F-7DD3-FA3AA2517D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98429-6335-5943-217B-161FB445C065}"/>
              </a:ext>
            </a:extLst>
          </p:cNvPr>
          <p:cNvSpPr>
            <a:spLocks noGrp="1"/>
          </p:cNvSpPr>
          <p:nvPr>
            <p:ph type="sldNum" sz="quarter" idx="12"/>
          </p:nvPr>
        </p:nvSpPr>
        <p:spPr/>
        <p:txBody>
          <a:bodyPr/>
          <a:lstStyle/>
          <a:p>
            <a:fld id="{ED9CC729-5570-45E4-A916-6D3456EBBB1A}" type="slidenum">
              <a:rPr lang="en-US" smtClean="0"/>
              <a:t>‹#›</a:t>
            </a:fld>
            <a:endParaRPr lang="en-US"/>
          </a:p>
        </p:txBody>
      </p:sp>
    </p:spTree>
    <p:extLst>
      <p:ext uri="{BB962C8B-B14F-4D97-AF65-F5344CB8AC3E}">
        <p14:creationId xmlns:p14="http://schemas.microsoft.com/office/powerpoint/2010/main" val="2277591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0D1612-7D91-E399-D90B-9F4E15054B49}"/>
              </a:ext>
            </a:extLst>
          </p:cNvPr>
          <p:cNvSpPr>
            <a:spLocks noGrp="1"/>
          </p:cNvSpPr>
          <p:nvPr>
            <p:ph type="dt" sz="half" idx="10"/>
          </p:nvPr>
        </p:nvSpPr>
        <p:spPr/>
        <p:txBody>
          <a:bodyPr/>
          <a:lstStyle/>
          <a:p>
            <a:fld id="{13F1E3B5-55C7-4C3E-8F2F-999AF6057039}" type="datetimeFigureOut">
              <a:rPr lang="en-US" smtClean="0"/>
              <a:t>12/25/2025</a:t>
            </a:fld>
            <a:endParaRPr lang="en-US"/>
          </a:p>
        </p:txBody>
      </p:sp>
      <p:sp>
        <p:nvSpPr>
          <p:cNvPr id="3" name="Footer Placeholder 2">
            <a:extLst>
              <a:ext uri="{FF2B5EF4-FFF2-40B4-BE49-F238E27FC236}">
                <a16:creationId xmlns:a16="http://schemas.microsoft.com/office/drawing/2014/main" id="{9BA55458-462A-2925-420B-5ABE4C8175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E36DBE-2458-40DF-10CB-FBBB6007D3A0}"/>
              </a:ext>
            </a:extLst>
          </p:cNvPr>
          <p:cNvSpPr>
            <a:spLocks noGrp="1"/>
          </p:cNvSpPr>
          <p:nvPr>
            <p:ph type="sldNum" sz="quarter" idx="12"/>
          </p:nvPr>
        </p:nvSpPr>
        <p:spPr/>
        <p:txBody>
          <a:bodyPr/>
          <a:lstStyle/>
          <a:p>
            <a:fld id="{ED9CC729-5570-45E4-A916-6D3456EBBB1A}" type="slidenum">
              <a:rPr lang="en-US" smtClean="0"/>
              <a:t>‹#›</a:t>
            </a:fld>
            <a:endParaRPr lang="en-US"/>
          </a:p>
        </p:txBody>
      </p:sp>
    </p:spTree>
    <p:extLst>
      <p:ext uri="{BB962C8B-B14F-4D97-AF65-F5344CB8AC3E}">
        <p14:creationId xmlns:p14="http://schemas.microsoft.com/office/powerpoint/2010/main" val="2713522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9F9AC-61BD-60B5-B588-AB78F8176B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3FDBE9-C37C-89EF-AC02-ACEE7ED5FD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F5CD61-222B-48B0-804E-107835D072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2F46DD-93C7-3838-20B9-EEDFFC624A42}"/>
              </a:ext>
            </a:extLst>
          </p:cNvPr>
          <p:cNvSpPr>
            <a:spLocks noGrp="1"/>
          </p:cNvSpPr>
          <p:nvPr>
            <p:ph type="dt" sz="half" idx="10"/>
          </p:nvPr>
        </p:nvSpPr>
        <p:spPr/>
        <p:txBody>
          <a:bodyPr/>
          <a:lstStyle/>
          <a:p>
            <a:fld id="{13F1E3B5-55C7-4C3E-8F2F-999AF6057039}" type="datetimeFigureOut">
              <a:rPr lang="en-US" smtClean="0"/>
              <a:t>12/25/2025</a:t>
            </a:fld>
            <a:endParaRPr lang="en-US"/>
          </a:p>
        </p:txBody>
      </p:sp>
      <p:sp>
        <p:nvSpPr>
          <p:cNvPr id="6" name="Footer Placeholder 5">
            <a:extLst>
              <a:ext uri="{FF2B5EF4-FFF2-40B4-BE49-F238E27FC236}">
                <a16:creationId xmlns:a16="http://schemas.microsoft.com/office/drawing/2014/main" id="{885DF7E6-8525-7E05-CAED-B5E63EABE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374187-4523-EF2B-AB0B-1D365DEB21D1}"/>
              </a:ext>
            </a:extLst>
          </p:cNvPr>
          <p:cNvSpPr>
            <a:spLocks noGrp="1"/>
          </p:cNvSpPr>
          <p:nvPr>
            <p:ph type="sldNum" sz="quarter" idx="12"/>
          </p:nvPr>
        </p:nvSpPr>
        <p:spPr/>
        <p:txBody>
          <a:bodyPr/>
          <a:lstStyle/>
          <a:p>
            <a:fld id="{ED9CC729-5570-45E4-A916-6D3456EBBB1A}" type="slidenum">
              <a:rPr lang="en-US" smtClean="0"/>
              <a:t>‹#›</a:t>
            </a:fld>
            <a:endParaRPr lang="en-US"/>
          </a:p>
        </p:txBody>
      </p:sp>
    </p:spTree>
    <p:extLst>
      <p:ext uri="{BB962C8B-B14F-4D97-AF65-F5344CB8AC3E}">
        <p14:creationId xmlns:p14="http://schemas.microsoft.com/office/powerpoint/2010/main" val="3856204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8E1A6-385D-EB57-7B43-EAAEB6AC1C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95F159-AD68-5212-8292-46B3F11DCB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CE8F05-94A0-1BC7-DEF6-4832516661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E0F81-DF1D-0D5C-EA1F-D5FBE211D8CB}"/>
              </a:ext>
            </a:extLst>
          </p:cNvPr>
          <p:cNvSpPr>
            <a:spLocks noGrp="1"/>
          </p:cNvSpPr>
          <p:nvPr>
            <p:ph type="dt" sz="half" idx="10"/>
          </p:nvPr>
        </p:nvSpPr>
        <p:spPr/>
        <p:txBody>
          <a:bodyPr/>
          <a:lstStyle/>
          <a:p>
            <a:fld id="{13F1E3B5-55C7-4C3E-8F2F-999AF6057039}" type="datetimeFigureOut">
              <a:rPr lang="en-US" smtClean="0"/>
              <a:t>12/25/2025</a:t>
            </a:fld>
            <a:endParaRPr lang="en-US"/>
          </a:p>
        </p:txBody>
      </p:sp>
      <p:sp>
        <p:nvSpPr>
          <p:cNvPr id="6" name="Footer Placeholder 5">
            <a:extLst>
              <a:ext uri="{FF2B5EF4-FFF2-40B4-BE49-F238E27FC236}">
                <a16:creationId xmlns:a16="http://schemas.microsoft.com/office/drawing/2014/main" id="{159F9BF8-3B1D-E3E4-9385-38276542EE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9CADE7-975F-9DF0-6CAC-45B7DA3F1E83}"/>
              </a:ext>
            </a:extLst>
          </p:cNvPr>
          <p:cNvSpPr>
            <a:spLocks noGrp="1"/>
          </p:cNvSpPr>
          <p:nvPr>
            <p:ph type="sldNum" sz="quarter" idx="12"/>
          </p:nvPr>
        </p:nvSpPr>
        <p:spPr/>
        <p:txBody>
          <a:bodyPr/>
          <a:lstStyle/>
          <a:p>
            <a:fld id="{ED9CC729-5570-45E4-A916-6D3456EBBB1A}" type="slidenum">
              <a:rPr lang="en-US" smtClean="0"/>
              <a:t>‹#›</a:t>
            </a:fld>
            <a:endParaRPr lang="en-US"/>
          </a:p>
        </p:txBody>
      </p:sp>
    </p:spTree>
    <p:extLst>
      <p:ext uri="{BB962C8B-B14F-4D97-AF65-F5344CB8AC3E}">
        <p14:creationId xmlns:p14="http://schemas.microsoft.com/office/powerpoint/2010/main" val="1438789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E54718-5385-F4A6-9A12-D1EAE70CAD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2764DA-8514-B34E-E904-D71B2CCBEF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740C65-8A1D-35F5-EB4B-D2D055998A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1E3B5-55C7-4C3E-8F2F-999AF6057039}" type="datetimeFigureOut">
              <a:rPr lang="en-US" smtClean="0"/>
              <a:t>12/25/2025</a:t>
            </a:fld>
            <a:endParaRPr lang="en-US"/>
          </a:p>
        </p:txBody>
      </p:sp>
      <p:sp>
        <p:nvSpPr>
          <p:cNvPr id="5" name="Footer Placeholder 4">
            <a:extLst>
              <a:ext uri="{FF2B5EF4-FFF2-40B4-BE49-F238E27FC236}">
                <a16:creationId xmlns:a16="http://schemas.microsoft.com/office/drawing/2014/main" id="{31EB8DA4-11E1-2B6B-A3E0-F19A0D0DE3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EF3675-12A5-3BEB-6780-4D41F705A4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9CC729-5570-45E4-A916-6D3456EBBB1A}" type="slidenum">
              <a:rPr lang="en-US" smtClean="0"/>
              <a:t>‹#›</a:t>
            </a:fld>
            <a:endParaRPr lang="en-US"/>
          </a:p>
        </p:txBody>
      </p:sp>
      <p:sp>
        <p:nvSpPr>
          <p:cNvPr id="7" name="TextBox 3">
            <a:extLst>
              <a:ext uri="{FF2B5EF4-FFF2-40B4-BE49-F238E27FC236}">
                <a16:creationId xmlns:a16="http://schemas.microsoft.com/office/drawing/2014/main" id="{C52EB215-A5E4-AACA-224F-350C5F095C6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C0C0037F-A98D-1B29-557D-E437A356F23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B32DE4D0-69E2-CAD4-3A55-81416BFCB38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88303468-55F8-B7BC-F903-D8177E8D0DB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D3163AA9-F71A-F0F4-B218-32D83ECD09F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5ACAC45B-1663-764A-FAA8-6051C467D08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DB618353-82DA-168F-B234-C53E2407652E}"/>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439E728D-8899-BC82-F5B6-567C89C2763F}"/>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B74494F7-E7A7-3D89-1B55-FA1E6297C107}"/>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07D2C521-8FF8-F41D-0C87-A716A8DB994C}"/>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50082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BC42F410-2FFE-55C9-4EF4-2226F8FB36B3}"/>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F6A7DCEC-A370-29E1-D457-7BDE93CD1ABB}"/>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10EF4E73-CF79-7424-6FB3-A73A4C748F35}"/>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D5E0EDF0-7494-D5E9-1080-57C8B31BD641}"/>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9A2A82D1-FB60-8891-F4BF-85B5496436E4}"/>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168F864F-A126-C644-9654-F01EF568A131}"/>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CD320692-98C7-17F4-2747-D864B6064F43}"/>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9E4F157E-0D97-F257-D7E8-D6CB115A7AD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1657209F-B3A9-0472-2071-04ED2788087E}"/>
              </a:ext>
            </a:extLst>
          </p:cNvPr>
          <p:cNvPicPr>
            <a:picLocks noChangeAspect="1"/>
          </p:cNvPicPr>
          <p:nvPr userDrawn="1"/>
        </p:nvPicPr>
        <p:blipFill>
          <a:blip r:embed="rId1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D0EBC8F2-F483-9478-B6EE-805BDFE0B4BA}"/>
              </a:ext>
            </a:extLst>
          </p:cNvPr>
          <p:cNvPicPr>
            <a:picLocks noChangeAspect="1"/>
          </p:cNvPicPr>
          <p:nvPr userDrawn="1"/>
        </p:nvPicPr>
        <p:blipFill>
          <a:blip r:embed="rId1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75488723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662" r:id="rId3"/>
    <p:sldLayoutId id="2147483687"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3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audio" Target="../media/audio2.wav"/><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5.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 Id="rId5" Type="http://schemas.openxmlformats.org/officeDocument/2006/relationships/image" Target="../media/image48.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 Id="rId5" Type="http://schemas.openxmlformats.org/officeDocument/2006/relationships/image" Target="../media/image17.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F55BDA5E-6EE3-A248-2315-2535AA60B5A7}"/>
              </a:ext>
            </a:extLst>
          </p:cNvPr>
          <p:cNvSpPr/>
          <p:nvPr/>
        </p:nvSpPr>
        <p:spPr>
          <a:xfrm rot="5400000">
            <a:off x="7250035" y="4900331"/>
            <a:ext cx="158935" cy="723168"/>
          </a:xfrm>
          <a:custGeom>
            <a:avLst/>
            <a:gdLst>
              <a:gd name="connsiteX0" fmla="*/ 0 w 158935"/>
              <a:gd name="connsiteY0" fmla="*/ 137013 h 723168"/>
              <a:gd name="connsiteX1" fmla="*/ 79468 w 158935"/>
              <a:gd name="connsiteY1" fmla="*/ 0 h 723168"/>
              <a:gd name="connsiteX2" fmla="*/ 158935 w 158935"/>
              <a:gd name="connsiteY2" fmla="*/ 137013 h 723168"/>
              <a:gd name="connsiteX3" fmla="*/ 0 w 158935"/>
              <a:gd name="connsiteY3" fmla="*/ 430090 h 723168"/>
              <a:gd name="connsiteX4" fmla="*/ 79468 w 158935"/>
              <a:gd name="connsiteY4" fmla="*/ 293077 h 723168"/>
              <a:gd name="connsiteX5" fmla="*/ 158935 w 158935"/>
              <a:gd name="connsiteY5" fmla="*/ 430090 h 723168"/>
              <a:gd name="connsiteX6" fmla="*/ 0 w 158935"/>
              <a:gd name="connsiteY6" fmla="*/ 723168 h 723168"/>
              <a:gd name="connsiteX7" fmla="*/ 79468 w 158935"/>
              <a:gd name="connsiteY7" fmla="*/ 586155 h 723168"/>
              <a:gd name="connsiteX8" fmla="*/ 158935 w 158935"/>
              <a:gd name="connsiteY8" fmla="*/ 723168 h 7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935" h="723168">
                <a:moveTo>
                  <a:pt x="0" y="137013"/>
                </a:moveTo>
                <a:lnTo>
                  <a:pt x="79468" y="0"/>
                </a:lnTo>
                <a:lnTo>
                  <a:pt x="158935" y="137013"/>
                </a:lnTo>
                <a:close/>
                <a:moveTo>
                  <a:pt x="0" y="430090"/>
                </a:moveTo>
                <a:lnTo>
                  <a:pt x="79468" y="293077"/>
                </a:lnTo>
                <a:lnTo>
                  <a:pt x="158935" y="430090"/>
                </a:lnTo>
                <a:close/>
                <a:moveTo>
                  <a:pt x="0" y="723168"/>
                </a:moveTo>
                <a:lnTo>
                  <a:pt x="79468" y="586155"/>
                </a:lnTo>
                <a:lnTo>
                  <a:pt x="158935" y="723168"/>
                </a:lnTo>
                <a:close/>
              </a:path>
            </a:pathLst>
          </a:custGeom>
          <a:gradFill>
            <a:gsLst>
              <a:gs pos="100000">
                <a:schemeClr val="accent1"/>
              </a:gs>
              <a:gs pos="0">
                <a:schemeClr val="accent1">
                  <a:lumMod val="90000"/>
                  <a:lumOff val="1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10600030101010101" pitchFamily="2" charset="-122"/>
              <a:ea typeface="庞门正道标题体" panose="02010600030101010101" pitchFamily="2" charset="-122"/>
              <a:cs typeface="+mn-cs"/>
              <a:sym typeface="庞门正道标题体" panose="02010600030101010101" pitchFamily="2" charset="-122"/>
            </a:endParaRPr>
          </a:p>
        </p:txBody>
      </p:sp>
      <p:pic>
        <p:nvPicPr>
          <p:cNvPr id="3" name="Picture 2">
            <a:extLst>
              <a:ext uri="{FF2B5EF4-FFF2-40B4-BE49-F238E27FC236}">
                <a16:creationId xmlns:a16="http://schemas.microsoft.com/office/drawing/2014/main" id="{943135DE-5B3E-F8FA-8D1D-8CE89CF4DA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9241" y="2577323"/>
            <a:ext cx="4002759" cy="4242391"/>
          </a:xfrm>
          <a:prstGeom prst="rect">
            <a:avLst/>
          </a:prstGeom>
        </p:spPr>
      </p:pic>
      <p:pic>
        <p:nvPicPr>
          <p:cNvPr id="23" name="Picture 22">
            <a:extLst>
              <a:ext uri="{FF2B5EF4-FFF2-40B4-BE49-F238E27FC236}">
                <a16:creationId xmlns:a16="http://schemas.microsoft.com/office/drawing/2014/main" id="{AA3B40C4-F8C0-FAFD-DAF5-CC1113E9C5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2202426" cy="2312109"/>
          </a:xfrm>
          <a:prstGeom prst="rect">
            <a:avLst/>
          </a:prstGeom>
        </p:spPr>
      </p:pic>
      <p:pic>
        <p:nvPicPr>
          <p:cNvPr id="24" name="图片 20">
            <a:extLst>
              <a:ext uri="{FF2B5EF4-FFF2-40B4-BE49-F238E27FC236}">
                <a16:creationId xmlns:a16="http://schemas.microsoft.com/office/drawing/2014/main" id="{8C952CCA-6C7C-7C1E-DCF2-5BF4AC04893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86918" y="391367"/>
            <a:ext cx="1621289" cy="1046381"/>
          </a:xfrm>
          <a:prstGeom prst="rect">
            <a:avLst/>
          </a:prstGeom>
        </p:spPr>
      </p:pic>
      <p:grpSp>
        <p:nvGrpSpPr>
          <p:cNvPr id="2" name="Group 1">
            <a:extLst>
              <a:ext uri="{FF2B5EF4-FFF2-40B4-BE49-F238E27FC236}">
                <a16:creationId xmlns:a16="http://schemas.microsoft.com/office/drawing/2014/main" id="{FEEE63F5-6EAA-3DF4-4AB2-5C7DDB4F89A1}"/>
              </a:ext>
            </a:extLst>
          </p:cNvPr>
          <p:cNvGrpSpPr/>
          <p:nvPr/>
        </p:nvGrpSpPr>
        <p:grpSpPr>
          <a:xfrm>
            <a:off x="3394436" y="1289346"/>
            <a:ext cx="2970342" cy="686599"/>
            <a:chOff x="4914944" y="1578133"/>
            <a:chExt cx="2970342" cy="686599"/>
          </a:xfrm>
        </p:grpSpPr>
        <p:sp>
          <p:nvSpPr>
            <p:cNvPr id="5" name="文本框 6">
              <a:extLst>
                <a:ext uri="{FF2B5EF4-FFF2-40B4-BE49-F238E27FC236}">
                  <a16:creationId xmlns:a16="http://schemas.microsoft.com/office/drawing/2014/main" id="{EA7353A1-6D72-D35C-3C86-D07413B5FE98}"/>
                </a:ext>
              </a:extLst>
            </p:cNvPr>
            <p:cNvSpPr txBox="1"/>
            <p:nvPr/>
          </p:nvSpPr>
          <p:spPr>
            <a:xfrm>
              <a:off x="4954046" y="1673797"/>
              <a:ext cx="289213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spc="300" dirty="0">
                  <a:solidFill>
                    <a:srgbClr val="90514E"/>
                  </a:solidFill>
                  <a:latin typeface="Vogue-ExtraBold" panose="020B0500000000000000" pitchFamily="34" charset="0"/>
                  <a:ea typeface="Vogue-ExtraBold" panose="020B0500000000000000" pitchFamily="34" charset="0"/>
                  <a:cs typeface="Vogue-ExtraBold" panose="020B0500000000000000" pitchFamily="34" charset="0"/>
                </a:rPr>
                <a:t>TIẾNG VIỆT 3</a:t>
              </a:r>
              <a:endParaRPr kumimoji="1" lang="zh-CN" altLang="en-US" sz="3200" b="1" i="0" u="none" strike="noStrike" kern="1200" cap="none" spc="300" normalizeH="0" baseline="0" noProof="0" dirty="0">
                <a:ln>
                  <a:noFill/>
                </a:ln>
                <a:solidFill>
                  <a:srgbClr val="90514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圆角矩形 16">
              <a:extLst>
                <a:ext uri="{FF2B5EF4-FFF2-40B4-BE49-F238E27FC236}">
                  <a16:creationId xmlns:a16="http://schemas.microsoft.com/office/drawing/2014/main" id="{0F5B2CA6-753E-796A-4690-33A911DEC891}"/>
                </a:ext>
              </a:extLst>
            </p:cNvPr>
            <p:cNvSpPr/>
            <p:nvPr/>
          </p:nvSpPr>
          <p:spPr>
            <a:xfrm>
              <a:off x="4914944" y="1578133"/>
              <a:ext cx="2970342" cy="686599"/>
            </a:xfrm>
            <a:prstGeom prst="roundRect">
              <a:avLst/>
            </a:prstGeom>
            <a:noFill/>
            <a:ln w="38100">
              <a:solidFill>
                <a:srgbClr val="90514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ea typeface="思源黑体 CN Normal"/>
                <a:cs typeface="+mn-cs"/>
              </a:endParaRPr>
            </a:p>
          </p:txBody>
        </p:sp>
      </p:grpSp>
      <p:sp>
        <p:nvSpPr>
          <p:cNvPr id="16" name="文本框 6">
            <a:extLst>
              <a:ext uri="{FF2B5EF4-FFF2-40B4-BE49-F238E27FC236}">
                <a16:creationId xmlns:a16="http://schemas.microsoft.com/office/drawing/2014/main" id="{C100F52F-BDB3-9FB6-4408-0B5A3791C0DE}"/>
              </a:ext>
            </a:extLst>
          </p:cNvPr>
          <p:cNvSpPr txBox="1"/>
          <p:nvPr/>
        </p:nvSpPr>
        <p:spPr>
          <a:xfrm>
            <a:off x="2288655" y="1735745"/>
            <a:ext cx="6396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300" normalizeH="0" baseline="0" noProof="0" dirty="0">
                <a:ln>
                  <a:noFill/>
                </a:ln>
                <a:solidFill>
                  <a:srgbClr val="90514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ĐỌC</a:t>
            </a:r>
            <a:endParaRPr kumimoji="1" lang="zh-CN" altLang="en-US" sz="4000" b="1" i="0" u="none" strike="noStrike" kern="1200" cap="none" spc="300" normalizeH="0" baseline="0" noProof="0" dirty="0">
              <a:ln>
                <a:noFill/>
              </a:ln>
              <a:solidFill>
                <a:srgbClr val="90514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0" name="Picture 9">
            <a:extLst>
              <a:ext uri="{FF2B5EF4-FFF2-40B4-BE49-F238E27FC236}">
                <a16:creationId xmlns:a16="http://schemas.microsoft.com/office/drawing/2014/main" id="{65A465BC-1AE6-1D4D-F271-487DE42405AD}"/>
              </a:ext>
            </a:extLst>
          </p:cNvPr>
          <p:cNvPicPr>
            <a:picLocks noChangeAspect="1"/>
          </p:cNvPicPr>
          <p:nvPr/>
        </p:nvPicPr>
        <p:blipFill rotWithShape="1">
          <a:blip r:embed="rId5"/>
          <a:srcRect r="25684"/>
          <a:stretch/>
        </p:blipFill>
        <p:spPr>
          <a:xfrm>
            <a:off x="3433949" y="2003942"/>
            <a:ext cx="3533969" cy="1883827"/>
          </a:xfrm>
          <a:prstGeom prst="rect">
            <a:avLst/>
          </a:prstGeom>
        </p:spPr>
      </p:pic>
      <p:pic>
        <p:nvPicPr>
          <p:cNvPr id="11" name="Picture 10">
            <a:extLst>
              <a:ext uri="{FF2B5EF4-FFF2-40B4-BE49-F238E27FC236}">
                <a16:creationId xmlns:a16="http://schemas.microsoft.com/office/drawing/2014/main" id="{430CB696-99EB-C3D0-A134-4AA1BE0F9B3E}"/>
              </a:ext>
            </a:extLst>
          </p:cNvPr>
          <p:cNvPicPr>
            <a:picLocks noChangeAspect="1"/>
          </p:cNvPicPr>
          <p:nvPr/>
        </p:nvPicPr>
        <p:blipFill>
          <a:blip r:embed="rId6"/>
          <a:stretch>
            <a:fillRect/>
          </a:stretch>
        </p:blipFill>
        <p:spPr>
          <a:xfrm>
            <a:off x="1686918" y="3485255"/>
            <a:ext cx="6950042" cy="1896020"/>
          </a:xfrm>
          <a:prstGeom prst="rect">
            <a:avLst/>
          </a:prstGeom>
        </p:spPr>
      </p:pic>
    </p:spTree>
    <p:extLst>
      <p:ext uri="{BB962C8B-B14F-4D97-AF65-F5344CB8AC3E}">
        <p14:creationId xmlns:p14="http://schemas.microsoft.com/office/powerpoint/2010/main" val="1047180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6AE32ED-822D-82EB-1A24-134C8D942EBB}"/>
              </a:ext>
            </a:extLst>
          </p:cNvPr>
          <p:cNvSpPr/>
          <p:nvPr/>
        </p:nvSpPr>
        <p:spPr>
          <a:xfrm>
            <a:off x="762983" y="1252369"/>
            <a:ext cx="10759440" cy="61136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25122E6-4B59-A202-C4ED-DD6A7A06A730}"/>
              </a:ext>
            </a:extLst>
          </p:cNvPr>
          <p:cNvSpPr/>
          <p:nvPr/>
        </p:nvSpPr>
        <p:spPr>
          <a:xfrm>
            <a:off x="716280" y="1913614"/>
            <a:ext cx="10852847" cy="151538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17F1BD9-9813-DCC8-340A-81581EE7C7B6}"/>
              </a:ext>
            </a:extLst>
          </p:cNvPr>
          <p:cNvSpPr/>
          <p:nvPr/>
        </p:nvSpPr>
        <p:spPr>
          <a:xfrm>
            <a:off x="790022" y="3481119"/>
            <a:ext cx="10779105" cy="815578"/>
          </a:xfrm>
          <a:prstGeom prst="roundRect">
            <a:avLst/>
          </a:prstGeom>
          <a:solidFill>
            <a:srgbClr val="D9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C7CF232-1D13-37A1-15B3-C51E91077ED9}"/>
              </a:ext>
            </a:extLst>
          </p:cNvPr>
          <p:cNvSpPr/>
          <p:nvPr/>
        </p:nvSpPr>
        <p:spPr>
          <a:xfrm>
            <a:off x="743318" y="4348816"/>
            <a:ext cx="10779105" cy="1515385"/>
          </a:xfrm>
          <a:prstGeom prst="roundRect">
            <a:avLst/>
          </a:prstGeom>
          <a:solidFill>
            <a:srgbClr val="EAD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FCEB29E-1124-F1A6-BF3D-2D9DCA3370DB}"/>
              </a:ext>
            </a:extLst>
          </p:cNvPr>
          <p:cNvSpPr txBox="1"/>
          <p:nvPr/>
        </p:nvSpPr>
        <p:spPr>
          <a:xfrm>
            <a:off x="716280" y="1252369"/>
            <a:ext cx="10759440"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Gõ kiến gõ cửa nhà công, công mải múa. Gõ cửa nhà liếu điếu, liếu điếu bận cãi nhau. Gõ cửa nhà chích chòe, chích chòe mải hót,… Chỉ có gà trống nhận lời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Trời đất ơi…. 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Gà trống vui sướng bay về. Bay tới đâu, ánh sáng theo đến đấy. Đất rừng sáng tươi như tranh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Từ đó, khi gà trống cất tiếng gáy là mặt trời hiện ra, chiếu ánh sáng cho mọi người, mọi vật.</a:t>
            </a:r>
          </a:p>
        </p:txBody>
      </p:sp>
      <p:sp>
        <p:nvSpPr>
          <p:cNvPr id="5" name="TextBox 4">
            <a:extLst>
              <a:ext uri="{FF2B5EF4-FFF2-40B4-BE49-F238E27FC236}">
                <a16:creationId xmlns:a16="http://schemas.microsoft.com/office/drawing/2014/main" id="{2776B72F-A0BE-A420-B4F6-5DE39A85CCA5}"/>
              </a:ext>
            </a:extLst>
          </p:cNvPr>
          <p:cNvSpPr txBox="1"/>
          <p:nvPr/>
        </p:nvSpPr>
        <p:spPr>
          <a:xfrm>
            <a:off x="9062720" y="5961350"/>
            <a:ext cx="21945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18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a:t>
            </a:r>
            <a:r>
              <a:rPr kumimoji="0" lang="en-US" sz="1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Tú Nam)</a:t>
            </a:r>
            <a:endParaRPr kumimoji="0" lang="en-US" sz="18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381B9F5B-1E9B-C2AF-D1E4-AE9957D9EF80}"/>
              </a:ext>
            </a:extLst>
          </p:cNvPr>
          <p:cNvPicPr>
            <a:picLocks noChangeAspect="1"/>
          </p:cNvPicPr>
          <p:nvPr/>
        </p:nvPicPr>
        <p:blipFill>
          <a:blip r:embed="rId2"/>
          <a:stretch>
            <a:fillRect/>
          </a:stretch>
        </p:blipFill>
        <p:spPr>
          <a:xfrm>
            <a:off x="3423920" y="485912"/>
            <a:ext cx="5071185" cy="821475"/>
          </a:xfrm>
          <a:prstGeom prst="rect">
            <a:avLst/>
          </a:prstGeom>
        </p:spPr>
      </p:pic>
      <p:grpSp>
        <p:nvGrpSpPr>
          <p:cNvPr id="6" name="Group 5">
            <a:extLst>
              <a:ext uri="{FF2B5EF4-FFF2-40B4-BE49-F238E27FC236}">
                <a16:creationId xmlns:a16="http://schemas.microsoft.com/office/drawing/2014/main" id="{C4A5C2CC-A8A7-9480-DFA0-481D6D6B19D2}"/>
              </a:ext>
            </a:extLst>
          </p:cNvPr>
          <p:cNvGrpSpPr/>
          <p:nvPr/>
        </p:nvGrpSpPr>
        <p:grpSpPr>
          <a:xfrm>
            <a:off x="0" y="49877"/>
            <a:ext cx="2504222" cy="1307386"/>
            <a:chOff x="135775" y="0"/>
            <a:chExt cx="2504222" cy="1307386"/>
          </a:xfrm>
        </p:grpSpPr>
        <p:sp>
          <p:nvSpPr>
            <p:cNvPr id="4" name="Rectangle: Rounded Corners 3">
              <a:extLst>
                <a:ext uri="{FF2B5EF4-FFF2-40B4-BE49-F238E27FC236}">
                  <a16:creationId xmlns:a16="http://schemas.microsoft.com/office/drawing/2014/main" id="{E06E3977-D691-615C-C91B-6C73864BF8EC}"/>
                </a:ext>
              </a:extLst>
            </p:cNvPr>
            <p:cNvSpPr/>
            <p:nvPr/>
          </p:nvSpPr>
          <p:spPr>
            <a:xfrm>
              <a:off x="282633" y="0"/>
              <a:ext cx="2211185" cy="109728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A4D323E-3D5F-99F7-3592-6CE10948E604}"/>
                </a:ext>
              </a:extLst>
            </p:cNvPr>
            <p:cNvPicPr>
              <a:picLocks noChangeAspect="1"/>
            </p:cNvPicPr>
            <p:nvPr/>
          </p:nvPicPr>
          <p:blipFill>
            <a:blip r:embed="rId3"/>
            <a:stretch>
              <a:fillRect/>
            </a:stretch>
          </p:blipFill>
          <p:spPr>
            <a:xfrm>
              <a:off x="135775" y="17899"/>
              <a:ext cx="2504222" cy="1289487"/>
            </a:xfrm>
            <a:prstGeom prst="rect">
              <a:avLst/>
            </a:prstGeom>
          </p:spPr>
        </p:pic>
      </p:grpSp>
    </p:spTree>
    <p:extLst>
      <p:ext uri="{BB962C8B-B14F-4D97-AF65-F5344CB8AC3E}">
        <p14:creationId xmlns:p14="http://schemas.microsoft.com/office/powerpoint/2010/main" val="672962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16" presetClass="entr" presetSubtype="2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par>
                          <p:cTn id="25" fill="hold">
                            <p:stCondLst>
                              <p:cond delay="2500"/>
                            </p:stCondLst>
                            <p:childTnLst>
                              <p:par>
                                <p:cTn id="26" presetID="16" presetClass="entr" presetSubtype="21"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par>
                          <p:cTn id="29" fill="hold">
                            <p:stCondLst>
                              <p:cond delay="3000"/>
                            </p:stCondLst>
                            <p:childTnLst>
                              <p:par>
                                <p:cTn id="30" presetID="16" presetClass="entr" presetSubtype="21"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par>
                          <p:cTn id="33" fill="hold">
                            <p:stCondLst>
                              <p:cond delay="3500"/>
                            </p:stCondLst>
                            <p:childTnLst>
                              <p:par>
                                <p:cTn id="34" presetID="16" presetClass="entr" presetSubtype="21"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012B1A-6638-1ED9-5E79-DCB60BEC07C1}"/>
              </a:ext>
            </a:extLst>
          </p:cNvPr>
          <p:cNvPicPr>
            <a:picLocks noChangeAspect="1"/>
          </p:cNvPicPr>
          <p:nvPr/>
        </p:nvPicPr>
        <p:blipFill>
          <a:blip r:embed="rId2"/>
          <a:stretch>
            <a:fillRect/>
          </a:stretch>
        </p:blipFill>
        <p:spPr>
          <a:xfrm>
            <a:off x="4001729" y="537898"/>
            <a:ext cx="3799795" cy="1074457"/>
          </a:xfrm>
          <a:prstGeom prst="rect">
            <a:avLst/>
          </a:prstGeom>
        </p:spPr>
      </p:pic>
      <p:pic>
        <p:nvPicPr>
          <p:cNvPr id="6" name="Picture 5">
            <a:extLst>
              <a:ext uri="{FF2B5EF4-FFF2-40B4-BE49-F238E27FC236}">
                <a16:creationId xmlns:a16="http://schemas.microsoft.com/office/drawing/2014/main" id="{4E72B750-A895-D717-ED46-FF961735C2C1}"/>
              </a:ext>
            </a:extLst>
          </p:cNvPr>
          <p:cNvPicPr>
            <a:picLocks noChangeAspect="1"/>
          </p:cNvPicPr>
          <p:nvPr/>
        </p:nvPicPr>
        <p:blipFill>
          <a:blip r:embed="rId3"/>
          <a:stretch>
            <a:fillRect/>
          </a:stretch>
        </p:blipFill>
        <p:spPr>
          <a:xfrm>
            <a:off x="5456903" y="1523999"/>
            <a:ext cx="5776451" cy="4325118"/>
          </a:xfrm>
          <a:prstGeom prst="rect">
            <a:avLst/>
          </a:prstGeom>
        </p:spPr>
      </p:pic>
      <p:grpSp>
        <p:nvGrpSpPr>
          <p:cNvPr id="7" name="Group 6">
            <a:extLst>
              <a:ext uri="{FF2B5EF4-FFF2-40B4-BE49-F238E27FC236}">
                <a16:creationId xmlns:a16="http://schemas.microsoft.com/office/drawing/2014/main" id="{986118A9-1F73-DBCD-FB59-4392E5DA8AF7}"/>
              </a:ext>
            </a:extLst>
          </p:cNvPr>
          <p:cNvGrpSpPr/>
          <p:nvPr/>
        </p:nvGrpSpPr>
        <p:grpSpPr>
          <a:xfrm>
            <a:off x="1093973" y="2475359"/>
            <a:ext cx="4020263" cy="2565882"/>
            <a:chOff x="-33989" y="2552928"/>
            <a:chExt cx="4754923" cy="2565882"/>
          </a:xfrm>
        </p:grpSpPr>
        <p:sp>
          <p:nvSpPr>
            <p:cNvPr id="8" name="Rectangle: Rounded Corners 7">
              <a:extLst>
                <a:ext uri="{FF2B5EF4-FFF2-40B4-BE49-F238E27FC236}">
                  <a16:creationId xmlns:a16="http://schemas.microsoft.com/office/drawing/2014/main" id="{D372AA48-32F9-6A72-60DE-C35FB872CBC7}"/>
                </a:ext>
              </a:extLst>
            </p:cNvPr>
            <p:cNvSpPr/>
            <p:nvPr/>
          </p:nvSpPr>
          <p:spPr>
            <a:xfrm>
              <a:off x="-33989" y="2552928"/>
              <a:ext cx="4754923" cy="2565882"/>
            </a:xfrm>
            <a:prstGeom prst="roundRect">
              <a:avLst/>
            </a:prstGeom>
            <a:solidFill>
              <a:schemeClr val="accent4">
                <a:lumMod val="20000"/>
                <a:lumOff val="80000"/>
              </a:schemeClr>
            </a:solidFill>
            <a:ln w="2857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extBox 8">
              <a:extLst>
                <a:ext uri="{FF2B5EF4-FFF2-40B4-BE49-F238E27FC236}">
                  <a16:creationId xmlns:a16="http://schemas.microsoft.com/office/drawing/2014/main" id="{FE8CEADD-E879-6ABC-B432-EE2036C3D0DA}"/>
                </a:ext>
              </a:extLst>
            </p:cNvPr>
            <p:cNvSpPr txBox="1"/>
            <p:nvPr/>
          </p:nvSpPr>
          <p:spPr>
            <a:xfrm>
              <a:off x="-33989" y="2693777"/>
              <a:ext cx="4638633" cy="2308324"/>
            </a:xfrm>
            <a:prstGeom prst="rect">
              <a:avLst/>
            </a:prstGeom>
            <a:noFill/>
          </p:spPr>
          <p:txBody>
            <a:bodyPr wrap="square">
              <a:spAutoFit/>
            </a:bodyPr>
            <a:lstStyle/>
            <a:p>
              <a:pPr algn="ctr"/>
              <a:r>
                <a:rPr lang="en-US" sz="3600" dirty="0" err="1">
                  <a:solidFill>
                    <a:srgbClr val="000000"/>
                  </a:solidFill>
                  <a:effectLst/>
                  <a:latin typeface="Cambria" panose="02040503050406030204" pitchFamily="18" charset="0"/>
                </a:rPr>
                <a:t>Loài</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chim</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nhỏ</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lông</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màu</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xám</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tiếng</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hót</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nghe</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như</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tên</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gọi</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của</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nó</a:t>
              </a:r>
              <a:r>
                <a:rPr lang="en-US" sz="3600" dirty="0">
                  <a:solidFill>
                    <a:srgbClr val="000000"/>
                  </a:solidFill>
                  <a:effectLst/>
                  <a:latin typeface="Cambria" panose="02040503050406030204" pitchFamily="18" charset="0"/>
                </a:rPr>
                <a:t>.</a:t>
              </a:r>
              <a:endParaRPr lang="en-US" sz="3600" dirty="0">
                <a:latin typeface="Cambria" panose="02040503050406030204" pitchFamily="18" charset="0"/>
              </a:endParaRPr>
            </a:p>
          </p:txBody>
        </p:sp>
      </p:grpSp>
      <p:sp>
        <p:nvSpPr>
          <p:cNvPr id="10" name="TextBox 9">
            <a:extLst>
              <a:ext uri="{FF2B5EF4-FFF2-40B4-BE49-F238E27FC236}">
                <a16:creationId xmlns:a16="http://schemas.microsoft.com/office/drawing/2014/main" id="{75D41F6A-37D4-F459-5AD1-6A41BEC0F9E3}"/>
              </a:ext>
            </a:extLst>
          </p:cNvPr>
          <p:cNvSpPr txBox="1"/>
          <p:nvPr/>
        </p:nvSpPr>
        <p:spPr>
          <a:xfrm>
            <a:off x="1093973" y="1712319"/>
            <a:ext cx="4187080" cy="646331"/>
          </a:xfrm>
          <a:prstGeom prst="rect">
            <a:avLst/>
          </a:prstGeom>
          <a:noFill/>
        </p:spPr>
        <p:txBody>
          <a:bodyPr wrap="square">
            <a:spAutoFit/>
          </a:bodyPr>
          <a:lstStyle/>
          <a:p>
            <a:pPr algn="ctr"/>
            <a:r>
              <a:rPr lang="en-US" sz="3600" b="1" dirty="0" err="1">
                <a:solidFill>
                  <a:schemeClr val="accent4">
                    <a:lumMod val="50000"/>
                  </a:schemeClr>
                </a:solidFill>
                <a:effectLst/>
                <a:latin typeface="Cambria" panose="02040503050406030204" pitchFamily="18" charset="0"/>
              </a:rPr>
              <a:t>Liếu</a:t>
            </a:r>
            <a:r>
              <a:rPr lang="en-US" sz="3600" b="1" dirty="0">
                <a:solidFill>
                  <a:schemeClr val="accent4">
                    <a:lumMod val="50000"/>
                  </a:schemeClr>
                </a:solidFill>
                <a:effectLst/>
                <a:latin typeface="Cambria" panose="02040503050406030204" pitchFamily="18" charset="0"/>
              </a:rPr>
              <a:t> </a:t>
            </a:r>
            <a:r>
              <a:rPr lang="en-US" sz="3600" b="1" dirty="0" err="1">
                <a:solidFill>
                  <a:schemeClr val="accent4">
                    <a:lumMod val="50000"/>
                  </a:schemeClr>
                </a:solidFill>
                <a:effectLst/>
                <a:latin typeface="Cambria" panose="02040503050406030204" pitchFamily="18" charset="0"/>
              </a:rPr>
              <a:t>điếu</a:t>
            </a:r>
            <a:r>
              <a:rPr lang="en-US" sz="3600" b="1" dirty="0">
                <a:solidFill>
                  <a:schemeClr val="accent4">
                    <a:lumMod val="50000"/>
                  </a:schemeClr>
                </a:solidFill>
                <a:effectLst/>
                <a:latin typeface="Cambria" panose="02040503050406030204" pitchFamily="18" charset="0"/>
              </a:rPr>
              <a:t>:</a:t>
            </a:r>
            <a:endParaRPr lang="en-US" sz="3600" b="1" dirty="0">
              <a:solidFill>
                <a:schemeClr val="accent4">
                  <a:lumMod val="50000"/>
                </a:schemeClr>
              </a:solidFill>
              <a:latin typeface="Cambria" panose="02040503050406030204" pitchFamily="18" charset="0"/>
            </a:endParaRPr>
          </a:p>
        </p:txBody>
      </p:sp>
    </p:spTree>
    <p:extLst>
      <p:ext uri="{BB962C8B-B14F-4D97-AF65-F5344CB8AC3E}">
        <p14:creationId xmlns:p14="http://schemas.microsoft.com/office/powerpoint/2010/main" val="304352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012B1A-6638-1ED9-5E79-DCB60BEC07C1}"/>
              </a:ext>
            </a:extLst>
          </p:cNvPr>
          <p:cNvPicPr>
            <a:picLocks noChangeAspect="1"/>
          </p:cNvPicPr>
          <p:nvPr/>
        </p:nvPicPr>
        <p:blipFill>
          <a:blip r:embed="rId2"/>
          <a:stretch>
            <a:fillRect/>
          </a:stretch>
        </p:blipFill>
        <p:spPr>
          <a:xfrm>
            <a:off x="4001729" y="537898"/>
            <a:ext cx="3799795" cy="1074457"/>
          </a:xfrm>
          <a:prstGeom prst="rect">
            <a:avLst/>
          </a:prstGeom>
        </p:spPr>
      </p:pic>
      <p:grpSp>
        <p:nvGrpSpPr>
          <p:cNvPr id="7" name="Group 6">
            <a:extLst>
              <a:ext uri="{FF2B5EF4-FFF2-40B4-BE49-F238E27FC236}">
                <a16:creationId xmlns:a16="http://schemas.microsoft.com/office/drawing/2014/main" id="{986118A9-1F73-DBCD-FB59-4392E5DA8AF7}"/>
              </a:ext>
            </a:extLst>
          </p:cNvPr>
          <p:cNvGrpSpPr/>
          <p:nvPr/>
        </p:nvGrpSpPr>
        <p:grpSpPr>
          <a:xfrm>
            <a:off x="1093973" y="2475359"/>
            <a:ext cx="4097790" cy="2023992"/>
            <a:chOff x="-33989" y="2552928"/>
            <a:chExt cx="4846617" cy="2023992"/>
          </a:xfrm>
        </p:grpSpPr>
        <p:sp>
          <p:nvSpPr>
            <p:cNvPr id="8" name="Rectangle: Rounded Corners 7">
              <a:extLst>
                <a:ext uri="{FF2B5EF4-FFF2-40B4-BE49-F238E27FC236}">
                  <a16:creationId xmlns:a16="http://schemas.microsoft.com/office/drawing/2014/main" id="{D372AA48-32F9-6A72-60DE-C35FB872CBC7}"/>
                </a:ext>
              </a:extLst>
            </p:cNvPr>
            <p:cNvSpPr/>
            <p:nvPr/>
          </p:nvSpPr>
          <p:spPr>
            <a:xfrm>
              <a:off x="-33989" y="2552928"/>
              <a:ext cx="4846617" cy="2023992"/>
            </a:xfrm>
            <a:prstGeom prst="roundRect">
              <a:avLst/>
            </a:prstGeom>
            <a:solidFill>
              <a:schemeClr val="accent4">
                <a:lumMod val="20000"/>
                <a:lumOff val="80000"/>
              </a:schemeClr>
            </a:solidFill>
            <a:ln w="2857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extBox 8">
              <a:extLst>
                <a:ext uri="{FF2B5EF4-FFF2-40B4-BE49-F238E27FC236}">
                  <a16:creationId xmlns:a16="http://schemas.microsoft.com/office/drawing/2014/main" id="{FE8CEADD-E879-6ABC-B432-EE2036C3D0DA}"/>
                </a:ext>
              </a:extLst>
            </p:cNvPr>
            <p:cNvSpPr txBox="1"/>
            <p:nvPr/>
          </p:nvSpPr>
          <p:spPr>
            <a:xfrm>
              <a:off x="-33989" y="2693777"/>
              <a:ext cx="4638633" cy="1754326"/>
            </a:xfrm>
            <a:prstGeom prst="rect">
              <a:avLst/>
            </a:prstGeom>
            <a:noFill/>
          </p:spPr>
          <p:txBody>
            <a:bodyPr wrap="square">
              <a:spAutoFit/>
            </a:bodyPr>
            <a:lstStyle/>
            <a:p>
              <a:pPr algn="ctr"/>
              <a:r>
                <a:rPr lang="en-US" sz="3600" dirty="0" err="1">
                  <a:solidFill>
                    <a:srgbClr val="000000"/>
                  </a:solidFill>
                  <a:effectLst/>
                  <a:latin typeface="Cambria" panose="02040503050406030204" pitchFamily="18" charset="0"/>
                </a:rPr>
                <a:t>Cây</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rừng</a:t>
              </a:r>
              <a:r>
                <a:rPr lang="en-US" sz="3600" dirty="0">
                  <a:solidFill>
                    <a:srgbClr val="000000"/>
                  </a:solidFill>
                  <a:effectLst/>
                  <a:latin typeface="Cambria" panose="02040503050406030204" pitchFamily="18" charset="0"/>
                </a:rPr>
                <a:t> to, </a:t>
              </a:r>
              <a:r>
                <a:rPr lang="en-US" sz="3600" dirty="0" err="1">
                  <a:solidFill>
                    <a:srgbClr val="000000"/>
                  </a:solidFill>
                  <a:effectLst/>
                  <a:latin typeface="Cambria" panose="02040503050406030204" pitchFamily="18" charset="0"/>
                </a:rPr>
                <a:t>thân</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tròn</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và</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thẳng</a:t>
              </a:r>
              <a:r>
                <a:rPr lang="en-US" sz="3600" dirty="0">
                  <a:solidFill>
                    <a:srgbClr val="000000"/>
                  </a:solidFill>
                  <a:effectLst/>
                  <a:latin typeface="Cambria" panose="02040503050406030204" pitchFamily="18" charset="0"/>
                </a:rPr>
                <a:t>,</a:t>
              </a:r>
            </a:p>
            <a:p>
              <a:pPr algn="ct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tán</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lá</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gọn</a:t>
              </a:r>
              <a:endParaRPr lang="en-US" sz="3600" dirty="0">
                <a:latin typeface="Cambria" panose="02040503050406030204" pitchFamily="18" charset="0"/>
              </a:endParaRPr>
            </a:p>
          </p:txBody>
        </p:sp>
      </p:grpSp>
      <p:sp>
        <p:nvSpPr>
          <p:cNvPr id="10" name="TextBox 9">
            <a:extLst>
              <a:ext uri="{FF2B5EF4-FFF2-40B4-BE49-F238E27FC236}">
                <a16:creationId xmlns:a16="http://schemas.microsoft.com/office/drawing/2014/main" id="{75D41F6A-37D4-F459-5AD1-6A41BEC0F9E3}"/>
              </a:ext>
            </a:extLst>
          </p:cNvPr>
          <p:cNvSpPr txBox="1"/>
          <p:nvPr/>
        </p:nvSpPr>
        <p:spPr>
          <a:xfrm>
            <a:off x="1093973" y="1712319"/>
            <a:ext cx="4187080" cy="646331"/>
          </a:xfrm>
          <a:prstGeom prst="rect">
            <a:avLst/>
          </a:prstGeom>
          <a:noFill/>
        </p:spPr>
        <p:txBody>
          <a:bodyPr wrap="square">
            <a:spAutoFit/>
          </a:bodyPr>
          <a:lstStyle/>
          <a:p>
            <a:pPr algn="ctr"/>
            <a:r>
              <a:rPr lang="en-US" sz="3600" b="1" dirty="0" err="1">
                <a:solidFill>
                  <a:schemeClr val="accent4">
                    <a:lumMod val="50000"/>
                  </a:schemeClr>
                </a:solidFill>
                <a:effectLst/>
                <a:latin typeface="Cambria" panose="02040503050406030204" pitchFamily="18" charset="0"/>
              </a:rPr>
              <a:t>Chò</a:t>
            </a:r>
            <a:r>
              <a:rPr lang="en-US" sz="3600" b="1" dirty="0">
                <a:solidFill>
                  <a:schemeClr val="accent4">
                    <a:lumMod val="50000"/>
                  </a:schemeClr>
                </a:solidFill>
                <a:effectLst/>
                <a:latin typeface="Cambria" panose="02040503050406030204" pitchFamily="18" charset="0"/>
              </a:rPr>
              <a:t>:</a:t>
            </a:r>
            <a:endParaRPr lang="en-US" sz="3600" b="1" dirty="0">
              <a:solidFill>
                <a:schemeClr val="accent4">
                  <a:lumMod val="50000"/>
                </a:schemeClr>
              </a:solidFill>
              <a:latin typeface="Cambria" panose="02040503050406030204" pitchFamily="18" charset="0"/>
            </a:endParaRPr>
          </a:p>
        </p:txBody>
      </p:sp>
      <p:pic>
        <p:nvPicPr>
          <p:cNvPr id="2" name="Picture 1">
            <a:extLst>
              <a:ext uri="{FF2B5EF4-FFF2-40B4-BE49-F238E27FC236}">
                <a16:creationId xmlns:a16="http://schemas.microsoft.com/office/drawing/2014/main" id="{B0E728F9-90F3-FB54-3E84-FB12D3DC1B31}"/>
              </a:ext>
            </a:extLst>
          </p:cNvPr>
          <p:cNvPicPr>
            <a:picLocks noChangeAspect="1"/>
          </p:cNvPicPr>
          <p:nvPr/>
        </p:nvPicPr>
        <p:blipFill>
          <a:blip r:embed="rId3"/>
          <a:stretch>
            <a:fillRect/>
          </a:stretch>
        </p:blipFill>
        <p:spPr>
          <a:xfrm>
            <a:off x="6373042" y="1467093"/>
            <a:ext cx="4672163" cy="4672163"/>
          </a:xfrm>
          <a:prstGeom prst="rect">
            <a:avLst/>
          </a:prstGeom>
        </p:spPr>
      </p:pic>
    </p:spTree>
    <p:extLst>
      <p:ext uri="{BB962C8B-B14F-4D97-AF65-F5344CB8AC3E}">
        <p14:creationId xmlns:p14="http://schemas.microsoft.com/office/powerpoint/2010/main" val="1170925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A8EA4D2-EDC6-F996-C239-B1038E0BC8EA}"/>
              </a:ext>
            </a:extLst>
          </p:cNvPr>
          <p:cNvGrpSpPr/>
          <p:nvPr/>
        </p:nvGrpSpPr>
        <p:grpSpPr>
          <a:xfrm>
            <a:off x="229985" y="-48442"/>
            <a:ext cx="2211185" cy="1490137"/>
            <a:chOff x="196734" y="-98319"/>
            <a:chExt cx="2211185" cy="1490137"/>
          </a:xfrm>
        </p:grpSpPr>
        <p:sp>
          <p:nvSpPr>
            <p:cNvPr id="3" name="Rectangle: Rounded Corners 2">
              <a:extLst>
                <a:ext uri="{FF2B5EF4-FFF2-40B4-BE49-F238E27FC236}">
                  <a16:creationId xmlns:a16="http://schemas.microsoft.com/office/drawing/2014/main" id="{58AC7A58-DCD6-AB77-CAE7-B0770F9A3BB6}"/>
                </a:ext>
              </a:extLst>
            </p:cNvPr>
            <p:cNvSpPr/>
            <p:nvPr/>
          </p:nvSpPr>
          <p:spPr>
            <a:xfrm>
              <a:off x="196734" y="98110"/>
              <a:ext cx="2211185" cy="109728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3BC8AEB-A733-287E-4F8F-AFFE10AD8EE4}"/>
                </a:ext>
              </a:extLst>
            </p:cNvPr>
            <p:cNvPicPr>
              <a:picLocks noChangeAspect="1"/>
            </p:cNvPicPr>
            <p:nvPr/>
          </p:nvPicPr>
          <p:blipFill>
            <a:blip r:embed="rId2"/>
            <a:stretch>
              <a:fillRect/>
            </a:stretch>
          </p:blipFill>
          <p:spPr>
            <a:xfrm>
              <a:off x="286520" y="-98319"/>
              <a:ext cx="2031612" cy="1490137"/>
            </a:xfrm>
            <a:prstGeom prst="rect">
              <a:avLst/>
            </a:prstGeom>
          </p:spPr>
        </p:pic>
      </p:grpSp>
      <p:sp>
        <p:nvSpPr>
          <p:cNvPr id="7" name="Rectangle: Rounded Corners 6">
            <a:extLst>
              <a:ext uri="{FF2B5EF4-FFF2-40B4-BE49-F238E27FC236}">
                <a16:creationId xmlns:a16="http://schemas.microsoft.com/office/drawing/2014/main" id="{CCCDEFCB-2DA8-CC2C-1A5E-3192DCBF367F}"/>
              </a:ext>
            </a:extLst>
          </p:cNvPr>
          <p:cNvSpPr/>
          <p:nvPr/>
        </p:nvSpPr>
        <p:spPr>
          <a:xfrm>
            <a:off x="762983" y="1252369"/>
            <a:ext cx="10759440" cy="61136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3650858-CBA6-9751-225C-6A1D05C8E1A3}"/>
              </a:ext>
            </a:extLst>
          </p:cNvPr>
          <p:cNvSpPr/>
          <p:nvPr/>
        </p:nvSpPr>
        <p:spPr>
          <a:xfrm>
            <a:off x="716280" y="1913614"/>
            <a:ext cx="10852847" cy="151538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57F44AD-E80A-8508-99B1-7EBBD96CD480}"/>
              </a:ext>
            </a:extLst>
          </p:cNvPr>
          <p:cNvSpPr/>
          <p:nvPr/>
        </p:nvSpPr>
        <p:spPr>
          <a:xfrm>
            <a:off x="790022" y="3481119"/>
            <a:ext cx="10779105" cy="815578"/>
          </a:xfrm>
          <a:prstGeom prst="roundRect">
            <a:avLst/>
          </a:prstGeom>
          <a:solidFill>
            <a:srgbClr val="D9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77D391C-A9FB-28B7-0694-F922948566E0}"/>
              </a:ext>
            </a:extLst>
          </p:cNvPr>
          <p:cNvSpPr/>
          <p:nvPr/>
        </p:nvSpPr>
        <p:spPr>
          <a:xfrm>
            <a:off x="743318" y="4348816"/>
            <a:ext cx="10779105" cy="1515385"/>
          </a:xfrm>
          <a:prstGeom prst="roundRect">
            <a:avLst/>
          </a:prstGeom>
          <a:solidFill>
            <a:srgbClr val="EAD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B59CD1B-C526-EF7D-3E5A-738C73AAD25D}"/>
              </a:ext>
            </a:extLst>
          </p:cNvPr>
          <p:cNvSpPr txBox="1"/>
          <p:nvPr/>
        </p:nvSpPr>
        <p:spPr>
          <a:xfrm>
            <a:off x="716280" y="1252369"/>
            <a:ext cx="10759440"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Gõ kiến gõ cửa nhà công, công mải múa. Gõ cửa nhà liếu điếu, liếu điếu bận cãi nhau. Gõ cửa nhà chích chòe, chích chòe mải hót,… Chỉ có gà trống nhận lời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Trời đất ơi…. 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Gà trống vui sướng bay về. Bay tới đâu, ánh sáng theo đến đấy. Đất rừng sáng tươi như tranh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Từ đó, khi gà trống cất tiếng gáy là mặt trời hiện ra, chiếu ánh sáng cho mọi người, mọi vật.</a:t>
            </a:r>
          </a:p>
        </p:txBody>
      </p:sp>
      <p:sp>
        <p:nvSpPr>
          <p:cNvPr id="12" name="TextBox 11">
            <a:extLst>
              <a:ext uri="{FF2B5EF4-FFF2-40B4-BE49-F238E27FC236}">
                <a16:creationId xmlns:a16="http://schemas.microsoft.com/office/drawing/2014/main" id="{58523839-954C-FE00-EE01-C55A917B2D49}"/>
              </a:ext>
            </a:extLst>
          </p:cNvPr>
          <p:cNvSpPr txBox="1"/>
          <p:nvPr/>
        </p:nvSpPr>
        <p:spPr>
          <a:xfrm>
            <a:off x="9062720" y="5961350"/>
            <a:ext cx="21945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18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a:t>
            </a:r>
            <a:r>
              <a:rPr kumimoji="0" lang="en-US" sz="1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Tú Nam)</a:t>
            </a:r>
            <a:endParaRPr kumimoji="0" lang="en-US" sz="18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3" name="Picture 12">
            <a:extLst>
              <a:ext uri="{FF2B5EF4-FFF2-40B4-BE49-F238E27FC236}">
                <a16:creationId xmlns:a16="http://schemas.microsoft.com/office/drawing/2014/main" id="{10E09EC2-F36A-8326-6CED-6AA9960B7B88}"/>
              </a:ext>
            </a:extLst>
          </p:cNvPr>
          <p:cNvPicPr>
            <a:picLocks noChangeAspect="1"/>
          </p:cNvPicPr>
          <p:nvPr/>
        </p:nvPicPr>
        <p:blipFill>
          <a:blip r:embed="rId3"/>
          <a:stretch>
            <a:fillRect/>
          </a:stretch>
        </p:blipFill>
        <p:spPr>
          <a:xfrm>
            <a:off x="3423920" y="485912"/>
            <a:ext cx="5071185" cy="821475"/>
          </a:xfrm>
          <a:prstGeom prst="rect">
            <a:avLst/>
          </a:prstGeom>
        </p:spPr>
      </p:pic>
    </p:spTree>
    <p:extLst>
      <p:ext uri="{BB962C8B-B14F-4D97-AF65-F5344CB8AC3E}">
        <p14:creationId xmlns:p14="http://schemas.microsoft.com/office/powerpoint/2010/main" val="1433783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16" presetClass="entr" presetSubtype="21"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par>
                          <p:cTn id="25" fill="hold">
                            <p:stCondLst>
                              <p:cond delay="2500"/>
                            </p:stCondLst>
                            <p:childTnLst>
                              <p:par>
                                <p:cTn id="26" presetID="16" presetClass="entr" presetSubtype="21"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par>
                          <p:cTn id="29" fill="hold">
                            <p:stCondLst>
                              <p:cond delay="3000"/>
                            </p:stCondLst>
                            <p:childTnLst>
                              <p:par>
                                <p:cTn id="30" presetID="16" presetClass="entr" presetSubtype="21"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par>
                          <p:cTn id="33" fill="hold">
                            <p:stCondLst>
                              <p:cond delay="3500"/>
                            </p:stCondLst>
                            <p:childTnLst>
                              <p:par>
                                <p:cTn id="34" presetID="16" presetClass="entr" presetSubtype="21"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CEB29E-1124-F1A6-BF3D-2D9DCA3370DB}"/>
              </a:ext>
            </a:extLst>
          </p:cNvPr>
          <p:cNvSpPr txBox="1"/>
          <p:nvPr/>
        </p:nvSpPr>
        <p:spPr>
          <a:xfrm>
            <a:off x="716280" y="1252369"/>
            <a:ext cx="10759440"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Gõ kiến gõ cửa nhà công, công mải múa. Gõ cửa nhà liếu điếu, liếu điếu bận cãi nhau. Gõ cửa nhà chích chòe, chích chòe mải hót,… Chỉ có gà trống nhận lời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Trời đất ơi…. 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Gà trống vui sướng bay về. Bay tới đâu, ánh sáng theo đến đấy. Đất rừng sáng tươi như tranh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Từ đó, khi gà trống cất tiếng gáy là mặt trời hiện ra, chiếu ánh sáng cho mọi người, mọi vật.</a:t>
            </a:r>
          </a:p>
        </p:txBody>
      </p:sp>
      <p:sp>
        <p:nvSpPr>
          <p:cNvPr id="5" name="TextBox 4">
            <a:extLst>
              <a:ext uri="{FF2B5EF4-FFF2-40B4-BE49-F238E27FC236}">
                <a16:creationId xmlns:a16="http://schemas.microsoft.com/office/drawing/2014/main" id="{2776B72F-A0BE-A420-B4F6-5DE39A85CCA5}"/>
              </a:ext>
            </a:extLst>
          </p:cNvPr>
          <p:cNvSpPr txBox="1"/>
          <p:nvPr/>
        </p:nvSpPr>
        <p:spPr>
          <a:xfrm>
            <a:off x="9062720" y="5961350"/>
            <a:ext cx="21945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18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a:t>
            </a:r>
            <a:r>
              <a:rPr kumimoji="0" lang="en-US" sz="1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Tú Nam)</a:t>
            </a:r>
            <a:endParaRPr kumimoji="0" lang="en-US" sz="18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381B9F5B-1E9B-C2AF-D1E4-AE9957D9EF80}"/>
              </a:ext>
            </a:extLst>
          </p:cNvPr>
          <p:cNvPicPr>
            <a:picLocks noChangeAspect="1"/>
          </p:cNvPicPr>
          <p:nvPr/>
        </p:nvPicPr>
        <p:blipFill>
          <a:blip r:embed="rId2"/>
          <a:stretch>
            <a:fillRect/>
          </a:stretch>
        </p:blipFill>
        <p:spPr>
          <a:xfrm>
            <a:off x="3423920" y="485912"/>
            <a:ext cx="5071185" cy="821475"/>
          </a:xfrm>
          <a:prstGeom prst="rect">
            <a:avLst/>
          </a:prstGeom>
        </p:spPr>
      </p:pic>
      <p:grpSp>
        <p:nvGrpSpPr>
          <p:cNvPr id="8" name="Group 7">
            <a:extLst>
              <a:ext uri="{FF2B5EF4-FFF2-40B4-BE49-F238E27FC236}">
                <a16:creationId xmlns:a16="http://schemas.microsoft.com/office/drawing/2014/main" id="{47FA1BC6-1D18-7E29-178D-10C412087D50}"/>
              </a:ext>
            </a:extLst>
          </p:cNvPr>
          <p:cNvGrpSpPr/>
          <p:nvPr/>
        </p:nvGrpSpPr>
        <p:grpSpPr>
          <a:xfrm>
            <a:off x="196734" y="-65165"/>
            <a:ext cx="2211185" cy="1390580"/>
            <a:chOff x="146858" y="-113398"/>
            <a:chExt cx="2211185" cy="1390580"/>
          </a:xfrm>
        </p:grpSpPr>
        <p:sp>
          <p:nvSpPr>
            <p:cNvPr id="4" name="Rectangle: Rounded Corners 3">
              <a:extLst>
                <a:ext uri="{FF2B5EF4-FFF2-40B4-BE49-F238E27FC236}">
                  <a16:creationId xmlns:a16="http://schemas.microsoft.com/office/drawing/2014/main" id="{E06E3977-D691-615C-C91B-6C73864BF8EC}"/>
                </a:ext>
              </a:extLst>
            </p:cNvPr>
            <p:cNvSpPr/>
            <p:nvPr/>
          </p:nvSpPr>
          <p:spPr>
            <a:xfrm>
              <a:off x="146858" y="49877"/>
              <a:ext cx="2211185" cy="109728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F03816E-B2A9-3352-3B70-1AE2A6C14713}"/>
                </a:ext>
              </a:extLst>
            </p:cNvPr>
            <p:cNvPicPr>
              <a:picLocks noChangeAspect="1"/>
            </p:cNvPicPr>
            <p:nvPr/>
          </p:nvPicPr>
          <p:blipFill>
            <a:blip r:embed="rId3"/>
            <a:stretch>
              <a:fillRect/>
            </a:stretch>
          </p:blipFill>
          <p:spPr>
            <a:xfrm>
              <a:off x="146859" y="-113398"/>
              <a:ext cx="2211184" cy="1390580"/>
            </a:xfrm>
            <a:prstGeom prst="rect">
              <a:avLst/>
            </a:prstGeom>
          </p:spPr>
        </p:pic>
      </p:grpSp>
    </p:spTree>
    <p:extLst>
      <p:ext uri="{BB962C8B-B14F-4D97-AF65-F5344CB8AC3E}">
        <p14:creationId xmlns:p14="http://schemas.microsoft.com/office/powerpoint/2010/main" val="2214015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任意多边形: 形状 37">
            <a:extLst>
              <a:ext uri="{FF2B5EF4-FFF2-40B4-BE49-F238E27FC236}">
                <a16:creationId xmlns:a16="http://schemas.microsoft.com/office/drawing/2014/main" id="{366B7333-D744-5D7B-0B00-75A463B639E7}"/>
              </a:ext>
            </a:extLst>
          </p:cNvPr>
          <p:cNvSpPr/>
          <p:nvPr/>
        </p:nvSpPr>
        <p:spPr>
          <a:xfrm rot="16200000">
            <a:off x="7065271" y="868135"/>
            <a:ext cx="430084" cy="885371"/>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gradFill flip="none" rotWithShape="1">
            <a:gsLst>
              <a:gs pos="0">
                <a:schemeClr val="accent1">
                  <a:lumMod val="40000"/>
                  <a:lumOff val="60000"/>
                </a:schemeClr>
              </a:gs>
              <a:gs pos="100000">
                <a:schemeClr val="accent1">
                  <a:lumMod val="40000"/>
                  <a:lumOff val="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85000"/>
                  <a:lumOff val="15000"/>
                </a:prstClr>
              </a:solidFill>
              <a:effectLst/>
              <a:uLnTx/>
              <a:uFillTx/>
              <a:latin typeface="庞门正道标题体" panose="02010600030101010101" pitchFamily="2" charset="-122"/>
              <a:ea typeface="庞门正道标题体" panose="02010600030101010101" pitchFamily="2" charset="-122"/>
              <a:cs typeface="+mn-cs"/>
            </a:endParaRPr>
          </a:p>
        </p:txBody>
      </p:sp>
      <p:pic>
        <p:nvPicPr>
          <p:cNvPr id="2" name="Picture 1">
            <a:extLst>
              <a:ext uri="{FF2B5EF4-FFF2-40B4-BE49-F238E27FC236}">
                <a16:creationId xmlns:a16="http://schemas.microsoft.com/office/drawing/2014/main" id="{4C73DC65-8FFE-CBB0-3987-109530F7E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9241" y="2577323"/>
            <a:ext cx="4002759" cy="4242391"/>
          </a:xfrm>
          <a:prstGeom prst="rect">
            <a:avLst/>
          </a:prstGeom>
        </p:spPr>
      </p:pic>
      <p:pic>
        <p:nvPicPr>
          <p:cNvPr id="6" name="Picture 5">
            <a:extLst>
              <a:ext uri="{FF2B5EF4-FFF2-40B4-BE49-F238E27FC236}">
                <a16:creationId xmlns:a16="http://schemas.microsoft.com/office/drawing/2014/main" id="{8061CB83-4727-B417-0B74-E75F16561398}"/>
              </a:ext>
            </a:extLst>
          </p:cNvPr>
          <p:cNvPicPr>
            <a:picLocks noChangeAspect="1"/>
          </p:cNvPicPr>
          <p:nvPr/>
        </p:nvPicPr>
        <p:blipFill>
          <a:blip r:embed="rId3"/>
          <a:stretch>
            <a:fillRect/>
          </a:stretch>
        </p:blipFill>
        <p:spPr>
          <a:xfrm>
            <a:off x="2214294" y="1297172"/>
            <a:ext cx="5742621" cy="4465050"/>
          </a:xfrm>
          <a:prstGeom prst="rect">
            <a:avLst/>
          </a:prstGeom>
        </p:spPr>
      </p:pic>
    </p:spTree>
    <p:extLst>
      <p:ext uri="{BB962C8B-B14F-4D97-AF65-F5344CB8AC3E}">
        <p14:creationId xmlns:p14="http://schemas.microsoft.com/office/powerpoint/2010/main" val="3553876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任意多边形: 形状 37">
            <a:extLst>
              <a:ext uri="{FF2B5EF4-FFF2-40B4-BE49-F238E27FC236}">
                <a16:creationId xmlns:a16="http://schemas.microsoft.com/office/drawing/2014/main" id="{366B7333-D744-5D7B-0B00-75A463B639E7}"/>
              </a:ext>
            </a:extLst>
          </p:cNvPr>
          <p:cNvSpPr/>
          <p:nvPr/>
        </p:nvSpPr>
        <p:spPr>
          <a:xfrm rot="16200000">
            <a:off x="7065271" y="868135"/>
            <a:ext cx="430084" cy="885371"/>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gradFill flip="none" rotWithShape="1">
            <a:gsLst>
              <a:gs pos="0">
                <a:schemeClr val="accent1">
                  <a:lumMod val="40000"/>
                  <a:lumOff val="60000"/>
                </a:schemeClr>
              </a:gs>
              <a:gs pos="100000">
                <a:schemeClr val="accent1">
                  <a:lumMod val="40000"/>
                  <a:lumOff val="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85000"/>
                  <a:lumOff val="15000"/>
                </a:prstClr>
              </a:solidFill>
              <a:effectLst/>
              <a:uLnTx/>
              <a:uFillTx/>
              <a:latin typeface="庞门正道标题体" panose="02010600030101010101" pitchFamily="2" charset="-122"/>
              <a:ea typeface="庞门正道标题体" panose="02010600030101010101" pitchFamily="2" charset="-122"/>
              <a:cs typeface="+mn-cs"/>
            </a:endParaRPr>
          </a:p>
        </p:txBody>
      </p:sp>
      <p:pic>
        <p:nvPicPr>
          <p:cNvPr id="6" name="Picture 5">
            <a:extLst>
              <a:ext uri="{FF2B5EF4-FFF2-40B4-BE49-F238E27FC236}">
                <a16:creationId xmlns:a16="http://schemas.microsoft.com/office/drawing/2014/main" id="{D4D70975-FCF2-D963-BE05-4A4F4516F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453401" y="2615609"/>
            <a:ext cx="4002759" cy="4242391"/>
          </a:xfrm>
          <a:prstGeom prst="rect">
            <a:avLst/>
          </a:prstGeom>
        </p:spPr>
      </p:pic>
      <p:pic>
        <p:nvPicPr>
          <p:cNvPr id="7" name="Picture 6">
            <a:extLst>
              <a:ext uri="{FF2B5EF4-FFF2-40B4-BE49-F238E27FC236}">
                <a16:creationId xmlns:a16="http://schemas.microsoft.com/office/drawing/2014/main" id="{1A76DA51-6D1B-3607-321C-E8C7A1DBC45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2202426" cy="2312109"/>
          </a:xfrm>
          <a:prstGeom prst="rect">
            <a:avLst/>
          </a:prstGeom>
        </p:spPr>
      </p:pic>
      <p:pic>
        <p:nvPicPr>
          <p:cNvPr id="8" name="图片 20">
            <a:extLst>
              <a:ext uri="{FF2B5EF4-FFF2-40B4-BE49-F238E27FC236}">
                <a16:creationId xmlns:a16="http://schemas.microsoft.com/office/drawing/2014/main" id="{93DE1602-DE2F-E1AE-446A-8553C47540D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86918" y="391367"/>
            <a:ext cx="1621289" cy="1046381"/>
          </a:xfrm>
          <a:prstGeom prst="rect">
            <a:avLst/>
          </a:prstGeom>
        </p:spPr>
      </p:pic>
      <p:pic>
        <p:nvPicPr>
          <p:cNvPr id="2" name="Picture 1">
            <a:extLst>
              <a:ext uri="{FF2B5EF4-FFF2-40B4-BE49-F238E27FC236}">
                <a16:creationId xmlns:a16="http://schemas.microsoft.com/office/drawing/2014/main" id="{51F921D9-941E-B363-4BE5-3DFAB8C0421B}"/>
              </a:ext>
            </a:extLst>
          </p:cNvPr>
          <p:cNvPicPr>
            <a:picLocks noChangeAspect="1"/>
          </p:cNvPicPr>
          <p:nvPr/>
        </p:nvPicPr>
        <p:blipFill>
          <a:blip r:embed="rId5"/>
          <a:stretch>
            <a:fillRect/>
          </a:stretch>
        </p:blipFill>
        <p:spPr>
          <a:xfrm>
            <a:off x="987770" y="2088491"/>
            <a:ext cx="8047417" cy="2255716"/>
          </a:xfrm>
          <a:prstGeom prst="rect">
            <a:avLst/>
          </a:prstGeom>
        </p:spPr>
      </p:pic>
    </p:spTree>
    <p:extLst>
      <p:ext uri="{BB962C8B-B14F-4D97-AF65-F5344CB8AC3E}">
        <p14:creationId xmlns:p14="http://schemas.microsoft.com/office/powerpoint/2010/main" val="3887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D16523-8C84-0EB6-A9C4-3386CB8275A1}"/>
              </a:ext>
            </a:extLst>
          </p:cNvPr>
          <p:cNvSpPr txBox="1"/>
          <p:nvPr/>
        </p:nvSpPr>
        <p:spPr>
          <a:xfrm>
            <a:off x="2468228" y="527201"/>
            <a:ext cx="9156594" cy="1446550"/>
          </a:xfrm>
          <a:prstGeom prst="rect">
            <a:avLst/>
          </a:prstGeom>
          <a:noFill/>
        </p:spPr>
        <p:txBody>
          <a:bodyPr wrap="square">
            <a:spAutoFit/>
          </a:bodyPr>
          <a:lstStyle/>
          <a:p>
            <a:pPr algn="ctr"/>
            <a:r>
              <a:rPr lang="en-US" sz="4400" b="1" dirty="0" err="1">
                <a:solidFill>
                  <a:srgbClr val="025F93"/>
                </a:solidFill>
                <a:latin typeface="Cambria" panose="02040503050406030204" pitchFamily="18" charset="0"/>
              </a:rPr>
              <a:t>Vì</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sao</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gõ</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kiến</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phải</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đi</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các</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nhà</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hỏi</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xem</a:t>
            </a:r>
            <a:r>
              <a:rPr lang="en-US" sz="4400" b="1" dirty="0">
                <a:solidFill>
                  <a:srgbClr val="025F93"/>
                </a:solidFill>
                <a:latin typeface="Cambria" panose="02040503050406030204" pitchFamily="18" charset="0"/>
              </a:rPr>
              <a:t> ai </a:t>
            </a:r>
            <a:r>
              <a:rPr lang="en-US" sz="4400" b="1" dirty="0" err="1">
                <a:solidFill>
                  <a:srgbClr val="025F93"/>
                </a:solidFill>
                <a:latin typeface="Cambria" panose="02040503050406030204" pitchFamily="18" charset="0"/>
              </a:rPr>
              <a:t>có</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thể</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đi</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tìm</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mặt</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trời</a:t>
            </a:r>
            <a:r>
              <a:rPr lang="en-US" sz="4400" b="1" dirty="0">
                <a:solidFill>
                  <a:srgbClr val="025F93"/>
                </a:solidFill>
                <a:latin typeface="Cambria" panose="02040503050406030204" pitchFamily="18" charset="0"/>
              </a:rPr>
              <a:t>?</a:t>
            </a:r>
          </a:p>
        </p:txBody>
      </p:sp>
      <p:grpSp>
        <p:nvGrpSpPr>
          <p:cNvPr id="9" name="Group 8">
            <a:extLst>
              <a:ext uri="{FF2B5EF4-FFF2-40B4-BE49-F238E27FC236}">
                <a16:creationId xmlns:a16="http://schemas.microsoft.com/office/drawing/2014/main" id="{0CCCF1AD-9E77-5856-DD9B-DE49A5BC646B}"/>
              </a:ext>
            </a:extLst>
          </p:cNvPr>
          <p:cNvGrpSpPr/>
          <p:nvPr/>
        </p:nvGrpSpPr>
        <p:grpSpPr>
          <a:xfrm>
            <a:off x="1776177" y="2444184"/>
            <a:ext cx="9010708" cy="2174589"/>
            <a:chOff x="1180214" y="2317898"/>
            <a:chExt cx="9010708" cy="2174589"/>
          </a:xfrm>
        </p:grpSpPr>
        <p:sp>
          <p:nvSpPr>
            <p:cNvPr id="5" name="Rectangle: Rounded Corners 4">
              <a:extLst>
                <a:ext uri="{FF2B5EF4-FFF2-40B4-BE49-F238E27FC236}">
                  <a16:creationId xmlns:a16="http://schemas.microsoft.com/office/drawing/2014/main" id="{829A13F9-04D5-F1EC-472D-1AA55AB2A7A4}"/>
                </a:ext>
              </a:extLst>
            </p:cNvPr>
            <p:cNvSpPr/>
            <p:nvPr/>
          </p:nvSpPr>
          <p:spPr>
            <a:xfrm>
              <a:off x="1180214" y="2317898"/>
              <a:ext cx="9010708" cy="2174589"/>
            </a:xfrm>
            <a:prstGeom prst="roundRect">
              <a:avLst/>
            </a:prstGeom>
            <a:solidFill>
              <a:schemeClr val="accent5">
                <a:lumMod val="20000"/>
                <a:lumOff val="80000"/>
              </a:schemeClr>
            </a:solidFill>
            <a:ln w="285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FAA7EA1-B2AF-23F9-B444-3E533257E02D}"/>
                </a:ext>
              </a:extLst>
            </p:cNvPr>
            <p:cNvSpPr txBox="1"/>
            <p:nvPr/>
          </p:nvSpPr>
          <p:spPr>
            <a:xfrm>
              <a:off x="1291548" y="2551837"/>
              <a:ext cx="8740347" cy="1754326"/>
            </a:xfrm>
            <a:prstGeom prst="rect">
              <a:avLst/>
            </a:prstGeom>
            <a:noFill/>
          </p:spPr>
          <p:txBody>
            <a:bodyPr wrap="square">
              <a:spAutoFit/>
            </a:bodyPr>
            <a:lstStyle/>
            <a:p>
              <a:pPr algn="ctr"/>
              <a:r>
                <a:rPr lang="vi-VN" sz="3600" b="1" i="0" dirty="0">
                  <a:solidFill>
                    <a:schemeClr val="accent3">
                      <a:lumMod val="50000"/>
                    </a:schemeClr>
                  </a:solidFill>
                  <a:effectLst/>
                  <a:latin typeface="Cambria" panose="02040503050406030204" pitchFamily="18" charset="0"/>
                </a:rPr>
                <a:t>Gõ kiến phải đi các nhà hỏi xem ai có thể đi tìm mặt trời vì ngày xưa muôn loài sống trong rừng già tối tăm, ẩm ướt.</a:t>
              </a:r>
              <a:endParaRPr lang="en-US" sz="3600" b="1" dirty="0">
                <a:solidFill>
                  <a:schemeClr val="accent3">
                    <a:lumMod val="50000"/>
                  </a:schemeClr>
                </a:solidFill>
                <a:latin typeface="Cambria" panose="02040503050406030204" pitchFamily="18" charset="0"/>
              </a:endParaRPr>
            </a:p>
          </p:txBody>
        </p:sp>
      </p:grpSp>
      <p:pic>
        <p:nvPicPr>
          <p:cNvPr id="6" name="Picture 5">
            <a:extLst>
              <a:ext uri="{FF2B5EF4-FFF2-40B4-BE49-F238E27FC236}">
                <a16:creationId xmlns:a16="http://schemas.microsoft.com/office/drawing/2014/main" id="{513738ED-E107-C65E-838A-40CA0CB27493}"/>
              </a:ext>
            </a:extLst>
          </p:cNvPr>
          <p:cNvPicPr>
            <a:picLocks noChangeAspect="1"/>
          </p:cNvPicPr>
          <p:nvPr/>
        </p:nvPicPr>
        <p:blipFill>
          <a:blip r:embed="rId2"/>
          <a:stretch>
            <a:fillRect/>
          </a:stretch>
        </p:blipFill>
        <p:spPr>
          <a:xfrm>
            <a:off x="813206" y="527201"/>
            <a:ext cx="2633700" cy="1201016"/>
          </a:xfrm>
          <a:prstGeom prst="rect">
            <a:avLst/>
          </a:prstGeom>
        </p:spPr>
      </p:pic>
    </p:spTree>
    <p:extLst>
      <p:ext uri="{BB962C8B-B14F-4D97-AF65-F5344CB8AC3E}">
        <p14:creationId xmlns:p14="http://schemas.microsoft.com/office/powerpoint/2010/main" val="292835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D16523-8C84-0EB6-A9C4-3386CB8275A1}"/>
              </a:ext>
            </a:extLst>
          </p:cNvPr>
          <p:cNvSpPr txBox="1"/>
          <p:nvPr/>
        </p:nvSpPr>
        <p:spPr>
          <a:xfrm>
            <a:off x="2344746" y="527201"/>
            <a:ext cx="9156594" cy="1446550"/>
          </a:xfrm>
          <a:prstGeom prst="rect">
            <a:avLst/>
          </a:prstGeom>
          <a:noFill/>
        </p:spPr>
        <p:txBody>
          <a:bodyPr wrap="square">
            <a:spAutoFit/>
          </a:bodyPr>
          <a:lstStyle/>
          <a:p>
            <a:pPr algn="ctr"/>
            <a:r>
              <a:rPr lang="en-US" sz="4400" b="1" dirty="0" err="1">
                <a:solidFill>
                  <a:srgbClr val="025F93"/>
                </a:solidFill>
                <a:latin typeface="Cambria" panose="02040503050406030204" pitchFamily="18" charset="0"/>
              </a:rPr>
              <a:t>Gõ</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kiến</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đã</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gặp</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những</a:t>
            </a:r>
            <a:r>
              <a:rPr lang="en-US" sz="4400" b="1" dirty="0">
                <a:solidFill>
                  <a:srgbClr val="025F93"/>
                </a:solidFill>
                <a:latin typeface="Cambria" panose="02040503050406030204" pitchFamily="18" charset="0"/>
              </a:rPr>
              <a:t> ai </a:t>
            </a:r>
            <a:r>
              <a:rPr lang="en-US" sz="4400" b="1" dirty="0" err="1">
                <a:solidFill>
                  <a:srgbClr val="025F93"/>
                </a:solidFill>
                <a:latin typeface="Cambria" panose="02040503050406030204" pitchFamily="18" charset="0"/>
              </a:rPr>
              <a:t>để</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nhờ</a:t>
            </a:r>
            <a:endParaRPr lang="en-US" sz="4400" b="1" dirty="0">
              <a:solidFill>
                <a:srgbClr val="025F93"/>
              </a:solidFill>
              <a:latin typeface="Cambria" panose="02040503050406030204" pitchFamily="18" charset="0"/>
            </a:endParaRPr>
          </a:p>
          <a:p>
            <a:pPr algn="ct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đi</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tìm</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mặt</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trời</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Kết</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quả</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ra</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sao</a:t>
            </a:r>
            <a:r>
              <a:rPr lang="en-US" sz="4400" b="1" dirty="0">
                <a:solidFill>
                  <a:srgbClr val="025F93"/>
                </a:solidFill>
                <a:latin typeface="Cambria" panose="02040503050406030204" pitchFamily="18" charset="0"/>
              </a:rPr>
              <a:t>?</a:t>
            </a:r>
          </a:p>
        </p:txBody>
      </p:sp>
      <p:grpSp>
        <p:nvGrpSpPr>
          <p:cNvPr id="9" name="Group 8">
            <a:extLst>
              <a:ext uri="{FF2B5EF4-FFF2-40B4-BE49-F238E27FC236}">
                <a16:creationId xmlns:a16="http://schemas.microsoft.com/office/drawing/2014/main" id="{0CCCF1AD-9E77-5856-DD9B-DE49A5BC646B}"/>
              </a:ext>
            </a:extLst>
          </p:cNvPr>
          <p:cNvGrpSpPr/>
          <p:nvPr/>
        </p:nvGrpSpPr>
        <p:grpSpPr>
          <a:xfrm>
            <a:off x="1517703" y="2197965"/>
            <a:ext cx="9156594" cy="2686285"/>
            <a:chOff x="1180214" y="2317898"/>
            <a:chExt cx="9156594" cy="2686285"/>
          </a:xfrm>
        </p:grpSpPr>
        <p:sp>
          <p:nvSpPr>
            <p:cNvPr id="5" name="Rectangle: Rounded Corners 4">
              <a:extLst>
                <a:ext uri="{FF2B5EF4-FFF2-40B4-BE49-F238E27FC236}">
                  <a16:creationId xmlns:a16="http://schemas.microsoft.com/office/drawing/2014/main" id="{829A13F9-04D5-F1EC-472D-1AA55AB2A7A4}"/>
                </a:ext>
              </a:extLst>
            </p:cNvPr>
            <p:cNvSpPr/>
            <p:nvPr/>
          </p:nvSpPr>
          <p:spPr>
            <a:xfrm>
              <a:off x="1180214" y="2317898"/>
              <a:ext cx="9156594" cy="2686285"/>
            </a:xfrm>
            <a:prstGeom prst="roundRect">
              <a:avLst/>
            </a:prstGeom>
            <a:solidFill>
              <a:schemeClr val="accent5">
                <a:lumMod val="20000"/>
                <a:lumOff val="80000"/>
              </a:schemeClr>
            </a:solidFill>
            <a:ln w="285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FAA7EA1-B2AF-23F9-B444-3E533257E02D}"/>
                </a:ext>
              </a:extLst>
            </p:cNvPr>
            <p:cNvSpPr txBox="1"/>
            <p:nvPr/>
          </p:nvSpPr>
          <p:spPr>
            <a:xfrm>
              <a:off x="1253786" y="2506878"/>
              <a:ext cx="8740347" cy="2308324"/>
            </a:xfrm>
            <a:prstGeom prst="rect">
              <a:avLst/>
            </a:prstGeom>
            <a:noFill/>
          </p:spPr>
          <p:txBody>
            <a:bodyPr wrap="square">
              <a:spAutoFit/>
            </a:bodyPr>
            <a:lstStyle/>
            <a:p>
              <a:pPr algn="just"/>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Gõ</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kiến</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đã</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gặp</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công</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liếu</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điếu</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chích</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chòe</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và</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gà</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trống</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để</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nhờ</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đi</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tìm</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mặt</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trời</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Kết</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quả</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là</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chỉ</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có</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gà</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trống</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nhận</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lời</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đi</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tìm</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mặt</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trời</a:t>
              </a:r>
              <a:endParaRPr lang="en-US" sz="3600" b="1" i="0" dirty="0">
                <a:solidFill>
                  <a:schemeClr val="accent3">
                    <a:lumMod val="50000"/>
                  </a:schemeClr>
                </a:solidFill>
                <a:effectLst/>
                <a:latin typeface="Cambria" panose="02040503050406030204" pitchFamily="18" charset="0"/>
              </a:endParaRPr>
            </a:p>
          </p:txBody>
        </p:sp>
      </p:grpSp>
      <p:pic>
        <p:nvPicPr>
          <p:cNvPr id="11" name="Picture 10">
            <a:extLst>
              <a:ext uri="{FF2B5EF4-FFF2-40B4-BE49-F238E27FC236}">
                <a16:creationId xmlns:a16="http://schemas.microsoft.com/office/drawing/2014/main" id="{1F1C8537-6BF1-5157-8377-0D0B0B114E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526226" y="4032635"/>
            <a:ext cx="2665774" cy="2825365"/>
          </a:xfrm>
          <a:prstGeom prst="rect">
            <a:avLst/>
          </a:prstGeom>
        </p:spPr>
      </p:pic>
      <p:pic>
        <p:nvPicPr>
          <p:cNvPr id="6" name="Picture 5">
            <a:extLst>
              <a:ext uri="{FF2B5EF4-FFF2-40B4-BE49-F238E27FC236}">
                <a16:creationId xmlns:a16="http://schemas.microsoft.com/office/drawing/2014/main" id="{C7804BA8-848D-8AEF-CD8C-C9DEE1BEF2A2}"/>
              </a:ext>
            </a:extLst>
          </p:cNvPr>
          <p:cNvPicPr>
            <a:picLocks noChangeAspect="1"/>
          </p:cNvPicPr>
          <p:nvPr/>
        </p:nvPicPr>
        <p:blipFill>
          <a:blip r:embed="rId4"/>
          <a:stretch>
            <a:fillRect/>
          </a:stretch>
        </p:blipFill>
        <p:spPr>
          <a:xfrm>
            <a:off x="690660" y="535272"/>
            <a:ext cx="2633700" cy="1225402"/>
          </a:xfrm>
          <a:prstGeom prst="rect">
            <a:avLst/>
          </a:prstGeom>
        </p:spPr>
      </p:pic>
    </p:spTree>
    <p:extLst>
      <p:ext uri="{BB962C8B-B14F-4D97-AF65-F5344CB8AC3E}">
        <p14:creationId xmlns:p14="http://schemas.microsoft.com/office/powerpoint/2010/main" val="4251831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D16523-8C84-0EB6-A9C4-3386CB8275A1}"/>
              </a:ext>
            </a:extLst>
          </p:cNvPr>
          <p:cNvSpPr txBox="1"/>
          <p:nvPr/>
        </p:nvSpPr>
        <p:spPr>
          <a:xfrm>
            <a:off x="2477237" y="410565"/>
            <a:ext cx="9156594" cy="1446550"/>
          </a:xfrm>
          <a:prstGeom prst="rect">
            <a:avLst/>
          </a:prstGeom>
          <a:noFill/>
        </p:spPr>
        <p:txBody>
          <a:bodyPr wrap="square">
            <a:spAutoFit/>
          </a:bodyPr>
          <a:lstStyle/>
          <a:p>
            <a:pPr algn="ctr"/>
            <a:r>
              <a:rPr lang="en-US" sz="4400" b="1" dirty="0" err="1">
                <a:solidFill>
                  <a:srgbClr val="025F93"/>
                </a:solidFill>
                <a:latin typeface="Cambria" panose="02040503050406030204" pitchFamily="18" charset="0"/>
              </a:rPr>
              <a:t>Kể</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lại</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hành</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trình</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đi</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tìm</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mặt</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trời</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đầy</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gian</a:t>
            </a:r>
            <a:r>
              <a:rPr lang="en-US" sz="4400" b="1" dirty="0">
                <a:solidFill>
                  <a:srgbClr val="025F93"/>
                </a:solidFill>
                <a:latin typeface="Cambria" panose="02040503050406030204" pitchFamily="18" charset="0"/>
              </a:rPr>
              <a:t> nan </a:t>
            </a:r>
            <a:r>
              <a:rPr lang="en-US" sz="4400" b="1" dirty="0" err="1">
                <a:solidFill>
                  <a:srgbClr val="025F93"/>
                </a:solidFill>
                <a:latin typeface="Cambria" panose="02040503050406030204" pitchFamily="18" charset="0"/>
              </a:rPr>
              <a:t>của</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gà</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trống</a:t>
            </a:r>
            <a:r>
              <a:rPr lang="en-US" sz="4400" b="1" dirty="0">
                <a:solidFill>
                  <a:srgbClr val="025F93"/>
                </a:solidFill>
                <a:latin typeface="Cambria" panose="02040503050406030204" pitchFamily="18" charset="0"/>
              </a:rPr>
              <a:t>?</a:t>
            </a:r>
          </a:p>
        </p:txBody>
      </p:sp>
      <p:grpSp>
        <p:nvGrpSpPr>
          <p:cNvPr id="9" name="Group 8">
            <a:extLst>
              <a:ext uri="{FF2B5EF4-FFF2-40B4-BE49-F238E27FC236}">
                <a16:creationId xmlns:a16="http://schemas.microsoft.com/office/drawing/2014/main" id="{0CCCF1AD-9E77-5856-DD9B-DE49A5BC646B}"/>
              </a:ext>
            </a:extLst>
          </p:cNvPr>
          <p:cNvGrpSpPr/>
          <p:nvPr/>
        </p:nvGrpSpPr>
        <p:grpSpPr>
          <a:xfrm>
            <a:off x="839786" y="1994354"/>
            <a:ext cx="6964145" cy="3886184"/>
            <a:chOff x="1180214" y="2317898"/>
            <a:chExt cx="6964145" cy="3886184"/>
          </a:xfrm>
        </p:grpSpPr>
        <p:sp>
          <p:nvSpPr>
            <p:cNvPr id="5" name="Rectangle: Rounded Corners 4">
              <a:extLst>
                <a:ext uri="{FF2B5EF4-FFF2-40B4-BE49-F238E27FC236}">
                  <a16:creationId xmlns:a16="http://schemas.microsoft.com/office/drawing/2014/main" id="{829A13F9-04D5-F1EC-472D-1AA55AB2A7A4}"/>
                </a:ext>
              </a:extLst>
            </p:cNvPr>
            <p:cNvSpPr/>
            <p:nvPr/>
          </p:nvSpPr>
          <p:spPr>
            <a:xfrm>
              <a:off x="1180214" y="2317898"/>
              <a:ext cx="6964145" cy="3886184"/>
            </a:xfrm>
            <a:prstGeom prst="roundRect">
              <a:avLst/>
            </a:prstGeom>
            <a:solidFill>
              <a:schemeClr val="accent5">
                <a:lumMod val="20000"/>
                <a:lumOff val="80000"/>
              </a:schemeClr>
            </a:solidFill>
            <a:ln w="285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FAA7EA1-B2AF-23F9-B444-3E533257E02D}"/>
                </a:ext>
              </a:extLst>
            </p:cNvPr>
            <p:cNvSpPr txBox="1"/>
            <p:nvPr/>
          </p:nvSpPr>
          <p:spPr>
            <a:xfrm>
              <a:off x="1253786" y="2506878"/>
              <a:ext cx="6748683" cy="3416320"/>
            </a:xfrm>
            <a:prstGeom prst="rect">
              <a:avLst/>
            </a:prstGeom>
            <a:noFill/>
          </p:spPr>
          <p:txBody>
            <a:bodyPr wrap="square">
              <a:spAutoFit/>
            </a:bodyPr>
            <a:lstStyle/>
            <a:p>
              <a:pPr algn="just"/>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Gà</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trống</a:t>
              </a:r>
              <a:r>
                <a:rPr lang="en-US" sz="3600" b="1" i="0" dirty="0">
                  <a:solidFill>
                    <a:schemeClr val="accent3">
                      <a:lumMod val="50000"/>
                    </a:schemeClr>
                  </a:solidFill>
                  <a:effectLst/>
                  <a:latin typeface="Cambria" panose="02040503050406030204" pitchFamily="18" charset="0"/>
                </a:rPr>
                <a:t> bay </a:t>
              </a:r>
              <a:r>
                <a:rPr lang="en-US" sz="3600" b="1" i="0" dirty="0" err="1">
                  <a:solidFill>
                    <a:schemeClr val="accent3">
                      <a:lumMod val="50000"/>
                    </a:schemeClr>
                  </a:solidFill>
                  <a:effectLst/>
                  <a:latin typeface="Cambria" panose="02040503050406030204" pitchFamily="18" charset="0"/>
                </a:rPr>
                <a:t>từ</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bụi</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mây</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lên</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rừng</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nứa</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Từ</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rừng</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nứa</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lên</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rừng</a:t>
              </a:r>
              <a:r>
                <a:rPr lang="en-US" sz="3600" b="1" i="0" dirty="0">
                  <a:solidFill>
                    <a:schemeClr val="accent3">
                      <a:lumMod val="50000"/>
                    </a:schemeClr>
                  </a:solidFill>
                  <a:effectLst/>
                  <a:latin typeface="Cambria" panose="02040503050406030204" pitchFamily="18" charset="0"/>
                </a:rPr>
                <a:t> lim. </a:t>
              </a:r>
              <a:r>
                <a:rPr lang="en-US" sz="3600" b="1" i="0" dirty="0" err="1">
                  <a:solidFill>
                    <a:schemeClr val="accent3">
                      <a:lumMod val="50000"/>
                    </a:schemeClr>
                  </a:solidFill>
                  <a:effectLst/>
                  <a:latin typeface="Cambria" panose="02040503050406030204" pitchFamily="18" charset="0"/>
                </a:rPr>
                <a:t>Từ</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rừng</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lim</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lên</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rừng</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chò</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Gà</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trống</a:t>
              </a:r>
              <a:r>
                <a:rPr lang="en-US" sz="3600" b="1" i="0" dirty="0">
                  <a:solidFill>
                    <a:schemeClr val="accent3">
                      <a:lumMod val="50000"/>
                    </a:schemeClr>
                  </a:solidFill>
                  <a:effectLst/>
                  <a:latin typeface="Cambria" panose="02040503050406030204" pitchFamily="18" charset="0"/>
                </a:rPr>
                <a:t> bay </a:t>
              </a:r>
              <a:r>
                <a:rPr lang="en-US" sz="3600" b="1" i="0" dirty="0" err="1">
                  <a:solidFill>
                    <a:schemeClr val="accent3">
                      <a:lumMod val="50000"/>
                    </a:schemeClr>
                  </a:solidFill>
                  <a:effectLst/>
                  <a:latin typeface="Cambria" panose="02040503050406030204" pitchFamily="18" charset="0"/>
                </a:rPr>
                <a:t>lên</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cây</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chò</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cao</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nhất</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nhìn</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lên</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thấy</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mây</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bồng</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bềnh</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và</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sao</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nhấp</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nháy</a:t>
              </a:r>
              <a:r>
                <a:rPr lang="en-US" sz="3600" b="1" i="0" dirty="0">
                  <a:solidFill>
                    <a:schemeClr val="accent3">
                      <a:lumMod val="50000"/>
                    </a:schemeClr>
                  </a:solidFill>
                  <a:effectLst/>
                  <a:latin typeface="Cambria" panose="02040503050406030204" pitchFamily="18" charset="0"/>
                </a:rPr>
                <a:t>.</a:t>
              </a:r>
            </a:p>
          </p:txBody>
        </p:sp>
      </p:grpSp>
      <p:pic>
        <p:nvPicPr>
          <p:cNvPr id="13" name="Picture 12">
            <a:extLst>
              <a:ext uri="{FF2B5EF4-FFF2-40B4-BE49-F238E27FC236}">
                <a16:creationId xmlns:a16="http://schemas.microsoft.com/office/drawing/2014/main" id="{5C691207-6B51-1040-C978-9DC5936830E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t="29081" r="73659" b="5987"/>
          <a:stretch/>
        </p:blipFill>
        <p:spPr>
          <a:xfrm>
            <a:off x="7974909" y="1857115"/>
            <a:ext cx="3189249" cy="4422157"/>
          </a:xfrm>
          <a:prstGeom prst="rect">
            <a:avLst/>
          </a:prstGeom>
          <a:ln>
            <a:noFill/>
          </a:ln>
          <a:effectLst>
            <a:softEdge rad="112500"/>
          </a:effectLst>
        </p:spPr>
      </p:pic>
      <p:pic>
        <p:nvPicPr>
          <p:cNvPr id="6" name="Picture 5">
            <a:extLst>
              <a:ext uri="{FF2B5EF4-FFF2-40B4-BE49-F238E27FC236}">
                <a16:creationId xmlns:a16="http://schemas.microsoft.com/office/drawing/2014/main" id="{2262E199-600B-F047-61D0-86610D9D59DB}"/>
              </a:ext>
            </a:extLst>
          </p:cNvPr>
          <p:cNvPicPr>
            <a:picLocks noChangeAspect="1"/>
          </p:cNvPicPr>
          <p:nvPr/>
        </p:nvPicPr>
        <p:blipFill>
          <a:blip r:embed="rId5"/>
          <a:stretch>
            <a:fillRect/>
          </a:stretch>
        </p:blipFill>
        <p:spPr>
          <a:xfrm>
            <a:off x="839786" y="410565"/>
            <a:ext cx="2633700" cy="1213209"/>
          </a:xfrm>
          <a:prstGeom prst="rect">
            <a:avLst/>
          </a:prstGeom>
        </p:spPr>
      </p:pic>
    </p:spTree>
    <p:extLst>
      <p:ext uri="{BB962C8B-B14F-4D97-AF65-F5344CB8AC3E}">
        <p14:creationId xmlns:p14="http://schemas.microsoft.com/office/powerpoint/2010/main" val="4011044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任意多边形: 形状 37">
            <a:extLst>
              <a:ext uri="{FF2B5EF4-FFF2-40B4-BE49-F238E27FC236}">
                <a16:creationId xmlns:a16="http://schemas.microsoft.com/office/drawing/2014/main" id="{366B7333-D744-5D7B-0B00-75A463B639E7}"/>
              </a:ext>
            </a:extLst>
          </p:cNvPr>
          <p:cNvSpPr/>
          <p:nvPr/>
        </p:nvSpPr>
        <p:spPr>
          <a:xfrm rot="16200000">
            <a:off x="7065271" y="868135"/>
            <a:ext cx="430084" cy="885371"/>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gradFill flip="none" rotWithShape="1">
            <a:gsLst>
              <a:gs pos="0">
                <a:schemeClr val="accent1">
                  <a:lumMod val="40000"/>
                  <a:lumOff val="60000"/>
                </a:schemeClr>
              </a:gs>
              <a:gs pos="100000">
                <a:schemeClr val="accent1">
                  <a:lumMod val="40000"/>
                  <a:lumOff val="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85000"/>
                  <a:lumOff val="15000"/>
                </a:prstClr>
              </a:solidFill>
              <a:effectLst/>
              <a:uLnTx/>
              <a:uFillTx/>
              <a:latin typeface="庞门正道标题体" panose="02010600030101010101" pitchFamily="2" charset="-122"/>
              <a:ea typeface="庞门正道标题体" panose="02010600030101010101" pitchFamily="2" charset="-122"/>
              <a:cs typeface="+mn-cs"/>
            </a:endParaRPr>
          </a:p>
        </p:txBody>
      </p:sp>
      <p:pic>
        <p:nvPicPr>
          <p:cNvPr id="2" name="Picture 1">
            <a:extLst>
              <a:ext uri="{FF2B5EF4-FFF2-40B4-BE49-F238E27FC236}">
                <a16:creationId xmlns:a16="http://schemas.microsoft.com/office/drawing/2014/main" id="{4C73DC65-8FFE-CBB0-3987-109530F7E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9241" y="2577323"/>
            <a:ext cx="4002759" cy="4242391"/>
          </a:xfrm>
          <a:prstGeom prst="rect">
            <a:avLst/>
          </a:prstGeom>
        </p:spPr>
      </p:pic>
      <p:pic>
        <p:nvPicPr>
          <p:cNvPr id="6" name="Picture 5">
            <a:extLst>
              <a:ext uri="{FF2B5EF4-FFF2-40B4-BE49-F238E27FC236}">
                <a16:creationId xmlns:a16="http://schemas.microsoft.com/office/drawing/2014/main" id="{4F15DFC9-E439-94FD-C559-77B6C363449A}"/>
              </a:ext>
            </a:extLst>
          </p:cNvPr>
          <p:cNvPicPr>
            <a:picLocks noChangeAspect="1"/>
          </p:cNvPicPr>
          <p:nvPr/>
        </p:nvPicPr>
        <p:blipFill>
          <a:blip r:embed="rId3"/>
          <a:stretch>
            <a:fillRect/>
          </a:stretch>
        </p:blipFill>
        <p:spPr>
          <a:xfrm>
            <a:off x="2389681" y="1143625"/>
            <a:ext cx="5413717" cy="4395597"/>
          </a:xfrm>
          <a:prstGeom prst="rect">
            <a:avLst/>
          </a:prstGeom>
        </p:spPr>
      </p:pic>
    </p:spTree>
    <p:extLst>
      <p:ext uri="{BB962C8B-B14F-4D97-AF65-F5344CB8AC3E}">
        <p14:creationId xmlns:p14="http://schemas.microsoft.com/office/powerpoint/2010/main" val="146274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D16523-8C84-0EB6-A9C4-3386CB8275A1}"/>
              </a:ext>
            </a:extLst>
          </p:cNvPr>
          <p:cNvSpPr txBox="1"/>
          <p:nvPr/>
        </p:nvSpPr>
        <p:spPr>
          <a:xfrm>
            <a:off x="2477237" y="410565"/>
            <a:ext cx="9156594" cy="1446550"/>
          </a:xfrm>
          <a:prstGeom prst="rect">
            <a:avLst/>
          </a:prstGeom>
          <a:noFill/>
        </p:spPr>
        <p:txBody>
          <a:bodyPr wrap="square">
            <a:spAutoFit/>
          </a:bodyPr>
          <a:lstStyle/>
          <a:p>
            <a:pPr algn="ctr"/>
            <a:r>
              <a:rPr lang="vi-VN" sz="4400" b="1" dirty="0">
                <a:solidFill>
                  <a:srgbClr val="025F93"/>
                </a:solidFill>
                <a:latin typeface="Cambria" panose="02040503050406030204" pitchFamily="18" charset="0"/>
              </a:rPr>
              <a:t>Theo em, vì sao gà trống được</a:t>
            </a:r>
            <a:endParaRPr lang="en-US" sz="4400" b="1" dirty="0">
              <a:solidFill>
                <a:srgbClr val="025F93"/>
              </a:solidFill>
              <a:latin typeface="Cambria" panose="02040503050406030204" pitchFamily="18" charset="0"/>
            </a:endParaRPr>
          </a:p>
          <a:p>
            <a:pPr algn="ctr"/>
            <a:r>
              <a:rPr lang="vi-VN" sz="4400" b="1" dirty="0">
                <a:solidFill>
                  <a:srgbClr val="025F93"/>
                </a:solidFill>
                <a:latin typeface="Cambria" panose="02040503050406030204" pitchFamily="18" charset="0"/>
              </a:rPr>
              <a:t> mặt trời tặng một cụm lửa hồng?</a:t>
            </a:r>
          </a:p>
        </p:txBody>
      </p:sp>
      <p:grpSp>
        <p:nvGrpSpPr>
          <p:cNvPr id="9" name="Group 8">
            <a:extLst>
              <a:ext uri="{FF2B5EF4-FFF2-40B4-BE49-F238E27FC236}">
                <a16:creationId xmlns:a16="http://schemas.microsoft.com/office/drawing/2014/main" id="{0CCCF1AD-9E77-5856-DD9B-DE49A5BC646B}"/>
              </a:ext>
            </a:extLst>
          </p:cNvPr>
          <p:cNvGrpSpPr/>
          <p:nvPr/>
        </p:nvGrpSpPr>
        <p:grpSpPr>
          <a:xfrm>
            <a:off x="839787" y="1994354"/>
            <a:ext cx="6155374" cy="3886184"/>
            <a:chOff x="1180215" y="2317898"/>
            <a:chExt cx="6155374" cy="3886184"/>
          </a:xfrm>
        </p:grpSpPr>
        <p:sp>
          <p:nvSpPr>
            <p:cNvPr id="5" name="Rectangle: Rounded Corners 4">
              <a:extLst>
                <a:ext uri="{FF2B5EF4-FFF2-40B4-BE49-F238E27FC236}">
                  <a16:creationId xmlns:a16="http://schemas.microsoft.com/office/drawing/2014/main" id="{829A13F9-04D5-F1EC-472D-1AA55AB2A7A4}"/>
                </a:ext>
              </a:extLst>
            </p:cNvPr>
            <p:cNvSpPr/>
            <p:nvPr/>
          </p:nvSpPr>
          <p:spPr>
            <a:xfrm>
              <a:off x="1180215" y="2317898"/>
              <a:ext cx="6155374" cy="3886184"/>
            </a:xfrm>
            <a:prstGeom prst="roundRect">
              <a:avLst/>
            </a:prstGeom>
            <a:solidFill>
              <a:schemeClr val="accent5">
                <a:lumMod val="20000"/>
                <a:lumOff val="80000"/>
              </a:schemeClr>
            </a:solidFill>
            <a:ln w="285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FAA7EA1-B2AF-23F9-B444-3E533257E02D}"/>
                </a:ext>
              </a:extLst>
            </p:cNvPr>
            <p:cNvSpPr txBox="1"/>
            <p:nvPr/>
          </p:nvSpPr>
          <p:spPr>
            <a:xfrm>
              <a:off x="1253787" y="2506878"/>
              <a:ext cx="5670322" cy="3416320"/>
            </a:xfrm>
            <a:prstGeom prst="rect">
              <a:avLst/>
            </a:prstGeom>
            <a:noFill/>
          </p:spPr>
          <p:txBody>
            <a:bodyPr wrap="square">
              <a:spAutoFit/>
            </a:bodyPr>
            <a:lstStyle/>
            <a:p>
              <a:pPr algn="just"/>
              <a:r>
                <a:rPr lang="en-US" sz="3600" b="1" i="0" dirty="0">
                  <a:solidFill>
                    <a:schemeClr val="accent3">
                      <a:lumMod val="50000"/>
                    </a:schemeClr>
                  </a:solidFill>
                  <a:effectLst/>
                  <a:latin typeface="Cambria" panose="02040503050406030204" pitchFamily="18" charset="0"/>
                </a:rPr>
                <a:t>   </a:t>
              </a:r>
              <a:r>
                <a:rPr lang="vi-VN" sz="3600" b="1" i="0" dirty="0">
                  <a:solidFill>
                    <a:schemeClr val="accent3">
                      <a:lumMod val="50000"/>
                    </a:schemeClr>
                  </a:solidFill>
                  <a:effectLst/>
                  <a:latin typeface="Cambria" panose="02040503050406030204" pitchFamily="18" charset="0"/>
                </a:rPr>
                <a:t>Gà trống được mặt trời tặng cho một cụm lửa hồng vì gà trống đã rất cố gắng, nỗ lực để đi tìm mặt trời xin ánh sáng về cho khu rừng.</a:t>
              </a:r>
            </a:p>
          </p:txBody>
        </p:sp>
      </p:grpSp>
      <p:pic>
        <p:nvPicPr>
          <p:cNvPr id="6" name="Picture 5">
            <a:extLst>
              <a:ext uri="{FF2B5EF4-FFF2-40B4-BE49-F238E27FC236}">
                <a16:creationId xmlns:a16="http://schemas.microsoft.com/office/drawing/2014/main" id="{D55F2CBB-0A2A-94E1-80E1-BA5C725E8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88532" y="2183334"/>
            <a:ext cx="3824454" cy="4053411"/>
          </a:xfrm>
          <a:prstGeom prst="rect">
            <a:avLst/>
          </a:prstGeom>
        </p:spPr>
      </p:pic>
      <p:pic>
        <p:nvPicPr>
          <p:cNvPr id="10" name="Picture 9">
            <a:extLst>
              <a:ext uri="{FF2B5EF4-FFF2-40B4-BE49-F238E27FC236}">
                <a16:creationId xmlns:a16="http://schemas.microsoft.com/office/drawing/2014/main" id="{403A1618-CF79-5482-9E4C-95EB3D0F43F7}"/>
              </a:ext>
            </a:extLst>
          </p:cNvPr>
          <p:cNvPicPr>
            <a:picLocks noChangeAspect="1"/>
          </p:cNvPicPr>
          <p:nvPr/>
        </p:nvPicPr>
        <p:blipFill>
          <a:blip r:embed="rId4"/>
          <a:stretch>
            <a:fillRect/>
          </a:stretch>
        </p:blipFill>
        <p:spPr>
          <a:xfrm>
            <a:off x="728145" y="410565"/>
            <a:ext cx="2633700" cy="1213209"/>
          </a:xfrm>
          <a:prstGeom prst="rect">
            <a:avLst/>
          </a:prstGeom>
        </p:spPr>
      </p:pic>
    </p:spTree>
    <p:extLst>
      <p:ext uri="{BB962C8B-B14F-4D97-AF65-F5344CB8AC3E}">
        <p14:creationId xmlns:p14="http://schemas.microsoft.com/office/powerpoint/2010/main" val="269719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D16523-8C84-0EB6-A9C4-3386CB8275A1}"/>
              </a:ext>
            </a:extLst>
          </p:cNvPr>
          <p:cNvSpPr txBox="1"/>
          <p:nvPr/>
        </p:nvSpPr>
        <p:spPr>
          <a:xfrm>
            <a:off x="2604828" y="749118"/>
            <a:ext cx="9156594" cy="769441"/>
          </a:xfrm>
          <a:prstGeom prst="rect">
            <a:avLst/>
          </a:prstGeom>
          <a:noFill/>
        </p:spPr>
        <p:txBody>
          <a:bodyPr wrap="square">
            <a:spAutoFit/>
          </a:bodyPr>
          <a:lstStyle/>
          <a:p>
            <a:pPr algn="ctr"/>
            <a:r>
              <a:rPr lang="en-US" sz="4400" b="1" dirty="0" err="1">
                <a:solidFill>
                  <a:srgbClr val="025F93"/>
                </a:solidFill>
                <a:latin typeface="Cambria" panose="02040503050406030204" pitchFamily="18" charset="0"/>
              </a:rPr>
              <a:t>Câu</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chuyện</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muốn</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nói</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lên</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điều</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gì</a:t>
            </a:r>
            <a:r>
              <a:rPr lang="en-US" sz="4400" b="1" dirty="0">
                <a:solidFill>
                  <a:srgbClr val="025F93"/>
                </a:solidFill>
                <a:latin typeface="Cambria" panose="02040503050406030204" pitchFamily="18" charset="0"/>
              </a:rPr>
              <a:t>?</a:t>
            </a:r>
            <a:endParaRPr lang="vi-VN" sz="4400" b="1" dirty="0">
              <a:solidFill>
                <a:srgbClr val="025F93"/>
              </a:solidFill>
              <a:latin typeface="Cambria" panose="02040503050406030204" pitchFamily="18" charset="0"/>
            </a:endParaRPr>
          </a:p>
        </p:txBody>
      </p:sp>
      <p:grpSp>
        <p:nvGrpSpPr>
          <p:cNvPr id="30" name="Group 29">
            <a:extLst>
              <a:ext uri="{FF2B5EF4-FFF2-40B4-BE49-F238E27FC236}">
                <a16:creationId xmlns:a16="http://schemas.microsoft.com/office/drawing/2014/main" id="{8C6A5CB2-DE88-B2D0-4024-9BD10C1FA415}"/>
              </a:ext>
            </a:extLst>
          </p:cNvPr>
          <p:cNvGrpSpPr/>
          <p:nvPr/>
        </p:nvGrpSpPr>
        <p:grpSpPr>
          <a:xfrm>
            <a:off x="902818" y="4389546"/>
            <a:ext cx="4537107" cy="1569661"/>
            <a:chOff x="6830721" y="2864057"/>
            <a:chExt cx="4537107" cy="1164453"/>
          </a:xfrm>
        </p:grpSpPr>
        <p:sp>
          <p:nvSpPr>
            <p:cNvPr id="31" name="Rectangle: Rounded Corners 30">
              <a:extLst>
                <a:ext uri="{FF2B5EF4-FFF2-40B4-BE49-F238E27FC236}">
                  <a16:creationId xmlns:a16="http://schemas.microsoft.com/office/drawing/2014/main" id="{37ADE592-869C-F748-D559-5080A0B194DB}"/>
                </a:ext>
              </a:extLst>
            </p:cNvPr>
            <p:cNvSpPr/>
            <p:nvPr/>
          </p:nvSpPr>
          <p:spPr>
            <a:xfrm>
              <a:off x="6830721" y="2864057"/>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32" name="TextBox 31">
              <a:extLst>
                <a:ext uri="{FF2B5EF4-FFF2-40B4-BE49-F238E27FC236}">
                  <a16:creationId xmlns:a16="http://schemas.microsoft.com/office/drawing/2014/main" id="{7B14BC0D-B815-578A-6459-A31D1A7242FD}"/>
                </a:ext>
              </a:extLst>
            </p:cNvPr>
            <p:cNvSpPr txBox="1"/>
            <p:nvPr/>
          </p:nvSpPr>
          <p:spPr>
            <a:xfrm>
              <a:off x="7223859" y="2864057"/>
              <a:ext cx="3750829" cy="1164453"/>
            </a:xfrm>
            <a:prstGeom prst="rect">
              <a:avLst/>
            </a:prstGeom>
            <a:noFill/>
            <a:ln>
              <a:noFill/>
            </a:ln>
          </p:spPr>
          <p:txBody>
            <a:bodyPr wrap="square" rtlCol="0">
              <a:spAutoFit/>
            </a:bodyPr>
            <a:lstStyle/>
            <a:p>
              <a:pPr algn="ctr"/>
              <a:r>
                <a:rPr lang="en-US" sz="3200" b="1" dirty="0">
                  <a:latin typeface="Cambria" panose="02040503050406030204" pitchFamily="18" charset="0"/>
                </a:rPr>
                <a:t>Ca </a:t>
              </a:r>
              <a:r>
                <a:rPr lang="en-US" sz="3200" b="1" dirty="0" err="1">
                  <a:latin typeface="Cambria" panose="02040503050406030204" pitchFamily="18" charset="0"/>
                </a:rPr>
                <a:t>ngợi</a:t>
              </a:r>
              <a:r>
                <a:rPr lang="en-US" sz="3200" b="1" dirty="0">
                  <a:latin typeface="Cambria" panose="02040503050406030204" pitchFamily="18" charset="0"/>
                </a:rPr>
                <a:t> </a:t>
              </a:r>
              <a:r>
                <a:rPr lang="en-US" sz="3200" b="1" dirty="0" err="1">
                  <a:latin typeface="Cambria" panose="02040503050406030204" pitchFamily="18" charset="0"/>
                </a:rPr>
                <a:t>những</a:t>
              </a:r>
              <a:r>
                <a:rPr lang="en-US" sz="3200" b="1" dirty="0">
                  <a:latin typeface="Cambria" panose="02040503050406030204" pitchFamily="18" charset="0"/>
                </a:rPr>
                <a:t> </a:t>
              </a:r>
              <a:r>
                <a:rPr lang="en-US" sz="3200" b="1" dirty="0" err="1">
                  <a:latin typeface="Cambria" panose="02040503050406030204" pitchFamily="18" charset="0"/>
                </a:rPr>
                <a:t>việc</a:t>
              </a:r>
              <a:r>
                <a:rPr lang="en-US" sz="3200" b="1" dirty="0">
                  <a:latin typeface="Cambria" panose="02040503050406030204" pitchFamily="18" charset="0"/>
                </a:rPr>
                <a:t> </a:t>
              </a:r>
              <a:r>
                <a:rPr lang="en-US" sz="3200" b="1" dirty="0" err="1">
                  <a:latin typeface="Cambria" panose="02040503050406030204" pitchFamily="18" charset="0"/>
                </a:rPr>
                <a:t>làm</a:t>
              </a:r>
              <a:r>
                <a:rPr lang="en-US" sz="3200" b="1" dirty="0">
                  <a:latin typeface="Cambria" panose="02040503050406030204" pitchFamily="18" charset="0"/>
                </a:rPr>
                <a:t> </a:t>
              </a:r>
              <a:r>
                <a:rPr lang="en-US" sz="3200" b="1" dirty="0" err="1">
                  <a:latin typeface="Cambria" panose="02040503050406030204" pitchFamily="18" charset="0"/>
                </a:rPr>
                <a:t>cao</a:t>
              </a:r>
              <a:r>
                <a:rPr lang="en-US" sz="3200" b="1" dirty="0">
                  <a:latin typeface="Cambria" panose="02040503050406030204" pitchFamily="18" charset="0"/>
                </a:rPr>
                <a:t> </a:t>
              </a:r>
              <a:r>
                <a:rPr lang="en-US" sz="3200" b="1" dirty="0" err="1">
                  <a:latin typeface="Cambria" panose="02040503050406030204" pitchFamily="18" charset="0"/>
                </a:rPr>
                <a:t>đẹp</a:t>
              </a:r>
              <a:r>
                <a:rPr lang="en-US" sz="3200" b="1" dirty="0">
                  <a:latin typeface="Cambria" panose="02040503050406030204" pitchFamily="18" charset="0"/>
                </a:rPr>
                <a:t> </a:t>
              </a:r>
              <a:r>
                <a:rPr lang="en-US" sz="3200" b="1" dirty="0" err="1">
                  <a:latin typeface="Cambria" panose="02040503050406030204" pitchFamily="18" charset="0"/>
                </a:rPr>
                <a:t>vì</a:t>
              </a:r>
              <a:r>
                <a:rPr lang="en-US" sz="3200" b="1" dirty="0">
                  <a:latin typeface="Cambria" panose="02040503050406030204" pitchFamily="18" charset="0"/>
                </a:rPr>
                <a:t> </a:t>
              </a:r>
              <a:r>
                <a:rPr lang="en-US" sz="3200" b="1" dirty="0" err="1">
                  <a:latin typeface="Cambria" panose="02040503050406030204" pitchFamily="18" charset="0"/>
                </a:rPr>
                <a:t>cộng</a:t>
              </a:r>
              <a:r>
                <a:rPr lang="en-US" sz="3200" b="1" dirty="0">
                  <a:latin typeface="Cambria" panose="02040503050406030204" pitchFamily="18" charset="0"/>
                </a:rPr>
                <a:t> </a:t>
              </a:r>
              <a:r>
                <a:rPr lang="en-US" sz="3200" b="1" dirty="0" err="1">
                  <a:latin typeface="Cambria" panose="02040503050406030204" pitchFamily="18" charset="0"/>
                </a:rPr>
                <a:t>đồng</a:t>
              </a:r>
              <a:endParaRPr lang="en-US" sz="3200" b="1" dirty="0">
                <a:latin typeface="Cambria" panose="02040503050406030204" pitchFamily="18" charset="0"/>
              </a:endParaRPr>
            </a:p>
          </p:txBody>
        </p:sp>
      </p:grpSp>
      <p:grpSp>
        <p:nvGrpSpPr>
          <p:cNvPr id="33" name="Group 32">
            <a:extLst>
              <a:ext uri="{FF2B5EF4-FFF2-40B4-BE49-F238E27FC236}">
                <a16:creationId xmlns:a16="http://schemas.microsoft.com/office/drawing/2014/main" id="{4A4299FA-B82D-4B18-A44C-F1FC5D92E6E5}"/>
              </a:ext>
            </a:extLst>
          </p:cNvPr>
          <p:cNvGrpSpPr/>
          <p:nvPr/>
        </p:nvGrpSpPr>
        <p:grpSpPr>
          <a:xfrm>
            <a:off x="1047497" y="2299113"/>
            <a:ext cx="4537107" cy="1589226"/>
            <a:chOff x="981375" y="2864056"/>
            <a:chExt cx="4537107" cy="1589226"/>
          </a:xfrm>
        </p:grpSpPr>
        <p:sp>
          <p:nvSpPr>
            <p:cNvPr id="34" name="Rectangle: Rounded Corners 33">
              <a:extLst>
                <a:ext uri="{FF2B5EF4-FFF2-40B4-BE49-F238E27FC236}">
                  <a16:creationId xmlns:a16="http://schemas.microsoft.com/office/drawing/2014/main" id="{CCE480BB-3AC9-DA01-D5FC-B03DCA8C0137}"/>
                </a:ext>
              </a:extLst>
            </p:cNvPr>
            <p:cNvSpPr/>
            <p:nvPr/>
          </p:nvSpPr>
          <p:spPr>
            <a:xfrm>
              <a:off x="981375" y="2864056"/>
              <a:ext cx="4537107" cy="1569659"/>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A8B298CA-4F99-B3DB-108D-0FE8E630DA22}"/>
                </a:ext>
              </a:extLst>
            </p:cNvPr>
            <p:cNvSpPr txBox="1"/>
            <p:nvPr/>
          </p:nvSpPr>
          <p:spPr>
            <a:xfrm>
              <a:off x="1496257" y="2883622"/>
              <a:ext cx="3750829" cy="1569660"/>
            </a:xfrm>
            <a:prstGeom prst="rect">
              <a:avLst/>
            </a:prstGeom>
            <a:noFill/>
          </p:spPr>
          <p:txBody>
            <a:bodyPr wrap="square" rtlCol="0">
              <a:spAutoFit/>
            </a:bodyPr>
            <a:lstStyle/>
            <a:p>
              <a:pPr algn="ctr"/>
              <a:r>
                <a:rPr lang="en-US" sz="3200" b="1" dirty="0" err="1">
                  <a:latin typeface="Cambria" panose="02040503050406030204" pitchFamily="18" charset="0"/>
                </a:rPr>
                <a:t>Giải</a:t>
              </a:r>
              <a:r>
                <a:rPr lang="en-US" sz="3200" b="1" dirty="0">
                  <a:latin typeface="Cambria" panose="02040503050406030204" pitchFamily="18" charset="0"/>
                </a:rPr>
                <a:t> </a:t>
              </a:r>
              <a:r>
                <a:rPr lang="en-US" sz="3200" b="1" dirty="0" err="1">
                  <a:latin typeface="Cambria" panose="02040503050406030204" pitchFamily="18" charset="0"/>
                </a:rPr>
                <a:t>thích</a:t>
              </a:r>
              <a:r>
                <a:rPr lang="en-US" sz="3200" b="1" dirty="0">
                  <a:latin typeface="Cambria" panose="02040503050406030204" pitchFamily="18" charset="0"/>
                </a:rPr>
                <a:t> </a:t>
              </a:r>
              <a:r>
                <a:rPr lang="en-US" sz="3200" b="1" dirty="0" err="1">
                  <a:latin typeface="Cambria" panose="02040503050406030204" pitchFamily="18" charset="0"/>
                </a:rPr>
                <a:t>lí</a:t>
              </a:r>
              <a:r>
                <a:rPr lang="en-US" sz="3200" b="1" dirty="0">
                  <a:latin typeface="Cambria" panose="02040503050406030204" pitchFamily="18" charset="0"/>
                </a:rPr>
                <a:t> do </a:t>
              </a:r>
              <a:r>
                <a:rPr lang="en-US" sz="3200" b="1" dirty="0" err="1">
                  <a:latin typeface="Cambria" panose="02040503050406030204" pitchFamily="18" charset="0"/>
                </a:rPr>
                <a:t>gà</a:t>
              </a:r>
              <a:r>
                <a:rPr lang="en-US" sz="3200" b="1" dirty="0">
                  <a:latin typeface="Cambria" panose="02040503050406030204" pitchFamily="18" charset="0"/>
                </a:rPr>
                <a:t> </a:t>
              </a:r>
              <a:r>
                <a:rPr lang="en-US" sz="3200" b="1" dirty="0" err="1">
                  <a:latin typeface="Cambria" panose="02040503050406030204" pitchFamily="18" charset="0"/>
                </a:rPr>
                <a:t>trống</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chiếc</a:t>
              </a:r>
              <a:r>
                <a:rPr lang="en-US" sz="3200" b="1" dirty="0">
                  <a:latin typeface="Cambria" panose="02040503050406030204" pitchFamily="18" charset="0"/>
                </a:rPr>
                <a:t> </a:t>
              </a:r>
              <a:r>
                <a:rPr lang="en-US" sz="3200" b="1" dirty="0" err="1">
                  <a:latin typeface="Cambria" panose="02040503050406030204" pitchFamily="18" charset="0"/>
                </a:rPr>
                <a:t>mào</a:t>
              </a:r>
              <a:r>
                <a:rPr lang="en-US" sz="3200" b="1" dirty="0">
                  <a:latin typeface="Cambria" panose="02040503050406030204" pitchFamily="18" charset="0"/>
                </a:rPr>
                <a:t> </a:t>
              </a:r>
              <a:r>
                <a:rPr lang="en-US" sz="3200" b="1" dirty="0" err="1">
                  <a:latin typeface="Cambria" panose="02040503050406030204" pitchFamily="18" charset="0"/>
                </a:rPr>
                <a:t>đỏ</a:t>
              </a:r>
              <a:r>
                <a:rPr lang="en-US" sz="3200" b="1" dirty="0">
                  <a:latin typeface="Cambria" panose="02040503050406030204" pitchFamily="18" charset="0"/>
                </a:rPr>
                <a:t> </a:t>
              </a:r>
              <a:r>
                <a:rPr lang="en-US" sz="3200" b="1" dirty="0" err="1">
                  <a:latin typeface="Cambria" panose="02040503050406030204" pitchFamily="18" charset="0"/>
                </a:rPr>
                <a:t>trên</a:t>
              </a:r>
              <a:r>
                <a:rPr lang="en-US" sz="3200" b="1" dirty="0">
                  <a:latin typeface="Cambria" panose="02040503050406030204" pitchFamily="18" charset="0"/>
                </a:rPr>
                <a:t> </a:t>
              </a:r>
              <a:r>
                <a:rPr lang="en-US" sz="3200" b="1" dirty="0" err="1">
                  <a:latin typeface="Cambria" panose="02040503050406030204" pitchFamily="18" charset="0"/>
                </a:rPr>
                <a:t>đầu</a:t>
              </a:r>
              <a:endParaRPr lang="en-US" sz="3200" b="1" dirty="0">
                <a:latin typeface="Cambria" panose="02040503050406030204" pitchFamily="18" charset="0"/>
              </a:endParaRPr>
            </a:p>
          </p:txBody>
        </p:sp>
      </p:grpSp>
      <p:grpSp>
        <p:nvGrpSpPr>
          <p:cNvPr id="36" name="Group 35">
            <a:extLst>
              <a:ext uri="{FF2B5EF4-FFF2-40B4-BE49-F238E27FC236}">
                <a16:creationId xmlns:a16="http://schemas.microsoft.com/office/drawing/2014/main" id="{77F845CB-6441-E72B-7CA7-F20113B1B3C0}"/>
              </a:ext>
            </a:extLst>
          </p:cNvPr>
          <p:cNvGrpSpPr/>
          <p:nvPr/>
        </p:nvGrpSpPr>
        <p:grpSpPr>
          <a:xfrm>
            <a:off x="6841715" y="2264943"/>
            <a:ext cx="4537107" cy="1626808"/>
            <a:chOff x="981375" y="4815614"/>
            <a:chExt cx="4537107" cy="1626808"/>
          </a:xfrm>
        </p:grpSpPr>
        <p:sp>
          <p:nvSpPr>
            <p:cNvPr id="37" name="Rectangle: Rounded Corners 36">
              <a:extLst>
                <a:ext uri="{FF2B5EF4-FFF2-40B4-BE49-F238E27FC236}">
                  <a16:creationId xmlns:a16="http://schemas.microsoft.com/office/drawing/2014/main" id="{677C9F11-67C3-A8DB-2034-208D2D7FDE17}"/>
                </a:ext>
              </a:extLst>
            </p:cNvPr>
            <p:cNvSpPr/>
            <p:nvPr/>
          </p:nvSpPr>
          <p:spPr>
            <a:xfrm>
              <a:off x="981375" y="4872764"/>
              <a:ext cx="4537107" cy="1569658"/>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38" name="TextBox 37">
              <a:extLst>
                <a:ext uri="{FF2B5EF4-FFF2-40B4-BE49-F238E27FC236}">
                  <a16:creationId xmlns:a16="http://schemas.microsoft.com/office/drawing/2014/main" id="{23BEB6DF-1CB4-1E5D-9281-3CA951C177E5}"/>
                </a:ext>
              </a:extLst>
            </p:cNvPr>
            <p:cNvSpPr txBox="1"/>
            <p:nvPr/>
          </p:nvSpPr>
          <p:spPr>
            <a:xfrm>
              <a:off x="1049013" y="4815614"/>
              <a:ext cx="4406165" cy="1569660"/>
            </a:xfrm>
            <a:prstGeom prst="rect">
              <a:avLst/>
            </a:prstGeom>
            <a:noFill/>
          </p:spPr>
          <p:txBody>
            <a:bodyPr wrap="square" rtlCol="0">
              <a:spAutoFit/>
            </a:bodyPr>
            <a:lstStyle/>
            <a:p>
              <a:pPr algn="ctr"/>
              <a:r>
                <a:rPr lang="en-US" sz="3200" b="1" dirty="0" err="1">
                  <a:latin typeface="Cambria" panose="02040503050406030204" pitchFamily="18" charset="0"/>
                </a:rPr>
                <a:t>Mặt</a:t>
              </a:r>
              <a:r>
                <a:rPr lang="en-US" sz="3200" b="1" dirty="0">
                  <a:latin typeface="Cambria" panose="02040503050406030204" pitchFamily="18" charset="0"/>
                </a:rPr>
                <a:t> </a:t>
              </a:r>
              <a:r>
                <a:rPr lang="en-US" sz="3200" b="1" dirty="0" err="1">
                  <a:latin typeface="Cambria" panose="02040503050406030204" pitchFamily="18" charset="0"/>
                </a:rPr>
                <a:t>trời</a:t>
              </a:r>
              <a:r>
                <a:rPr lang="en-US" sz="3200" b="1" dirty="0">
                  <a:latin typeface="Cambria" panose="02040503050406030204" pitchFamily="18" charset="0"/>
                </a:rPr>
                <a:t> </a:t>
              </a:r>
              <a:r>
                <a:rPr lang="en-US" sz="3200" b="1" dirty="0" err="1">
                  <a:latin typeface="Cambria" panose="02040503050406030204" pitchFamily="18" charset="0"/>
                </a:rPr>
                <a:t>thức</a:t>
              </a:r>
              <a:r>
                <a:rPr lang="en-US" sz="3200" b="1" dirty="0">
                  <a:latin typeface="Cambria" panose="02040503050406030204" pitchFamily="18" charset="0"/>
                </a:rPr>
                <a:t> </a:t>
              </a:r>
              <a:r>
                <a:rPr lang="en-US" sz="3200" b="1" dirty="0" err="1">
                  <a:latin typeface="Cambria" panose="02040503050406030204" pitchFamily="18" charset="0"/>
                </a:rPr>
                <a:t>dậy</a:t>
              </a:r>
              <a:r>
                <a:rPr lang="en-US" sz="3200" b="1" dirty="0">
                  <a:latin typeface="Cambria" panose="02040503050406030204" pitchFamily="18" charset="0"/>
                </a:rPr>
                <a:t> </a:t>
              </a:r>
              <a:r>
                <a:rPr lang="en-US" sz="3200" b="1" dirty="0" err="1">
                  <a:latin typeface="Cambria" panose="02040503050406030204" pitchFamily="18" charset="0"/>
                </a:rPr>
                <a:t>chiếu</a:t>
              </a:r>
              <a:r>
                <a:rPr lang="en-US" sz="3200" b="1" dirty="0">
                  <a:latin typeface="Cambria" panose="02040503050406030204" pitchFamily="18" charset="0"/>
                </a:rPr>
                <a:t> </a:t>
              </a:r>
              <a:r>
                <a:rPr lang="en-US" sz="3200" b="1" dirty="0" err="1">
                  <a:latin typeface="Cambria" panose="02040503050406030204" pitchFamily="18" charset="0"/>
                </a:rPr>
                <a:t>sáng</a:t>
              </a:r>
              <a:r>
                <a:rPr lang="en-US" sz="3200" b="1" dirty="0">
                  <a:latin typeface="Cambria" panose="02040503050406030204" pitchFamily="18" charset="0"/>
                </a:rPr>
                <a:t> </a:t>
              </a:r>
              <a:r>
                <a:rPr lang="en-US" sz="3200" b="1" dirty="0" err="1">
                  <a:latin typeface="Cambria" panose="02040503050406030204" pitchFamily="18" charset="0"/>
                </a:rPr>
                <a:t>là</a:t>
              </a:r>
              <a:r>
                <a:rPr lang="en-US" sz="3200" b="1" dirty="0">
                  <a:latin typeface="Cambria" panose="02040503050406030204" pitchFamily="18" charset="0"/>
                </a:rPr>
                <a:t> </a:t>
              </a:r>
              <a:r>
                <a:rPr lang="en-US" sz="3200" b="1" dirty="0" err="1">
                  <a:latin typeface="Cambria" panose="02040503050406030204" pitchFamily="18" charset="0"/>
                </a:rPr>
                <a:t>nhờ</a:t>
              </a:r>
              <a:r>
                <a:rPr lang="en-US" sz="3200" b="1" dirty="0">
                  <a:latin typeface="Cambria" panose="02040503050406030204" pitchFamily="18" charset="0"/>
                </a:rPr>
                <a:t> </a:t>
              </a:r>
              <a:r>
                <a:rPr lang="en-US" sz="3200" b="1" dirty="0" err="1">
                  <a:latin typeface="Cambria" panose="02040503050406030204" pitchFamily="18" charset="0"/>
                </a:rPr>
                <a:t>tiếng</a:t>
              </a:r>
              <a:r>
                <a:rPr lang="en-US" sz="3200" b="1" dirty="0">
                  <a:latin typeface="Cambria" panose="02040503050406030204" pitchFamily="18" charset="0"/>
                </a:rPr>
                <a:t> </a:t>
              </a:r>
              <a:r>
                <a:rPr lang="en-US" sz="3200" b="1" dirty="0" err="1">
                  <a:latin typeface="Cambria" panose="02040503050406030204" pitchFamily="18" charset="0"/>
                </a:rPr>
                <a:t>gáy</a:t>
              </a:r>
              <a:r>
                <a:rPr lang="en-US" sz="3200" b="1" dirty="0">
                  <a:latin typeface="Cambria" panose="02040503050406030204" pitchFamily="18" charset="0"/>
                </a:rPr>
                <a:t> </a:t>
              </a:r>
              <a:r>
                <a:rPr lang="en-US" sz="3200" b="1" dirty="0" err="1">
                  <a:latin typeface="Cambria" panose="02040503050406030204" pitchFamily="18" charset="0"/>
                </a:rPr>
                <a:t>của</a:t>
              </a:r>
              <a:r>
                <a:rPr lang="en-US" sz="3200" b="1" dirty="0">
                  <a:latin typeface="Cambria" panose="02040503050406030204" pitchFamily="18" charset="0"/>
                </a:rPr>
                <a:t> </a:t>
              </a:r>
              <a:r>
                <a:rPr lang="en-US" sz="3200" b="1" dirty="0" err="1">
                  <a:latin typeface="Cambria" panose="02040503050406030204" pitchFamily="18" charset="0"/>
                </a:rPr>
                <a:t>gà</a:t>
              </a:r>
              <a:r>
                <a:rPr lang="en-US" sz="3200" b="1" dirty="0">
                  <a:latin typeface="Cambria" panose="02040503050406030204" pitchFamily="18" charset="0"/>
                </a:rPr>
                <a:t> </a:t>
              </a:r>
              <a:r>
                <a:rPr lang="en-US" sz="3200" b="1" dirty="0" err="1">
                  <a:latin typeface="Cambria" panose="02040503050406030204" pitchFamily="18" charset="0"/>
                </a:rPr>
                <a:t>trống</a:t>
              </a:r>
              <a:endParaRPr lang="en-US" sz="3200" b="1" dirty="0">
                <a:latin typeface="Cambria" panose="02040503050406030204" pitchFamily="18" charset="0"/>
              </a:endParaRPr>
            </a:p>
          </p:txBody>
        </p:sp>
      </p:grpSp>
      <p:grpSp>
        <p:nvGrpSpPr>
          <p:cNvPr id="39" name="Group 38">
            <a:extLst>
              <a:ext uri="{FF2B5EF4-FFF2-40B4-BE49-F238E27FC236}">
                <a16:creationId xmlns:a16="http://schemas.microsoft.com/office/drawing/2014/main" id="{B77F55AA-A1AF-5E3C-B559-9F7772F7FD20}"/>
              </a:ext>
            </a:extLst>
          </p:cNvPr>
          <p:cNvGrpSpPr/>
          <p:nvPr/>
        </p:nvGrpSpPr>
        <p:grpSpPr>
          <a:xfrm>
            <a:off x="6752077" y="4546075"/>
            <a:ext cx="4718290" cy="1129886"/>
            <a:chOff x="6830721" y="4714800"/>
            <a:chExt cx="4718290" cy="1129886"/>
          </a:xfrm>
        </p:grpSpPr>
        <p:sp>
          <p:nvSpPr>
            <p:cNvPr id="40" name="Rectangle: Rounded Corners 39">
              <a:extLst>
                <a:ext uri="{FF2B5EF4-FFF2-40B4-BE49-F238E27FC236}">
                  <a16:creationId xmlns:a16="http://schemas.microsoft.com/office/drawing/2014/main" id="{C990556D-F8A5-774F-87DF-49F6F5289E93}"/>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41" name="TextBox 40">
              <a:extLst>
                <a:ext uri="{FF2B5EF4-FFF2-40B4-BE49-F238E27FC236}">
                  <a16:creationId xmlns:a16="http://schemas.microsoft.com/office/drawing/2014/main" id="{1D121796-69C1-4104-C496-BAC7402A8C58}"/>
                </a:ext>
              </a:extLst>
            </p:cNvPr>
            <p:cNvSpPr txBox="1"/>
            <p:nvPr/>
          </p:nvSpPr>
          <p:spPr>
            <a:xfrm>
              <a:off x="7798182" y="4934279"/>
              <a:ext cx="3750829" cy="584775"/>
            </a:xfrm>
            <a:prstGeom prst="rect">
              <a:avLst/>
            </a:prstGeom>
            <a:noFill/>
          </p:spPr>
          <p:txBody>
            <a:bodyPr wrap="square" rtlCol="0">
              <a:spAutoFit/>
            </a:bodyPr>
            <a:lstStyle/>
            <a:p>
              <a:r>
                <a:rPr lang="en-US" sz="3200" b="1" dirty="0">
                  <a:latin typeface="Cambria" panose="02040503050406030204" pitchFamily="18" charset="0"/>
                </a:rPr>
                <a:t>Ý </a:t>
              </a:r>
              <a:r>
                <a:rPr lang="en-US" sz="3200" b="1" dirty="0" err="1">
                  <a:latin typeface="Cambria" panose="02040503050406030204" pitchFamily="18" charset="0"/>
                </a:rPr>
                <a:t>kiến</a:t>
              </a:r>
              <a:r>
                <a:rPr lang="en-US" sz="3200" b="1" dirty="0">
                  <a:latin typeface="Cambria" panose="02040503050406030204" pitchFamily="18" charset="0"/>
                </a:rPr>
                <a:t> </a:t>
              </a:r>
              <a:r>
                <a:rPr lang="en-US" sz="3200" b="1" dirty="0" err="1">
                  <a:latin typeface="Cambria" panose="02040503050406030204" pitchFamily="18" charset="0"/>
                </a:rPr>
                <a:t>khác</a:t>
              </a:r>
              <a:endParaRPr lang="en-US" sz="3200" b="1" dirty="0">
                <a:latin typeface="Cambria" panose="02040503050406030204" pitchFamily="18" charset="0"/>
              </a:endParaRPr>
            </a:p>
          </p:txBody>
        </p:sp>
      </p:grpSp>
      <p:pic>
        <p:nvPicPr>
          <p:cNvPr id="42" name="Picture 41">
            <a:extLst>
              <a:ext uri="{FF2B5EF4-FFF2-40B4-BE49-F238E27FC236}">
                <a16:creationId xmlns:a16="http://schemas.microsoft.com/office/drawing/2014/main" id="{95EF1F64-8CB8-A271-6599-5740B4711E3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54458" b="72760"/>
          <a:stretch/>
        </p:blipFill>
        <p:spPr>
          <a:xfrm>
            <a:off x="332274" y="2308591"/>
            <a:ext cx="1518921" cy="1129884"/>
          </a:xfrm>
          <a:prstGeom prst="rect">
            <a:avLst/>
          </a:prstGeom>
        </p:spPr>
      </p:pic>
      <p:pic>
        <p:nvPicPr>
          <p:cNvPr id="43" name="Picture 42">
            <a:extLst>
              <a:ext uri="{FF2B5EF4-FFF2-40B4-BE49-F238E27FC236}">
                <a16:creationId xmlns:a16="http://schemas.microsoft.com/office/drawing/2014/main" id="{84116224-A395-443F-48FF-92607CC7231F}"/>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059" t="27697" r="64244" b="39386"/>
          <a:stretch/>
        </p:blipFill>
        <p:spPr>
          <a:xfrm>
            <a:off x="389889" y="4491699"/>
            <a:ext cx="957111" cy="1365353"/>
          </a:xfrm>
          <a:prstGeom prst="rect">
            <a:avLst/>
          </a:prstGeom>
        </p:spPr>
      </p:pic>
      <p:pic>
        <p:nvPicPr>
          <p:cNvPr id="44" name="Picture 43">
            <a:extLst>
              <a:ext uri="{FF2B5EF4-FFF2-40B4-BE49-F238E27FC236}">
                <a16:creationId xmlns:a16="http://schemas.microsoft.com/office/drawing/2014/main" id="{E6419454-44A0-51C4-C6CF-A200300F6EB4}"/>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50277" t="28970" r="12604" b="40998"/>
          <a:stretch/>
        </p:blipFill>
        <p:spPr>
          <a:xfrm>
            <a:off x="6133068" y="4430249"/>
            <a:ext cx="1238017" cy="1245712"/>
          </a:xfrm>
          <a:prstGeom prst="rect">
            <a:avLst/>
          </a:prstGeom>
        </p:spPr>
      </p:pic>
      <p:pic>
        <p:nvPicPr>
          <p:cNvPr id="45" name="Picture 44">
            <a:extLst>
              <a:ext uri="{FF2B5EF4-FFF2-40B4-BE49-F238E27FC236}">
                <a16:creationId xmlns:a16="http://schemas.microsoft.com/office/drawing/2014/main" id="{5E8A456B-1603-750B-3B81-02967B7E7FF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44381" t="-111" r="10077" b="72871"/>
          <a:stretch/>
        </p:blipFill>
        <p:spPr>
          <a:xfrm>
            <a:off x="5890731" y="2409462"/>
            <a:ext cx="1518921" cy="1129884"/>
          </a:xfrm>
          <a:prstGeom prst="rect">
            <a:avLst/>
          </a:prstGeom>
        </p:spPr>
      </p:pic>
      <p:pic>
        <p:nvPicPr>
          <p:cNvPr id="46" name="Picture 45">
            <a:extLst>
              <a:ext uri="{FF2B5EF4-FFF2-40B4-BE49-F238E27FC236}">
                <a16:creationId xmlns:a16="http://schemas.microsoft.com/office/drawing/2014/main" id="{E5BD897F-AE92-29BC-49A9-212696BF0F07}"/>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r="58208" b="61433"/>
          <a:stretch/>
        </p:blipFill>
        <p:spPr>
          <a:xfrm>
            <a:off x="5072261" y="4722310"/>
            <a:ext cx="953350" cy="857536"/>
          </a:xfrm>
          <a:prstGeom prst="rect">
            <a:avLst/>
          </a:prstGeom>
        </p:spPr>
      </p:pic>
      <p:pic>
        <p:nvPicPr>
          <p:cNvPr id="47" name="Picture 46">
            <a:extLst>
              <a:ext uri="{FF2B5EF4-FFF2-40B4-BE49-F238E27FC236}">
                <a16:creationId xmlns:a16="http://schemas.microsoft.com/office/drawing/2014/main" id="{A9259205-2E35-D943-AA08-FF800952363A}"/>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60604" t="-2269" r="334" b="61951"/>
          <a:stretch/>
        </p:blipFill>
        <p:spPr>
          <a:xfrm>
            <a:off x="5252717" y="2553427"/>
            <a:ext cx="891076" cy="896464"/>
          </a:xfrm>
          <a:prstGeom prst="rect">
            <a:avLst/>
          </a:prstGeom>
        </p:spPr>
      </p:pic>
      <p:pic>
        <p:nvPicPr>
          <p:cNvPr id="48" name="Picture 47">
            <a:extLst>
              <a:ext uri="{FF2B5EF4-FFF2-40B4-BE49-F238E27FC236}">
                <a16:creationId xmlns:a16="http://schemas.microsoft.com/office/drawing/2014/main" id="{14907137-D832-2E75-DC1B-7EDF53210949}"/>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60604" t="-2269" r="334" b="61951"/>
          <a:stretch/>
        </p:blipFill>
        <p:spPr>
          <a:xfrm>
            <a:off x="10813196" y="2452654"/>
            <a:ext cx="891076" cy="896464"/>
          </a:xfrm>
          <a:prstGeom prst="rect">
            <a:avLst/>
          </a:prstGeom>
        </p:spPr>
      </p:pic>
      <p:pic>
        <p:nvPicPr>
          <p:cNvPr id="5" name="Picture 4">
            <a:extLst>
              <a:ext uri="{FF2B5EF4-FFF2-40B4-BE49-F238E27FC236}">
                <a16:creationId xmlns:a16="http://schemas.microsoft.com/office/drawing/2014/main" id="{EA6B051C-D452-8700-8673-CE920F8AB38C}"/>
              </a:ext>
            </a:extLst>
          </p:cNvPr>
          <p:cNvPicPr>
            <a:picLocks noChangeAspect="1"/>
          </p:cNvPicPr>
          <p:nvPr/>
        </p:nvPicPr>
        <p:blipFill>
          <a:blip r:embed="rId10"/>
          <a:stretch>
            <a:fillRect/>
          </a:stretch>
        </p:blipFill>
        <p:spPr>
          <a:xfrm>
            <a:off x="746439" y="655607"/>
            <a:ext cx="2633700" cy="1213209"/>
          </a:xfrm>
          <a:prstGeom prst="rect">
            <a:avLst/>
          </a:prstGeom>
        </p:spPr>
      </p:pic>
    </p:spTree>
    <p:extLst>
      <p:ext uri="{BB962C8B-B14F-4D97-AF65-F5344CB8AC3E}">
        <p14:creationId xmlns:p14="http://schemas.microsoft.com/office/powerpoint/2010/main" val="417999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42" presetClass="entr" presetSubtype="0"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1000"/>
                                        <p:tgtEl>
                                          <p:spTgt spid="45"/>
                                        </p:tgtEl>
                                      </p:cBhvr>
                                    </p:animEffect>
                                    <p:anim calcmode="lin" valueType="num">
                                      <p:cBhvr>
                                        <p:cTn id="25" dur="1000" fill="hold"/>
                                        <p:tgtEl>
                                          <p:spTgt spid="45"/>
                                        </p:tgtEl>
                                        <p:attrNameLst>
                                          <p:attrName>ppt_x</p:attrName>
                                        </p:attrNameLst>
                                      </p:cBhvr>
                                      <p:tavLst>
                                        <p:tav tm="0">
                                          <p:val>
                                            <p:strVal val="#ppt_x"/>
                                          </p:val>
                                        </p:tav>
                                        <p:tav tm="100000">
                                          <p:val>
                                            <p:strVal val="#ppt_x"/>
                                          </p:val>
                                        </p:tav>
                                      </p:tavLst>
                                    </p:anim>
                                    <p:anim calcmode="lin" valueType="num">
                                      <p:cBhvr>
                                        <p:cTn id="26" dur="1000" fill="hold"/>
                                        <p:tgtEl>
                                          <p:spTgt spid="4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anim calcmode="lin" valueType="num">
                                      <p:cBhvr>
                                        <p:cTn id="30" dur="1000" fill="hold"/>
                                        <p:tgtEl>
                                          <p:spTgt spid="36"/>
                                        </p:tgtEl>
                                        <p:attrNameLst>
                                          <p:attrName>ppt_x</p:attrName>
                                        </p:attrNameLst>
                                      </p:cBhvr>
                                      <p:tavLst>
                                        <p:tav tm="0">
                                          <p:val>
                                            <p:strVal val="#ppt_x"/>
                                          </p:val>
                                        </p:tav>
                                        <p:tav tm="100000">
                                          <p:val>
                                            <p:strVal val="#ppt_x"/>
                                          </p:val>
                                        </p:tav>
                                      </p:tavLst>
                                    </p:anim>
                                    <p:anim calcmode="lin" valueType="num">
                                      <p:cBhvr>
                                        <p:cTn id="31" dur="1000" fill="hold"/>
                                        <p:tgtEl>
                                          <p:spTgt spid="3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anim calcmode="lin" valueType="num">
                                      <p:cBhvr>
                                        <p:cTn id="40" dur="1000" fill="hold"/>
                                        <p:tgtEl>
                                          <p:spTgt spid="30"/>
                                        </p:tgtEl>
                                        <p:attrNameLst>
                                          <p:attrName>ppt_x</p:attrName>
                                        </p:attrNameLst>
                                      </p:cBhvr>
                                      <p:tavLst>
                                        <p:tav tm="0">
                                          <p:val>
                                            <p:strVal val="#ppt_x"/>
                                          </p:val>
                                        </p:tav>
                                        <p:tav tm="100000">
                                          <p:val>
                                            <p:strVal val="#ppt_x"/>
                                          </p:val>
                                        </p:tav>
                                      </p:tavLst>
                                    </p:anim>
                                    <p:anim calcmode="lin" valueType="num">
                                      <p:cBhvr>
                                        <p:cTn id="41" dur="1000" fill="hold"/>
                                        <p:tgtEl>
                                          <p:spTgt spid="3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1000"/>
                                        <p:tgtEl>
                                          <p:spTgt spid="44"/>
                                        </p:tgtEl>
                                      </p:cBhvr>
                                    </p:animEffect>
                                    <p:anim calcmode="lin" valueType="num">
                                      <p:cBhvr>
                                        <p:cTn id="45" dur="1000" fill="hold"/>
                                        <p:tgtEl>
                                          <p:spTgt spid="44"/>
                                        </p:tgtEl>
                                        <p:attrNameLst>
                                          <p:attrName>ppt_x</p:attrName>
                                        </p:attrNameLst>
                                      </p:cBhvr>
                                      <p:tavLst>
                                        <p:tav tm="0">
                                          <p:val>
                                            <p:strVal val="#ppt_x"/>
                                          </p:val>
                                        </p:tav>
                                        <p:tav tm="100000">
                                          <p:val>
                                            <p:strVal val="#ppt_x"/>
                                          </p:val>
                                        </p:tav>
                                      </p:tavLst>
                                    </p:anim>
                                    <p:anim calcmode="lin" valueType="num">
                                      <p:cBhvr>
                                        <p:cTn id="46" dur="1000" fill="hold"/>
                                        <p:tgtEl>
                                          <p:spTgt spid="44"/>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1000"/>
                                        <p:tgtEl>
                                          <p:spTgt spid="39"/>
                                        </p:tgtEl>
                                      </p:cBhvr>
                                    </p:animEffect>
                                    <p:anim calcmode="lin" valueType="num">
                                      <p:cBhvr>
                                        <p:cTn id="50" dur="1000" fill="hold"/>
                                        <p:tgtEl>
                                          <p:spTgt spid="39"/>
                                        </p:tgtEl>
                                        <p:attrNameLst>
                                          <p:attrName>ppt_x</p:attrName>
                                        </p:attrNameLst>
                                      </p:cBhvr>
                                      <p:tavLst>
                                        <p:tav tm="0">
                                          <p:val>
                                            <p:strVal val="#ppt_x"/>
                                          </p:val>
                                        </p:tav>
                                        <p:tav tm="100000">
                                          <p:val>
                                            <p:strVal val="#ppt_x"/>
                                          </p:val>
                                        </p:tav>
                                      </p:tavLst>
                                    </p:anim>
                                    <p:anim calcmode="lin" valueType="num">
                                      <p:cBhvr>
                                        <p:cTn id="5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33"/>
                    </p:tgtEl>
                  </p:cond>
                </p:stCondLst>
                <p:endSync evt="end" delay="0">
                  <p:rtn val="all"/>
                </p:endSync>
                <p:childTnLst>
                  <p:par>
                    <p:cTn id="53" fill="hold">
                      <p:stCondLst>
                        <p:cond delay="0"/>
                      </p:stCondLst>
                      <p:childTnLst>
                        <p:par>
                          <p:cTn id="54" fill="hold">
                            <p:stCondLst>
                              <p:cond delay="0"/>
                            </p:stCondLst>
                            <p:childTnLst>
                              <p:par>
                                <p:cTn id="55" presetID="23" presetClass="entr" presetSubtype="32" fill="hold" nodeType="click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p:cTn id="57" dur="500" fill="hold"/>
                                        <p:tgtEl>
                                          <p:spTgt spid="47"/>
                                        </p:tgtEl>
                                        <p:attrNameLst>
                                          <p:attrName>ppt_w</p:attrName>
                                        </p:attrNameLst>
                                      </p:cBhvr>
                                      <p:tavLst>
                                        <p:tav tm="0">
                                          <p:val>
                                            <p:strVal val="4*#ppt_w"/>
                                          </p:val>
                                        </p:tav>
                                        <p:tav tm="100000">
                                          <p:val>
                                            <p:strVal val="#ppt_w"/>
                                          </p:val>
                                        </p:tav>
                                      </p:tavLst>
                                    </p:anim>
                                    <p:anim calcmode="lin" valueType="num">
                                      <p:cBhvr>
                                        <p:cTn id="58" dur="50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3"/>
                  </p:tgtEl>
                </p:cond>
              </p:nextCondLst>
            </p:seq>
            <p:seq concurrent="1" nextAc="seek">
              <p:cTn id="59" restart="whenNotActive" fill="hold" evtFilter="cancelBubble" nodeType="interactiveSeq">
                <p:stCondLst>
                  <p:cond evt="onClick" delay="0">
                    <p:tgtEl>
                      <p:spTgt spid="30"/>
                    </p:tgtEl>
                  </p:cond>
                </p:stCondLst>
                <p:endSync evt="end" delay="0">
                  <p:rtn val="all"/>
                </p:endSync>
                <p:childTnLst>
                  <p:par>
                    <p:cTn id="60" fill="hold">
                      <p:stCondLst>
                        <p:cond delay="0"/>
                      </p:stCondLst>
                      <p:childTnLst>
                        <p:par>
                          <p:cTn id="61" fill="hold">
                            <p:stCondLst>
                              <p:cond delay="0"/>
                            </p:stCondLst>
                            <p:childTnLst>
                              <p:par>
                                <p:cTn id="62" presetID="23" presetClass="entr" presetSubtype="32" fill="hold" nodeType="clickEffect">
                                  <p:stCondLst>
                                    <p:cond delay="0"/>
                                  </p:stCondLst>
                                  <p:childTnLst>
                                    <p:set>
                                      <p:cBhvr>
                                        <p:cTn id="63" dur="1" fill="hold">
                                          <p:stCondLst>
                                            <p:cond delay="0"/>
                                          </p:stCondLst>
                                        </p:cTn>
                                        <p:tgtEl>
                                          <p:spTgt spid="46"/>
                                        </p:tgtEl>
                                        <p:attrNameLst>
                                          <p:attrName>style.visibility</p:attrName>
                                        </p:attrNameLst>
                                      </p:cBhvr>
                                      <p:to>
                                        <p:strVal val="visible"/>
                                      </p:to>
                                    </p:set>
                                    <p:anim calcmode="lin" valueType="num">
                                      <p:cBhvr>
                                        <p:cTn id="64" dur="500" fill="hold"/>
                                        <p:tgtEl>
                                          <p:spTgt spid="46"/>
                                        </p:tgtEl>
                                        <p:attrNameLst>
                                          <p:attrName>ppt_w</p:attrName>
                                        </p:attrNameLst>
                                      </p:cBhvr>
                                      <p:tavLst>
                                        <p:tav tm="0">
                                          <p:val>
                                            <p:strVal val="4*#ppt_w"/>
                                          </p:val>
                                        </p:tav>
                                        <p:tav tm="100000">
                                          <p:val>
                                            <p:strVal val="#ppt_w"/>
                                          </p:val>
                                        </p:tav>
                                      </p:tavLst>
                                    </p:anim>
                                    <p:anim calcmode="lin" valueType="num">
                                      <p:cBhvr>
                                        <p:cTn id="65" dur="500" fill="hold"/>
                                        <p:tgtEl>
                                          <p:spTgt spid="4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6"/>
                    </p:tgtEl>
                  </p:cond>
                </p:stCondLst>
                <p:endSync evt="end" delay="0">
                  <p:rtn val="all"/>
                </p:endSync>
                <p:childTnLst>
                  <p:par>
                    <p:cTn id="67" fill="hold">
                      <p:stCondLst>
                        <p:cond delay="0"/>
                      </p:stCondLst>
                      <p:childTnLst>
                        <p:par>
                          <p:cTn id="68" fill="hold">
                            <p:stCondLst>
                              <p:cond delay="0"/>
                            </p:stCondLst>
                            <p:childTnLst>
                              <p:par>
                                <p:cTn id="69" presetID="23" presetClass="entr" presetSubtype="32"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anim calcmode="lin" valueType="num">
                                      <p:cBhvr>
                                        <p:cTn id="71" dur="500" fill="hold"/>
                                        <p:tgtEl>
                                          <p:spTgt spid="48"/>
                                        </p:tgtEl>
                                        <p:attrNameLst>
                                          <p:attrName>ppt_w</p:attrName>
                                        </p:attrNameLst>
                                      </p:cBhvr>
                                      <p:tavLst>
                                        <p:tav tm="0">
                                          <p:val>
                                            <p:strVal val="4*#ppt_w"/>
                                          </p:val>
                                        </p:tav>
                                        <p:tav tm="100000">
                                          <p:val>
                                            <p:strVal val="#ppt_w"/>
                                          </p:val>
                                        </p:tav>
                                      </p:tavLst>
                                    </p:anim>
                                    <p:anim calcmode="lin" valueType="num">
                                      <p:cBhvr>
                                        <p:cTn id="72" dur="500" fill="hold"/>
                                        <p:tgtEl>
                                          <p:spTgt spid="4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6"/>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46B95C-FEF3-CCB4-87B7-60F568DD4F2C}"/>
              </a:ext>
            </a:extLst>
          </p:cNvPr>
          <p:cNvGrpSpPr/>
          <p:nvPr/>
        </p:nvGrpSpPr>
        <p:grpSpPr>
          <a:xfrm>
            <a:off x="1252776" y="2003710"/>
            <a:ext cx="9686447" cy="3051302"/>
            <a:chOff x="1180214" y="2317898"/>
            <a:chExt cx="9686447" cy="3051302"/>
          </a:xfrm>
        </p:grpSpPr>
        <p:sp>
          <p:nvSpPr>
            <p:cNvPr id="3" name="Rectangle: Rounded Corners 2">
              <a:extLst>
                <a:ext uri="{FF2B5EF4-FFF2-40B4-BE49-F238E27FC236}">
                  <a16:creationId xmlns:a16="http://schemas.microsoft.com/office/drawing/2014/main" id="{2D7FEECC-0765-69F4-0607-C3DBCC7460DB}"/>
                </a:ext>
              </a:extLst>
            </p:cNvPr>
            <p:cNvSpPr/>
            <p:nvPr/>
          </p:nvSpPr>
          <p:spPr>
            <a:xfrm>
              <a:off x="1180214" y="2317898"/>
              <a:ext cx="9686447" cy="3051302"/>
            </a:xfrm>
            <a:prstGeom prst="roundRect">
              <a:avLst>
                <a:gd name="adj" fmla="val 48725"/>
              </a:avLst>
            </a:prstGeom>
            <a:solidFill>
              <a:srgbClr val="DAF1FE"/>
            </a:solidFill>
            <a:ln w="28575">
              <a:solidFill>
                <a:srgbClr val="025F9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220ED86-6910-B799-6785-5342F0552D87}"/>
                </a:ext>
              </a:extLst>
            </p:cNvPr>
            <p:cNvSpPr txBox="1"/>
            <p:nvPr/>
          </p:nvSpPr>
          <p:spPr>
            <a:xfrm>
              <a:off x="1572763" y="2689387"/>
              <a:ext cx="9038716" cy="2308324"/>
            </a:xfrm>
            <a:prstGeom prst="rect">
              <a:avLst/>
            </a:prstGeom>
            <a:noFill/>
          </p:spPr>
          <p:txBody>
            <a:bodyPr wrap="square">
              <a:spAutoFit/>
            </a:bodyPr>
            <a:lstStyle/>
            <a:p>
              <a:pPr algn="ctr"/>
              <a:r>
                <a:rPr lang="en-US" sz="3600" b="1" i="0" dirty="0">
                  <a:solidFill>
                    <a:srgbClr val="F15A29"/>
                  </a:solidFill>
                  <a:effectLst/>
                  <a:latin typeface="Cambria" panose="02040503050406030204" pitchFamily="18" charset="0"/>
                </a:rPr>
                <a:t>   </a:t>
              </a:r>
              <a:r>
                <a:rPr lang="vi-VN" sz="3600" b="1" i="0" dirty="0">
                  <a:solidFill>
                    <a:srgbClr val="F15A29"/>
                  </a:solidFill>
                  <a:effectLst/>
                  <a:latin typeface="Cambria" panose="02040503050406030204" pitchFamily="18" charset="0"/>
                </a:rPr>
                <a:t>Bài đọc kể về hành trình đi tìm mặt trời của gà trống. Nhờ có sự dũng cảm, kiên trì của gà trống mà cả khu rừng đã có được ánh nắng mặt trời</a:t>
              </a:r>
            </a:p>
          </p:txBody>
        </p:sp>
      </p:grpSp>
      <p:pic>
        <p:nvPicPr>
          <p:cNvPr id="8" name="Picture 7">
            <a:extLst>
              <a:ext uri="{FF2B5EF4-FFF2-40B4-BE49-F238E27FC236}">
                <a16:creationId xmlns:a16="http://schemas.microsoft.com/office/drawing/2014/main" id="{FD2D1255-1F3A-14EB-E848-1E7ABEE1F6E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9669202" y="4089586"/>
            <a:ext cx="2522798" cy="2673829"/>
          </a:xfrm>
          <a:prstGeom prst="rect">
            <a:avLst/>
          </a:prstGeom>
        </p:spPr>
      </p:pic>
      <p:pic>
        <p:nvPicPr>
          <p:cNvPr id="9" name="Picture 8">
            <a:extLst>
              <a:ext uri="{FF2B5EF4-FFF2-40B4-BE49-F238E27FC236}">
                <a16:creationId xmlns:a16="http://schemas.microsoft.com/office/drawing/2014/main" id="{6E86ECC5-59DB-3265-2CBF-880BB0966F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1563" y="63090"/>
            <a:ext cx="2202426" cy="2312109"/>
          </a:xfrm>
          <a:prstGeom prst="rect">
            <a:avLst/>
          </a:prstGeom>
        </p:spPr>
      </p:pic>
      <p:pic>
        <p:nvPicPr>
          <p:cNvPr id="10" name="Picture 9">
            <a:extLst>
              <a:ext uri="{FF2B5EF4-FFF2-40B4-BE49-F238E27FC236}">
                <a16:creationId xmlns:a16="http://schemas.microsoft.com/office/drawing/2014/main" id="{2975DD13-F6FA-54C1-6E61-25272AA1E304}"/>
              </a:ext>
            </a:extLst>
          </p:cNvPr>
          <p:cNvPicPr>
            <a:picLocks noChangeAspect="1"/>
          </p:cNvPicPr>
          <p:nvPr/>
        </p:nvPicPr>
        <p:blipFill>
          <a:blip r:embed="rId4"/>
          <a:stretch>
            <a:fillRect/>
          </a:stretch>
        </p:blipFill>
        <p:spPr>
          <a:xfrm>
            <a:off x="4610365" y="434852"/>
            <a:ext cx="4072481" cy="1499746"/>
          </a:xfrm>
          <a:prstGeom prst="rect">
            <a:avLst/>
          </a:prstGeom>
        </p:spPr>
      </p:pic>
    </p:spTree>
    <p:extLst>
      <p:ext uri="{BB962C8B-B14F-4D97-AF65-F5344CB8AC3E}">
        <p14:creationId xmlns:p14="http://schemas.microsoft.com/office/powerpoint/2010/main" val="199525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任意多边形: 形状 37">
            <a:extLst>
              <a:ext uri="{FF2B5EF4-FFF2-40B4-BE49-F238E27FC236}">
                <a16:creationId xmlns:a16="http://schemas.microsoft.com/office/drawing/2014/main" id="{366B7333-D744-5D7B-0B00-75A463B639E7}"/>
              </a:ext>
            </a:extLst>
          </p:cNvPr>
          <p:cNvSpPr/>
          <p:nvPr/>
        </p:nvSpPr>
        <p:spPr>
          <a:xfrm rot="16200000">
            <a:off x="7065271" y="868135"/>
            <a:ext cx="430084" cy="885371"/>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gradFill flip="none" rotWithShape="1">
            <a:gsLst>
              <a:gs pos="0">
                <a:schemeClr val="accent1">
                  <a:lumMod val="40000"/>
                  <a:lumOff val="60000"/>
                </a:schemeClr>
              </a:gs>
              <a:gs pos="100000">
                <a:schemeClr val="accent1">
                  <a:lumMod val="40000"/>
                  <a:lumOff val="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85000"/>
                  <a:lumOff val="15000"/>
                </a:prstClr>
              </a:solidFill>
              <a:effectLst/>
              <a:uLnTx/>
              <a:uFillTx/>
              <a:latin typeface="庞门正道标题体" panose="02010600030101010101" pitchFamily="2" charset="-122"/>
              <a:ea typeface="庞门正道标题体" panose="02010600030101010101" pitchFamily="2" charset="-122"/>
              <a:cs typeface="+mn-cs"/>
            </a:endParaRPr>
          </a:p>
        </p:txBody>
      </p:sp>
      <p:pic>
        <p:nvPicPr>
          <p:cNvPr id="6" name="Picture 5">
            <a:extLst>
              <a:ext uri="{FF2B5EF4-FFF2-40B4-BE49-F238E27FC236}">
                <a16:creationId xmlns:a16="http://schemas.microsoft.com/office/drawing/2014/main" id="{D4D70975-FCF2-D963-BE05-4A4F4516F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143999" y="3024505"/>
            <a:ext cx="3616960" cy="3833495"/>
          </a:xfrm>
          <a:prstGeom prst="rect">
            <a:avLst/>
          </a:prstGeom>
        </p:spPr>
      </p:pic>
      <p:pic>
        <p:nvPicPr>
          <p:cNvPr id="7" name="Picture 6">
            <a:extLst>
              <a:ext uri="{FF2B5EF4-FFF2-40B4-BE49-F238E27FC236}">
                <a16:creationId xmlns:a16="http://schemas.microsoft.com/office/drawing/2014/main" id="{1A76DA51-6D1B-3607-321C-E8C7A1DBC45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2202426" cy="2312109"/>
          </a:xfrm>
          <a:prstGeom prst="rect">
            <a:avLst/>
          </a:prstGeom>
        </p:spPr>
      </p:pic>
      <p:pic>
        <p:nvPicPr>
          <p:cNvPr id="8" name="图片 20">
            <a:extLst>
              <a:ext uri="{FF2B5EF4-FFF2-40B4-BE49-F238E27FC236}">
                <a16:creationId xmlns:a16="http://schemas.microsoft.com/office/drawing/2014/main" id="{93DE1602-DE2F-E1AE-446A-8553C47540D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86918" y="391367"/>
            <a:ext cx="1621289" cy="1046381"/>
          </a:xfrm>
          <a:prstGeom prst="rect">
            <a:avLst/>
          </a:prstGeom>
        </p:spPr>
      </p:pic>
      <p:pic>
        <p:nvPicPr>
          <p:cNvPr id="2" name="Picture 1">
            <a:extLst>
              <a:ext uri="{FF2B5EF4-FFF2-40B4-BE49-F238E27FC236}">
                <a16:creationId xmlns:a16="http://schemas.microsoft.com/office/drawing/2014/main" id="{2D7945F6-4693-1015-4633-E09191E83D48}"/>
              </a:ext>
            </a:extLst>
          </p:cNvPr>
          <p:cNvPicPr>
            <a:picLocks noChangeAspect="1"/>
          </p:cNvPicPr>
          <p:nvPr/>
        </p:nvPicPr>
        <p:blipFill>
          <a:blip r:embed="rId5"/>
          <a:stretch>
            <a:fillRect/>
          </a:stretch>
        </p:blipFill>
        <p:spPr>
          <a:xfrm>
            <a:off x="1017327" y="2109683"/>
            <a:ext cx="8126672" cy="2298391"/>
          </a:xfrm>
          <a:prstGeom prst="rect">
            <a:avLst/>
          </a:prstGeom>
        </p:spPr>
      </p:pic>
    </p:spTree>
    <p:extLst>
      <p:ext uri="{BB962C8B-B14F-4D97-AF65-F5344CB8AC3E}">
        <p14:creationId xmlns:p14="http://schemas.microsoft.com/office/powerpoint/2010/main" val="3579047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CEB29E-1124-F1A6-BF3D-2D9DCA3370DB}"/>
              </a:ext>
            </a:extLst>
          </p:cNvPr>
          <p:cNvSpPr txBox="1"/>
          <p:nvPr/>
        </p:nvSpPr>
        <p:spPr>
          <a:xfrm>
            <a:off x="716280" y="1252369"/>
            <a:ext cx="10759440"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Gõ kiến gõ cửa nhà công, công mải múa. Gõ cửa nhà liếu điếu, liếu điếu bận cãi nhau. Gõ cửa nhà chích chòe, chích chòe mải hót,… Chỉ có gà trống nhận lời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Trời đất ơi…. 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Gà trống vui sướng bay về. Bay tới đâu, ánh sáng theo đến đấy. Đất rừng sáng tươi như tranh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Từ đó, khi gà trống cất tiếng gáy là mặt trời hiện ra, chiếu ánh sáng cho mọi người, mọi vật.</a:t>
            </a:r>
          </a:p>
        </p:txBody>
      </p:sp>
      <p:sp>
        <p:nvSpPr>
          <p:cNvPr id="5" name="TextBox 4">
            <a:extLst>
              <a:ext uri="{FF2B5EF4-FFF2-40B4-BE49-F238E27FC236}">
                <a16:creationId xmlns:a16="http://schemas.microsoft.com/office/drawing/2014/main" id="{2776B72F-A0BE-A420-B4F6-5DE39A85CCA5}"/>
              </a:ext>
            </a:extLst>
          </p:cNvPr>
          <p:cNvSpPr txBox="1"/>
          <p:nvPr/>
        </p:nvSpPr>
        <p:spPr>
          <a:xfrm>
            <a:off x="9062720" y="5961350"/>
            <a:ext cx="21945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18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a:t>
            </a:r>
            <a:r>
              <a:rPr kumimoji="0" lang="en-US" sz="1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Tú Nam)</a:t>
            </a:r>
            <a:endParaRPr kumimoji="0" lang="en-US" sz="18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381B9F5B-1E9B-C2AF-D1E4-AE9957D9EF80}"/>
              </a:ext>
            </a:extLst>
          </p:cNvPr>
          <p:cNvPicPr>
            <a:picLocks noChangeAspect="1"/>
          </p:cNvPicPr>
          <p:nvPr/>
        </p:nvPicPr>
        <p:blipFill>
          <a:blip r:embed="rId2"/>
          <a:stretch>
            <a:fillRect/>
          </a:stretch>
        </p:blipFill>
        <p:spPr>
          <a:xfrm>
            <a:off x="3423920" y="485912"/>
            <a:ext cx="5071185" cy="821475"/>
          </a:xfrm>
          <a:prstGeom prst="rect">
            <a:avLst/>
          </a:prstGeom>
        </p:spPr>
      </p:pic>
    </p:spTree>
    <p:extLst>
      <p:ext uri="{BB962C8B-B14F-4D97-AF65-F5344CB8AC3E}">
        <p14:creationId xmlns:p14="http://schemas.microsoft.com/office/powerpoint/2010/main" val="2202509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F55BDA5E-6EE3-A248-2315-2535AA60B5A7}"/>
              </a:ext>
            </a:extLst>
          </p:cNvPr>
          <p:cNvSpPr/>
          <p:nvPr/>
        </p:nvSpPr>
        <p:spPr>
          <a:xfrm rot="5400000">
            <a:off x="7250035" y="4900331"/>
            <a:ext cx="158935" cy="723168"/>
          </a:xfrm>
          <a:custGeom>
            <a:avLst/>
            <a:gdLst>
              <a:gd name="connsiteX0" fmla="*/ 0 w 158935"/>
              <a:gd name="connsiteY0" fmla="*/ 137013 h 723168"/>
              <a:gd name="connsiteX1" fmla="*/ 79468 w 158935"/>
              <a:gd name="connsiteY1" fmla="*/ 0 h 723168"/>
              <a:gd name="connsiteX2" fmla="*/ 158935 w 158935"/>
              <a:gd name="connsiteY2" fmla="*/ 137013 h 723168"/>
              <a:gd name="connsiteX3" fmla="*/ 0 w 158935"/>
              <a:gd name="connsiteY3" fmla="*/ 430090 h 723168"/>
              <a:gd name="connsiteX4" fmla="*/ 79468 w 158935"/>
              <a:gd name="connsiteY4" fmla="*/ 293077 h 723168"/>
              <a:gd name="connsiteX5" fmla="*/ 158935 w 158935"/>
              <a:gd name="connsiteY5" fmla="*/ 430090 h 723168"/>
              <a:gd name="connsiteX6" fmla="*/ 0 w 158935"/>
              <a:gd name="connsiteY6" fmla="*/ 723168 h 723168"/>
              <a:gd name="connsiteX7" fmla="*/ 79468 w 158935"/>
              <a:gd name="connsiteY7" fmla="*/ 586155 h 723168"/>
              <a:gd name="connsiteX8" fmla="*/ 158935 w 158935"/>
              <a:gd name="connsiteY8" fmla="*/ 723168 h 7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935" h="723168">
                <a:moveTo>
                  <a:pt x="0" y="137013"/>
                </a:moveTo>
                <a:lnTo>
                  <a:pt x="79468" y="0"/>
                </a:lnTo>
                <a:lnTo>
                  <a:pt x="158935" y="137013"/>
                </a:lnTo>
                <a:close/>
                <a:moveTo>
                  <a:pt x="0" y="430090"/>
                </a:moveTo>
                <a:lnTo>
                  <a:pt x="79468" y="293077"/>
                </a:lnTo>
                <a:lnTo>
                  <a:pt x="158935" y="430090"/>
                </a:lnTo>
                <a:close/>
                <a:moveTo>
                  <a:pt x="0" y="723168"/>
                </a:moveTo>
                <a:lnTo>
                  <a:pt x="79468" y="586155"/>
                </a:lnTo>
                <a:lnTo>
                  <a:pt x="158935" y="723168"/>
                </a:lnTo>
                <a:close/>
              </a:path>
            </a:pathLst>
          </a:custGeom>
          <a:gradFill>
            <a:gsLst>
              <a:gs pos="100000">
                <a:schemeClr val="accent1"/>
              </a:gs>
              <a:gs pos="0">
                <a:schemeClr val="accent1">
                  <a:lumMod val="90000"/>
                  <a:lumOff val="1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10600030101010101" pitchFamily="2" charset="-122"/>
              <a:ea typeface="庞门正道标题体" panose="02010600030101010101" pitchFamily="2" charset="-122"/>
              <a:cs typeface="+mn-cs"/>
              <a:sym typeface="庞门正道标题体" panose="02010600030101010101" pitchFamily="2" charset="-122"/>
            </a:endParaRPr>
          </a:p>
        </p:txBody>
      </p:sp>
      <p:pic>
        <p:nvPicPr>
          <p:cNvPr id="3" name="Picture 2">
            <a:extLst>
              <a:ext uri="{FF2B5EF4-FFF2-40B4-BE49-F238E27FC236}">
                <a16:creationId xmlns:a16="http://schemas.microsoft.com/office/drawing/2014/main" id="{943135DE-5B3E-F8FA-8D1D-8CE89CF4DA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9241" y="2577323"/>
            <a:ext cx="4002759" cy="4242391"/>
          </a:xfrm>
          <a:prstGeom prst="rect">
            <a:avLst/>
          </a:prstGeom>
        </p:spPr>
      </p:pic>
      <p:pic>
        <p:nvPicPr>
          <p:cNvPr id="23" name="Picture 22">
            <a:extLst>
              <a:ext uri="{FF2B5EF4-FFF2-40B4-BE49-F238E27FC236}">
                <a16:creationId xmlns:a16="http://schemas.microsoft.com/office/drawing/2014/main" id="{AA3B40C4-F8C0-FAFD-DAF5-CC1113E9C5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2202426" cy="2312109"/>
          </a:xfrm>
          <a:prstGeom prst="rect">
            <a:avLst/>
          </a:prstGeom>
        </p:spPr>
      </p:pic>
      <p:pic>
        <p:nvPicPr>
          <p:cNvPr id="24" name="图片 20">
            <a:extLst>
              <a:ext uri="{FF2B5EF4-FFF2-40B4-BE49-F238E27FC236}">
                <a16:creationId xmlns:a16="http://schemas.microsoft.com/office/drawing/2014/main" id="{8C952CCA-6C7C-7C1E-DCF2-5BF4AC04893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86918" y="391367"/>
            <a:ext cx="1621289" cy="1046381"/>
          </a:xfrm>
          <a:prstGeom prst="rect">
            <a:avLst/>
          </a:prstGeom>
        </p:spPr>
      </p:pic>
      <p:grpSp>
        <p:nvGrpSpPr>
          <p:cNvPr id="2" name="Group 1">
            <a:extLst>
              <a:ext uri="{FF2B5EF4-FFF2-40B4-BE49-F238E27FC236}">
                <a16:creationId xmlns:a16="http://schemas.microsoft.com/office/drawing/2014/main" id="{FEEE63F5-6EAA-3DF4-4AB2-5C7DDB4F89A1}"/>
              </a:ext>
            </a:extLst>
          </p:cNvPr>
          <p:cNvGrpSpPr/>
          <p:nvPr/>
        </p:nvGrpSpPr>
        <p:grpSpPr>
          <a:xfrm>
            <a:off x="3394436" y="1289346"/>
            <a:ext cx="2970342" cy="686599"/>
            <a:chOff x="4914944" y="1578133"/>
            <a:chExt cx="2970342" cy="686599"/>
          </a:xfrm>
        </p:grpSpPr>
        <p:sp>
          <p:nvSpPr>
            <p:cNvPr id="5" name="文本框 6">
              <a:extLst>
                <a:ext uri="{FF2B5EF4-FFF2-40B4-BE49-F238E27FC236}">
                  <a16:creationId xmlns:a16="http://schemas.microsoft.com/office/drawing/2014/main" id="{EA7353A1-6D72-D35C-3C86-D07413B5FE98}"/>
                </a:ext>
              </a:extLst>
            </p:cNvPr>
            <p:cNvSpPr txBox="1"/>
            <p:nvPr/>
          </p:nvSpPr>
          <p:spPr>
            <a:xfrm>
              <a:off x="4954046" y="1673797"/>
              <a:ext cx="289213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300" normalizeH="0" baseline="0" noProof="0" dirty="0">
                  <a:ln>
                    <a:noFill/>
                  </a:ln>
                  <a:solidFill>
                    <a:srgbClr val="90514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 VIỆT 3</a:t>
              </a:r>
              <a:endParaRPr kumimoji="1" lang="zh-CN" altLang="en-US" sz="3200" b="1" i="0" u="none" strike="noStrike" kern="1200" cap="none" spc="300" normalizeH="0" baseline="0" noProof="0" dirty="0">
                <a:ln>
                  <a:noFill/>
                </a:ln>
                <a:solidFill>
                  <a:srgbClr val="90514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圆角矩形 16">
              <a:extLst>
                <a:ext uri="{FF2B5EF4-FFF2-40B4-BE49-F238E27FC236}">
                  <a16:creationId xmlns:a16="http://schemas.microsoft.com/office/drawing/2014/main" id="{0F5B2CA6-753E-796A-4690-33A911DEC891}"/>
                </a:ext>
              </a:extLst>
            </p:cNvPr>
            <p:cNvSpPr/>
            <p:nvPr/>
          </p:nvSpPr>
          <p:spPr>
            <a:xfrm>
              <a:off x="4914944" y="1578133"/>
              <a:ext cx="2970342" cy="686599"/>
            </a:xfrm>
            <a:prstGeom prst="roundRect">
              <a:avLst/>
            </a:prstGeom>
            <a:noFill/>
            <a:ln w="38100">
              <a:solidFill>
                <a:srgbClr val="90514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思源黑体 CN Normal"/>
                <a:cs typeface="+mn-cs"/>
              </a:endParaRPr>
            </a:p>
          </p:txBody>
        </p:sp>
      </p:grpSp>
      <p:sp>
        <p:nvSpPr>
          <p:cNvPr id="10" name="TextBox 9">
            <a:extLst>
              <a:ext uri="{FF2B5EF4-FFF2-40B4-BE49-F238E27FC236}">
                <a16:creationId xmlns:a16="http://schemas.microsoft.com/office/drawing/2014/main" id="{D3F3C94F-DAF6-218A-145F-FDFE6D6B3529}"/>
              </a:ext>
            </a:extLst>
          </p:cNvPr>
          <p:cNvSpPr txBox="1"/>
          <p:nvPr/>
        </p:nvSpPr>
        <p:spPr>
          <a:xfrm>
            <a:off x="3795529" y="4136325"/>
            <a:ext cx="3719333" cy="1862048"/>
          </a:xfrm>
          <a:prstGeom prst="rect">
            <a:avLst/>
          </a:prstGeom>
          <a:noFill/>
        </p:spPr>
        <p:txBody>
          <a:bodyPr wrap="square" rtlCol="0">
            <a:spAutoFit/>
          </a:bodyPr>
          <a:lstStyle/>
          <a:p>
            <a:r>
              <a:rPr lang="en-US" sz="11500" b="1" dirty="0">
                <a:solidFill>
                  <a:prstClr val="black"/>
                </a:solidFill>
                <a:latin typeface="HP001 5H Normal" panose="020B0603050302020204" pitchFamily="34" charset="0"/>
                <a:cs typeface="HP001 5H Normal" panose="020B0603050302020204" pitchFamily="34" charset="0"/>
              </a:rPr>
              <a:t>L</a:t>
            </a:r>
          </a:p>
        </p:txBody>
      </p:sp>
      <p:pic>
        <p:nvPicPr>
          <p:cNvPr id="11" name="Picture 10">
            <a:extLst>
              <a:ext uri="{FF2B5EF4-FFF2-40B4-BE49-F238E27FC236}">
                <a16:creationId xmlns:a16="http://schemas.microsoft.com/office/drawing/2014/main" id="{358FF019-4A5E-C35F-5CFE-2AE0F3019F78}"/>
              </a:ext>
            </a:extLst>
          </p:cNvPr>
          <p:cNvPicPr>
            <a:picLocks noChangeAspect="1"/>
          </p:cNvPicPr>
          <p:nvPr/>
        </p:nvPicPr>
        <p:blipFill>
          <a:blip r:embed="rId5"/>
          <a:stretch>
            <a:fillRect/>
          </a:stretch>
        </p:blipFill>
        <p:spPr>
          <a:xfrm>
            <a:off x="2016947" y="2065449"/>
            <a:ext cx="6047756" cy="1981372"/>
          </a:xfrm>
          <a:prstGeom prst="rect">
            <a:avLst/>
          </a:prstGeom>
        </p:spPr>
      </p:pic>
    </p:spTree>
    <p:extLst>
      <p:ext uri="{BB962C8B-B14F-4D97-AF65-F5344CB8AC3E}">
        <p14:creationId xmlns:p14="http://schemas.microsoft.com/office/powerpoint/2010/main" val="1921313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B90F3A-3F37-8538-76CA-9773D49D9DA1}"/>
              </a:ext>
            </a:extLst>
          </p:cNvPr>
          <p:cNvGrpSpPr/>
          <p:nvPr/>
        </p:nvGrpSpPr>
        <p:grpSpPr>
          <a:xfrm>
            <a:off x="4818950" y="1436393"/>
            <a:ext cx="6146015" cy="2150066"/>
            <a:chOff x="3434316" y="138223"/>
            <a:chExt cx="6939640" cy="2150066"/>
          </a:xfrm>
        </p:grpSpPr>
        <p:sp>
          <p:nvSpPr>
            <p:cNvPr id="3" name="Speech Bubble: Rectangle with Corners Rounded 1">
              <a:extLst>
                <a:ext uri="{FF2B5EF4-FFF2-40B4-BE49-F238E27FC236}">
                  <a16:creationId xmlns:a16="http://schemas.microsoft.com/office/drawing/2014/main" id="{41E2B9D2-57FE-EE62-F700-B415A0C6D198}"/>
                </a:ext>
              </a:extLst>
            </p:cNvPr>
            <p:cNvSpPr/>
            <p:nvPr/>
          </p:nvSpPr>
          <p:spPr>
            <a:xfrm>
              <a:off x="3434316" y="138223"/>
              <a:ext cx="6939640" cy="2150066"/>
            </a:xfrm>
            <a:custGeom>
              <a:avLst/>
              <a:gdLst>
                <a:gd name="csX0" fmla="*/ 0 w 6939640"/>
                <a:gd name="csY0" fmla="*/ 358351 h 2150066"/>
                <a:gd name="csX1" fmla="*/ 311797 w 6939640"/>
                <a:gd name="csY1" fmla="*/ 0 h 2150066"/>
                <a:gd name="csX2" fmla="*/ 1156605 w 6939640"/>
                <a:gd name="csY2" fmla="*/ 0 h 2150066"/>
                <a:gd name="csX3" fmla="*/ 1156605 w 6939640"/>
                <a:gd name="csY3" fmla="*/ 0 h 2150066"/>
                <a:gd name="csX4" fmla="*/ 2891516 w 6939640"/>
                <a:gd name="csY4" fmla="*/ 0 h 2150066"/>
                <a:gd name="csX5" fmla="*/ 6627841 w 6939640"/>
                <a:gd name="csY5" fmla="*/ 0 h 2150066"/>
                <a:gd name="csX6" fmla="*/ 6939640 w 6939640"/>
                <a:gd name="csY6" fmla="*/ 358351 h 2150066"/>
                <a:gd name="csX7" fmla="*/ 6939640 w 6939640"/>
                <a:gd name="csY7" fmla="*/ 1254204 h 2150066"/>
                <a:gd name="csX8" fmla="*/ 6939640 w 6939640"/>
                <a:gd name="csY8" fmla="*/ 1254204 h 2150066"/>
                <a:gd name="csX9" fmla="*/ 6939640 w 6939640"/>
                <a:gd name="csY9" fmla="*/ 1791722 h 2150066"/>
                <a:gd name="csX10" fmla="*/ 6939640 w 6939640"/>
                <a:gd name="csY10" fmla="*/ 1791714 h 2150066"/>
                <a:gd name="csX11" fmla="*/ 6627841 w 6939640"/>
                <a:gd name="csY11" fmla="*/ 2150066 h 2150066"/>
                <a:gd name="csX12" fmla="*/ 2891516 w 6939640"/>
                <a:gd name="csY12" fmla="*/ 2150066 h 2150066"/>
                <a:gd name="csX13" fmla="*/ 1156605 w 6939640"/>
                <a:gd name="csY13" fmla="*/ 2150066 h 2150066"/>
                <a:gd name="csX14" fmla="*/ 1156605 w 6939640"/>
                <a:gd name="csY14" fmla="*/ 2150066 h 2150066"/>
                <a:gd name="csX15" fmla="*/ 311797 w 6939640"/>
                <a:gd name="csY15" fmla="*/ 2150066 h 2150066"/>
                <a:gd name="csX16" fmla="*/ 0 w 6939640"/>
                <a:gd name="csY16" fmla="*/ 1791714 h 2150066"/>
                <a:gd name="csX17" fmla="*/ 0 w 6939640"/>
                <a:gd name="csY17" fmla="*/ 1791722 h 2150066"/>
                <a:gd name="csX18" fmla="*/ -810620 w 6939640"/>
                <a:gd name="csY18" fmla="*/ 1533383 h 2150066"/>
                <a:gd name="csX19" fmla="*/ 0 w 6939640"/>
                <a:gd name="csY19" fmla="*/ 1254204 h 2150066"/>
                <a:gd name="csX20" fmla="*/ 0 w 6939640"/>
                <a:gd name="csY20" fmla="*/ 358351 h 2150066"/>
                <a:gd name="csX0" fmla="*/ 0 w 6939640"/>
                <a:gd name="csY0" fmla="*/ 358351 h 2150066"/>
                <a:gd name="csX1" fmla="*/ 311797 w 6939640"/>
                <a:gd name="csY1" fmla="*/ 0 h 2150066"/>
                <a:gd name="csX2" fmla="*/ 1156605 w 6939640"/>
                <a:gd name="csY2" fmla="*/ 0 h 2150066"/>
                <a:gd name="csX3" fmla="*/ 1156605 w 6939640"/>
                <a:gd name="csY3" fmla="*/ 0 h 2150066"/>
                <a:gd name="csX4" fmla="*/ 2891516 w 6939640"/>
                <a:gd name="csY4" fmla="*/ 0 h 2150066"/>
                <a:gd name="csX5" fmla="*/ 6627841 w 6939640"/>
                <a:gd name="csY5" fmla="*/ 0 h 2150066"/>
                <a:gd name="csX6" fmla="*/ 6939640 w 6939640"/>
                <a:gd name="csY6" fmla="*/ 358351 h 2150066"/>
                <a:gd name="csX7" fmla="*/ 6939640 w 6939640"/>
                <a:gd name="csY7" fmla="*/ 1254204 h 2150066"/>
                <a:gd name="csX8" fmla="*/ 6939640 w 6939640"/>
                <a:gd name="csY8" fmla="*/ 1254204 h 2150066"/>
                <a:gd name="csX9" fmla="*/ 6939640 w 6939640"/>
                <a:gd name="csY9" fmla="*/ 1791722 h 2150066"/>
                <a:gd name="csX10" fmla="*/ 6939640 w 6939640"/>
                <a:gd name="csY10" fmla="*/ 1791714 h 2150066"/>
                <a:gd name="csX11" fmla="*/ 6627841 w 6939640"/>
                <a:gd name="csY11" fmla="*/ 2150066 h 2150066"/>
                <a:gd name="csX12" fmla="*/ 2891516 w 6939640"/>
                <a:gd name="csY12" fmla="*/ 2150066 h 2150066"/>
                <a:gd name="csX13" fmla="*/ 1156605 w 6939640"/>
                <a:gd name="csY13" fmla="*/ 2150066 h 2150066"/>
                <a:gd name="csX14" fmla="*/ 1156605 w 6939640"/>
                <a:gd name="csY14" fmla="*/ 2150066 h 2150066"/>
                <a:gd name="csX15" fmla="*/ 311797 w 6939640"/>
                <a:gd name="csY15" fmla="*/ 2150066 h 2150066"/>
                <a:gd name="csX16" fmla="*/ 0 w 6939640"/>
                <a:gd name="csY16" fmla="*/ 1791714 h 2150066"/>
                <a:gd name="csX17" fmla="*/ 0 w 6939640"/>
                <a:gd name="csY17" fmla="*/ 1791722 h 2150066"/>
                <a:gd name="csX18" fmla="*/ -810620 w 6939640"/>
                <a:gd name="csY18" fmla="*/ 1533383 h 2150066"/>
                <a:gd name="csX19" fmla="*/ 0 w 6939640"/>
                <a:gd name="csY19" fmla="*/ 1254204 h 2150066"/>
                <a:gd name="csX20" fmla="*/ 0 w 6939640"/>
                <a:gd name="csY20" fmla="*/ 358351 h 2150066"/>
                <a:gd name="csX0" fmla="*/ 0 w 6939640"/>
                <a:gd name="csY0" fmla="*/ 358351 h 2150066"/>
                <a:gd name="csX1" fmla="*/ 311797 w 6939640"/>
                <a:gd name="csY1" fmla="*/ 0 h 2150066"/>
                <a:gd name="csX2" fmla="*/ 1156605 w 6939640"/>
                <a:gd name="csY2" fmla="*/ 0 h 2150066"/>
                <a:gd name="csX3" fmla="*/ 1156605 w 6939640"/>
                <a:gd name="csY3" fmla="*/ 0 h 2150066"/>
                <a:gd name="csX4" fmla="*/ 2891516 w 6939640"/>
                <a:gd name="csY4" fmla="*/ 0 h 2150066"/>
                <a:gd name="csX5" fmla="*/ 6627841 w 6939640"/>
                <a:gd name="csY5" fmla="*/ 0 h 2150066"/>
                <a:gd name="csX6" fmla="*/ 6939640 w 6939640"/>
                <a:gd name="csY6" fmla="*/ 358351 h 2150066"/>
                <a:gd name="csX7" fmla="*/ 6939640 w 6939640"/>
                <a:gd name="csY7" fmla="*/ 1254204 h 2150066"/>
                <a:gd name="csX8" fmla="*/ 6939640 w 6939640"/>
                <a:gd name="csY8" fmla="*/ 1254204 h 2150066"/>
                <a:gd name="csX9" fmla="*/ 6939640 w 6939640"/>
                <a:gd name="csY9" fmla="*/ 1791722 h 2150066"/>
                <a:gd name="csX10" fmla="*/ 6939640 w 6939640"/>
                <a:gd name="csY10" fmla="*/ 1791714 h 2150066"/>
                <a:gd name="csX11" fmla="*/ 6627841 w 6939640"/>
                <a:gd name="csY11" fmla="*/ 2150066 h 2150066"/>
                <a:gd name="csX12" fmla="*/ 2891516 w 6939640"/>
                <a:gd name="csY12" fmla="*/ 2150066 h 2150066"/>
                <a:gd name="csX13" fmla="*/ 1156605 w 6939640"/>
                <a:gd name="csY13" fmla="*/ 2150066 h 2150066"/>
                <a:gd name="csX14" fmla="*/ 1156605 w 6939640"/>
                <a:gd name="csY14" fmla="*/ 2150066 h 2150066"/>
                <a:gd name="csX15" fmla="*/ 311797 w 6939640"/>
                <a:gd name="csY15" fmla="*/ 2150066 h 2150066"/>
                <a:gd name="csX16" fmla="*/ 0 w 6939640"/>
                <a:gd name="csY16" fmla="*/ 1791714 h 2150066"/>
                <a:gd name="csX17" fmla="*/ 0 w 6939640"/>
                <a:gd name="csY17" fmla="*/ 1791722 h 2150066"/>
                <a:gd name="csX18" fmla="*/ -810620 w 6939640"/>
                <a:gd name="csY18" fmla="*/ 1533383 h 2150066"/>
                <a:gd name="csX19" fmla="*/ 0 w 6939640"/>
                <a:gd name="csY19" fmla="*/ 1254204 h 2150066"/>
                <a:gd name="csX20" fmla="*/ 0 w 6939640"/>
                <a:gd name="csY20" fmla="*/ 358351 h 21500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6939640" h="2150066" fill="none" extrusionOk="0">
                  <a:moveTo>
                    <a:pt x="0" y="358351"/>
                  </a:moveTo>
                  <a:cubicBezTo>
                    <a:pt x="48567" y="186562"/>
                    <a:pt x="76454" y="24743"/>
                    <a:pt x="311797" y="0"/>
                  </a:cubicBezTo>
                  <a:cubicBezTo>
                    <a:pt x="587190" y="74808"/>
                    <a:pt x="969993" y="-81359"/>
                    <a:pt x="1156605" y="0"/>
                  </a:cubicBezTo>
                  <a:lnTo>
                    <a:pt x="1156605" y="0"/>
                  </a:lnTo>
                  <a:cubicBezTo>
                    <a:pt x="1778203" y="-175915"/>
                    <a:pt x="2657069" y="40137"/>
                    <a:pt x="2891516" y="0"/>
                  </a:cubicBezTo>
                  <a:cubicBezTo>
                    <a:pt x="3691152" y="-178159"/>
                    <a:pt x="6154290" y="215489"/>
                    <a:pt x="6627841" y="0"/>
                  </a:cubicBezTo>
                  <a:cubicBezTo>
                    <a:pt x="6828382" y="43616"/>
                    <a:pt x="6884895" y="168027"/>
                    <a:pt x="6939640" y="358351"/>
                  </a:cubicBezTo>
                  <a:cubicBezTo>
                    <a:pt x="6974976" y="483257"/>
                    <a:pt x="7025295" y="933396"/>
                    <a:pt x="6939640" y="1254204"/>
                  </a:cubicBezTo>
                  <a:lnTo>
                    <a:pt x="6939640" y="1254204"/>
                  </a:lnTo>
                  <a:cubicBezTo>
                    <a:pt x="6929417" y="1466388"/>
                    <a:pt x="6937322" y="1604958"/>
                    <a:pt x="6939640" y="1791722"/>
                  </a:cubicBezTo>
                  <a:lnTo>
                    <a:pt x="6939640" y="1791714"/>
                  </a:lnTo>
                  <a:cubicBezTo>
                    <a:pt x="6881292" y="1916281"/>
                    <a:pt x="6787139" y="2194653"/>
                    <a:pt x="6627841" y="2150066"/>
                  </a:cubicBezTo>
                  <a:cubicBezTo>
                    <a:pt x="5884207" y="2518023"/>
                    <a:pt x="3925801" y="2075942"/>
                    <a:pt x="2891516" y="2150066"/>
                  </a:cubicBezTo>
                  <a:cubicBezTo>
                    <a:pt x="2455338" y="2276383"/>
                    <a:pt x="1954054" y="2415351"/>
                    <a:pt x="1156605" y="2150066"/>
                  </a:cubicBezTo>
                  <a:lnTo>
                    <a:pt x="1156605" y="2150066"/>
                  </a:lnTo>
                  <a:cubicBezTo>
                    <a:pt x="820564" y="2186310"/>
                    <a:pt x="712605" y="2192751"/>
                    <a:pt x="311797" y="2150066"/>
                  </a:cubicBezTo>
                  <a:cubicBezTo>
                    <a:pt x="69470" y="2149759"/>
                    <a:pt x="27517" y="1933633"/>
                    <a:pt x="0" y="1791714"/>
                  </a:cubicBezTo>
                  <a:lnTo>
                    <a:pt x="0" y="1791722"/>
                  </a:lnTo>
                  <a:cubicBezTo>
                    <a:pt x="-157574" y="1689461"/>
                    <a:pt x="-725842" y="1615974"/>
                    <a:pt x="-810620" y="1533383"/>
                  </a:cubicBezTo>
                  <a:cubicBezTo>
                    <a:pt x="-768336" y="1520757"/>
                    <a:pt x="-218859" y="1405630"/>
                    <a:pt x="0" y="1254204"/>
                  </a:cubicBezTo>
                  <a:cubicBezTo>
                    <a:pt x="-61862" y="970044"/>
                    <a:pt x="72700" y="492195"/>
                    <a:pt x="0" y="358351"/>
                  </a:cubicBezTo>
                  <a:close/>
                </a:path>
                <a:path w="6939640" h="2150066" stroke="0" extrusionOk="0">
                  <a:moveTo>
                    <a:pt x="0" y="358351"/>
                  </a:moveTo>
                  <a:cubicBezTo>
                    <a:pt x="-2355" y="150829"/>
                    <a:pt x="165244" y="2696"/>
                    <a:pt x="311797" y="0"/>
                  </a:cubicBezTo>
                  <a:cubicBezTo>
                    <a:pt x="579464" y="-24047"/>
                    <a:pt x="877252" y="42916"/>
                    <a:pt x="1156605" y="0"/>
                  </a:cubicBezTo>
                  <a:lnTo>
                    <a:pt x="1156605" y="0"/>
                  </a:lnTo>
                  <a:cubicBezTo>
                    <a:pt x="1310765" y="-210754"/>
                    <a:pt x="2167945" y="322359"/>
                    <a:pt x="2891516" y="0"/>
                  </a:cubicBezTo>
                  <a:cubicBezTo>
                    <a:pt x="3464145" y="-272551"/>
                    <a:pt x="5716179" y="40140"/>
                    <a:pt x="6627841" y="0"/>
                  </a:cubicBezTo>
                  <a:cubicBezTo>
                    <a:pt x="6802492" y="-25614"/>
                    <a:pt x="6917106" y="132560"/>
                    <a:pt x="6939640" y="358351"/>
                  </a:cubicBezTo>
                  <a:cubicBezTo>
                    <a:pt x="6942035" y="774726"/>
                    <a:pt x="6980969" y="831185"/>
                    <a:pt x="6939640" y="1254204"/>
                  </a:cubicBezTo>
                  <a:lnTo>
                    <a:pt x="6939640" y="1254204"/>
                  </a:lnTo>
                  <a:cubicBezTo>
                    <a:pt x="6889236" y="1440647"/>
                    <a:pt x="6942389" y="1650510"/>
                    <a:pt x="6939640" y="1791722"/>
                  </a:cubicBezTo>
                  <a:lnTo>
                    <a:pt x="6939640" y="1791714"/>
                  </a:lnTo>
                  <a:cubicBezTo>
                    <a:pt x="6919740" y="1997660"/>
                    <a:pt x="6807655" y="2188028"/>
                    <a:pt x="6627841" y="2150066"/>
                  </a:cubicBezTo>
                  <a:cubicBezTo>
                    <a:pt x="5048240" y="2031992"/>
                    <a:pt x="3611778" y="2211253"/>
                    <a:pt x="2891516" y="2150066"/>
                  </a:cubicBezTo>
                  <a:cubicBezTo>
                    <a:pt x="2632457" y="2391783"/>
                    <a:pt x="1508967" y="2250533"/>
                    <a:pt x="1156605" y="2150066"/>
                  </a:cubicBezTo>
                  <a:lnTo>
                    <a:pt x="1156605" y="2150066"/>
                  </a:lnTo>
                  <a:cubicBezTo>
                    <a:pt x="876198" y="2148411"/>
                    <a:pt x="521058" y="2150171"/>
                    <a:pt x="311797" y="2150066"/>
                  </a:cubicBezTo>
                  <a:cubicBezTo>
                    <a:pt x="132514" y="2172807"/>
                    <a:pt x="60738" y="1972835"/>
                    <a:pt x="0" y="1791714"/>
                  </a:cubicBezTo>
                  <a:lnTo>
                    <a:pt x="0" y="1791722"/>
                  </a:lnTo>
                  <a:cubicBezTo>
                    <a:pt x="-397324" y="1777582"/>
                    <a:pt x="-516160" y="1651251"/>
                    <a:pt x="-810620" y="1533383"/>
                  </a:cubicBezTo>
                  <a:cubicBezTo>
                    <a:pt x="-551738" y="1481522"/>
                    <a:pt x="-93530" y="1247804"/>
                    <a:pt x="0" y="1254204"/>
                  </a:cubicBezTo>
                  <a:cubicBezTo>
                    <a:pt x="47653" y="902671"/>
                    <a:pt x="39348" y="498663"/>
                    <a:pt x="0" y="358351"/>
                  </a:cubicBezTo>
                  <a:close/>
                </a:path>
                <a:path w="6939640" h="2150066" fill="none" stroke="0" extrusionOk="0">
                  <a:moveTo>
                    <a:pt x="0" y="358351"/>
                  </a:moveTo>
                  <a:cubicBezTo>
                    <a:pt x="-9573" y="213749"/>
                    <a:pt x="129883" y="9098"/>
                    <a:pt x="311797" y="0"/>
                  </a:cubicBezTo>
                  <a:cubicBezTo>
                    <a:pt x="644049" y="28401"/>
                    <a:pt x="938351" y="-88881"/>
                    <a:pt x="1156605" y="0"/>
                  </a:cubicBezTo>
                  <a:lnTo>
                    <a:pt x="1156605" y="0"/>
                  </a:lnTo>
                  <a:cubicBezTo>
                    <a:pt x="1800552" y="-134950"/>
                    <a:pt x="2608962" y="-25925"/>
                    <a:pt x="2891516" y="0"/>
                  </a:cubicBezTo>
                  <a:cubicBezTo>
                    <a:pt x="3684299" y="-210919"/>
                    <a:pt x="6138995" y="111628"/>
                    <a:pt x="6627841" y="0"/>
                  </a:cubicBezTo>
                  <a:cubicBezTo>
                    <a:pt x="6832665" y="-6915"/>
                    <a:pt x="6966921" y="145956"/>
                    <a:pt x="6939640" y="358351"/>
                  </a:cubicBezTo>
                  <a:cubicBezTo>
                    <a:pt x="6943665" y="412208"/>
                    <a:pt x="6942764" y="1013556"/>
                    <a:pt x="6939640" y="1254204"/>
                  </a:cubicBezTo>
                  <a:lnTo>
                    <a:pt x="6939640" y="1254204"/>
                  </a:lnTo>
                  <a:cubicBezTo>
                    <a:pt x="6945923" y="1459977"/>
                    <a:pt x="6936662" y="1607046"/>
                    <a:pt x="6939640" y="1791722"/>
                  </a:cubicBezTo>
                  <a:lnTo>
                    <a:pt x="6939640" y="1791714"/>
                  </a:lnTo>
                  <a:cubicBezTo>
                    <a:pt x="6952679" y="1967158"/>
                    <a:pt x="6770053" y="2179954"/>
                    <a:pt x="6627841" y="2150066"/>
                  </a:cubicBezTo>
                  <a:cubicBezTo>
                    <a:pt x="5886106" y="2053572"/>
                    <a:pt x="3928725" y="2037100"/>
                    <a:pt x="2891516" y="2150066"/>
                  </a:cubicBezTo>
                  <a:cubicBezTo>
                    <a:pt x="2611739" y="2247981"/>
                    <a:pt x="1996307" y="2305329"/>
                    <a:pt x="1156605" y="2150066"/>
                  </a:cubicBezTo>
                  <a:lnTo>
                    <a:pt x="1156605" y="2150066"/>
                  </a:lnTo>
                  <a:cubicBezTo>
                    <a:pt x="879198" y="2204608"/>
                    <a:pt x="693842" y="2235768"/>
                    <a:pt x="311797" y="2150066"/>
                  </a:cubicBezTo>
                  <a:cubicBezTo>
                    <a:pt x="124651" y="2164885"/>
                    <a:pt x="31226" y="1943897"/>
                    <a:pt x="0" y="1791714"/>
                  </a:cubicBezTo>
                  <a:lnTo>
                    <a:pt x="0" y="1791722"/>
                  </a:lnTo>
                  <a:cubicBezTo>
                    <a:pt x="-182222" y="1675078"/>
                    <a:pt x="-697787" y="1596042"/>
                    <a:pt x="-810620" y="1533383"/>
                  </a:cubicBezTo>
                  <a:cubicBezTo>
                    <a:pt x="-698447" y="1525099"/>
                    <a:pt x="-222874" y="1421665"/>
                    <a:pt x="0" y="1254204"/>
                  </a:cubicBezTo>
                  <a:cubicBezTo>
                    <a:pt x="-63615" y="1024359"/>
                    <a:pt x="61712" y="494204"/>
                    <a:pt x="0" y="358351"/>
                  </a:cubicBezTo>
                  <a:close/>
                </a:path>
                <a:path w="6939640" h="2150066" fill="none" stroke="0" extrusionOk="0">
                  <a:moveTo>
                    <a:pt x="0" y="358351"/>
                  </a:moveTo>
                  <a:cubicBezTo>
                    <a:pt x="17483" y="197360"/>
                    <a:pt x="107409" y="9276"/>
                    <a:pt x="311797" y="0"/>
                  </a:cubicBezTo>
                  <a:cubicBezTo>
                    <a:pt x="619803" y="52318"/>
                    <a:pt x="958990" y="-63461"/>
                    <a:pt x="1156605" y="0"/>
                  </a:cubicBezTo>
                  <a:lnTo>
                    <a:pt x="1156605" y="0"/>
                  </a:lnTo>
                  <a:cubicBezTo>
                    <a:pt x="1803000" y="-133893"/>
                    <a:pt x="2639263" y="5900"/>
                    <a:pt x="2891516" y="0"/>
                  </a:cubicBezTo>
                  <a:cubicBezTo>
                    <a:pt x="3714951" y="-211572"/>
                    <a:pt x="6165737" y="146495"/>
                    <a:pt x="6627841" y="0"/>
                  </a:cubicBezTo>
                  <a:cubicBezTo>
                    <a:pt x="6812291" y="11935"/>
                    <a:pt x="6919959" y="158095"/>
                    <a:pt x="6939640" y="358351"/>
                  </a:cubicBezTo>
                  <a:cubicBezTo>
                    <a:pt x="6965905" y="439701"/>
                    <a:pt x="6989271" y="988006"/>
                    <a:pt x="6939640" y="1254204"/>
                  </a:cubicBezTo>
                  <a:lnTo>
                    <a:pt x="6939640" y="1254204"/>
                  </a:lnTo>
                  <a:cubicBezTo>
                    <a:pt x="6942110" y="1454464"/>
                    <a:pt x="6940456" y="1625232"/>
                    <a:pt x="6939640" y="1791722"/>
                  </a:cubicBezTo>
                  <a:lnTo>
                    <a:pt x="6939640" y="1791714"/>
                  </a:lnTo>
                  <a:cubicBezTo>
                    <a:pt x="6916026" y="1939852"/>
                    <a:pt x="6773009" y="2186827"/>
                    <a:pt x="6627841" y="2150066"/>
                  </a:cubicBezTo>
                  <a:cubicBezTo>
                    <a:pt x="5927260" y="2286632"/>
                    <a:pt x="4004658" y="2018953"/>
                    <a:pt x="2891516" y="2150066"/>
                  </a:cubicBezTo>
                  <a:cubicBezTo>
                    <a:pt x="2442515" y="2250606"/>
                    <a:pt x="1975731" y="2365912"/>
                    <a:pt x="1156605" y="2150066"/>
                  </a:cubicBezTo>
                  <a:lnTo>
                    <a:pt x="1156605" y="2150066"/>
                  </a:lnTo>
                  <a:cubicBezTo>
                    <a:pt x="844202" y="2199703"/>
                    <a:pt x="694823" y="2191184"/>
                    <a:pt x="311797" y="2150066"/>
                  </a:cubicBezTo>
                  <a:cubicBezTo>
                    <a:pt x="73678" y="2135204"/>
                    <a:pt x="28295" y="1938658"/>
                    <a:pt x="0" y="1791714"/>
                  </a:cubicBezTo>
                  <a:lnTo>
                    <a:pt x="0" y="1791722"/>
                  </a:lnTo>
                  <a:cubicBezTo>
                    <a:pt x="-160132" y="1674003"/>
                    <a:pt x="-699123" y="1591253"/>
                    <a:pt x="-810620" y="1533383"/>
                  </a:cubicBezTo>
                  <a:cubicBezTo>
                    <a:pt x="-787897" y="1499407"/>
                    <a:pt x="-216146" y="1370152"/>
                    <a:pt x="0" y="1254204"/>
                  </a:cubicBezTo>
                  <a:cubicBezTo>
                    <a:pt x="-47887" y="982874"/>
                    <a:pt x="65431" y="489056"/>
                    <a:pt x="0" y="358351"/>
                  </a:cubicBezTo>
                  <a:close/>
                </a:path>
              </a:pathLst>
            </a:custGeom>
            <a:solidFill>
              <a:schemeClr val="bg1"/>
            </a:solidFill>
            <a:ln w="38100">
              <a:solidFill>
                <a:srgbClr val="DE6A5A"/>
              </a:solidFill>
              <a:extLst>
                <a:ext uri="{C807C97D-BFC1-408E-A445-0C87EB9F89A2}">
                  <ask:lineSketchStyleProps xmlns:ask="http://schemas.microsoft.com/office/drawing/2018/sketchyshapes" sd="2842418190">
                    <a:custGeom>
                      <a:avLst/>
                      <a:gdLst>
                        <a:gd name="connsiteX0" fmla="*/ 0 w 6146015"/>
                        <a:gd name="connsiteY0" fmla="*/ 358351 h 2150066"/>
                        <a:gd name="connsiteX1" fmla="*/ 276140 w 6146015"/>
                        <a:gd name="connsiteY1" fmla="*/ 0 h 2150066"/>
                        <a:gd name="connsiteX2" fmla="*/ 1024335 w 6146015"/>
                        <a:gd name="connsiteY2" fmla="*/ 0 h 2150066"/>
                        <a:gd name="connsiteX3" fmla="*/ 1024335 w 6146015"/>
                        <a:gd name="connsiteY3" fmla="*/ 0 h 2150066"/>
                        <a:gd name="connsiteX4" fmla="*/ 2560839 w 6146015"/>
                        <a:gd name="connsiteY4" fmla="*/ 0 h 2150066"/>
                        <a:gd name="connsiteX5" fmla="*/ 5869874 w 6146015"/>
                        <a:gd name="connsiteY5" fmla="*/ 0 h 2150066"/>
                        <a:gd name="connsiteX6" fmla="*/ 6146015 w 6146015"/>
                        <a:gd name="connsiteY6" fmla="*/ 358351 h 2150066"/>
                        <a:gd name="connsiteX7" fmla="*/ 6146015 w 6146015"/>
                        <a:gd name="connsiteY7" fmla="*/ 1254204 h 2150066"/>
                        <a:gd name="connsiteX8" fmla="*/ 6146015 w 6146015"/>
                        <a:gd name="connsiteY8" fmla="*/ 1254204 h 2150066"/>
                        <a:gd name="connsiteX9" fmla="*/ 6146015 w 6146015"/>
                        <a:gd name="connsiteY9" fmla="*/ 1791722 h 2150066"/>
                        <a:gd name="connsiteX10" fmla="*/ 6146015 w 6146015"/>
                        <a:gd name="connsiteY10" fmla="*/ 1791714 h 2150066"/>
                        <a:gd name="connsiteX11" fmla="*/ 5869874 w 6146015"/>
                        <a:gd name="connsiteY11" fmla="*/ 2150066 h 2150066"/>
                        <a:gd name="connsiteX12" fmla="*/ 2560839 w 6146015"/>
                        <a:gd name="connsiteY12" fmla="*/ 2150066 h 2150066"/>
                        <a:gd name="connsiteX13" fmla="*/ 1024335 w 6146015"/>
                        <a:gd name="connsiteY13" fmla="*/ 2150066 h 2150066"/>
                        <a:gd name="connsiteX14" fmla="*/ 1024335 w 6146015"/>
                        <a:gd name="connsiteY14" fmla="*/ 2150066 h 2150066"/>
                        <a:gd name="connsiteX15" fmla="*/ 276140 w 6146015"/>
                        <a:gd name="connsiteY15" fmla="*/ 2150066 h 2150066"/>
                        <a:gd name="connsiteX16" fmla="*/ 0 w 6146015"/>
                        <a:gd name="connsiteY16" fmla="*/ 1791714 h 2150066"/>
                        <a:gd name="connsiteX17" fmla="*/ 0 w 6146015"/>
                        <a:gd name="connsiteY17" fmla="*/ 1791722 h 2150066"/>
                        <a:gd name="connsiteX18" fmla="*/ -717916 w 6146015"/>
                        <a:gd name="connsiteY18" fmla="*/ 1533383 h 2150066"/>
                        <a:gd name="connsiteX19" fmla="*/ 0 w 6146015"/>
                        <a:gd name="connsiteY19" fmla="*/ 1254204 h 2150066"/>
                        <a:gd name="connsiteX20" fmla="*/ 0 w 6146015"/>
                        <a:gd name="connsiteY20" fmla="*/ 358351 h 2150066"/>
                        <a:gd name="connsiteX0" fmla="*/ 0 w 6146015"/>
                        <a:gd name="connsiteY0" fmla="*/ 358351 h 2150066"/>
                        <a:gd name="connsiteX1" fmla="*/ 276140 w 6146015"/>
                        <a:gd name="connsiteY1" fmla="*/ 0 h 2150066"/>
                        <a:gd name="connsiteX2" fmla="*/ 1024335 w 6146015"/>
                        <a:gd name="connsiteY2" fmla="*/ 0 h 2150066"/>
                        <a:gd name="connsiteX3" fmla="*/ 1024335 w 6146015"/>
                        <a:gd name="connsiteY3" fmla="*/ 0 h 2150066"/>
                        <a:gd name="connsiteX4" fmla="*/ 2560839 w 6146015"/>
                        <a:gd name="connsiteY4" fmla="*/ 0 h 2150066"/>
                        <a:gd name="connsiteX5" fmla="*/ 5869874 w 6146015"/>
                        <a:gd name="connsiteY5" fmla="*/ 0 h 2150066"/>
                        <a:gd name="connsiteX6" fmla="*/ 6146015 w 6146015"/>
                        <a:gd name="connsiteY6" fmla="*/ 358351 h 2150066"/>
                        <a:gd name="connsiteX7" fmla="*/ 6146015 w 6146015"/>
                        <a:gd name="connsiteY7" fmla="*/ 1254204 h 2150066"/>
                        <a:gd name="connsiteX8" fmla="*/ 6146015 w 6146015"/>
                        <a:gd name="connsiteY8" fmla="*/ 1254204 h 2150066"/>
                        <a:gd name="connsiteX9" fmla="*/ 6146015 w 6146015"/>
                        <a:gd name="connsiteY9" fmla="*/ 1791722 h 2150066"/>
                        <a:gd name="connsiteX10" fmla="*/ 6146015 w 6146015"/>
                        <a:gd name="connsiteY10" fmla="*/ 1791714 h 2150066"/>
                        <a:gd name="connsiteX11" fmla="*/ 5869874 w 6146015"/>
                        <a:gd name="connsiteY11" fmla="*/ 2150066 h 2150066"/>
                        <a:gd name="connsiteX12" fmla="*/ 2560839 w 6146015"/>
                        <a:gd name="connsiteY12" fmla="*/ 2150066 h 2150066"/>
                        <a:gd name="connsiteX13" fmla="*/ 1024335 w 6146015"/>
                        <a:gd name="connsiteY13" fmla="*/ 2150066 h 2150066"/>
                        <a:gd name="connsiteX14" fmla="*/ 1024335 w 6146015"/>
                        <a:gd name="connsiteY14" fmla="*/ 2150066 h 2150066"/>
                        <a:gd name="connsiteX15" fmla="*/ 276140 w 6146015"/>
                        <a:gd name="connsiteY15" fmla="*/ 2150066 h 2150066"/>
                        <a:gd name="connsiteX16" fmla="*/ 0 w 6146015"/>
                        <a:gd name="connsiteY16" fmla="*/ 1791714 h 2150066"/>
                        <a:gd name="connsiteX17" fmla="*/ 0 w 6146015"/>
                        <a:gd name="connsiteY17" fmla="*/ 1791722 h 2150066"/>
                        <a:gd name="connsiteX18" fmla="*/ -717916 w 6146015"/>
                        <a:gd name="connsiteY18" fmla="*/ 1533383 h 2150066"/>
                        <a:gd name="connsiteX19" fmla="*/ 0 w 6146015"/>
                        <a:gd name="connsiteY19" fmla="*/ 1254204 h 2150066"/>
                        <a:gd name="connsiteX20" fmla="*/ 0 w 6146015"/>
                        <a:gd name="connsiteY20" fmla="*/ 358351 h 215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46015" h="2150066" fill="none" extrusionOk="0">
                          <a:moveTo>
                            <a:pt x="0" y="358351"/>
                          </a:moveTo>
                          <a:cubicBezTo>
                            <a:pt x="26351" y="176378"/>
                            <a:pt x="85369" y="16726"/>
                            <a:pt x="276140" y="0"/>
                          </a:cubicBezTo>
                          <a:cubicBezTo>
                            <a:pt x="530776" y="66882"/>
                            <a:pt x="855102" y="-77172"/>
                            <a:pt x="1024335" y="0"/>
                          </a:cubicBezTo>
                          <a:lnTo>
                            <a:pt x="1024335" y="0"/>
                          </a:lnTo>
                          <a:cubicBezTo>
                            <a:pt x="1584426" y="-169313"/>
                            <a:pt x="2345692" y="27044"/>
                            <a:pt x="2560839" y="0"/>
                          </a:cubicBezTo>
                          <a:cubicBezTo>
                            <a:pt x="3253792" y="-168193"/>
                            <a:pt x="5490507" y="165764"/>
                            <a:pt x="5869874" y="0"/>
                          </a:cubicBezTo>
                          <a:cubicBezTo>
                            <a:pt x="6040241" y="30592"/>
                            <a:pt x="6121576" y="164230"/>
                            <a:pt x="6146015" y="358351"/>
                          </a:cubicBezTo>
                          <a:cubicBezTo>
                            <a:pt x="6168108" y="484720"/>
                            <a:pt x="6193472" y="976197"/>
                            <a:pt x="6146015" y="1254204"/>
                          </a:cubicBezTo>
                          <a:lnTo>
                            <a:pt x="6146015" y="1254204"/>
                          </a:lnTo>
                          <a:cubicBezTo>
                            <a:pt x="6131208" y="1467969"/>
                            <a:pt x="6143984" y="1601995"/>
                            <a:pt x="6146015" y="1791722"/>
                          </a:cubicBezTo>
                          <a:lnTo>
                            <a:pt x="6146015" y="1791714"/>
                          </a:lnTo>
                          <a:cubicBezTo>
                            <a:pt x="6112138" y="1941449"/>
                            <a:pt x="6014513" y="2181569"/>
                            <a:pt x="5869874" y="2150066"/>
                          </a:cubicBezTo>
                          <a:cubicBezTo>
                            <a:pt x="5240597" y="2368713"/>
                            <a:pt x="3456630" y="2022256"/>
                            <a:pt x="2560839" y="2150066"/>
                          </a:cubicBezTo>
                          <a:cubicBezTo>
                            <a:pt x="2185370" y="2278287"/>
                            <a:pt x="1757727" y="2362738"/>
                            <a:pt x="1024335" y="2150066"/>
                          </a:cubicBezTo>
                          <a:lnTo>
                            <a:pt x="1024335" y="2150066"/>
                          </a:lnTo>
                          <a:cubicBezTo>
                            <a:pt x="731715" y="2200635"/>
                            <a:pt x="628360" y="2196070"/>
                            <a:pt x="276140" y="2150066"/>
                          </a:cubicBezTo>
                          <a:cubicBezTo>
                            <a:pt x="79470" y="2149844"/>
                            <a:pt x="21832" y="1939511"/>
                            <a:pt x="0" y="1791714"/>
                          </a:cubicBezTo>
                          <a:lnTo>
                            <a:pt x="0" y="1791722"/>
                          </a:lnTo>
                          <a:cubicBezTo>
                            <a:pt x="-138525" y="1673176"/>
                            <a:pt x="-631299" y="1601957"/>
                            <a:pt x="-717916" y="1533383"/>
                          </a:cubicBezTo>
                          <a:cubicBezTo>
                            <a:pt x="-666101" y="1523678"/>
                            <a:pt x="-199210" y="1403472"/>
                            <a:pt x="0" y="1254204"/>
                          </a:cubicBezTo>
                          <a:cubicBezTo>
                            <a:pt x="-39380" y="981346"/>
                            <a:pt x="58820" y="495031"/>
                            <a:pt x="0" y="358351"/>
                          </a:cubicBezTo>
                          <a:close/>
                        </a:path>
                        <a:path w="6146015" h="2150066" stroke="0" extrusionOk="0">
                          <a:moveTo>
                            <a:pt x="0" y="358351"/>
                          </a:moveTo>
                          <a:cubicBezTo>
                            <a:pt x="-3598" y="157605"/>
                            <a:pt x="141319" y="-8194"/>
                            <a:pt x="276140" y="0"/>
                          </a:cubicBezTo>
                          <a:cubicBezTo>
                            <a:pt x="485149" y="7232"/>
                            <a:pt x="766613" y="38979"/>
                            <a:pt x="1024335" y="0"/>
                          </a:cubicBezTo>
                          <a:lnTo>
                            <a:pt x="1024335" y="0"/>
                          </a:lnTo>
                          <a:cubicBezTo>
                            <a:pt x="1243500" y="-180708"/>
                            <a:pt x="1921325" y="219272"/>
                            <a:pt x="2560839" y="0"/>
                          </a:cubicBezTo>
                          <a:cubicBezTo>
                            <a:pt x="3164553" y="-229263"/>
                            <a:pt x="5052381" y="49529"/>
                            <a:pt x="5869874" y="0"/>
                          </a:cubicBezTo>
                          <a:cubicBezTo>
                            <a:pt x="6017226" y="-30981"/>
                            <a:pt x="6143674" y="135878"/>
                            <a:pt x="6146015" y="358351"/>
                          </a:cubicBezTo>
                          <a:cubicBezTo>
                            <a:pt x="6143286" y="769905"/>
                            <a:pt x="6181117" y="835113"/>
                            <a:pt x="6146015" y="1254204"/>
                          </a:cubicBezTo>
                          <a:lnTo>
                            <a:pt x="6146015" y="1254204"/>
                          </a:lnTo>
                          <a:cubicBezTo>
                            <a:pt x="6111617" y="1452731"/>
                            <a:pt x="6128227" y="1630329"/>
                            <a:pt x="6146015" y="1791722"/>
                          </a:cubicBezTo>
                          <a:lnTo>
                            <a:pt x="6146015" y="1791714"/>
                          </a:lnTo>
                          <a:cubicBezTo>
                            <a:pt x="6145731" y="1990788"/>
                            <a:pt x="6012559" y="2172988"/>
                            <a:pt x="5869874" y="2150066"/>
                          </a:cubicBezTo>
                          <a:cubicBezTo>
                            <a:pt x="4810571" y="2138511"/>
                            <a:pt x="3436807" y="2131455"/>
                            <a:pt x="2560839" y="2150066"/>
                          </a:cubicBezTo>
                          <a:cubicBezTo>
                            <a:pt x="2344822" y="2356245"/>
                            <a:pt x="1315315" y="2246020"/>
                            <a:pt x="1024335" y="2150066"/>
                          </a:cubicBezTo>
                          <a:lnTo>
                            <a:pt x="1024335" y="2150066"/>
                          </a:lnTo>
                          <a:cubicBezTo>
                            <a:pt x="772158" y="2119896"/>
                            <a:pt x="470197" y="2143820"/>
                            <a:pt x="276140" y="2150066"/>
                          </a:cubicBezTo>
                          <a:cubicBezTo>
                            <a:pt x="108012" y="2139247"/>
                            <a:pt x="38454" y="1978015"/>
                            <a:pt x="0" y="1791714"/>
                          </a:cubicBezTo>
                          <a:lnTo>
                            <a:pt x="0" y="1791722"/>
                          </a:lnTo>
                          <a:cubicBezTo>
                            <a:pt x="-347749" y="1765812"/>
                            <a:pt x="-461158" y="1657167"/>
                            <a:pt x="-717916" y="1533383"/>
                          </a:cubicBezTo>
                          <a:cubicBezTo>
                            <a:pt x="-485494" y="1467624"/>
                            <a:pt x="-82713" y="1245381"/>
                            <a:pt x="0" y="1254204"/>
                          </a:cubicBezTo>
                          <a:cubicBezTo>
                            <a:pt x="44411" y="893383"/>
                            <a:pt x="25844" y="483135"/>
                            <a:pt x="0" y="358351"/>
                          </a:cubicBezTo>
                          <a:close/>
                        </a:path>
                        <a:path w="6146015" h="2150066" fill="none" stroke="0" extrusionOk="0">
                          <a:moveTo>
                            <a:pt x="0" y="358351"/>
                          </a:moveTo>
                          <a:cubicBezTo>
                            <a:pt x="604" y="184474"/>
                            <a:pt x="116987" y="2765"/>
                            <a:pt x="276140" y="0"/>
                          </a:cubicBezTo>
                          <a:cubicBezTo>
                            <a:pt x="576603" y="35272"/>
                            <a:pt x="834877" y="-54447"/>
                            <a:pt x="1024335" y="0"/>
                          </a:cubicBezTo>
                          <a:lnTo>
                            <a:pt x="1024335" y="0"/>
                          </a:lnTo>
                          <a:cubicBezTo>
                            <a:pt x="1621031" y="-145003"/>
                            <a:pt x="2317769" y="-27582"/>
                            <a:pt x="2560839" y="0"/>
                          </a:cubicBezTo>
                          <a:cubicBezTo>
                            <a:pt x="3251108" y="-185053"/>
                            <a:pt x="5455474" y="125085"/>
                            <a:pt x="5869874" y="0"/>
                          </a:cubicBezTo>
                          <a:cubicBezTo>
                            <a:pt x="6024524" y="3741"/>
                            <a:pt x="6164754" y="140586"/>
                            <a:pt x="6146015" y="358351"/>
                          </a:cubicBezTo>
                          <a:cubicBezTo>
                            <a:pt x="6151886" y="455066"/>
                            <a:pt x="6171456" y="1011874"/>
                            <a:pt x="6146015" y="1254204"/>
                          </a:cubicBezTo>
                          <a:lnTo>
                            <a:pt x="6146015" y="1254204"/>
                          </a:lnTo>
                          <a:cubicBezTo>
                            <a:pt x="6128074" y="1467336"/>
                            <a:pt x="6146062" y="1609111"/>
                            <a:pt x="6146015" y="1791722"/>
                          </a:cubicBezTo>
                          <a:lnTo>
                            <a:pt x="6146015" y="1791714"/>
                          </a:lnTo>
                          <a:cubicBezTo>
                            <a:pt x="6150804" y="1962350"/>
                            <a:pt x="6012325" y="2176867"/>
                            <a:pt x="5869874" y="2150066"/>
                          </a:cubicBezTo>
                          <a:cubicBezTo>
                            <a:pt x="5272963" y="2146738"/>
                            <a:pt x="3471321" y="1988028"/>
                            <a:pt x="2560839" y="2150066"/>
                          </a:cubicBezTo>
                          <a:cubicBezTo>
                            <a:pt x="2228266" y="2277518"/>
                            <a:pt x="1699626" y="2348783"/>
                            <a:pt x="1024335" y="2150066"/>
                          </a:cubicBezTo>
                          <a:lnTo>
                            <a:pt x="1024335" y="2150066"/>
                          </a:lnTo>
                          <a:cubicBezTo>
                            <a:pt x="758908" y="2218186"/>
                            <a:pt x="607930" y="2203539"/>
                            <a:pt x="276140" y="2150066"/>
                          </a:cubicBezTo>
                          <a:cubicBezTo>
                            <a:pt x="92151" y="2145985"/>
                            <a:pt x="37515" y="1959636"/>
                            <a:pt x="0" y="1791714"/>
                          </a:cubicBezTo>
                          <a:lnTo>
                            <a:pt x="0" y="1791722"/>
                          </a:lnTo>
                          <a:cubicBezTo>
                            <a:pt x="-156053" y="1672800"/>
                            <a:pt x="-620708" y="1591481"/>
                            <a:pt x="-717916" y="1533383"/>
                          </a:cubicBezTo>
                          <a:cubicBezTo>
                            <a:pt x="-642361" y="1515139"/>
                            <a:pt x="-231142" y="1384336"/>
                            <a:pt x="0" y="1254204"/>
                          </a:cubicBezTo>
                          <a:cubicBezTo>
                            <a:pt x="-50757" y="1002368"/>
                            <a:pt x="39002" y="479883"/>
                            <a:pt x="0" y="358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文本框 17">
              <a:extLst>
                <a:ext uri="{FF2B5EF4-FFF2-40B4-BE49-F238E27FC236}">
                  <a16:creationId xmlns:a16="http://schemas.microsoft.com/office/drawing/2014/main" id="{6A80B6A5-C9AC-C6D7-4771-C872E5B4AA80}"/>
                </a:ext>
              </a:extLst>
            </p:cNvPr>
            <p:cNvSpPr txBox="1"/>
            <p:nvPr/>
          </p:nvSpPr>
          <p:spPr>
            <a:xfrm>
              <a:off x="3991429" y="217666"/>
              <a:ext cx="5947783" cy="1862048"/>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lnSpc>
                  <a:spcPct val="150000"/>
                </a:lnSpc>
                <a:buNone/>
              </a:pP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Cùng</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xem</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lại</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cách</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viết</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chữ</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hoa</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a:solidFill>
                    <a:srgbClr val="002060"/>
                  </a:solidFill>
                  <a:latin typeface="HP001 4 hàng" panose="020B0603050302020204" pitchFamily="34" charset="0"/>
                  <a:ea typeface="字魂108号-新潮卡通体" panose="00000500000000000000" pitchFamily="2" charset="-122"/>
                  <a:sym typeface="Arial" panose="020B0604020202020204" pitchFamily="34" charset="0"/>
                </a:rPr>
                <a:t>L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nhé</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a:t>
              </a:r>
              <a:endParaRPr lang="zh-CN" altLang="en-US"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endParaRPr>
            </a:p>
          </p:txBody>
        </p:sp>
      </p:grpSp>
      <p:pic>
        <p:nvPicPr>
          <p:cNvPr id="5" name="图片 17">
            <a:extLst>
              <a:ext uri="{FF2B5EF4-FFF2-40B4-BE49-F238E27FC236}">
                <a16:creationId xmlns:a16="http://schemas.microsoft.com/office/drawing/2014/main" id="{03A5361F-409F-5C82-9F55-B2AFAA8E5D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48724">
            <a:off x="64955" y="1068037"/>
            <a:ext cx="5715931" cy="5715931"/>
          </a:xfrm>
          <a:prstGeom prst="rect">
            <a:avLst/>
          </a:prstGeom>
          <a:effectLst>
            <a:outerShdw blurRad="254000" sx="102000" sy="102000" algn="ctr" rotWithShape="0">
              <a:prstClr val="black">
                <a:alpha val="40000"/>
              </a:prstClr>
            </a:outerShdw>
          </a:effectLst>
        </p:spPr>
      </p:pic>
    </p:spTree>
    <p:extLst>
      <p:ext uri="{BB962C8B-B14F-4D97-AF65-F5344CB8AC3E}">
        <p14:creationId xmlns:p14="http://schemas.microsoft.com/office/powerpoint/2010/main" val="2526832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61501FB-936B-7A10-DF97-518F085CD7D9}"/>
              </a:ext>
            </a:extLst>
          </p:cNvPr>
          <p:cNvGrpSpPr/>
          <p:nvPr/>
        </p:nvGrpSpPr>
        <p:grpSpPr>
          <a:xfrm>
            <a:off x="2595429" y="545203"/>
            <a:ext cx="7146014" cy="898866"/>
            <a:chOff x="2674086" y="380030"/>
            <a:chExt cx="7146014" cy="1424836"/>
          </a:xfrm>
        </p:grpSpPr>
        <p:sp>
          <p:nvSpPr>
            <p:cNvPr id="3" name="Rectangle: Rounded Corners 2">
              <a:extLst>
                <a:ext uri="{FF2B5EF4-FFF2-40B4-BE49-F238E27FC236}">
                  <a16:creationId xmlns:a16="http://schemas.microsoft.com/office/drawing/2014/main" id="{378FD16E-A778-CA6D-DB67-6E80E9492CC2}"/>
                </a:ext>
              </a:extLst>
            </p:cNvPr>
            <p:cNvSpPr/>
            <p:nvPr/>
          </p:nvSpPr>
          <p:spPr>
            <a:xfrm>
              <a:off x="2674086" y="380030"/>
              <a:ext cx="7146014" cy="1424836"/>
            </a:xfrm>
            <a:prstGeom prst="roundRect">
              <a:avLst>
                <a:gd name="adj" fmla="val 44064"/>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051228A-9904-8F02-687A-5C784DED5492}"/>
                </a:ext>
              </a:extLst>
            </p:cNvPr>
            <p:cNvSpPr txBox="1"/>
            <p:nvPr/>
          </p:nvSpPr>
          <p:spPr>
            <a:xfrm>
              <a:off x="2674087" y="748076"/>
              <a:ext cx="684382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Cách</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viết</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hoa</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chữ</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5400" b="1" i="0" u="none" strike="noStrike" kern="1200" cap="none" spc="0" normalizeH="0" baseline="0" noProof="0" dirty="0">
                  <a:ln>
                    <a:noFill/>
                  </a:ln>
                  <a:solidFill>
                    <a:srgbClr val="90514E"/>
                  </a:solidFill>
                  <a:effectLst/>
                  <a:uLnTx/>
                  <a:uFillTx/>
                  <a:latin typeface="HP001 4 hàng" panose="020B0603050302020204" pitchFamily="34" charset="0"/>
                  <a:ea typeface="思源黑体 CN"/>
                </a:rPr>
                <a:t>L</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cỡ</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nhỏ</a:t>
              </a:r>
              <a:endParaRPr kumimoji="0" lang="vi-VN"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endParaRPr>
            </a:p>
          </p:txBody>
        </p:sp>
      </p:grpSp>
      <p:pic>
        <p:nvPicPr>
          <p:cNvPr id="5" name="HƯỚNG DẪN QUY TRÌNH VIẾT CHỮ L HOA CỠ NHỎ">
            <a:hlinkClick r:id="" action="ppaction://media"/>
            <a:extLst>
              <a:ext uri="{FF2B5EF4-FFF2-40B4-BE49-F238E27FC236}">
                <a16:creationId xmlns:a16="http://schemas.microsoft.com/office/drawing/2014/main" id="{81B60954-429E-7E5D-2450-1C9CFC2C17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7070" y="1666421"/>
            <a:ext cx="7954299" cy="4474293"/>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268305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30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a:extLst>
              <a:ext uri="{FF2B5EF4-FFF2-40B4-BE49-F238E27FC236}">
                <a16:creationId xmlns:a16="http://schemas.microsoft.com/office/drawing/2014/main" id="{B986C711-C319-1540-FC50-BC7002B30230}"/>
              </a:ext>
            </a:extLst>
          </p:cNvPr>
          <p:cNvSpPr txBox="1"/>
          <p:nvPr/>
        </p:nvSpPr>
        <p:spPr>
          <a:xfrm>
            <a:off x="1432329" y="1130989"/>
            <a:ext cx="9141693" cy="1023357"/>
          </a:xfrm>
          <a:prstGeom prst="homePlate">
            <a:avLst/>
          </a:prstGeom>
          <a:ln w="28575">
            <a:solidFill>
              <a:srgbClr val="127366"/>
            </a:solidFill>
            <a:prstDash val="sysDot"/>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lnSpc>
                <a:spcPct val="150000"/>
              </a:lnSpc>
              <a:buNone/>
            </a:pPr>
            <a:r>
              <a:rPr lang="en-US" altLang="zh-CN" sz="4400" b="1" dirty="0" err="1">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Viết</a:t>
            </a:r>
            <a:r>
              <a:rPr lang="en-US" altLang="zh-CN" sz="4400" b="1" dirty="0">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 </a:t>
            </a:r>
            <a:r>
              <a:rPr lang="en-US" altLang="zh-CN" sz="4400" b="1" dirty="0" err="1">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tên</a:t>
            </a:r>
            <a:r>
              <a:rPr lang="en-US" altLang="zh-CN" sz="4400" b="1" dirty="0">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 </a:t>
            </a:r>
            <a:r>
              <a:rPr lang="en-US" altLang="zh-CN" sz="4400" b="1" dirty="0" err="1">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riêng</a:t>
            </a:r>
            <a:r>
              <a:rPr lang="en-US" altLang="zh-CN" sz="4400" b="1" dirty="0">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 </a:t>
            </a:r>
            <a:r>
              <a:rPr lang="en-US" altLang="zh-CN" sz="4400" b="1" dirty="0">
                <a:solidFill>
                  <a:srgbClr val="F65317"/>
                </a:solidFill>
                <a:latin typeface="HP001 4 hàng" panose="020B0603050302020204" pitchFamily="34" charset="0"/>
                <a:ea typeface="字魂108号-新潮卡通体" panose="00000500000000000000" pitchFamily="2" charset="-122"/>
                <a:sym typeface="Arial" panose="020B0604020202020204" pitchFamily="34" charset="0"/>
              </a:rPr>
              <a:t>Lam </a:t>
            </a:r>
            <a:r>
              <a:rPr lang="en-US" altLang="zh-CN" sz="4400" b="1" dirty="0" err="1">
                <a:solidFill>
                  <a:srgbClr val="F65317"/>
                </a:solidFill>
                <a:latin typeface="HP001 4 hàng" panose="020B0603050302020204" pitchFamily="34" charset="0"/>
                <a:ea typeface="字魂108号-新潮卡通体" panose="00000500000000000000" pitchFamily="2" charset="-122"/>
                <a:sym typeface="Arial" panose="020B0604020202020204" pitchFamily="34" charset="0"/>
              </a:rPr>
              <a:t>Sơn</a:t>
            </a:r>
            <a:endParaRPr lang="zh-CN" altLang="en-US" sz="4400" b="1" dirty="0">
              <a:solidFill>
                <a:srgbClr val="F65317"/>
              </a:solidFill>
              <a:latin typeface="HP001 4 hàng" panose="020B0603050302020204" pitchFamily="34" charset="0"/>
              <a:ea typeface="字魂108号-新潮卡通体" panose="00000500000000000000" pitchFamily="2" charset="-122"/>
              <a:sym typeface="Arial" panose="020B0604020202020204" pitchFamily="34" charset="0"/>
            </a:endParaRPr>
          </a:p>
        </p:txBody>
      </p:sp>
      <p:sp>
        <p:nvSpPr>
          <p:cNvPr id="3" name="Rectangle: Rounded Corners 2">
            <a:extLst>
              <a:ext uri="{FF2B5EF4-FFF2-40B4-BE49-F238E27FC236}">
                <a16:creationId xmlns:a16="http://schemas.microsoft.com/office/drawing/2014/main" id="{85F77DD8-7924-BE00-19F8-33352A5DE72D}"/>
              </a:ext>
            </a:extLst>
          </p:cNvPr>
          <p:cNvSpPr/>
          <p:nvPr/>
        </p:nvSpPr>
        <p:spPr>
          <a:xfrm>
            <a:off x="1626781" y="2739963"/>
            <a:ext cx="8867554" cy="2621393"/>
          </a:xfrm>
          <a:prstGeom prst="roundRect">
            <a:avLst/>
          </a:prstGeom>
          <a:solidFill>
            <a:schemeClr val="bg1"/>
          </a:solidFill>
          <a:ln w="28575">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文本框 17">
            <a:extLst>
              <a:ext uri="{FF2B5EF4-FFF2-40B4-BE49-F238E27FC236}">
                <a16:creationId xmlns:a16="http://schemas.microsoft.com/office/drawing/2014/main" id="{67C9A08B-60FD-101D-5499-947D7DA9D950}"/>
              </a:ext>
            </a:extLst>
          </p:cNvPr>
          <p:cNvSpPr txBox="1"/>
          <p:nvPr/>
        </p:nvSpPr>
        <p:spPr>
          <a:xfrm>
            <a:off x="2535739" y="3604601"/>
            <a:ext cx="7120522" cy="1458861"/>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en-US" altLang="zh-CN" sz="9600" b="1" dirty="0">
                <a:latin typeface="HP001 4 hang 1 ô ly" panose="020B0603050302020204" pitchFamily="34" charset="0"/>
                <a:ea typeface="字魂108号-新潮卡通体" panose="00000500000000000000" pitchFamily="2" charset="-122"/>
                <a:sym typeface="Arial" panose="020B0604020202020204" pitchFamily="34" charset="0"/>
              </a:rPr>
              <a:t>Lam </a:t>
            </a:r>
            <a:r>
              <a:rPr lang="en-US" altLang="zh-CN" sz="9600" b="1" dirty="0" err="1">
                <a:latin typeface="HP001 4 hang 1 ô ly" panose="020B0603050302020204" pitchFamily="34" charset="0"/>
                <a:ea typeface="字魂108号-新潮卡通体" panose="00000500000000000000" pitchFamily="2" charset="-122"/>
                <a:sym typeface="Arial" panose="020B0604020202020204" pitchFamily="34" charset="0"/>
              </a:rPr>
              <a:t>Sơn</a:t>
            </a:r>
            <a:endParaRPr lang="zh-CN" altLang="en-US" sz="9600" b="1" spc="300" dirty="0">
              <a:latin typeface="HP001 4 hang 1 ô ly" panose="020B0603050302020204" pitchFamily="34" charset="0"/>
              <a:ea typeface="字魂108号-新潮卡通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2762216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p:cTn id="16"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a:extLst>
              <a:ext uri="{FF2B5EF4-FFF2-40B4-BE49-F238E27FC236}">
                <a16:creationId xmlns:a16="http://schemas.microsoft.com/office/drawing/2014/main" id="{AF58904F-D98F-9FE1-6541-9127068B6074}"/>
              </a:ext>
            </a:extLst>
          </p:cNvPr>
          <p:cNvSpPr txBox="1"/>
          <p:nvPr/>
        </p:nvSpPr>
        <p:spPr>
          <a:xfrm>
            <a:off x="754059" y="593169"/>
            <a:ext cx="4372123" cy="684803"/>
          </a:xfrm>
          <a:prstGeom prst="homePlate">
            <a:avLst/>
          </a:prstGeom>
          <a:solidFill>
            <a:srgbClr val="FFDFAF"/>
          </a:solidFill>
          <a:ln w="28575">
            <a:solidFill>
              <a:srgbClr val="F65317"/>
            </a:solidFill>
            <a:prstDash val="sysDot"/>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50000"/>
              </a:lnSpc>
              <a:buNone/>
            </a:pPr>
            <a:r>
              <a:rPr lang="en-US" altLang="zh-CN" b="1" dirty="0" err="1">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Giới</a:t>
            </a:r>
            <a:r>
              <a:rPr lang="en-US" altLang="zh-CN" b="1" dirty="0">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 </a:t>
            </a:r>
            <a:r>
              <a:rPr lang="en-US" altLang="zh-CN" b="1" dirty="0" err="1">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thiệu</a:t>
            </a:r>
            <a:r>
              <a:rPr lang="en-US" altLang="zh-CN" b="1" dirty="0">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 </a:t>
            </a:r>
            <a:r>
              <a:rPr lang="en-US" altLang="zh-CN" b="1" dirty="0" err="1">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về</a:t>
            </a:r>
            <a:r>
              <a:rPr lang="en-US" altLang="zh-CN" b="1" dirty="0">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 Lam </a:t>
            </a:r>
            <a:r>
              <a:rPr lang="en-US" altLang="zh-CN" b="1" dirty="0" err="1">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Sơn</a:t>
            </a:r>
            <a:endParaRPr lang="zh-CN" altLang="en-US" b="1" dirty="0">
              <a:solidFill>
                <a:srgbClr val="F65317"/>
              </a:solidFill>
              <a:latin typeface="HP001 4 hàng" panose="020B0603050302020204" pitchFamily="34" charset="0"/>
              <a:ea typeface="字魂108号-新潮卡通体" panose="00000500000000000000" pitchFamily="2" charset="-122"/>
              <a:sym typeface="Arial" panose="020B0604020202020204" pitchFamily="34" charset="0"/>
            </a:endParaRPr>
          </a:p>
        </p:txBody>
      </p:sp>
      <p:sp>
        <p:nvSpPr>
          <p:cNvPr id="4" name="TextBox 3">
            <a:extLst>
              <a:ext uri="{FF2B5EF4-FFF2-40B4-BE49-F238E27FC236}">
                <a16:creationId xmlns:a16="http://schemas.microsoft.com/office/drawing/2014/main" id="{A041D2E2-BB04-AA9C-40CC-9541A5A1B49F}"/>
              </a:ext>
            </a:extLst>
          </p:cNvPr>
          <p:cNvSpPr txBox="1"/>
          <p:nvPr/>
        </p:nvSpPr>
        <p:spPr>
          <a:xfrm>
            <a:off x="754060" y="1435983"/>
            <a:ext cx="6585854" cy="4832092"/>
          </a:xfrm>
          <a:prstGeom prst="rect">
            <a:avLst/>
          </a:prstGeom>
          <a:noFill/>
        </p:spPr>
        <p:txBody>
          <a:bodyPr wrap="square">
            <a:spAutoFit/>
          </a:bodyPr>
          <a:lstStyle/>
          <a:p>
            <a:pPr algn="just"/>
            <a:r>
              <a:rPr lang="en-US" sz="2800" dirty="0">
                <a:latin typeface="Cambria" panose="02040503050406030204" pitchFamily="18" charset="0"/>
              </a:rPr>
              <a:t>   </a:t>
            </a:r>
            <a:r>
              <a:rPr lang="vi-VN" sz="2800" b="1" dirty="0">
                <a:latin typeface="Cambria" panose="02040503050406030204" pitchFamily="18" charset="0"/>
              </a:rPr>
              <a:t>Lam Sơn </a:t>
            </a:r>
            <a:r>
              <a:rPr lang="vi-VN" sz="2800" dirty="0">
                <a:latin typeface="Cambria" panose="02040503050406030204" pitchFamily="18" charset="0"/>
              </a:rPr>
              <a:t>là một địa danh cổ tại Việt Nam, có lãnh thổ được xác định gần tương ứng với vùng thượng du của tỉnh Thanh Hóa, Việt Nam ngày nay. Nơi đây từng là vùng căn cứ đầu tiên của nghĩa quân Lam Sơn vào đầu thế kỷ XV. Lam Sơn được bao bọc 4 phía bởi rừng núi bao la, hiểm trở. Khi xưa, muốn vào Lam Sơn phải lần theo những con đường mòn nhỏ hẹp, xuyên rừng. Dãy núi Pù Rinh trải dài theo hướng tây bắc với những cánh rừng già bạt ngàn. </a:t>
            </a:r>
            <a:endParaRPr lang="en-US" sz="2800" dirty="0">
              <a:latin typeface="Cambria" panose="02040503050406030204" pitchFamily="18" charset="0"/>
            </a:endParaRPr>
          </a:p>
        </p:txBody>
      </p:sp>
      <p:pic>
        <p:nvPicPr>
          <p:cNvPr id="5" name="Picture 4">
            <a:extLst>
              <a:ext uri="{FF2B5EF4-FFF2-40B4-BE49-F238E27FC236}">
                <a16:creationId xmlns:a16="http://schemas.microsoft.com/office/drawing/2014/main" id="{248321B2-139B-B37F-66FF-334DB7258B8E}"/>
              </a:ext>
            </a:extLst>
          </p:cNvPr>
          <p:cNvPicPr>
            <a:picLocks noChangeAspect="1"/>
          </p:cNvPicPr>
          <p:nvPr/>
        </p:nvPicPr>
        <p:blipFill>
          <a:blip r:embed="rId2"/>
          <a:stretch>
            <a:fillRect/>
          </a:stretch>
        </p:blipFill>
        <p:spPr>
          <a:xfrm>
            <a:off x="7371427" y="717991"/>
            <a:ext cx="4066513" cy="5422017"/>
          </a:xfrm>
          <a:prstGeom prst="rect">
            <a:avLst/>
          </a:prstGeom>
        </p:spPr>
      </p:pic>
    </p:spTree>
    <p:extLst>
      <p:ext uri="{BB962C8B-B14F-4D97-AF65-F5344CB8AC3E}">
        <p14:creationId xmlns:p14="http://schemas.microsoft.com/office/powerpoint/2010/main" val="11678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014D342-77D6-448A-28FE-A97E61ED43F1}"/>
              </a:ext>
            </a:extLst>
          </p:cNvPr>
          <p:cNvGrpSpPr/>
          <p:nvPr/>
        </p:nvGrpSpPr>
        <p:grpSpPr>
          <a:xfrm>
            <a:off x="1354345" y="569414"/>
            <a:ext cx="9194606" cy="1200329"/>
            <a:chOff x="1532386" y="889655"/>
            <a:chExt cx="9194606" cy="1200329"/>
          </a:xfrm>
        </p:grpSpPr>
        <p:sp>
          <p:nvSpPr>
            <p:cNvPr id="3" name="Rectangle: Rounded Corners 2">
              <a:extLst>
                <a:ext uri="{FF2B5EF4-FFF2-40B4-BE49-F238E27FC236}">
                  <a16:creationId xmlns:a16="http://schemas.microsoft.com/office/drawing/2014/main" id="{7DA843E4-0B60-8441-7FDB-64CCD3701147}"/>
                </a:ext>
              </a:extLst>
            </p:cNvPr>
            <p:cNvSpPr/>
            <p:nvPr/>
          </p:nvSpPr>
          <p:spPr>
            <a:xfrm>
              <a:off x="1532386" y="889655"/>
              <a:ext cx="9194606" cy="1200329"/>
            </a:xfrm>
            <a:prstGeom prst="roundRect">
              <a:avLst>
                <a:gd name="adj" fmla="val 44064"/>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CB28BCA-0469-8DA0-AF71-13C0FB34ED78}"/>
                </a:ext>
              </a:extLst>
            </p:cNvPr>
            <p:cNvSpPr txBox="1"/>
            <p:nvPr/>
          </p:nvSpPr>
          <p:spPr>
            <a:xfrm>
              <a:off x="1749997" y="889655"/>
              <a:ext cx="869200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Hãy</a:t>
              </a:r>
              <a:r>
                <a:rPr kumimoji="0" lang="en-US" sz="36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tưởng</a:t>
              </a:r>
              <a:r>
                <a:rPr kumimoji="0" lang="en-US" sz="36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tượng</a:t>
              </a:r>
              <a:r>
                <a:rPr kumimoji="0" lang="en-US" sz="36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nếu</a:t>
              </a:r>
              <a:r>
                <a:rPr kumimoji="0" lang="en-US" sz="36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khôn</a:t>
              </a:r>
              <a:r>
                <a:rPr lang="en-US" sz="3600" b="1" dirty="0">
                  <a:solidFill>
                    <a:srgbClr val="90514E"/>
                  </a:solidFill>
                  <a:latin typeface="Cambria" panose="02040503050406030204" pitchFamily="18" charset="0"/>
                  <a:ea typeface="思源黑体 CN"/>
                </a:rPr>
                <a:t>g </a:t>
              </a:r>
              <a:r>
                <a:rPr lang="en-US" sz="3600" b="1" dirty="0" err="1">
                  <a:solidFill>
                    <a:srgbClr val="90514E"/>
                  </a:solidFill>
                  <a:latin typeface="Cambria" panose="02040503050406030204" pitchFamily="18" charset="0"/>
                  <a:ea typeface="思源黑体 CN"/>
                </a:rPr>
                <a:t>có</a:t>
              </a:r>
              <a:r>
                <a:rPr lang="en-US" sz="3600" b="1" dirty="0">
                  <a:solidFill>
                    <a:srgbClr val="90514E"/>
                  </a:solidFill>
                  <a:latin typeface="Cambria" panose="02040503050406030204" pitchFamily="18" charset="0"/>
                  <a:ea typeface="思源黑体 CN"/>
                </a:rPr>
                <a:t> </a:t>
              </a:r>
              <a:r>
                <a:rPr lang="en-US" sz="3600" b="1" dirty="0" err="1">
                  <a:solidFill>
                    <a:srgbClr val="90514E"/>
                  </a:solidFill>
                  <a:latin typeface="Cambria" panose="02040503050406030204" pitchFamily="18" charset="0"/>
                  <a:ea typeface="思源黑体 CN"/>
                </a:rPr>
                <a:t>mặt</a:t>
              </a:r>
              <a:r>
                <a:rPr lang="en-US" sz="3600" b="1" dirty="0">
                  <a:solidFill>
                    <a:srgbClr val="90514E"/>
                  </a:solidFill>
                  <a:latin typeface="Cambria" panose="02040503050406030204" pitchFamily="18" charset="0"/>
                  <a:ea typeface="思源黑体 CN"/>
                </a:rPr>
                <a:t> </a:t>
              </a:r>
              <a:r>
                <a:rPr lang="en-US" sz="3600" b="1" dirty="0" err="1">
                  <a:solidFill>
                    <a:srgbClr val="90514E"/>
                  </a:solidFill>
                  <a:latin typeface="Cambria" panose="02040503050406030204" pitchFamily="18" charset="0"/>
                  <a:ea typeface="思源黑体 CN"/>
                </a:rPr>
                <a:t>trời</a:t>
              </a:r>
              <a:r>
                <a:rPr lang="en-US" sz="3600" b="1" dirty="0">
                  <a:solidFill>
                    <a:srgbClr val="90514E"/>
                  </a:solidFill>
                  <a:latin typeface="Cambria" panose="02040503050406030204" pitchFamily="18" charset="0"/>
                  <a:ea typeface="思源黑体 CN"/>
                </a:rPr>
                <a:t> </a:t>
              </a:r>
              <a:r>
                <a:rPr lang="en-US" sz="3600" b="1" dirty="0" err="1">
                  <a:solidFill>
                    <a:srgbClr val="90514E"/>
                  </a:solidFill>
                  <a:latin typeface="Cambria" panose="02040503050406030204" pitchFamily="18" charset="0"/>
                  <a:ea typeface="思源黑体 CN"/>
                </a:rPr>
                <a:t>điều</a:t>
              </a:r>
              <a:r>
                <a:rPr lang="en-US" sz="3600" b="1" dirty="0">
                  <a:solidFill>
                    <a:srgbClr val="90514E"/>
                  </a:solidFill>
                  <a:latin typeface="Cambria" panose="02040503050406030204" pitchFamily="18" charset="0"/>
                  <a:ea typeface="思源黑体 CN"/>
                </a:rPr>
                <a:t> </a:t>
              </a:r>
              <a:r>
                <a:rPr lang="en-US" sz="3600" b="1" dirty="0" err="1">
                  <a:solidFill>
                    <a:srgbClr val="90514E"/>
                  </a:solidFill>
                  <a:latin typeface="Cambria" panose="02040503050406030204" pitchFamily="18" charset="0"/>
                  <a:ea typeface="思源黑体 CN"/>
                </a:rPr>
                <a:t>gì</a:t>
              </a:r>
              <a:r>
                <a:rPr lang="en-US" sz="3600" b="1" dirty="0">
                  <a:solidFill>
                    <a:srgbClr val="90514E"/>
                  </a:solidFill>
                  <a:latin typeface="Cambria" panose="02040503050406030204" pitchFamily="18" charset="0"/>
                  <a:ea typeface="思源黑体 CN"/>
                </a:rPr>
                <a:t> </a:t>
              </a:r>
              <a:r>
                <a:rPr lang="en-US" sz="3600" b="1" dirty="0" err="1">
                  <a:solidFill>
                    <a:srgbClr val="90514E"/>
                  </a:solidFill>
                  <a:latin typeface="Cambria" panose="02040503050406030204" pitchFamily="18" charset="0"/>
                  <a:ea typeface="思源黑体 CN"/>
                </a:rPr>
                <a:t>sẽ</a:t>
              </a:r>
              <a:r>
                <a:rPr lang="en-US" sz="3600" b="1" dirty="0">
                  <a:solidFill>
                    <a:srgbClr val="90514E"/>
                  </a:solidFill>
                  <a:latin typeface="Cambria" panose="02040503050406030204" pitchFamily="18" charset="0"/>
                  <a:ea typeface="思源黑体 CN"/>
                </a:rPr>
                <a:t> </a:t>
              </a:r>
              <a:r>
                <a:rPr lang="en-US" sz="3600" b="1" dirty="0" err="1">
                  <a:solidFill>
                    <a:srgbClr val="90514E"/>
                  </a:solidFill>
                  <a:latin typeface="Cambria" panose="02040503050406030204" pitchFamily="18" charset="0"/>
                  <a:ea typeface="思源黑体 CN"/>
                </a:rPr>
                <a:t>xảy</a:t>
              </a:r>
              <a:r>
                <a:rPr lang="en-US" sz="3600" b="1" dirty="0">
                  <a:solidFill>
                    <a:srgbClr val="90514E"/>
                  </a:solidFill>
                  <a:latin typeface="Cambria" panose="02040503050406030204" pitchFamily="18" charset="0"/>
                  <a:ea typeface="思源黑体 CN"/>
                </a:rPr>
                <a:t> </a:t>
              </a:r>
              <a:r>
                <a:rPr lang="en-US" sz="3600" b="1" dirty="0" err="1">
                  <a:solidFill>
                    <a:srgbClr val="90514E"/>
                  </a:solidFill>
                  <a:latin typeface="Cambria" panose="02040503050406030204" pitchFamily="18" charset="0"/>
                  <a:ea typeface="思源黑体 CN"/>
                </a:rPr>
                <a:t>ra</a:t>
              </a:r>
              <a:r>
                <a:rPr lang="en-US" sz="3600" b="1" dirty="0">
                  <a:solidFill>
                    <a:srgbClr val="90514E"/>
                  </a:solidFill>
                  <a:latin typeface="Cambria" panose="02040503050406030204" pitchFamily="18" charset="0"/>
                  <a:ea typeface="思源黑体 CN"/>
                </a:rPr>
                <a:t>?</a:t>
              </a:r>
              <a:endParaRPr kumimoji="0" lang="vi-VN" sz="36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endParaRPr>
            </a:p>
          </p:txBody>
        </p:sp>
      </p:grpSp>
      <p:pic>
        <p:nvPicPr>
          <p:cNvPr id="1026" name="Picture 2" descr="Early morning in a mountains">
            <a:extLst>
              <a:ext uri="{FF2B5EF4-FFF2-40B4-BE49-F238E27FC236}">
                <a16:creationId xmlns:a16="http://schemas.microsoft.com/office/drawing/2014/main" id="{1FABF18A-7A23-9C19-A30C-381BDF815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4262" y="1919062"/>
            <a:ext cx="8054771" cy="4258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741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a:extLst>
              <a:ext uri="{FF2B5EF4-FFF2-40B4-BE49-F238E27FC236}">
                <a16:creationId xmlns:a16="http://schemas.microsoft.com/office/drawing/2014/main" id="{B986C711-C319-1540-FC50-BC7002B30230}"/>
              </a:ext>
            </a:extLst>
          </p:cNvPr>
          <p:cNvSpPr txBox="1"/>
          <p:nvPr/>
        </p:nvSpPr>
        <p:spPr>
          <a:xfrm>
            <a:off x="1432329" y="1130989"/>
            <a:ext cx="9141693" cy="1023357"/>
          </a:xfrm>
          <a:prstGeom prst="homePlate">
            <a:avLst/>
          </a:prstGeom>
          <a:ln w="28575">
            <a:solidFill>
              <a:srgbClr val="127366"/>
            </a:solidFill>
            <a:prstDash val="sysDot"/>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lnSpc>
                <a:spcPct val="150000"/>
              </a:lnSpc>
              <a:buNone/>
            </a:pPr>
            <a:r>
              <a:rPr lang="en-US" altLang="zh-CN" sz="4400" b="1" dirty="0" err="1">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Viết</a:t>
            </a:r>
            <a:r>
              <a:rPr lang="en-US" altLang="zh-CN" sz="4400" b="1" dirty="0">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 </a:t>
            </a:r>
            <a:r>
              <a:rPr lang="en-US" altLang="zh-CN" sz="4400" b="1" dirty="0" err="1">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tên</a:t>
            </a:r>
            <a:r>
              <a:rPr lang="en-US" altLang="zh-CN" sz="4400" b="1" dirty="0">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 </a:t>
            </a:r>
            <a:r>
              <a:rPr lang="en-US" altLang="zh-CN" sz="4400" b="1" dirty="0" err="1">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riêng</a:t>
            </a:r>
            <a:r>
              <a:rPr lang="en-US" altLang="zh-CN" sz="4400" b="1" dirty="0">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 </a:t>
            </a:r>
            <a:r>
              <a:rPr lang="en-US" altLang="zh-CN" sz="4400" b="1" dirty="0">
                <a:solidFill>
                  <a:srgbClr val="F65317"/>
                </a:solidFill>
                <a:latin typeface="HP001 4 hàng" panose="020B0603050302020204" pitchFamily="34" charset="0"/>
                <a:ea typeface="字魂108号-新潮卡通体" panose="00000500000000000000" pitchFamily="2" charset="-122"/>
                <a:sym typeface="Arial" panose="020B0604020202020204" pitchFamily="34" charset="0"/>
              </a:rPr>
              <a:t>Lam </a:t>
            </a:r>
            <a:r>
              <a:rPr lang="en-US" altLang="zh-CN" sz="4400" b="1" dirty="0" err="1">
                <a:solidFill>
                  <a:srgbClr val="F65317"/>
                </a:solidFill>
                <a:latin typeface="HP001 4 hàng" panose="020B0603050302020204" pitchFamily="34" charset="0"/>
                <a:ea typeface="字魂108号-新潮卡通体" panose="00000500000000000000" pitchFamily="2" charset="-122"/>
                <a:sym typeface="Arial" panose="020B0604020202020204" pitchFamily="34" charset="0"/>
              </a:rPr>
              <a:t>Sơn</a:t>
            </a:r>
            <a:endParaRPr lang="zh-CN" altLang="en-US" sz="4400" b="1" dirty="0">
              <a:solidFill>
                <a:srgbClr val="F65317"/>
              </a:solidFill>
              <a:latin typeface="HP001 4 hàng" panose="020B0603050302020204" pitchFamily="34" charset="0"/>
              <a:ea typeface="字魂108号-新潮卡通体" panose="00000500000000000000" pitchFamily="2" charset="-122"/>
              <a:sym typeface="Arial" panose="020B0604020202020204" pitchFamily="34" charset="0"/>
            </a:endParaRPr>
          </a:p>
        </p:txBody>
      </p:sp>
      <p:sp>
        <p:nvSpPr>
          <p:cNvPr id="3" name="Rectangle: Rounded Corners 2">
            <a:extLst>
              <a:ext uri="{FF2B5EF4-FFF2-40B4-BE49-F238E27FC236}">
                <a16:creationId xmlns:a16="http://schemas.microsoft.com/office/drawing/2014/main" id="{85F77DD8-7924-BE00-19F8-33352A5DE72D}"/>
              </a:ext>
            </a:extLst>
          </p:cNvPr>
          <p:cNvSpPr/>
          <p:nvPr/>
        </p:nvSpPr>
        <p:spPr>
          <a:xfrm>
            <a:off x="1626781" y="2739963"/>
            <a:ext cx="8867554" cy="2621393"/>
          </a:xfrm>
          <a:prstGeom prst="roundRect">
            <a:avLst/>
          </a:prstGeom>
          <a:solidFill>
            <a:schemeClr val="bg1"/>
          </a:solidFill>
          <a:ln w="28575">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文本框 17">
            <a:extLst>
              <a:ext uri="{FF2B5EF4-FFF2-40B4-BE49-F238E27FC236}">
                <a16:creationId xmlns:a16="http://schemas.microsoft.com/office/drawing/2014/main" id="{67C9A08B-60FD-101D-5499-947D7DA9D950}"/>
              </a:ext>
            </a:extLst>
          </p:cNvPr>
          <p:cNvSpPr txBox="1"/>
          <p:nvPr/>
        </p:nvSpPr>
        <p:spPr>
          <a:xfrm>
            <a:off x="2535739" y="3604601"/>
            <a:ext cx="7120522" cy="1458861"/>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en-US" altLang="zh-CN" sz="9600" b="1" dirty="0">
                <a:latin typeface="HP001 4 hang 1 ô ly" panose="020B0603050302020204" pitchFamily="34" charset="0"/>
                <a:ea typeface="字魂108号-新潮卡通体" panose="00000500000000000000" pitchFamily="2" charset="-122"/>
                <a:sym typeface="Arial" panose="020B0604020202020204" pitchFamily="34" charset="0"/>
              </a:rPr>
              <a:t>Lam </a:t>
            </a:r>
            <a:r>
              <a:rPr lang="en-US" altLang="zh-CN" sz="9600" b="1" dirty="0" err="1">
                <a:latin typeface="HP001 4 hang 1 ô ly" panose="020B0603050302020204" pitchFamily="34" charset="0"/>
                <a:ea typeface="字魂108号-新潮卡通体" panose="00000500000000000000" pitchFamily="2" charset="-122"/>
                <a:sym typeface="Arial" panose="020B0604020202020204" pitchFamily="34" charset="0"/>
              </a:rPr>
              <a:t>Sơn</a:t>
            </a:r>
            <a:endParaRPr lang="zh-CN" altLang="en-US" sz="9600" b="1" spc="300" dirty="0">
              <a:latin typeface="HP001 4 hang 1 ô ly" panose="020B0603050302020204" pitchFamily="34" charset="0"/>
              <a:ea typeface="字魂108号-新潮卡通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60302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p:cTn id="16"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a:extLst>
              <a:ext uri="{FF2B5EF4-FFF2-40B4-BE49-F238E27FC236}">
                <a16:creationId xmlns:a16="http://schemas.microsoft.com/office/drawing/2014/main" id="{23DAE726-5C75-10F1-9D71-077D4A7E7871}"/>
              </a:ext>
            </a:extLst>
          </p:cNvPr>
          <p:cNvSpPr txBox="1"/>
          <p:nvPr/>
        </p:nvSpPr>
        <p:spPr>
          <a:xfrm>
            <a:off x="1414746" y="756519"/>
            <a:ext cx="3331057" cy="982385"/>
          </a:xfrm>
          <a:prstGeom prst="homePlate">
            <a:avLst/>
          </a:prstGeom>
          <a:ln w="28575">
            <a:solidFill>
              <a:srgbClr val="127366"/>
            </a:solidFill>
            <a:prstDash val="sysDot"/>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字魂108号-新潮卡通体" panose="00000500000000000000" pitchFamily="2" charset="-122"/>
                <a:sym typeface="Arial" panose="020B0604020202020204" pitchFamily="34" charset="0"/>
              </a:rPr>
              <a:t>Viết</a:t>
            </a:r>
            <a:r>
              <a:rPr kumimoji="0" lang="en-US" altLang="zh-CN" sz="44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字魂108号-新潮卡通体" panose="00000500000000000000" pitchFamily="2" charset="-122"/>
                <a:sym typeface="Arial" panose="020B0604020202020204" pitchFamily="34" charset="0"/>
              </a:rPr>
              <a:t>câu</a:t>
            </a:r>
            <a:endParaRPr kumimoji="0" lang="zh-CN" altLang="en-US" sz="4400" b="1" i="0" u="none" strike="noStrike" kern="1200" cap="none" spc="0" normalizeH="0" baseline="0" noProof="0" dirty="0">
              <a:ln>
                <a:noFill/>
              </a:ln>
              <a:solidFill>
                <a:srgbClr val="F65317"/>
              </a:solidFill>
              <a:effectLst/>
              <a:uLnTx/>
              <a:uFillTx/>
              <a:latin typeface="Cambria" panose="02040503050406030204" pitchFamily="18" charset="0"/>
              <a:ea typeface="字魂108号-新潮卡通体" panose="00000500000000000000" pitchFamily="2" charset="-122"/>
              <a:sym typeface="Arial" panose="020B0604020202020204" pitchFamily="34" charset="0"/>
            </a:endParaRPr>
          </a:p>
        </p:txBody>
      </p:sp>
      <p:sp>
        <p:nvSpPr>
          <p:cNvPr id="3" name="Rectangle: Rounded Corners 2">
            <a:extLst>
              <a:ext uri="{FF2B5EF4-FFF2-40B4-BE49-F238E27FC236}">
                <a16:creationId xmlns:a16="http://schemas.microsoft.com/office/drawing/2014/main" id="{239AF5E8-BFFA-539C-BBE1-016404E80A0A}"/>
              </a:ext>
            </a:extLst>
          </p:cNvPr>
          <p:cNvSpPr/>
          <p:nvPr/>
        </p:nvSpPr>
        <p:spPr>
          <a:xfrm>
            <a:off x="1119963" y="1903690"/>
            <a:ext cx="9952074" cy="3349255"/>
          </a:xfrm>
          <a:prstGeom prst="roundRect">
            <a:avLst/>
          </a:prstGeom>
          <a:solidFill>
            <a:schemeClr val="bg1"/>
          </a:solidFill>
          <a:ln w="28575">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4" name="文本框 17">
            <a:extLst>
              <a:ext uri="{FF2B5EF4-FFF2-40B4-BE49-F238E27FC236}">
                <a16:creationId xmlns:a16="http://schemas.microsoft.com/office/drawing/2014/main" id="{A19D4C1A-24F8-A667-107D-00A291BD7DF4}"/>
              </a:ext>
            </a:extLst>
          </p:cNvPr>
          <p:cNvSpPr txBox="1"/>
          <p:nvPr/>
        </p:nvSpPr>
        <p:spPr>
          <a:xfrm>
            <a:off x="2165372" y="2551315"/>
            <a:ext cx="8203145" cy="718658"/>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Cao </a:t>
            </a:r>
            <a:r>
              <a:rPr kumimoji="0" lang="en-US" altLang="zh-CN" sz="4400" b="1" i="0" u="none" strike="noStrike" kern="1200" cap="none" spc="0" normalizeH="0" baseline="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nhất</a:t>
            </a:r>
            <a:r>
              <a:rPr kumimoji="0" lang="en-US" altLang="zh-CN" sz="44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là</a:t>
            </a:r>
            <a:r>
              <a:rPr kumimoji="0" lang="en-US" altLang="zh-CN" sz="44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núi</a:t>
            </a:r>
            <a:r>
              <a:rPr kumimoji="0" lang="en-US" altLang="zh-CN" sz="44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Lam </a:t>
            </a:r>
            <a:r>
              <a:rPr kumimoji="0" lang="en-US" altLang="zh-CN" sz="44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Sơn</a:t>
            </a:r>
            <a:endParaRPr kumimoji="0" lang="zh-CN" altLang="en-US" sz="4400" b="1" i="0" u="none" strike="noStrike" kern="1200" cap="none" spc="300" normalizeH="0" baseline="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endParaRPr>
          </a:p>
        </p:txBody>
      </p:sp>
      <p:sp>
        <p:nvSpPr>
          <p:cNvPr id="5" name="文本框 17">
            <a:extLst>
              <a:ext uri="{FF2B5EF4-FFF2-40B4-BE49-F238E27FC236}">
                <a16:creationId xmlns:a16="http://schemas.microsoft.com/office/drawing/2014/main" id="{B7F7DB99-A970-A023-EDFA-C1A054A3A1C0}"/>
              </a:ext>
            </a:extLst>
          </p:cNvPr>
          <p:cNvSpPr txBox="1"/>
          <p:nvPr/>
        </p:nvSpPr>
        <p:spPr>
          <a:xfrm>
            <a:off x="1119963" y="3449286"/>
            <a:ext cx="10058399" cy="718658"/>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Có</a:t>
            </a:r>
            <a:r>
              <a:rPr kumimoji="0" lang="en-US" altLang="zh-CN" sz="44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ôn</a:t>
            </a:r>
            <a:r>
              <a:rPr lang="en-US" altLang="zh-CN" sz="44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g Lê </a:t>
            </a:r>
            <a:r>
              <a:rPr lang="en-US" altLang="zh-CN" sz="44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Lợi</a:t>
            </a:r>
            <a:r>
              <a:rPr lang="en-US" altLang="zh-CN" sz="44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4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chặn</a:t>
            </a:r>
            <a:r>
              <a:rPr lang="en-US" altLang="zh-CN" sz="44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4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đường</a:t>
            </a:r>
            <a:r>
              <a:rPr lang="en-US" altLang="zh-CN" sz="44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4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giặc</a:t>
            </a:r>
            <a:r>
              <a:rPr lang="en-US" altLang="zh-CN" sz="44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Minh</a:t>
            </a:r>
            <a:endParaRPr kumimoji="0" lang="zh-CN" altLang="en-US" sz="4400" b="1" i="0" u="none" strike="noStrike" kern="1200" cap="none" spc="300" normalizeH="0" baseline="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endParaRPr>
          </a:p>
        </p:txBody>
      </p:sp>
      <p:sp>
        <p:nvSpPr>
          <p:cNvPr id="6" name="TextBox 5">
            <a:extLst>
              <a:ext uri="{FF2B5EF4-FFF2-40B4-BE49-F238E27FC236}">
                <a16:creationId xmlns:a16="http://schemas.microsoft.com/office/drawing/2014/main" id="{E84800C8-BE9F-F291-8F13-01AD9D23EFF2}"/>
              </a:ext>
            </a:extLst>
          </p:cNvPr>
          <p:cNvSpPr txBox="1"/>
          <p:nvPr/>
        </p:nvSpPr>
        <p:spPr>
          <a:xfrm>
            <a:off x="7010399" y="4111688"/>
            <a:ext cx="4167963" cy="820609"/>
          </a:xfrm>
          <a:prstGeom prst="rect">
            <a:avLst/>
          </a:prstGeom>
          <a:noFill/>
        </p:spPr>
        <p:txBody>
          <a:bodyPr wrap="square">
            <a:spAutoFit/>
          </a:body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3600" i="1" u="none" strike="noStrike" kern="1200" cap="none" spc="0" normalizeH="0" baseline="0" noProof="0" dirty="0">
                <a:ln>
                  <a:noFill/>
                </a:ln>
                <a:effectLst/>
                <a:uLnTx/>
                <a:uFillTx/>
                <a:latin typeface="Cambria" panose="02040503050406030204" pitchFamily="18" charset="0"/>
                <a:ea typeface="字魂108号-新潮卡通体" panose="00000500000000000000" pitchFamily="2" charset="-122"/>
                <a:sym typeface="Arial" panose="020B0604020202020204" pitchFamily="34" charset="0"/>
              </a:rPr>
              <a:t>(Ca </a:t>
            </a:r>
            <a:r>
              <a:rPr kumimoji="0" lang="en-US" altLang="zh-CN" sz="3600" i="1" u="none" strike="noStrike" kern="1200" cap="none" spc="0" normalizeH="0" baseline="0" noProof="0" dirty="0" err="1">
                <a:ln>
                  <a:noFill/>
                </a:ln>
                <a:effectLst/>
                <a:uLnTx/>
                <a:uFillTx/>
                <a:latin typeface="Cambria" panose="02040503050406030204" pitchFamily="18" charset="0"/>
                <a:ea typeface="字魂108号-新潮卡通体" panose="00000500000000000000" pitchFamily="2" charset="-122"/>
                <a:sym typeface="Arial" panose="020B0604020202020204" pitchFamily="34" charset="0"/>
              </a:rPr>
              <a:t>dao</a:t>
            </a:r>
            <a:r>
              <a:rPr kumimoji="0" lang="en-US" altLang="zh-CN" sz="3600" i="1" u="none" strike="noStrike" kern="1200" cap="none" spc="0" normalizeH="0" baseline="0" noProof="0" dirty="0">
                <a:ln>
                  <a:noFill/>
                </a:ln>
                <a:effectLst/>
                <a:uLnTx/>
                <a:uFillTx/>
                <a:latin typeface="Cambria" panose="02040503050406030204" pitchFamily="18" charset="0"/>
                <a:ea typeface="字魂108号-新潮卡通体" panose="00000500000000000000" pitchFamily="2" charset="-122"/>
                <a:sym typeface="Arial" panose="020B0604020202020204" pitchFamily="34" charset="0"/>
              </a:rPr>
              <a:t>)</a:t>
            </a:r>
            <a:endParaRPr kumimoji="0" lang="zh-CN" altLang="en-US" sz="3600" i="1" u="none" strike="noStrike" kern="1200" cap="none" spc="0" normalizeH="0" baseline="0" noProof="0" dirty="0">
              <a:ln>
                <a:noFill/>
              </a:ln>
              <a:effectLst/>
              <a:uLnTx/>
              <a:uFillTx/>
              <a:latin typeface="Cambria" panose="02040503050406030204" pitchFamily="18" charset="0"/>
              <a:ea typeface="字魂108号-新潮卡通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331632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p:cTn id="16"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xEl>
                                              <p:pRg st="0" end="0"/>
                                            </p:txEl>
                                          </p:spTgt>
                                        </p:tgtEl>
                                      </p:cBhvr>
                                    </p:animEffect>
                                  </p:childTnLst>
                                </p:cTn>
                              </p:par>
                            </p:childTnLst>
                          </p:cTn>
                        </p:par>
                        <p:par>
                          <p:cTn id="21" fill="hold">
                            <p:stCondLst>
                              <p:cond delay="1850"/>
                            </p:stCondLst>
                            <p:childTnLst>
                              <p:par>
                                <p:cTn id="22" presetID="41" presetClass="entr" presetSubtype="0" fill="hold" nodeType="afterEffect">
                                  <p:stCondLst>
                                    <p:cond delay="0"/>
                                  </p:stCondLst>
                                  <p:iterate type="lt">
                                    <p:tmPct val="10000"/>
                                  </p:iterate>
                                  <p:childTnLst>
                                    <p:set>
                                      <p:cBhvr>
                                        <p:cTn id="23" dur="1" fill="hold">
                                          <p:stCondLst>
                                            <p:cond delay="0"/>
                                          </p:stCondLst>
                                        </p:cTn>
                                        <p:tgtEl>
                                          <p:spTgt spid="5">
                                            <p:txEl>
                                              <p:pRg st="0" end="0"/>
                                            </p:txEl>
                                          </p:spTgt>
                                        </p:tgtEl>
                                        <p:attrNameLst>
                                          <p:attrName>style.visibility</p:attrName>
                                        </p:attrNameLst>
                                      </p:cBhvr>
                                      <p:to>
                                        <p:strVal val="visible"/>
                                      </p:to>
                                    </p:set>
                                    <p:anim calcmode="lin" valueType="num">
                                      <p:cBhvr>
                                        <p:cTn id="24"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26"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5">
                                            <p:txEl>
                                              <p:pRg st="0" end="0"/>
                                            </p:txEl>
                                          </p:spTgt>
                                        </p:tgtEl>
                                      </p:cBhvr>
                                    </p:animEffect>
                                  </p:childTnLst>
                                </p:cTn>
                              </p:par>
                            </p:childTnLst>
                          </p:cTn>
                        </p:par>
                        <p:par>
                          <p:cTn id="29" fill="hold">
                            <p:stCondLst>
                              <p:cond delay="3650"/>
                            </p:stCondLst>
                            <p:childTnLst>
                              <p:par>
                                <p:cTn id="30" presetID="16" presetClass="entr" presetSubtype="21"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3FEA80-E199-E869-B37E-9E2D3DD3AFA2}"/>
              </a:ext>
            </a:extLst>
          </p:cNvPr>
          <p:cNvSpPr txBox="1"/>
          <p:nvPr/>
        </p:nvSpPr>
        <p:spPr>
          <a:xfrm>
            <a:off x="3026363" y="839430"/>
            <a:ext cx="6139274" cy="646331"/>
          </a:xfrm>
          <a:prstGeom prst="rect">
            <a:avLst/>
          </a:prstGeom>
          <a:solidFill>
            <a:schemeClr val="bg1"/>
          </a:solidFill>
        </p:spPr>
        <p:txBody>
          <a:bodyPr wrap="square" rtlCol="0">
            <a:spAutoFit/>
          </a:bodyPr>
          <a:lstStyle/>
          <a:p>
            <a:pPr algn="ctr"/>
            <a:r>
              <a:rPr lang="en-US" sz="3600" b="1" dirty="0">
                <a:solidFill>
                  <a:srgbClr val="843C0C"/>
                </a:solidFill>
                <a:latin typeface="Cambria" panose="02040503050406030204" pitchFamily="18" charset="0"/>
              </a:rPr>
              <a:t>VIẾT BÀI VÀO VỞ TẬP VIẾT</a:t>
            </a:r>
          </a:p>
        </p:txBody>
      </p:sp>
      <p:pic>
        <p:nvPicPr>
          <p:cNvPr id="3" name="Picture 2">
            <a:extLst>
              <a:ext uri="{FF2B5EF4-FFF2-40B4-BE49-F238E27FC236}">
                <a16:creationId xmlns:a16="http://schemas.microsoft.com/office/drawing/2014/main" id="{8FA18278-E493-EE06-3AA6-853CA1C43F73}"/>
              </a:ext>
            </a:extLst>
          </p:cNvPr>
          <p:cNvPicPr>
            <a:picLocks noChangeAspect="1"/>
          </p:cNvPicPr>
          <p:nvPr/>
        </p:nvPicPr>
        <p:blipFill rotWithShape="1">
          <a:blip r:embed="rId2">
            <a:extLst>
              <a:ext uri="{28A0092B-C50C-407E-A947-70E740481C1C}">
                <a14:useLocalDpi xmlns:a14="http://schemas.microsoft.com/office/drawing/2010/main" val="0"/>
              </a:ext>
            </a:extLst>
          </a:blip>
          <a:srcRect l="30860" t="2059" r="20356" b="14"/>
          <a:stretch/>
        </p:blipFill>
        <p:spPr>
          <a:xfrm>
            <a:off x="1395676" y="1832063"/>
            <a:ext cx="6680000" cy="4186507"/>
          </a:xfrm>
          <a:prstGeom prst="rect">
            <a:avLst/>
          </a:prstGeom>
        </p:spPr>
      </p:pic>
      <p:pic>
        <p:nvPicPr>
          <p:cNvPr id="4" name="Picture 3">
            <a:extLst>
              <a:ext uri="{FF2B5EF4-FFF2-40B4-BE49-F238E27FC236}">
                <a16:creationId xmlns:a16="http://schemas.microsoft.com/office/drawing/2014/main" id="{3ACD8493-2EB2-3715-53FD-743686878BEE}"/>
              </a:ext>
            </a:extLst>
          </p:cNvPr>
          <p:cNvPicPr>
            <a:picLocks noChangeAspect="1"/>
          </p:cNvPicPr>
          <p:nvPr/>
        </p:nvPicPr>
        <p:blipFill rotWithShape="1">
          <a:blip r:embed="rId3"/>
          <a:srcRect l="32006" t="17829" r="39826" b="14728"/>
          <a:stretch/>
        </p:blipFill>
        <p:spPr>
          <a:xfrm>
            <a:off x="7938626" y="1683207"/>
            <a:ext cx="3108601" cy="4186507"/>
          </a:xfrm>
          <a:prstGeom prst="rect">
            <a:avLst/>
          </a:prstGeom>
        </p:spPr>
      </p:pic>
    </p:spTree>
    <p:extLst>
      <p:ext uri="{BB962C8B-B14F-4D97-AF65-F5344CB8AC3E}">
        <p14:creationId xmlns:p14="http://schemas.microsoft.com/office/powerpoint/2010/main" val="1369104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任意多边形: 形状 37">
            <a:extLst>
              <a:ext uri="{FF2B5EF4-FFF2-40B4-BE49-F238E27FC236}">
                <a16:creationId xmlns:a16="http://schemas.microsoft.com/office/drawing/2014/main" id="{366B7333-D744-5D7B-0B00-75A463B639E7}"/>
              </a:ext>
            </a:extLst>
          </p:cNvPr>
          <p:cNvSpPr/>
          <p:nvPr/>
        </p:nvSpPr>
        <p:spPr>
          <a:xfrm rot="16200000">
            <a:off x="7065271" y="868135"/>
            <a:ext cx="430084" cy="885371"/>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gradFill flip="none" rotWithShape="1">
            <a:gsLst>
              <a:gs pos="0">
                <a:schemeClr val="accent1">
                  <a:lumMod val="40000"/>
                  <a:lumOff val="60000"/>
                </a:schemeClr>
              </a:gs>
              <a:gs pos="100000">
                <a:schemeClr val="accent1">
                  <a:lumMod val="40000"/>
                  <a:lumOff val="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85000"/>
                  <a:lumOff val="15000"/>
                </a:prstClr>
              </a:solidFill>
              <a:effectLst/>
              <a:uLnTx/>
              <a:uFillTx/>
              <a:latin typeface="庞门正道标题体" panose="02010600030101010101" pitchFamily="2" charset="-122"/>
              <a:ea typeface="庞门正道标题体" panose="02010600030101010101" pitchFamily="2" charset="-122"/>
              <a:cs typeface="+mn-cs"/>
            </a:endParaRPr>
          </a:p>
        </p:txBody>
      </p:sp>
      <p:pic>
        <p:nvPicPr>
          <p:cNvPr id="2" name="Picture 1">
            <a:extLst>
              <a:ext uri="{FF2B5EF4-FFF2-40B4-BE49-F238E27FC236}">
                <a16:creationId xmlns:a16="http://schemas.microsoft.com/office/drawing/2014/main" id="{4C73DC65-8FFE-CBB0-3987-109530F7E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9241" y="2577323"/>
            <a:ext cx="4002759" cy="4242391"/>
          </a:xfrm>
          <a:prstGeom prst="rect">
            <a:avLst/>
          </a:prstGeom>
        </p:spPr>
      </p:pic>
      <p:pic>
        <p:nvPicPr>
          <p:cNvPr id="6" name="Picture 5">
            <a:extLst>
              <a:ext uri="{FF2B5EF4-FFF2-40B4-BE49-F238E27FC236}">
                <a16:creationId xmlns:a16="http://schemas.microsoft.com/office/drawing/2014/main" id="{1FA68C51-AB26-B3E3-4CA9-71F23461A664}"/>
              </a:ext>
            </a:extLst>
          </p:cNvPr>
          <p:cNvPicPr>
            <a:picLocks noChangeAspect="1"/>
          </p:cNvPicPr>
          <p:nvPr/>
        </p:nvPicPr>
        <p:blipFill>
          <a:blip r:embed="rId3"/>
          <a:stretch>
            <a:fillRect/>
          </a:stretch>
        </p:blipFill>
        <p:spPr>
          <a:xfrm>
            <a:off x="2213464" y="1322649"/>
            <a:ext cx="5425910" cy="4212701"/>
          </a:xfrm>
          <a:prstGeom prst="rect">
            <a:avLst/>
          </a:prstGeom>
        </p:spPr>
      </p:pic>
    </p:spTree>
    <p:extLst>
      <p:ext uri="{BB962C8B-B14F-4D97-AF65-F5344CB8AC3E}">
        <p14:creationId xmlns:p14="http://schemas.microsoft.com/office/powerpoint/2010/main" val="3904744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任意多边形: 形状 37">
            <a:extLst>
              <a:ext uri="{FF2B5EF4-FFF2-40B4-BE49-F238E27FC236}">
                <a16:creationId xmlns:a16="http://schemas.microsoft.com/office/drawing/2014/main" id="{366B7333-D744-5D7B-0B00-75A463B639E7}"/>
              </a:ext>
            </a:extLst>
          </p:cNvPr>
          <p:cNvSpPr/>
          <p:nvPr/>
        </p:nvSpPr>
        <p:spPr>
          <a:xfrm rot="16200000">
            <a:off x="7065271" y="868135"/>
            <a:ext cx="430084" cy="885371"/>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gradFill flip="none" rotWithShape="1">
            <a:gsLst>
              <a:gs pos="0">
                <a:schemeClr val="accent1">
                  <a:lumMod val="40000"/>
                  <a:lumOff val="60000"/>
                </a:schemeClr>
              </a:gs>
              <a:gs pos="100000">
                <a:schemeClr val="accent1">
                  <a:lumMod val="40000"/>
                  <a:lumOff val="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85000"/>
                  <a:lumOff val="15000"/>
                </a:prstClr>
              </a:solidFill>
              <a:effectLst/>
              <a:uLnTx/>
              <a:uFillTx/>
              <a:latin typeface="庞门正道标题体" panose="02010600030101010101" pitchFamily="2" charset="-122"/>
              <a:ea typeface="庞门正道标题体" panose="02010600030101010101" pitchFamily="2" charset="-122"/>
              <a:cs typeface="+mn-cs"/>
            </a:endParaRPr>
          </a:p>
        </p:txBody>
      </p:sp>
      <p:pic>
        <p:nvPicPr>
          <p:cNvPr id="6" name="Picture 5">
            <a:extLst>
              <a:ext uri="{FF2B5EF4-FFF2-40B4-BE49-F238E27FC236}">
                <a16:creationId xmlns:a16="http://schemas.microsoft.com/office/drawing/2014/main" id="{D4D70975-FCF2-D963-BE05-4A4F4516F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453401" y="2615609"/>
            <a:ext cx="4002759" cy="4242391"/>
          </a:xfrm>
          <a:prstGeom prst="rect">
            <a:avLst/>
          </a:prstGeom>
        </p:spPr>
      </p:pic>
      <p:pic>
        <p:nvPicPr>
          <p:cNvPr id="7" name="Picture 6">
            <a:extLst>
              <a:ext uri="{FF2B5EF4-FFF2-40B4-BE49-F238E27FC236}">
                <a16:creationId xmlns:a16="http://schemas.microsoft.com/office/drawing/2014/main" id="{1A76DA51-6D1B-3607-321C-E8C7A1DBC45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2202426" cy="2312109"/>
          </a:xfrm>
          <a:prstGeom prst="rect">
            <a:avLst/>
          </a:prstGeom>
        </p:spPr>
      </p:pic>
      <p:pic>
        <p:nvPicPr>
          <p:cNvPr id="8" name="图片 20">
            <a:extLst>
              <a:ext uri="{FF2B5EF4-FFF2-40B4-BE49-F238E27FC236}">
                <a16:creationId xmlns:a16="http://schemas.microsoft.com/office/drawing/2014/main" id="{93DE1602-DE2F-E1AE-446A-8553C47540D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86918" y="391367"/>
            <a:ext cx="1621289" cy="1046381"/>
          </a:xfrm>
          <a:prstGeom prst="rect">
            <a:avLst/>
          </a:prstGeom>
        </p:spPr>
      </p:pic>
      <p:pic>
        <p:nvPicPr>
          <p:cNvPr id="2" name="Picture 1">
            <a:extLst>
              <a:ext uri="{FF2B5EF4-FFF2-40B4-BE49-F238E27FC236}">
                <a16:creationId xmlns:a16="http://schemas.microsoft.com/office/drawing/2014/main" id="{FDD02FC8-3FD1-900C-C682-4C66963AB91A}"/>
              </a:ext>
            </a:extLst>
          </p:cNvPr>
          <p:cNvPicPr>
            <a:picLocks noChangeAspect="1"/>
          </p:cNvPicPr>
          <p:nvPr/>
        </p:nvPicPr>
        <p:blipFill>
          <a:blip r:embed="rId5"/>
          <a:stretch>
            <a:fillRect/>
          </a:stretch>
        </p:blipFill>
        <p:spPr>
          <a:xfrm>
            <a:off x="1101213" y="2048136"/>
            <a:ext cx="8047417" cy="2761727"/>
          </a:xfrm>
          <a:prstGeom prst="rect">
            <a:avLst/>
          </a:prstGeom>
        </p:spPr>
      </p:pic>
    </p:spTree>
    <p:extLst>
      <p:ext uri="{BB962C8B-B14F-4D97-AF65-F5344CB8AC3E}">
        <p14:creationId xmlns:p14="http://schemas.microsoft.com/office/powerpoint/2010/main" val="2124958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CEB29E-1124-F1A6-BF3D-2D9DCA3370DB}"/>
              </a:ext>
            </a:extLst>
          </p:cNvPr>
          <p:cNvSpPr txBox="1"/>
          <p:nvPr/>
        </p:nvSpPr>
        <p:spPr>
          <a:xfrm>
            <a:off x="716280" y="1252369"/>
            <a:ext cx="10759440" cy="4708981"/>
          </a:xfrm>
          <a:prstGeom prst="rect">
            <a:avLst/>
          </a:prstGeom>
          <a:noFill/>
        </p:spPr>
        <p:txBody>
          <a:bodyPr wrap="square">
            <a:spAutoFit/>
          </a:bodyPr>
          <a:lstStyle/>
          <a:p>
            <a:pPr algn="just"/>
            <a:r>
              <a:rPr lang="en-US" sz="2000" b="0" i="0" dirty="0">
                <a:solidFill>
                  <a:srgbClr val="000000"/>
                </a:solidFill>
                <a:effectLst/>
                <a:latin typeface="Cambria" panose="02040503050406030204" pitchFamily="18" charset="0"/>
              </a:rPr>
              <a:t>     </a:t>
            </a:r>
            <a:r>
              <a:rPr lang="vi-VN" sz="2000" b="0" i="0" dirty="0">
                <a:solidFill>
                  <a:srgbClr val="000000"/>
                </a:solidFill>
                <a:effectLst/>
                <a:latin typeface="Cambria" panose="02040503050406030204" pitchFamily="18" charset="0"/>
              </a:rPr>
              <a:t>Ngày xưa, muôn loài sống trong rừng già tối tăm, ẩm ướt. Gõ kiến được giao nhiệm vụ đến các nhà hỏi xem ai có thể đi tìm mặt trời.</a:t>
            </a:r>
          </a:p>
          <a:p>
            <a:pPr algn="just"/>
            <a:r>
              <a:rPr lang="en-US" sz="2000" b="0" i="0" dirty="0">
                <a:solidFill>
                  <a:srgbClr val="000000"/>
                </a:solidFill>
                <a:effectLst/>
                <a:latin typeface="Cambria" panose="02040503050406030204" pitchFamily="18" charset="0"/>
              </a:rPr>
              <a:t>    </a:t>
            </a:r>
            <a:r>
              <a:rPr lang="vi-VN" sz="2000" b="0" i="0" dirty="0">
                <a:solidFill>
                  <a:srgbClr val="000000"/>
                </a:solidFill>
                <a:effectLst/>
                <a:latin typeface="Cambria" panose="02040503050406030204" pitchFamily="18" charset="0"/>
              </a:rPr>
              <a:t>Gõ kiến gõ cửa nhà công, công mải múa. Gõ cửa nhà liếu điếu, liếu điếu bận cãi nhau. Gõ cửa nhà chích chòe, chích chòe mải hót,… Chỉ có gà trống nhận lời đi tìm mặt trời.</a:t>
            </a:r>
          </a:p>
          <a:p>
            <a:pPr algn="just"/>
            <a:r>
              <a:rPr lang="en-US" sz="2000" b="0" i="0" dirty="0">
                <a:solidFill>
                  <a:srgbClr val="000000"/>
                </a:solidFill>
                <a:effectLst/>
                <a:latin typeface="Cambria" panose="02040503050406030204" pitchFamily="18" charset="0"/>
              </a:rPr>
              <a:t>   </a:t>
            </a:r>
            <a:r>
              <a:rPr lang="vi-VN" sz="2000" b="0" i="0" dirty="0">
                <a:solidFill>
                  <a:srgbClr val="000000"/>
                </a:solidFill>
                <a:effectLst/>
                <a:latin typeface="Cambria" panose="02040503050406030204" pitchFamily="18" charset="0"/>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algn="just"/>
            <a:r>
              <a:rPr lang="en-US" sz="2000" b="0" i="0" dirty="0">
                <a:solidFill>
                  <a:srgbClr val="000000"/>
                </a:solidFill>
                <a:effectLst/>
                <a:latin typeface="Cambria" panose="02040503050406030204" pitchFamily="18" charset="0"/>
              </a:rPr>
              <a:t>   </a:t>
            </a:r>
            <a:r>
              <a:rPr lang="vi-VN" sz="2000" b="0" i="0" dirty="0">
                <a:solidFill>
                  <a:srgbClr val="000000"/>
                </a:solidFill>
                <a:effectLst/>
                <a:latin typeface="Cambria" panose="02040503050406030204" pitchFamily="18" charset="0"/>
              </a:rPr>
              <a:t>Gió lạnh rít ù ù. Mấy lần gà trống suýt ngã. Nó quắp những ngón chân thật chặt vào thân cây. Chờ mãi, đợi mãi… Nghĩ thương các bạn sống trong tối tăm, ẩm ướt, gà trống đấm ngực kêu to:</a:t>
            </a:r>
          </a:p>
          <a:p>
            <a:pPr algn="just"/>
            <a:r>
              <a:rPr lang="vi-VN" sz="2000" b="0" i="0" dirty="0">
                <a:solidFill>
                  <a:srgbClr val="000000"/>
                </a:solidFill>
                <a:effectLst/>
                <a:latin typeface="Cambria" panose="02040503050406030204" pitchFamily="18" charset="0"/>
              </a:rPr>
              <a:t>- Trời đất ơi…. ơi…!</a:t>
            </a:r>
          </a:p>
          <a:p>
            <a:pPr algn="just"/>
            <a:r>
              <a:rPr lang="en-US" sz="2000" b="0" i="0" dirty="0">
                <a:solidFill>
                  <a:srgbClr val="000000"/>
                </a:solidFill>
                <a:effectLst/>
                <a:latin typeface="Cambria" panose="02040503050406030204" pitchFamily="18" charset="0"/>
              </a:rPr>
              <a:t>   </a:t>
            </a:r>
            <a:r>
              <a:rPr lang="vi-VN" sz="2000" b="0" i="0" dirty="0">
                <a:solidFill>
                  <a:srgbClr val="000000"/>
                </a:solidFill>
                <a:effectLst/>
                <a:latin typeface="Cambria" panose="02040503050406030204" pitchFamily="18"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algn="just"/>
            <a:r>
              <a:rPr lang="en-US" sz="2000" b="0" i="0" dirty="0">
                <a:solidFill>
                  <a:srgbClr val="000000"/>
                </a:solidFill>
                <a:effectLst/>
                <a:latin typeface="Cambria" panose="02040503050406030204" pitchFamily="18" charset="0"/>
              </a:rPr>
              <a:t>   </a:t>
            </a:r>
            <a:r>
              <a:rPr lang="vi-VN" sz="2000" b="0" i="0" dirty="0">
                <a:solidFill>
                  <a:srgbClr val="000000"/>
                </a:solidFill>
                <a:effectLst/>
                <a:latin typeface="Cambria" panose="02040503050406030204" pitchFamily="18" charset="0"/>
              </a:rPr>
              <a:t>Gà trống vui sướng bay về. Bay tới đâu, ánh sáng theo đến đấy. Đất rừng sáng tươi như tranh vẽ.</a:t>
            </a:r>
          </a:p>
          <a:p>
            <a:pPr algn="just"/>
            <a:r>
              <a:rPr lang="en-US" sz="2000" b="0" i="0" dirty="0">
                <a:solidFill>
                  <a:srgbClr val="000000"/>
                </a:solidFill>
                <a:effectLst/>
                <a:latin typeface="Cambria" panose="02040503050406030204" pitchFamily="18" charset="0"/>
              </a:rPr>
              <a:t>  </a:t>
            </a:r>
            <a:r>
              <a:rPr lang="vi-VN" sz="2000" b="0" i="0" dirty="0">
                <a:solidFill>
                  <a:srgbClr val="000000"/>
                </a:solidFill>
                <a:effectLst/>
                <a:latin typeface="Cambria" panose="02040503050406030204" pitchFamily="18" charset="0"/>
              </a:rPr>
              <a:t>Từ đó, khi gà trống cất tiếng gáy là mặt trời hiện ra, chiếu ánh sáng cho mọi người, mọi vật.</a:t>
            </a:r>
          </a:p>
        </p:txBody>
      </p:sp>
      <p:sp>
        <p:nvSpPr>
          <p:cNvPr id="5" name="TextBox 4">
            <a:extLst>
              <a:ext uri="{FF2B5EF4-FFF2-40B4-BE49-F238E27FC236}">
                <a16:creationId xmlns:a16="http://schemas.microsoft.com/office/drawing/2014/main" id="{2776B72F-A0BE-A420-B4F6-5DE39A85CCA5}"/>
              </a:ext>
            </a:extLst>
          </p:cNvPr>
          <p:cNvSpPr txBox="1"/>
          <p:nvPr/>
        </p:nvSpPr>
        <p:spPr>
          <a:xfrm>
            <a:off x="9062720" y="5961350"/>
            <a:ext cx="2194560" cy="369332"/>
          </a:xfrm>
          <a:prstGeom prst="rect">
            <a:avLst/>
          </a:prstGeom>
          <a:noFill/>
        </p:spPr>
        <p:txBody>
          <a:bodyPr wrap="square">
            <a:spAutoFit/>
          </a:bodyPr>
          <a:lstStyle/>
          <a:p>
            <a:r>
              <a:rPr lang="en-US" b="1" i="1" dirty="0">
                <a:solidFill>
                  <a:srgbClr val="000000"/>
                </a:solidFill>
                <a:effectLst/>
                <a:latin typeface="Cambria" panose="02040503050406030204" pitchFamily="18" charset="0"/>
              </a:rPr>
              <a:t>(Theo </a:t>
            </a:r>
            <a:r>
              <a:rPr lang="en-US" b="1" i="1" dirty="0" err="1">
                <a:solidFill>
                  <a:srgbClr val="000000"/>
                </a:solidFill>
                <a:effectLst/>
                <a:latin typeface="Cambria" panose="02040503050406030204" pitchFamily="18" charset="0"/>
              </a:rPr>
              <a:t>Vũ</a:t>
            </a:r>
            <a:r>
              <a:rPr lang="en-US" b="1" i="1" dirty="0">
                <a:solidFill>
                  <a:srgbClr val="000000"/>
                </a:solidFill>
                <a:effectLst/>
                <a:latin typeface="Cambria" panose="02040503050406030204" pitchFamily="18" charset="0"/>
              </a:rPr>
              <a:t> Tú Nam)</a:t>
            </a:r>
            <a:endParaRPr lang="en-US" b="1" i="1" dirty="0">
              <a:latin typeface="Cambria" panose="02040503050406030204" pitchFamily="18" charset="0"/>
            </a:endParaRPr>
          </a:p>
        </p:txBody>
      </p:sp>
      <p:pic>
        <p:nvPicPr>
          <p:cNvPr id="9" name="Picture 8">
            <a:extLst>
              <a:ext uri="{FF2B5EF4-FFF2-40B4-BE49-F238E27FC236}">
                <a16:creationId xmlns:a16="http://schemas.microsoft.com/office/drawing/2014/main" id="{381B9F5B-1E9B-C2AF-D1E4-AE9957D9EF80}"/>
              </a:ext>
            </a:extLst>
          </p:cNvPr>
          <p:cNvPicPr>
            <a:picLocks noChangeAspect="1"/>
          </p:cNvPicPr>
          <p:nvPr/>
        </p:nvPicPr>
        <p:blipFill>
          <a:blip r:embed="rId2"/>
          <a:stretch>
            <a:fillRect/>
          </a:stretch>
        </p:blipFill>
        <p:spPr>
          <a:xfrm>
            <a:off x="3423920" y="485912"/>
            <a:ext cx="5071185" cy="821475"/>
          </a:xfrm>
          <a:prstGeom prst="rect">
            <a:avLst/>
          </a:prstGeom>
        </p:spPr>
      </p:pic>
    </p:spTree>
    <p:extLst>
      <p:ext uri="{BB962C8B-B14F-4D97-AF65-F5344CB8AC3E}">
        <p14:creationId xmlns:p14="http://schemas.microsoft.com/office/powerpoint/2010/main" val="1501974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8CAF3C3-C15E-1FE2-2452-162CEAEE10C9}"/>
              </a:ext>
            </a:extLst>
          </p:cNvPr>
          <p:cNvGrpSpPr/>
          <p:nvPr/>
        </p:nvGrpSpPr>
        <p:grpSpPr>
          <a:xfrm>
            <a:off x="2140036" y="2483202"/>
            <a:ext cx="2628609" cy="1018041"/>
            <a:chOff x="1363288" y="2158737"/>
            <a:chExt cx="3108960" cy="1018041"/>
          </a:xfrm>
        </p:grpSpPr>
        <p:sp>
          <p:nvSpPr>
            <p:cNvPr id="6" name="Rectangle: Rounded Corners 5">
              <a:extLst>
                <a:ext uri="{FF2B5EF4-FFF2-40B4-BE49-F238E27FC236}">
                  <a16:creationId xmlns:a16="http://schemas.microsoft.com/office/drawing/2014/main" id="{8C09E12E-9DCE-7A26-43F5-D72D282EF255}"/>
                </a:ext>
              </a:extLst>
            </p:cNvPr>
            <p:cNvSpPr/>
            <p:nvPr/>
          </p:nvSpPr>
          <p:spPr>
            <a:xfrm>
              <a:off x="1363288" y="2158737"/>
              <a:ext cx="3108960" cy="1018041"/>
            </a:xfrm>
            <a:prstGeom prst="roundRect">
              <a:avLst/>
            </a:prstGeom>
            <a:solidFill>
              <a:schemeClr val="accent4">
                <a:lumMod val="20000"/>
                <a:lumOff val="80000"/>
              </a:schemeClr>
            </a:solidFill>
            <a:ln w="2857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 name="TextBox 6">
              <a:extLst>
                <a:ext uri="{FF2B5EF4-FFF2-40B4-BE49-F238E27FC236}">
                  <a16:creationId xmlns:a16="http://schemas.microsoft.com/office/drawing/2014/main" id="{778AE85C-8153-7A14-D15B-7B48FCCBCF42}"/>
                </a:ext>
              </a:extLst>
            </p:cNvPr>
            <p:cNvSpPr txBox="1"/>
            <p:nvPr/>
          </p:nvSpPr>
          <p:spPr>
            <a:xfrm>
              <a:off x="1637613" y="2232237"/>
              <a:ext cx="2651760" cy="830997"/>
            </a:xfrm>
            <a:prstGeom prst="rect">
              <a:avLst/>
            </a:prstGeom>
            <a:noFill/>
          </p:spPr>
          <p:txBody>
            <a:bodyPr wrap="square">
              <a:spAutoFit/>
            </a:bodyPr>
            <a:lstStyle/>
            <a:p>
              <a:r>
                <a:rPr lang="en-US" sz="4800" b="1" dirty="0" err="1">
                  <a:solidFill>
                    <a:srgbClr val="000000"/>
                  </a:solidFill>
                  <a:effectLst/>
                  <a:latin typeface="Cambria" panose="02040503050406030204" pitchFamily="18" charset="0"/>
                </a:rPr>
                <a:t>gõ</a:t>
              </a:r>
              <a:r>
                <a:rPr lang="en-US" sz="4800" b="1" dirty="0">
                  <a:solidFill>
                    <a:srgbClr val="000000"/>
                  </a:solidFill>
                  <a:effectLst/>
                  <a:latin typeface="Cambria" panose="02040503050406030204" pitchFamily="18" charset="0"/>
                </a:rPr>
                <a:t> </a:t>
              </a:r>
              <a:r>
                <a:rPr lang="en-US" sz="4800" b="1" dirty="0" err="1">
                  <a:solidFill>
                    <a:srgbClr val="000000"/>
                  </a:solidFill>
                  <a:effectLst/>
                  <a:latin typeface="Cambria" panose="02040503050406030204" pitchFamily="18" charset="0"/>
                </a:rPr>
                <a:t>cửa</a:t>
              </a:r>
              <a:endParaRPr lang="en-US" sz="4800" b="1" dirty="0">
                <a:latin typeface="Cambria" panose="02040503050406030204" pitchFamily="18" charset="0"/>
              </a:endParaRPr>
            </a:p>
          </p:txBody>
        </p:sp>
      </p:grpSp>
      <p:grpSp>
        <p:nvGrpSpPr>
          <p:cNvPr id="9" name="Group 8">
            <a:extLst>
              <a:ext uri="{FF2B5EF4-FFF2-40B4-BE49-F238E27FC236}">
                <a16:creationId xmlns:a16="http://schemas.microsoft.com/office/drawing/2014/main" id="{46A8C993-7F55-582F-8449-AE7B361D6807}"/>
              </a:ext>
            </a:extLst>
          </p:cNvPr>
          <p:cNvGrpSpPr/>
          <p:nvPr/>
        </p:nvGrpSpPr>
        <p:grpSpPr>
          <a:xfrm>
            <a:off x="6515302" y="2419778"/>
            <a:ext cx="3108960" cy="1081465"/>
            <a:chOff x="1363288" y="2158737"/>
            <a:chExt cx="3704704" cy="1018041"/>
          </a:xfrm>
        </p:grpSpPr>
        <p:sp>
          <p:nvSpPr>
            <p:cNvPr id="10" name="Rectangle: Rounded Corners 9">
              <a:extLst>
                <a:ext uri="{FF2B5EF4-FFF2-40B4-BE49-F238E27FC236}">
                  <a16:creationId xmlns:a16="http://schemas.microsoft.com/office/drawing/2014/main" id="{57B0239A-F0DF-AC44-F4B4-C3E2AF8E568C}"/>
                </a:ext>
              </a:extLst>
            </p:cNvPr>
            <p:cNvSpPr/>
            <p:nvPr/>
          </p:nvSpPr>
          <p:spPr>
            <a:xfrm>
              <a:off x="1363288" y="2158737"/>
              <a:ext cx="3704704" cy="1018041"/>
            </a:xfrm>
            <a:prstGeom prst="roundRect">
              <a:avLst/>
            </a:prstGeom>
            <a:solidFill>
              <a:schemeClr val="accent4">
                <a:lumMod val="20000"/>
                <a:lumOff val="80000"/>
              </a:schemeClr>
            </a:solidFill>
            <a:ln w="2857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 name="TextBox 10">
              <a:extLst>
                <a:ext uri="{FF2B5EF4-FFF2-40B4-BE49-F238E27FC236}">
                  <a16:creationId xmlns:a16="http://schemas.microsoft.com/office/drawing/2014/main" id="{C02535BF-2525-33FF-15CB-B83C2EDA9B9D}"/>
                </a:ext>
              </a:extLst>
            </p:cNvPr>
            <p:cNvSpPr txBox="1"/>
            <p:nvPr/>
          </p:nvSpPr>
          <p:spPr>
            <a:xfrm>
              <a:off x="1637612" y="2232237"/>
              <a:ext cx="3264125" cy="782262"/>
            </a:xfrm>
            <a:prstGeom prst="rect">
              <a:avLst/>
            </a:prstGeom>
            <a:noFill/>
          </p:spPr>
          <p:txBody>
            <a:bodyPr wrap="square">
              <a:spAutoFit/>
            </a:bodyPr>
            <a:lstStyle/>
            <a:p>
              <a:r>
                <a:rPr lang="en-US" sz="4800" b="1" dirty="0" err="1">
                  <a:solidFill>
                    <a:srgbClr val="000000"/>
                  </a:solidFill>
                  <a:effectLst/>
                  <a:latin typeface="Cambria" panose="02040503050406030204" pitchFamily="18" charset="0"/>
                </a:rPr>
                <a:t>nhận</a:t>
              </a:r>
              <a:r>
                <a:rPr lang="en-US" sz="4800" b="1" dirty="0">
                  <a:solidFill>
                    <a:srgbClr val="000000"/>
                  </a:solidFill>
                  <a:effectLst/>
                  <a:latin typeface="Cambria" panose="02040503050406030204" pitchFamily="18" charset="0"/>
                </a:rPr>
                <a:t> </a:t>
              </a:r>
              <a:r>
                <a:rPr lang="en-US" sz="4800" b="1" dirty="0" err="1">
                  <a:solidFill>
                    <a:srgbClr val="000000"/>
                  </a:solidFill>
                  <a:effectLst/>
                  <a:latin typeface="Cambria" panose="02040503050406030204" pitchFamily="18" charset="0"/>
                </a:rPr>
                <a:t>lời</a:t>
              </a:r>
              <a:endParaRPr lang="en-US" sz="4800" b="1" dirty="0">
                <a:latin typeface="Cambria" panose="02040503050406030204" pitchFamily="18" charset="0"/>
              </a:endParaRPr>
            </a:p>
          </p:txBody>
        </p:sp>
      </p:grpSp>
      <p:grpSp>
        <p:nvGrpSpPr>
          <p:cNvPr id="15" name="Group 14">
            <a:extLst>
              <a:ext uri="{FF2B5EF4-FFF2-40B4-BE49-F238E27FC236}">
                <a16:creationId xmlns:a16="http://schemas.microsoft.com/office/drawing/2014/main" id="{46E52563-FDAC-35AD-9E56-A2F0C1E1B06B}"/>
              </a:ext>
            </a:extLst>
          </p:cNvPr>
          <p:cNvGrpSpPr/>
          <p:nvPr/>
        </p:nvGrpSpPr>
        <p:grpSpPr>
          <a:xfrm>
            <a:off x="2140036" y="4025732"/>
            <a:ext cx="3221185" cy="1081465"/>
            <a:chOff x="1363288" y="2158737"/>
            <a:chExt cx="3838433" cy="1018041"/>
          </a:xfrm>
        </p:grpSpPr>
        <p:sp>
          <p:nvSpPr>
            <p:cNvPr id="16" name="Rectangle: Rounded Corners 15">
              <a:extLst>
                <a:ext uri="{FF2B5EF4-FFF2-40B4-BE49-F238E27FC236}">
                  <a16:creationId xmlns:a16="http://schemas.microsoft.com/office/drawing/2014/main" id="{4185336A-EFC6-F33C-1598-AF4DE8594D25}"/>
                </a:ext>
              </a:extLst>
            </p:cNvPr>
            <p:cNvSpPr/>
            <p:nvPr/>
          </p:nvSpPr>
          <p:spPr>
            <a:xfrm>
              <a:off x="1363288" y="2158737"/>
              <a:ext cx="3704704" cy="1018041"/>
            </a:xfrm>
            <a:prstGeom prst="roundRect">
              <a:avLst/>
            </a:prstGeom>
            <a:solidFill>
              <a:schemeClr val="accent4">
                <a:lumMod val="20000"/>
                <a:lumOff val="80000"/>
              </a:schemeClr>
            </a:solidFill>
            <a:ln w="2857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7" name="TextBox 16">
              <a:extLst>
                <a:ext uri="{FF2B5EF4-FFF2-40B4-BE49-F238E27FC236}">
                  <a16:creationId xmlns:a16="http://schemas.microsoft.com/office/drawing/2014/main" id="{4571F49A-D878-6106-CA1F-0E30D7552742}"/>
                </a:ext>
              </a:extLst>
            </p:cNvPr>
            <p:cNvSpPr txBox="1"/>
            <p:nvPr/>
          </p:nvSpPr>
          <p:spPr>
            <a:xfrm>
              <a:off x="1497017" y="2276626"/>
              <a:ext cx="3704704" cy="782262"/>
            </a:xfrm>
            <a:prstGeom prst="rect">
              <a:avLst/>
            </a:prstGeom>
            <a:noFill/>
          </p:spPr>
          <p:txBody>
            <a:bodyPr wrap="square">
              <a:spAutoFit/>
            </a:bodyPr>
            <a:lstStyle/>
            <a:p>
              <a:r>
                <a:rPr lang="en-US" sz="4800" b="1" dirty="0" err="1">
                  <a:solidFill>
                    <a:srgbClr val="000000"/>
                  </a:solidFill>
                  <a:effectLst/>
                  <a:latin typeface="Cambria" panose="02040503050406030204" pitchFamily="18" charset="0"/>
                </a:rPr>
                <a:t>rừng</a:t>
              </a:r>
              <a:r>
                <a:rPr lang="en-US" sz="4800" b="1" dirty="0">
                  <a:solidFill>
                    <a:srgbClr val="000000"/>
                  </a:solidFill>
                  <a:effectLst/>
                  <a:latin typeface="Cambria" panose="02040503050406030204" pitchFamily="18" charset="0"/>
                </a:rPr>
                <a:t> </a:t>
              </a:r>
              <a:r>
                <a:rPr lang="en-US" sz="4800" b="1" dirty="0" err="1">
                  <a:solidFill>
                    <a:srgbClr val="000000"/>
                  </a:solidFill>
                  <a:effectLst/>
                  <a:latin typeface="Cambria" panose="02040503050406030204" pitchFamily="18" charset="0"/>
                </a:rPr>
                <a:t>nứa</a:t>
              </a:r>
              <a:endParaRPr lang="en-US" sz="4800" b="1" dirty="0">
                <a:latin typeface="Cambria" panose="02040503050406030204" pitchFamily="18" charset="0"/>
              </a:endParaRPr>
            </a:p>
          </p:txBody>
        </p:sp>
      </p:grpSp>
      <p:grpSp>
        <p:nvGrpSpPr>
          <p:cNvPr id="18" name="Group 17">
            <a:extLst>
              <a:ext uri="{FF2B5EF4-FFF2-40B4-BE49-F238E27FC236}">
                <a16:creationId xmlns:a16="http://schemas.microsoft.com/office/drawing/2014/main" id="{609EE5AF-43C3-9790-3238-AF1DF868FF0F}"/>
              </a:ext>
            </a:extLst>
          </p:cNvPr>
          <p:cNvGrpSpPr/>
          <p:nvPr/>
        </p:nvGrpSpPr>
        <p:grpSpPr>
          <a:xfrm>
            <a:off x="6515302" y="4128872"/>
            <a:ext cx="3221185" cy="1081465"/>
            <a:chOff x="1363288" y="2158737"/>
            <a:chExt cx="3838433" cy="1018041"/>
          </a:xfrm>
        </p:grpSpPr>
        <p:sp>
          <p:nvSpPr>
            <p:cNvPr id="19" name="Rectangle: Rounded Corners 18">
              <a:extLst>
                <a:ext uri="{FF2B5EF4-FFF2-40B4-BE49-F238E27FC236}">
                  <a16:creationId xmlns:a16="http://schemas.microsoft.com/office/drawing/2014/main" id="{3660AE28-9DFA-2DA1-8C2F-386657CEC51E}"/>
                </a:ext>
              </a:extLst>
            </p:cNvPr>
            <p:cNvSpPr/>
            <p:nvPr/>
          </p:nvSpPr>
          <p:spPr>
            <a:xfrm>
              <a:off x="1363288" y="2158737"/>
              <a:ext cx="3704704" cy="1018041"/>
            </a:xfrm>
            <a:prstGeom prst="roundRect">
              <a:avLst/>
            </a:prstGeom>
            <a:solidFill>
              <a:schemeClr val="accent4">
                <a:lumMod val="20000"/>
                <a:lumOff val="80000"/>
              </a:schemeClr>
            </a:solidFill>
            <a:ln w="2857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0" name="TextBox 19">
              <a:extLst>
                <a:ext uri="{FF2B5EF4-FFF2-40B4-BE49-F238E27FC236}">
                  <a16:creationId xmlns:a16="http://schemas.microsoft.com/office/drawing/2014/main" id="{2461DD8B-EDE6-A124-1287-E2E5B062061E}"/>
                </a:ext>
              </a:extLst>
            </p:cNvPr>
            <p:cNvSpPr txBox="1"/>
            <p:nvPr/>
          </p:nvSpPr>
          <p:spPr>
            <a:xfrm>
              <a:off x="1497017" y="2276626"/>
              <a:ext cx="3704704" cy="782262"/>
            </a:xfrm>
            <a:prstGeom prst="rect">
              <a:avLst/>
            </a:prstGeom>
            <a:noFill/>
          </p:spPr>
          <p:txBody>
            <a:bodyPr wrap="square">
              <a:spAutoFit/>
            </a:bodyPr>
            <a:lstStyle/>
            <a:p>
              <a:r>
                <a:rPr lang="en-US" sz="4800" b="1" dirty="0" err="1">
                  <a:solidFill>
                    <a:srgbClr val="000000"/>
                  </a:solidFill>
                  <a:effectLst/>
                  <a:latin typeface="Cambria" panose="02040503050406030204" pitchFamily="18" charset="0"/>
                </a:rPr>
                <a:t>rừng</a:t>
              </a:r>
              <a:r>
                <a:rPr lang="en-US" sz="4800" b="1" dirty="0">
                  <a:solidFill>
                    <a:srgbClr val="000000"/>
                  </a:solidFill>
                  <a:effectLst/>
                  <a:latin typeface="Cambria" panose="02040503050406030204" pitchFamily="18" charset="0"/>
                </a:rPr>
                <a:t> </a:t>
              </a:r>
              <a:r>
                <a:rPr lang="en-US" sz="4800" b="1" dirty="0" err="1">
                  <a:solidFill>
                    <a:srgbClr val="000000"/>
                  </a:solidFill>
                  <a:effectLst/>
                  <a:latin typeface="Cambria" panose="02040503050406030204" pitchFamily="18" charset="0"/>
                </a:rPr>
                <a:t>lim</a:t>
              </a:r>
              <a:endParaRPr lang="en-US" sz="4800" b="1" dirty="0">
                <a:latin typeface="Cambria" panose="02040503050406030204" pitchFamily="18" charset="0"/>
              </a:endParaRPr>
            </a:p>
          </p:txBody>
        </p:sp>
      </p:grpSp>
      <p:pic>
        <p:nvPicPr>
          <p:cNvPr id="2" name="Picture 1">
            <a:extLst>
              <a:ext uri="{FF2B5EF4-FFF2-40B4-BE49-F238E27FC236}">
                <a16:creationId xmlns:a16="http://schemas.microsoft.com/office/drawing/2014/main" id="{5C3068E1-DEFE-BEF9-B67C-EFC18A506844}"/>
              </a:ext>
            </a:extLst>
          </p:cNvPr>
          <p:cNvPicPr>
            <a:picLocks noChangeAspect="1"/>
          </p:cNvPicPr>
          <p:nvPr/>
        </p:nvPicPr>
        <p:blipFill>
          <a:blip r:embed="rId2"/>
          <a:stretch>
            <a:fillRect/>
          </a:stretch>
        </p:blipFill>
        <p:spPr>
          <a:xfrm>
            <a:off x="2485927" y="923266"/>
            <a:ext cx="6998815" cy="1402202"/>
          </a:xfrm>
          <a:prstGeom prst="rect">
            <a:avLst/>
          </a:prstGeom>
        </p:spPr>
      </p:pic>
    </p:spTree>
    <p:extLst>
      <p:ext uri="{BB962C8B-B14F-4D97-AF65-F5344CB8AC3E}">
        <p14:creationId xmlns:p14="http://schemas.microsoft.com/office/powerpoint/2010/main" val="1220136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6604E8-6143-CC97-276C-B0A09A243255}"/>
              </a:ext>
            </a:extLst>
          </p:cNvPr>
          <p:cNvSpPr txBox="1"/>
          <p:nvPr/>
        </p:nvSpPr>
        <p:spPr>
          <a:xfrm>
            <a:off x="840659" y="2151675"/>
            <a:ext cx="10323870" cy="2308324"/>
          </a:xfrm>
          <a:prstGeom prst="rect">
            <a:avLst/>
          </a:prstGeom>
          <a:noFill/>
        </p:spPr>
        <p:txBody>
          <a:bodyPr wrap="square">
            <a:spAutoFit/>
          </a:bodyPr>
          <a:lstStyle/>
          <a:p>
            <a:pPr marL="0" marR="0" algn="just">
              <a:spcBef>
                <a:spcPts val="0"/>
              </a:spcBef>
              <a:spcAft>
                <a:spcPts val="0"/>
              </a:spcAft>
            </a:pP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Mặt</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trời</a:t>
            </a:r>
            <a:r>
              <a:rPr lang="en-US" sz="4800" b="1" i="1" dirty="0">
                <a:solidFill>
                  <a:srgbClr val="C00000"/>
                </a:solidFill>
                <a:effectLst/>
                <a:latin typeface="Cambria" panose="02040503050406030204" pitchFamily="18" charset="0"/>
                <a:ea typeface="Times New Roman" panose="02020603050405020304" pitchFamily="18" charset="0"/>
              </a:rPr>
              <a:t>/</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vươn</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những</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cánh</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tay</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ánh</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sáng</a:t>
            </a:r>
            <a:r>
              <a:rPr lang="en-US" sz="4800" i="1" dirty="0">
                <a:effectLst/>
                <a:latin typeface="Cambria" panose="02040503050406030204" pitchFamily="18" charset="0"/>
                <a:ea typeface="Times New Roman" panose="02020603050405020304" pitchFamily="18" charset="0"/>
              </a:rPr>
              <a:t>,</a:t>
            </a:r>
            <a:r>
              <a:rPr lang="en-US" sz="4800" b="1" i="1" dirty="0">
                <a:solidFill>
                  <a:srgbClr val="C00000"/>
                </a:solidFill>
                <a:effectLst/>
                <a:latin typeface="Cambria" panose="02040503050406030204" pitchFamily="18" charset="0"/>
                <a:ea typeface="Times New Roman" panose="02020603050405020304" pitchFamily="18" charset="0"/>
              </a:rPr>
              <a:t>/</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đính</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lên</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đầu</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gà</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trống</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một</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cụm</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lửa</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hồng</a:t>
            </a:r>
            <a:r>
              <a:rPr lang="en-US" sz="4800" i="1" dirty="0">
                <a:effectLst/>
                <a:latin typeface="Cambria" panose="02040503050406030204" pitchFamily="18" charset="0"/>
                <a:ea typeface="Times New Roman" panose="02020603050405020304" pitchFamily="18" charset="0"/>
              </a:rPr>
              <a:t>,</a:t>
            </a:r>
            <a:r>
              <a:rPr lang="en-US" sz="4800" b="1" i="1" dirty="0">
                <a:solidFill>
                  <a:srgbClr val="C00000"/>
                </a:solidFill>
                <a:effectLst/>
                <a:latin typeface="Cambria" panose="02040503050406030204" pitchFamily="18" charset="0"/>
                <a:ea typeface="Times New Roman" panose="02020603050405020304" pitchFamily="18" charset="0"/>
              </a:rPr>
              <a:t>/</a:t>
            </a:r>
            <a:r>
              <a:rPr lang="en-US" sz="4800" i="1" dirty="0">
                <a:effectLst/>
                <a:latin typeface="Cambria" panose="02040503050406030204" pitchFamily="18" charset="0"/>
                <a:ea typeface="Times New Roman" panose="02020603050405020304" pitchFamily="18" charset="0"/>
              </a:rPr>
              <a:t>…</a:t>
            </a:r>
            <a:endParaRPr lang="en-US" sz="4400" dirty="0">
              <a:effectLst/>
              <a:latin typeface="Cambria" panose="020405030504060302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E3A24F15-702E-02C5-05FB-F14DE9A24D6A}"/>
              </a:ext>
            </a:extLst>
          </p:cNvPr>
          <p:cNvPicPr>
            <a:picLocks noChangeAspect="1"/>
          </p:cNvPicPr>
          <p:nvPr/>
        </p:nvPicPr>
        <p:blipFill>
          <a:blip r:embed="rId2"/>
          <a:stretch>
            <a:fillRect/>
          </a:stretch>
        </p:blipFill>
        <p:spPr>
          <a:xfrm>
            <a:off x="9508884" y="4011279"/>
            <a:ext cx="2683116" cy="2846721"/>
          </a:xfrm>
          <a:prstGeom prst="rect">
            <a:avLst/>
          </a:prstGeom>
        </p:spPr>
      </p:pic>
      <p:pic>
        <p:nvPicPr>
          <p:cNvPr id="8" name="Picture 7">
            <a:extLst>
              <a:ext uri="{FF2B5EF4-FFF2-40B4-BE49-F238E27FC236}">
                <a16:creationId xmlns:a16="http://schemas.microsoft.com/office/drawing/2014/main" id="{E315EE09-89AB-8A56-EED6-AF64F811AF0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7484" y="78658"/>
            <a:ext cx="1659208" cy="1741838"/>
          </a:xfrm>
          <a:prstGeom prst="rect">
            <a:avLst/>
          </a:prstGeom>
        </p:spPr>
      </p:pic>
      <p:pic>
        <p:nvPicPr>
          <p:cNvPr id="5" name="Picture 4">
            <a:extLst>
              <a:ext uri="{FF2B5EF4-FFF2-40B4-BE49-F238E27FC236}">
                <a16:creationId xmlns:a16="http://schemas.microsoft.com/office/drawing/2014/main" id="{535E3AE6-7A95-FD78-1E23-584DE8C125A0}"/>
              </a:ext>
            </a:extLst>
          </p:cNvPr>
          <p:cNvPicPr>
            <a:picLocks noChangeAspect="1"/>
          </p:cNvPicPr>
          <p:nvPr/>
        </p:nvPicPr>
        <p:blipFill>
          <a:blip r:embed="rId4"/>
          <a:stretch>
            <a:fillRect/>
          </a:stretch>
        </p:blipFill>
        <p:spPr>
          <a:xfrm>
            <a:off x="3118936" y="583884"/>
            <a:ext cx="5767316" cy="1402202"/>
          </a:xfrm>
          <a:prstGeom prst="rect">
            <a:avLst/>
          </a:prstGeom>
        </p:spPr>
      </p:pic>
    </p:spTree>
    <p:extLst>
      <p:ext uri="{BB962C8B-B14F-4D97-AF65-F5344CB8AC3E}">
        <p14:creationId xmlns:p14="http://schemas.microsoft.com/office/powerpoint/2010/main" val="2572030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669083-C2A8-F9D9-0CCA-5687FFEF732E}"/>
              </a:ext>
            </a:extLst>
          </p:cNvPr>
          <p:cNvPicPr>
            <a:picLocks noChangeAspect="1"/>
          </p:cNvPicPr>
          <p:nvPr/>
        </p:nvPicPr>
        <p:blipFill>
          <a:blip r:embed="rId2"/>
          <a:stretch>
            <a:fillRect/>
          </a:stretch>
        </p:blipFill>
        <p:spPr>
          <a:xfrm>
            <a:off x="1295055" y="1499299"/>
            <a:ext cx="1394064" cy="1351301"/>
          </a:xfrm>
          <a:prstGeom prst="rect">
            <a:avLst/>
          </a:prstGeom>
        </p:spPr>
      </p:pic>
      <p:pic>
        <p:nvPicPr>
          <p:cNvPr id="6" name="Picture 5">
            <a:extLst>
              <a:ext uri="{FF2B5EF4-FFF2-40B4-BE49-F238E27FC236}">
                <a16:creationId xmlns:a16="http://schemas.microsoft.com/office/drawing/2014/main" id="{6A66A673-8D85-BE2F-8184-D4357A201060}"/>
              </a:ext>
            </a:extLst>
          </p:cNvPr>
          <p:cNvPicPr>
            <a:picLocks noChangeAspect="1"/>
          </p:cNvPicPr>
          <p:nvPr/>
        </p:nvPicPr>
        <p:blipFill>
          <a:blip r:embed="rId3"/>
          <a:stretch>
            <a:fillRect/>
          </a:stretch>
        </p:blipFill>
        <p:spPr>
          <a:xfrm>
            <a:off x="1243568" y="2656166"/>
            <a:ext cx="1461807" cy="1416966"/>
          </a:xfrm>
          <a:prstGeom prst="rect">
            <a:avLst/>
          </a:prstGeom>
        </p:spPr>
      </p:pic>
      <p:pic>
        <p:nvPicPr>
          <p:cNvPr id="7" name="Picture 6">
            <a:extLst>
              <a:ext uri="{FF2B5EF4-FFF2-40B4-BE49-F238E27FC236}">
                <a16:creationId xmlns:a16="http://schemas.microsoft.com/office/drawing/2014/main" id="{BFCB6EB8-3559-53A2-75C3-D5CFFBA32CFB}"/>
              </a:ext>
            </a:extLst>
          </p:cNvPr>
          <p:cNvPicPr>
            <a:picLocks noChangeAspect="1"/>
          </p:cNvPicPr>
          <p:nvPr/>
        </p:nvPicPr>
        <p:blipFill>
          <a:blip r:embed="rId4"/>
          <a:stretch>
            <a:fillRect/>
          </a:stretch>
        </p:blipFill>
        <p:spPr>
          <a:xfrm>
            <a:off x="1094274" y="3779683"/>
            <a:ext cx="1461525" cy="1416966"/>
          </a:xfrm>
          <a:prstGeom prst="rect">
            <a:avLst/>
          </a:prstGeom>
        </p:spPr>
      </p:pic>
      <p:pic>
        <p:nvPicPr>
          <p:cNvPr id="8" name="Picture 7">
            <a:extLst>
              <a:ext uri="{FF2B5EF4-FFF2-40B4-BE49-F238E27FC236}">
                <a16:creationId xmlns:a16="http://schemas.microsoft.com/office/drawing/2014/main" id="{BA568729-B5A4-524C-3D7E-DA7480734DDF}"/>
              </a:ext>
            </a:extLst>
          </p:cNvPr>
          <p:cNvPicPr>
            <a:picLocks noChangeAspect="1"/>
          </p:cNvPicPr>
          <p:nvPr/>
        </p:nvPicPr>
        <p:blipFill>
          <a:blip r:embed="rId5"/>
          <a:stretch>
            <a:fillRect/>
          </a:stretch>
        </p:blipFill>
        <p:spPr>
          <a:xfrm>
            <a:off x="962406" y="4861919"/>
            <a:ext cx="1504104" cy="1458247"/>
          </a:xfrm>
          <a:prstGeom prst="rect">
            <a:avLst/>
          </a:prstGeom>
        </p:spPr>
      </p:pic>
      <p:grpSp>
        <p:nvGrpSpPr>
          <p:cNvPr id="9" name="组合 44">
            <a:extLst>
              <a:ext uri="{FF2B5EF4-FFF2-40B4-BE49-F238E27FC236}">
                <a16:creationId xmlns:a16="http://schemas.microsoft.com/office/drawing/2014/main" id="{924CBCD2-DEB2-86BB-F5B4-B86C9D8BAF8C}"/>
              </a:ext>
            </a:extLst>
          </p:cNvPr>
          <p:cNvGrpSpPr/>
          <p:nvPr/>
        </p:nvGrpSpPr>
        <p:grpSpPr>
          <a:xfrm>
            <a:off x="2794665" y="1764014"/>
            <a:ext cx="8047467" cy="997675"/>
            <a:chOff x="2360277" y="2671670"/>
            <a:chExt cx="3089358" cy="892629"/>
          </a:xfrm>
        </p:grpSpPr>
        <p:grpSp>
          <p:nvGrpSpPr>
            <p:cNvPr id="10" name="组合 30">
              <a:extLst>
                <a:ext uri="{FF2B5EF4-FFF2-40B4-BE49-F238E27FC236}">
                  <a16:creationId xmlns:a16="http://schemas.microsoft.com/office/drawing/2014/main" id="{3CA02119-B3BD-8FBC-69AC-5DBB42D3935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2" name="圆角矩形 27">
                <a:extLst>
                  <a:ext uri="{FF2B5EF4-FFF2-40B4-BE49-F238E27FC236}">
                    <a16:creationId xmlns:a16="http://schemas.microsoft.com/office/drawing/2014/main" id="{0D8B478D-9F7E-4A8F-BED0-954169499F81}"/>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3" name="圆角矩形 28">
                <a:extLst>
                  <a:ext uri="{FF2B5EF4-FFF2-40B4-BE49-F238E27FC236}">
                    <a16:creationId xmlns:a16="http://schemas.microsoft.com/office/drawing/2014/main" id="{CC775C0C-7E88-1296-01C3-DDADC985CD5A}"/>
                  </a:ext>
                </a:extLst>
              </p:cNvPr>
              <p:cNvSpPr/>
              <p:nvPr/>
            </p:nvSpPr>
            <p:spPr>
              <a:xfrm>
                <a:off x="1361929" y="3378199"/>
                <a:ext cx="2333771" cy="809627"/>
              </a:xfrm>
              <a:prstGeom prst="roundRect">
                <a:avLst>
                  <a:gd name="adj" fmla="val 50000"/>
                </a:avLst>
              </a:prstGeom>
              <a:solidFill>
                <a:schemeClr val="bg1"/>
              </a:solidFill>
              <a:ln w="19050">
                <a:solidFill>
                  <a:srgbClr val="90514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11" name="文本框 40">
              <a:extLst>
                <a:ext uri="{FF2B5EF4-FFF2-40B4-BE49-F238E27FC236}">
                  <a16:creationId xmlns:a16="http://schemas.microsoft.com/office/drawing/2014/main" id="{C61F1E62-1600-7E1A-4FC5-1C5725E23CDF}"/>
                </a:ext>
              </a:extLst>
            </p:cNvPr>
            <p:cNvSpPr txBox="1"/>
            <p:nvPr/>
          </p:nvSpPr>
          <p:spPr>
            <a:xfrm>
              <a:off x="2931760" y="2856382"/>
              <a:ext cx="2007640"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Từ</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đầu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tìm</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mặt</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trời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4">
            <a:extLst>
              <a:ext uri="{FF2B5EF4-FFF2-40B4-BE49-F238E27FC236}">
                <a16:creationId xmlns:a16="http://schemas.microsoft.com/office/drawing/2014/main" id="{E113FDAA-8E98-0F5B-C86B-5635D417B3D9}"/>
              </a:ext>
            </a:extLst>
          </p:cNvPr>
          <p:cNvGrpSpPr/>
          <p:nvPr/>
        </p:nvGrpSpPr>
        <p:grpSpPr>
          <a:xfrm>
            <a:off x="2789879" y="2891395"/>
            <a:ext cx="8047467" cy="997675"/>
            <a:chOff x="2360277" y="2671670"/>
            <a:chExt cx="3089358" cy="892629"/>
          </a:xfrm>
        </p:grpSpPr>
        <p:grpSp>
          <p:nvGrpSpPr>
            <p:cNvPr id="15" name="组合 30">
              <a:extLst>
                <a:ext uri="{FF2B5EF4-FFF2-40B4-BE49-F238E27FC236}">
                  <a16:creationId xmlns:a16="http://schemas.microsoft.com/office/drawing/2014/main" id="{374EA4D7-3993-967B-B43F-04651AD5A693}"/>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7" name="圆角矩形 27">
                <a:extLst>
                  <a:ext uri="{FF2B5EF4-FFF2-40B4-BE49-F238E27FC236}">
                    <a16:creationId xmlns:a16="http://schemas.microsoft.com/office/drawing/2014/main" id="{9A95D627-1BE0-414C-7470-A28B25F2C212}"/>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8" name="圆角矩形 28">
                <a:extLst>
                  <a:ext uri="{FF2B5EF4-FFF2-40B4-BE49-F238E27FC236}">
                    <a16:creationId xmlns:a16="http://schemas.microsoft.com/office/drawing/2014/main" id="{A8153E6B-5E5B-C2F7-D33A-D70A928142EF}"/>
                  </a:ext>
                </a:extLst>
              </p:cNvPr>
              <p:cNvSpPr/>
              <p:nvPr/>
            </p:nvSpPr>
            <p:spPr>
              <a:xfrm>
                <a:off x="1386922" y="3394706"/>
                <a:ext cx="2308778" cy="805790"/>
              </a:xfrm>
              <a:prstGeom prst="roundRect">
                <a:avLst>
                  <a:gd name="adj" fmla="val 50000"/>
                </a:avLst>
              </a:prstGeom>
              <a:solidFill>
                <a:schemeClr val="bg1"/>
              </a:solidFill>
              <a:ln w="19050">
                <a:solidFill>
                  <a:srgbClr val="90514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16" name="文本框 40">
              <a:extLst>
                <a:ext uri="{FF2B5EF4-FFF2-40B4-BE49-F238E27FC236}">
                  <a16:creationId xmlns:a16="http://schemas.microsoft.com/office/drawing/2014/main" id="{1591093F-CA73-1B6B-C026-B2493E5D91EF}"/>
                </a:ext>
              </a:extLst>
            </p:cNvPr>
            <p:cNvSpPr txBox="1"/>
            <p:nvPr/>
          </p:nvSpPr>
          <p:spPr>
            <a:xfrm>
              <a:off x="2918838" y="2856382"/>
              <a:ext cx="2033487"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chờ</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mặt</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trời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9" name="组合 44">
            <a:extLst>
              <a:ext uri="{FF2B5EF4-FFF2-40B4-BE49-F238E27FC236}">
                <a16:creationId xmlns:a16="http://schemas.microsoft.com/office/drawing/2014/main" id="{5EAF503C-8958-7AEC-6193-63D7E12DD12A}"/>
              </a:ext>
            </a:extLst>
          </p:cNvPr>
          <p:cNvGrpSpPr/>
          <p:nvPr/>
        </p:nvGrpSpPr>
        <p:grpSpPr>
          <a:xfrm>
            <a:off x="2687667" y="4018776"/>
            <a:ext cx="8047467" cy="997675"/>
            <a:chOff x="2360277" y="2671670"/>
            <a:chExt cx="3089358" cy="892629"/>
          </a:xfrm>
        </p:grpSpPr>
        <p:grpSp>
          <p:nvGrpSpPr>
            <p:cNvPr id="20" name="组合 30">
              <a:extLst>
                <a:ext uri="{FF2B5EF4-FFF2-40B4-BE49-F238E27FC236}">
                  <a16:creationId xmlns:a16="http://schemas.microsoft.com/office/drawing/2014/main" id="{D2E32C2F-4B82-54F4-4C4E-2F175570150B}"/>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2" name="圆角矩形 27">
                <a:extLst>
                  <a:ext uri="{FF2B5EF4-FFF2-40B4-BE49-F238E27FC236}">
                    <a16:creationId xmlns:a16="http://schemas.microsoft.com/office/drawing/2014/main" id="{80B5D20F-EC71-BF24-5770-A74B4A07250F}"/>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3" name="圆角矩形 28">
                <a:extLst>
                  <a:ext uri="{FF2B5EF4-FFF2-40B4-BE49-F238E27FC236}">
                    <a16:creationId xmlns:a16="http://schemas.microsoft.com/office/drawing/2014/main" id="{2B243B09-473D-13BD-3A4B-770662D52B44}"/>
                  </a:ext>
                </a:extLst>
              </p:cNvPr>
              <p:cNvSpPr/>
              <p:nvPr/>
            </p:nvSpPr>
            <p:spPr>
              <a:xfrm>
                <a:off x="1386922" y="3378199"/>
                <a:ext cx="2308778" cy="858521"/>
              </a:xfrm>
              <a:prstGeom prst="roundRect">
                <a:avLst>
                  <a:gd name="adj" fmla="val 50000"/>
                </a:avLst>
              </a:prstGeom>
              <a:solidFill>
                <a:schemeClr val="bg1"/>
              </a:solidFill>
              <a:ln w="19050">
                <a:solidFill>
                  <a:srgbClr val="90514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21" name="文本框 40">
              <a:extLst>
                <a:ext uri="{FF2B5EF4-FFF2-40B4-BE49-F238E27FC236}">
                  <a16:creationId xmlns:a16="http://schemas.microsoft.com/office/drawing/2014/main" id="{04FD4563-DBB3-5B72-FB49-0307DD56D5BF}"/>
                </a:ext>
              </a:extLst>
            </p:cNvPr>
            <p:cNvSpPr txBox="1"/>
            <p:nvPr/>
          </p:nvSpPr>
          <p:spPr>
            <a:xfrm>
              <a:off x="2844607" y="2856382"/>
              <a:ext cx="2181940"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trời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đất</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ơi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ơi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4" name="组合 44">
            <a:extLst>
              <a:ext uri="{FF2B5EF4-FFF2-40B4-BE49-F238E27FC236}">
                <a16:creationId xmlns:a16="http://schemas.microsoft.com/office/drawing/2014/main" id="{59EABE8E-E60C-0F25-4F13-9A3F16D4AD27}"/>
              </a:ext>
            </a:extLst>
          </p:cNvPr>
          <p:cNvGrpSpPr/>
          <p:nvPr/>
        </p:nvGrpSpPr>
        <p:grpSpPr>
          <a:xfrm>
            <a:off x="2711311" y="5114462"/>
            <a:ext cx="8047467" cy="997675"/>
            <a:chOff x="2360277" y="2671670"/>
            <a:chExt cx="3089358" cy="892629"/>
          </a:xfrm>
        </p:grpSpPr>
        <p:grpSp>
          <p:nvGrpSpPr>
            <p:cNvPr id="25" name="组合 30">
              <a:extLst>
                <a:ext uri="{FF2B5EF4-FFF2-40B4-BE49-F238E27FC236}">
                  <a16:creationId xmlns:a16="http://schemas.microsoft.com/office/drawing/2014/main" id="{C800870C-ADA0-D68B-8064-74147EF23F9F}"/>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7" name="圆角矩形 27">
                <a:extLst>
                  <a:ext uri="{FF2B5EF4-FFF2-40B4-BE49-F238E27FC236}">
                    <a16:creationId xmlns:a16="http://schemas.microsoft.com/office/drawing/2014/main" id="{E610D23F-846C-762F-5873-31DFDECEAF00}"/>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8" name="圆角矩形 28">
                <a:extLst>
                  <a:ext uri="{FF2B5EF4-FFF2-40B4-BE49-F238E27FC236}">
                    <a16:creationId xmlns:a16="http://schemas.microsoft.com/office/drawing/2014/main" id="{D115B6BB-62A7-21E9-FA39-72C5D07381F9}"/>
                  </a:ext>
                </a:extLst>
              </p:cNvPr>
              <p:cNvSpPr/>
              <p:nvPr/>
            </p:nvSpPr>
            <p:spPr>
              <a:xfrm>
                <a:off x="1386922" y="3378199"/>
                <a:ext cx="2308778" cy="858521"/>
              </a:xfrm>
              <a:prstGeom prst="roundRect">
                <a:avLst>
                  <a:gd name="adj" fmla="val 50000"/>
                </a:avLst>
              </a:prstGeom>
              <a:solidFill>
                <a:schemeClr val="bg1"/>
              </a:solidFill>
              <a:ln w="19050">
                <a:solidFill>
                  <a:srgbClr val="90514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26" name="文本框 40">
              <a:extLst>
                <a:ext uri="{FF2B5EF4-FFF2-40B4-BE49-F238E27FC236}">
                  <a16:creationId xmlns:a16="http://schemas.microsoft.com/office/drawing/2014/main" id="{7DEA98EE-1162-43C3-7272-DF0875A07FB7}"/>
                </a:ext>
              </a:extLst>
            </p:cNvPr>
            <p:cNvSpPr txBox="1"/>
            <p:nvPr/>
          </p:nvSpPr>
          <p:spPr>
            <a:xfrm>
              <a:off x="3441873" y="2856382"/>
              <a:ext cx="987414"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Phần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còn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lại</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9" name="Picture 28">
            <a:extLst>
              <a:ext uri="{FF2B5EF4-FFF2-40B4-BE49-F238E27FC236}">
                <a16:creationId xmlns:a16="http://schemas.microsoft.com/office/drawing/2014/main" id="{E38E8F87-8072-A1D4-2C61-BD25A96A6EA4}"/>
              </a:ext>
            </a:extLst>
          </p:cNvPr>
          <p:cNvPicPr>
            <a:picLocks noChangeAspect="1"/>
          </p:cNvPicPr>
          <p:nvPr/>
        </p:nvPicPr>
        <p:blipFill>
          <a:blip r:embed="rId6"/>
          <a:stretch>
            <a:fillRect/>
          </a:stretch>
        </p:blipFill>
        <p:spPr>
          <a:xfrm>
            <a:off x="4475264" y="556498"/>
            <a:ext cx="3637442" cy="1134087"/>
          </a:xfrm>
          <a:prstGeom prst="rect">
            <a:avLst/>
          </a:prstGeom>
        </p:spPr>
      </p:pic>
    </p:spTree>
    <p:extLst>
      <p:ext uri="{BB962C8B-B14F-4D97-AF65-F5344CB8AC3E}">
        <p14:creationId xmlns:p14="http://schemas.microsoft.com/office/powerpoint/2010/main" val="978529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938692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430">
      <a:dk1>
        <a:sysClr val="windowText" lastClr="000000"/>
      </a:dk1>
      <a:lt1>
        <a:sysClr val="window" lastClr="FFFFFF"/>
      </a:lt1>
      <a:dk2>
        <a:srgbClr val="44546A"/>
      </a:dk2>
      <a:lt2>
        <a:srgbClr val="E7E6E6"/>
      </a:lt2>
      <a:accent1>
        <a:srgbClr val="FEA219"/>
      </a:accent1>
      <a:accent2>
        <a:srgbClr val="FEA219"/>
      </a:accent2>
      <a:accent3>
        <a:srgbClr val="FEA219"/>
      </a:accent3>
      <a:accent4>
        <a:srgbClr val="FEA219"/>
      </a:accent4>
      <a:accent5>
        <a:srgbClr val="FEA219"/>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2128</Words>
  <Application>Microsoft Office PowerPoint</Application>
  <PresentationFormat>Widescreen</PresentationFormat>
  <Paragraphs>97</Paragraphs>
  <Slides>32</Slides>
  <Notes>4</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32</vt:i4>
      </vt:variant>
    </vt:vector>
  </HeadingPairs>
  <TitlesOfParts>
    <vt:vector size="51" baseType="lpstr">
      <vt:lpstr>Cambria</vt:lpstr>
      <vt:lpstr>#9Slide07 HoneyCream</vt:lpstr>
      <vt:lpstr>等线</vt:lpstr>
      <vt:lpstr>UTM Avo</vt:lpstr>
      <vt:lpstr>思源黑体 CN</vt:lpstr>
      <vt:lpstr>思源黑体 CN Normal</vt:lpstr>
      <vt:lpstr>Calibri</vt:lpstr>
      <vt:lpstr>SVN-Newton</vt:lpstr>
      <vt:lpstr>Vogue-ExtraBold</vt:lpstr>
      <vt:lpstr>HP001 5H Normal</vt:lpstr>
      <vt:lpstr>HP001 4 hàng</vt:lpstr>
      <vt:lpstr>Calibri Light</vt:lpstr>
      <vt:lpstr>Arial</vt:lpstr>
      <vt:lpstr>HP001 4 hang 1 ô ly</vt:lpstr>
      <vt:lpstr>SVN-Ready</vt:lpstr>
      <vt:lpstr>Times New Roman</vt:lpstr>
      <vt:lpstr>庞门正道标题体</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KhHuyen;KHuyen</dc:creator>
  <cp:keywords>MNT;MangnonTeam</cp:keywords>
  <cp:lastModifiedBy>ong si</cp:lastModifiedBy>
  <cp:revision>32</cp:revision>
  <dcterms:created xsi:type="dcterms:W3CDTF">2022-10-21T14:45:52Z</dcterms:created>
  <dcterms:modified xsi:type="dcterms:W3CDTF">2025-12-25T16:56:47Z</dcterms:modified>
</cp:coreProperties>
</file>