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6" r:id="rId6"/>
    <p:sldId id="267" r:id="rId7"/>
    <p:sldId id="263" r:id="rId8"/>
    <p:sldId id="268" r:id="rId9"/>
    <p:sldId id="269" r:id="rId10"/>
    <p:sldId id="271" r:id="rId11"/>
    <p:sldId id="270" r:id="rId12"/>
    <p:sldId id="274" r:id="rId13"/>
    <p:sldId id="264" r:id="rId14"/>
    <p:sldId id="272" r:id="rId15"/>
    <p:sldId id="275" r:id="rId16"/>
    <p:sldId id="273" r:id="rId17"/>
    <p:sldId id="265" r:id="rId18"/>
    <p:sldId id="260" r:id="rId19"/>
    <p:sldId id="26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DFF"/>
    <a:srgbClr val="F3FCFF"/>
    <a:srgbClr val="79412A"/>
    <a:srgbClr val="34BCB2"/>
    <a:srgbClr val="5C8841"/>
    <a:srgbClr val="EFFAE9"/>
    <a:srgbClr val="C84816"/>
    <a:srgbClr val="7ED3F0"/>
    <a:srgbClr val="211A16"/>
    <a:srgbClr val="7ED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5-12-25T15:57:28" v="0" actId="47"/>
      <pc:docMkLst>
        <pc:docMk/>
      </pc:docMkLst>
      <pc:sldChg chg="del">
        <pc:chgData name="ong si" userId="f7666c311d02ea20" providerId="LiveId" clId="{548330D4-90A6-4092-AE3C-8C3C93D766DE}" dt="2025-12-25T15:57:28" v="0" actId="47"/>
        <pc:sldMkLst>
          <pc:docMk/>
          <pc:sldMk cId="2819458297" sldId="318"/>
        </pc:sldMkLst>
      </pc:sldChg>
      <pc:sldMasterChg chg="del delSldLayout">
        <pc:chgData name="ong si" userId="f7666c311d02ea20" providerId="LiveId" clId="{548330D4-90A6-4092-AE3C-8C3C93D766DE}" dt="2025-12-25T15:57:28" v="0" actId="47"/>
        <pc:sldMasterMkLst>
          <pc:docMk/>
          <pc:sldMasterMk cId="1572844126" sldId="2147483662"/>
        </pc:sldMasterMkLst>
        <pc:sldLayoutChg chg="del">
          <pc:chgData name="ong si" userId="f7666c311d02ea20" providerId="LiveId" clId="{548330D4-90A6-4092-AE3C-8C3C93D766DE}" dt="2025-12-25T15:57:28" v="0" actId="47"/>
          <pc:sldLayoutMkLst>
            <pc:docMk/>
            <pc:sldMasterMk cId="1572844126" sldId="2147483662"/>
            <pc:sldLayoutMk cId="1507093955" sldId="2147483663"/>
          </pc:sldLayoutMkLst>
        </pc:sldLayoutChg>
        <pc:sldLayoutChg chg="del">
          <pc:chgData name="ong si" userId="f7666c311d02ea20" providerId="LiveId" clId="{548330D4-90A6-4092-AE3C-8C3C93D766DE}" dt="2025-12-25T15:57:28" v="0" actId="47"/>
          <pc:sldLayoutMkLst>
            <pc:docMk/>
            <pc:sldMasterMk cId="1572844126" sldId="2147483662"/>
            <pc:sldLayoutMk cId="1225258722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C3BF-135C-F633-8F97-386EA8981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0AF05-1BB6-39E0-3332-9C0058050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16CC-1D97-E163-29E8-7DB9E52D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DA69-D0C3-E6E4-90D8-1CD0247A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A87F8-6B75-AB39-941E-8E0B23EE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826C-980C-702A-F812-178A856D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06CCD-A49B-ABEB-4039-8ABB656DB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DDB0D-F95F-260A-819C-8E982808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AF4F3-2C6A-5907-7A30-7DF01E55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045F1-F272-9D6F-A723-8CE55717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8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DF247-585B-FAE3-CC9C-29960A03E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A0F01-A2A2-4DB8-6DD8-D866C27DA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EB4-4D19-335C-7D9F-4C6CD507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A7408-2B8A-3705-23E5-8FA814A8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1069F-1BD1-44D6-4C19-D6098E41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65843" y="562881"/>
            <a:ext cx="10860314" cy="5732236"/>
          </a:xfrm>
          <a:prstGeom prst="roundRect">
            <a:avLst>
              <a:gd name="adj" fmla="val 9577"/>
            </a:avLst>
          </a:prstGeom>
          <a:solidFill>
            <a:schemeClr val="bg1"/>
          </a:solidFill>
          <a:ln w="76200">
            <a:solidFill>
              <a:srgbClr val="79C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755BA2B-74EF-5711-F018-5C942F2735B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1BE39-4B62-946D-8390-94C5EF3EA7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5F4C6-22B5-C5EB-31FB-CD3C4798EB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C40D4-A608-00A6-00AA-F562F21D7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E9E26-02B3-51E6-B40D-3A16E3E37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AFB970-4380-062C-0E1E-E7C2342019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80315-8392-055D-9C75-8A9F455322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9131F-E637-94AB-114B-E497EB5A01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78436-B810-AEF5-EC30-F55540EE1F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60F36B-1CA5-0C1B-D019-411FFE9784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97D5-D0C5-AF1F-30B4-D6A23584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655CA-FE72-AF72-4510-BBB4CDEDB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B24D8-303A-67A7-73BB-F1A2D91E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9D0C9-0F6F-AFEF-DFDC-682751E2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3B13-2999-6D10-B6FE-6BCC30B9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4186-005D-EB04-BEED-3C40D419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6727C-3E11-B05A-5E62-BC8F5A9F3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13BD-873F-A836-8D4A-E1BCE0ED9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79F3B-F288-895B-EBCD-0B0BC6B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C2103-F8B2-6709-F6D8-11B55B6F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6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D5FC-EF2B-D8DD-C431-DD082D53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002FA-4591-7B2D-708E-6D2E486C4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825E2-73E5-2B6E-F5B4-9920FC328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11F78-52AA-00FF-BA82-494462FE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7BA6C-D17F-F1E0-21F1-30DAB398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D3CDB-18A6-882F-233E-1572FA51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9C93-4AEE-CB2C-1120-2C1439C1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86B6C-6144-3B46-6073-4813D3000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30BB1-275A-CF43-A765-26F525A0B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B4D4A-A02E-009F-8211-D0B779887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241B7-DDA5-D26B-5295-210A03DB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80209-266B-4248-7F78-5656E0CB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40182-8A7A-90E9-3EA0-CCA97BA8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ED9AC-AA93-B7E3-9886-C6B54B04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4037-DF51-2D60-A266-92A48D19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0438-C611-4E9D-5700-6E8963A4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A3BFD-EB68-8E0C-6427-B1D55300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673E6-BCA1-7B6D-D961-D23664EC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40688-E0EF-5BA3-BDF6-5938D8EB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5E2C1-8F0D-DF31-4917-1E782889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B3EC8-3E72-CBC4-7FDD-93F4F116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6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B2AF-3B4B-13AE-FE24-586A69DD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9733-492C-BAF6-4739-0BC2E839F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DEA19-F0DC-0FB4-B87D-35E283653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C2185-EC65-FFBE-AD2A-3CC8011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15152-A495-2BD4-AB57-653B3D87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AC800-61A6-507A-27F3-9DEB65D2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F03D4-5C8A-BC3A-46DB-503923A8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3BA9D-3A63-7824-2B58-C1EC51DAB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52F22-1C74-6B3C-0469-7FB1E82D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EC488-DDFC-ECB5-F643-D36A7406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56AB4-1512-7BEA-BE5C-3B336CC1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767C8-1232-78D4-36E5-C1A6648D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52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9CDC9-98C6-CDFC-B911-6B6BB1E5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6692-BAB9-7D76-DC75-D0CDFA32E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63D3A-88D8-88D0-E52E-CE683B4E1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38521-C227-46FE-9366-83A3D9DF3B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7645-0133-200C-35ED-4614EA8CB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6C3-2C3B-A778-3ACE-7B69745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CB44-61BB-4617-B877-9C824AC259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D8D9AD-B467-9C0C-13C2-F53053D951B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8B081-4121-F988-FC48-3F57CD4D01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CCDDE-46A3-1E9C-FE64-D574CD8BCE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97327-AB12-9D32-087B-45AEE41846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E2651-3268-68C0-0814-20D438BDFC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AB3EAA-4992-6F1C-FFA2-9D932B5B67F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7A122F-853C-1F17-0131-F9DED10036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ED9D2-5103-D4AC-A404-D17FEAB253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CA8031-8910-6114-1138-F5FB900EE6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F6C0A-FC01-C405-5ADF-66B1D9A9C36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93D5269-42CD-5BEA-F1A9-C1961A596FC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74B8E-13A3-82D9-1AB5-5DA3AB9ECE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150DDA-9094-90A5-4B34-122FDB2F4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10D5F-C4A3-3A52-9339-C1C9A71698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CD1BF-C42A-9752-DEE0-F8192293D4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2CC50F-AB46-ECF0-DA5D-EA221196670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43D732-7A5B-C639-AE12-8E3E94CCCD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495B4-5D40-7558-4EBD-4C0BB31679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6E3138-4700-1588-3D56-4274ED2DC5C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C6CF6-C6B9-7AF6-5A70-964D6FC030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片 11" descr="588ku_d86e2212d3e726cc7abb62f88b3a8de2_12503752">
            <a:extLst>
              <a:ext uri="{FF2B5EF4-FFF2-40B4-BE49-F238E27FC236}">
                <a16:creationId xmlns:a16="http://schemas.microsoft.com/office/drawing/2014/main" id="{C9B5CF82-A7F7-EB70-FF25-36E82FAB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26223" r="12879" b="20562"/>
          <a:stretch>
            <a:fillRect/>
          </a:stretch>
        </p:blipFill>
        <p:spPr>
          <a:xfrm>
            <a:off x="-83204" y="-1"/>
            <a:ext cx="7673238" cy="4876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92D3A5-A078-82B1-2A81-A810CB940550}"/>
              </a:ext>
            </a:extLst>
          </p:cNvPr>
          <p:cNvGrpSpPr/>
          <p:nvPr/>
        </p:nvGrpSpPr>
        <p:grpSpPr>
          <a:xfrm>
            <a:off x="6263327" y="1297579"/>
            <a:ext cx="718799" cy="1463133"/>
            <a:chOff x="4632309" y="229806"/>
            <a:chExt cx="718799" cy="1463133"/>
          </a:xfrm>
        </p:grpSpPr>
        <p:pic>
          <p:nvPicPr>
            <p:cNvPr id="14" name="图片 101">
              <a:extLst>
                <a:ext uri="{FF2B5EF4-FFF2-40B4-BE49-F238E27FC236}">
                  <a16:creationId xmlns:a16="http://schemas.microsoft.com/office/drawing/2014/main" id="{8DDEB543-6B3C-9031-AD12-CD309A09B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5" name="图片 102">
              <a:extLst>
                <a:ext uri="{FF2B5EF4-FFF2-40B4-BE49-F238E27FC236}">
                  <a16:creationId xmlns:a16="http://schemas.microsoft.com/office/drawing/2014/main" id="{135110F5-B29B-BE25-CBAB-787059B87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6" name="图片 104">
            <a:extLst>
              <a:ext uri="{FF2B5EF4-FFF2-40B4-BE49-F238E27FC236}">
                <a16:creationId xmlns:a16="http://schemas.microsoft.com/office/drawing/2014/main" id="{42DDA6A8-A3C2-B077-2CBA-280C7FF16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3" y="-372108"/>
            <a:ext cx="2898406" cy="2898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FDCA2-6B56-E53C-8B7B-72A45B03E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469" y="845506"/>
            <a:ext cx="5102794" cy="79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7A1C85-B274-C2F6-9535-D1F77A519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63" y="1594912"/>
            <a:ext cx="7193903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93C883-F1EC-F4E1-0943-562EB1E7A817}"/>
              </a:ext>
            </a:extLst>
          </p:cNvPr>
          <p:cNvGrpSpPr/>
          <p:nvPr/>
        </p:nvGrpSpPr>
        <p:grpSpPr>
          <a:xfrm>
            <a:off x="980902" y="1679171"/>
            <a:ext cx="4971011" cy="4416946"/>
            <a:chOff x="980902" y="1679171"/>
            <a:chExt cx="4971011" cy="44169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9FDFFC-38F7-8431-3BC7-D594822774A6}"/>
                </a:ext>
              </a:extLst>
            </p:cNvPr>
            <p:cNvSpPr/>
            <p:nvPr/>
          </p:nvSpPr>
          <p:spPr>
            <a:xfrm>
              <a:off x="980902" y="1679171"/>
              <a:ext cx="4971011" cy="4416946"/>
            </a:xfrm>
            <a:prstGeom prst="roundRect">
              <a:avLst/>
            </a:prstGeom>
            <a:solidFill>
              <a:srgbClr val="EFFAE9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0396DE-F3F4-AA96-5A5B-3F77A9BE0A03}"/>
                </a:ext>
              </a:extLst>
            </p:cNvPr>
            <p:cNvSpPr txBox="1"/>
            <p:nvPr/>
          </p:nvSpPr>
          <p:spPr>
            <a:xfrm>
              <a:off x="1183525" y="1863508"/>
              <a:ext cx="4565764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 Các phương án sắp xếp đồ đạc đúng chỗ: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Phân loại đồ đạc theo công dụng: quần, áo, tất, phụ kiện, giày,....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Loại bỏ những đồ vật không còn sử dụng.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Quy định  khu vực nhất định cho từng nhóm đồ đạc.</a:t>
              </a:r>
            </a:p>
            <a:p>
              <a:pPr algn="just"/>
              <a:r>
                <a:rPr lang="vi-VN" sz="24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Sử dụng những vận dụng như tủ, kệ, giỏ,... để xếp gọn đồ đạc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B936EE-E7F0-D815-83C5-39ED4F982EF4}"/>
              </a:ext>
            </a:extLst>
          </p:cNvPr>
          <p:cNvGrpSpPr/>
          <p:nvPr/>
        </p:nvGrpSpPr>
        <p:grpSpPr>
          <a:xfrm>
            <a:off x="6240089" y="1603003"/>
            <a:ext cx="4971011" cy="4485789"/>
            <a:chOff x="980902" y="1679171"/>
            <a:chExt cx="4971011" cy="448578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73CDE1-D404-0EAD-00B4-9284001116D8}"/>
                </a:ext>
              </a:extLst>
            </p:cNvPr>
            <p:cNvSpPr/>
            <p:nvPr/>
          </p:nvSpPr>
          <p:spPr>
            <a:xfrm>
              <a:off x="980902" y="1679171"/>
              <a:ext cx="4971011" cy="44169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F9E73C-572F-D211-4D7B-41842426A91D}"/>
                </a:ext>
              </a:extLst>
            </p:cNvPr>
            <p:cNvSpPr txBox="1"/>
            <p:nvPr/>
          </p:nvSpPr>
          <p:spPr>
            <a:xfrm>
              <a:off x="1183525" y="1763755"/>
              <a:ext cx="4565764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 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vật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giúp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sống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ngăn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nắp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kệ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sách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báo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Tủ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quần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chăn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gối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Hộp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giấy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đựng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giày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giấy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ít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,...</a:t>
              </a: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Giỏ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Túi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2800" b="0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Lọ</a:t>
              </a:r>
              <a:endParaRPr lang="en-US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A5ABD1-18D8-DDCA-16B9-88EB0C7A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9" y="704265"/>
            <a:ext cx="721219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BFCF15-9B6A-9185-4EB0-D9F7CFE90D02}"/>
              </a:ext>
            </a:extLst>
          </p:cNvPr>
          <p:cNvGrpSpPr/>
          <p:nvPr/>
        </p:nvGrpSpPr>
        <p:grpSpPr>
          <a:xfrm>
            <a:off x="1906621" y="2104829"/>
            <a:ext cx="8080845" cy="3433606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6677C51A-3ABB-9D13-ACBD-F4984E109096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30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39FFD36F-3DC8-88B1-DADF-58769C756997}"/>
                  </a:ext>
                </a:extLst>
              </p:cNvPr>
              <p:cNvSpPr/>
              <p:nvPr/>
            </p:nvSpPr>
            <p:spPr>
              <a:xfrm>
                <a:off x="-7927330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34BCB2"/>
                  </a:gs>
                  <a:gs pos="38500">
                    <a:srgbClr val="FFCE45"/>
                  </a:gs>
                  <a:gs pos="17000">
                    <a:srgbClr val="34BCB2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52E289ED-260B-7B0A-FD9A-9A3872EB0D36}"/>
                  </a:ext>
                </a:extLst>
              </p:cNvPr>
              <p:cNvSpPr/>
              <p:nvPr/>
            </p:nvSpPr>
            <p:spPr>
              <a:xfrm>
                <a:off x="-7496758" y="-4618883"/>
                <a:ext cx="9233127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8CB674C0-674B-A053-8A94-7887750CE57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A0FF7-A771-2DE0-D849-D258AE09780D}"/>
                </a:ext>
              </a:extLst>
            </p:cNvPr>
            <p:cNvSpPr txBox="1"/>
            <p:nvPr/>
          </p:nvSpPr>
          <p:spPr>
            <a:xfrm>
              <a:off x="2543508" y="2782263"/>
              <a:ext cx="7106865" cy="23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luôn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sạch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lâu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dễ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dung.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41CB1-00D6-23D2-1F6E-DC56FE04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94" y="446588"/>
            <a:ext cx="563319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85E5FE-D051-CDFA-1BF6-6371EEBE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14" y="1373690"/>
            <a:ext cx="9937341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A7785-22E4-D252-FE27-0968AC3CE149}"/>
              </a:ext>
            </a:extLst>
          </p:cNvPr>
          <p:cNvSpPr txBox="1"/>
          <p:nvPr/>
        </p:nvSpPr>
        <p:spPr>
          <a:xfrm>
            <a:off x="1407622" y="745713"/>
            <a:ext cx="903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lớp</a:t>
            </a:r>
            <a:endParaRPr lang="en-US" sz="3600" b="1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4286F-371F-D8D7-F964-F7CF28AB6862}"/>
              </a:ext>
            </a:extLst>
          </p:cNvPr>
          <p:cNvSpPr txBox="1"/>
          <p:nvPr/>
        </p:nvSpPr>
        <p:spPr>
          <a:xfrm>
            <a:off x="903316" y="1946042"/>
            <a:ext cx="430045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- Sắp xếp lại sách vở, quần áo, mũ,... của em ở lớp.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</a:rPr>
              <a:t>- Sắp xếp các đồ dùng chung của lớp.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</a:rPr>
              <a:t>- Chia sẻ cảm xúc sau khi sắp xếp đồ dùng gọn gàng, ngăn nắp.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2F80C-3BC8-CF0F-C44D-F6E243A19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0" t="28376" r="11546" b="39151"/>
          <a:stretch/>
        </p:blipFill>
        <p:spPr>
          <a:xfrm>
            <a:off x="5264593" y="1946042"/>
            <a:ext cx="6024091" cy="36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6FB266-F3BB-637A-80E0-0B4CBD239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0" t="28376" r="11546" b="39151"/>
          <a:stretch/>
        </p:blipFill>
        <p:spPr>
          <a:xfrm>
            <a:off x="2360814" y="1675846"/>
            <a:ext cx="7151717" cy="4360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8C595-4545-475C-6412-6229FA3A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76" y="604291"/>
            <a:ext cx="10705504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E8237C-9A96-126C-1978-E55CD5557B46}"/>
              </a:ext>
            </a:extLst>
          </p:cNvPr>
          <p:cNvSpPr txBox="1"/>
          <p:nvPr/>
        </p:nvSpPr>
        <p:spPr>
          <a:xfrm>
            <a:off x="720436" y="2283361"/>
            <a:ext cx="36520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B45D1-E973-437F-4779-9877D579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49" y="2283361"/>
            <a:ext cx="7085611" cy="3715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B0164-F4D0-0B71-FF65-E7181182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78" y="635679"/>
            <a:ext cx="869974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10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C144-840F-6342-3297-C72B844A4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5" y="1186863"/>
            <a:ext cx="993734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1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B87FBD-9421-4A5F-9439-36BD4495C4C2}"/>
              </a:ext>
            </a:extLst>
          </p:cNvPr>
          <p:cNvGrpSpPr/>
          <p:nvPr/>
        </p:nvGrpSpPr>
        <p:grpSpPr>
          <a:xfrm>
            <a:off x="1106969" y="818976"/>
            <a:ext cx="7704522" cy="825319"/>
            <a:chOff x="2432953" y="1250590"/>
            <a:chExt cx="5531370" cy="82531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C9289F9-3E35-4F1A-BA3C-23D298EA5DAD}"/>
                </a:ext>
              </a:extLst>
            </p:cNvPr>
            <p:cNvSpPr txBox="1"/>
            <p:nvPr/>
          </p:nvSpPr>
          <p:spPr>
            <a:xfrm flipH="1">
              <a:off x="3218233" y="1250590"/>
              <a:ext cx="47435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EB9EA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CAM KẾT HÀNH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EB9EA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ĐỘNG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EB9EA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5503FAF-9719-4E29-AB03-1C7E61DF39FA}"/>
                </a:ext>
              </a:extLst>
            </p:cNvPr>
            <p:cNvGrpSpPr/>
            <p:nvPr/>
          </p:nvGrpSpPr>
          <p:grpSpPr>
            <a:xfrm>
              <a:off x="2432953" y="1579103"/>
              <a:ext cx="5531370" cy="496806"/>
              <a:chOff x="2453503" y="5381090"/>
              <a:chExt cx="6965448" cy="503056"/>
            </a:xfrm>
          </p:grpSpPr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26789F85-974E-4E12-888F-A944DF16DC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solidFill>
                  <a:schemeClr val="accent1">
                    <a:lumMod val="10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0" name="任意多边形 98">
                <a:extLst>
                  <a:ext uri="{FF2B5EF4-FFF2-40B4-BE49-F238E27FC236}">
                    <a16:creationId xmlns:a16="http://schemas.microsoft.com/office/drawing/2014/main" id="{056A6A52-EE18-48DC-AA77-6174F03BA2EF}"/>
                  </a:ext>
                </a:extLst>
              </p:cNvPr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10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1" name="任意多边形 99">
                <a:extLst>
                  <a:ext uri="{FF2B5EF4-FFF2-40B4-BE49-F238E27FC236}">
                    <a16:creationId xmlns:a16="http://schemas.microsoft.com/office/drawing/2014/main" id="{E8B24156-411C-493C-AA3A-D4E377E915E1}"/>
                  </a:ext>
                </a:extLst>
              </p:cNvPr>
              <p:cNvSpPr/>
              <p:nvPr/>
            </p:nvSpPr>
            <p:spPr>
              <a:xfrm>
                <a:off x="2453503" y="5467647"/>
                <a:ext cx="988875" cy="416499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-1" fmla="*/ 754492 w 754492"/>
                  <a:gd name="connsiteY0-2" fmla="*/ 358346 h 392510"/>
                  <a:gd name="connsiteX1-3" fmla="*/ 730 w 754492"/>
                  <a:gd name="connsiteY1-4" fmla="*/ 358346 h 392510"/>
                  <a:gd name="connsiteX2-5" fmla="*/ 618568 w 754492"/>
                  <a:gd name="connsiteY2-6" fmla="*/ 0 h 392510"/>
                  <a:gd name="connsiteX0-7" fmla="*/ 1458409 w 1458409"/>
                  <a:gd name="connsiteY0-8" fmla="*/ 358346 h 379568"/>
                  <a:gd name="connsiteX1-9" fmla="*/ 312 w 1458409"/>
                  <a:gd name="connsiteY1-10" fmla="*/ 333633 h 379568"/>
                  <a:gd name="connsiteX2-11" fmla="*/ 1322485 w 1458409"/>
                  <a:gd name="connsiteY2-12" fmla="*/ 0 h 379568"/>
                  <a:gd name="connsiteX0-13" fmla="*/ 1483885 w 1483885"/>
                  <a:gd name="connsiteY0-14" fmla="*/ 457200 h 484234"/>
                  <a:gd name="connsiteX1-15" fmla="*/ 25788 w 1483885"/>
                  <a:gd name="connsiteY1-16" fmla="*/ 432487 h 484234"/>
                  <a:gd name="connsiteX2-17" fmla="*/ 569485 w 1483885"/>
                  <a:gd name="connsiteY2-18" fmla="*/ 0 h 484234"/>
                  <a:gd name="connsiteX0-19" fmla="*/ 1475175 w 1475175"/>
                  <a:gd name="connsiteY0-20" fmla="*/ 469557 h 497359"/>
                  <a:gd name="connsiteX1-21" fmla="*/ 17078 w 1475175"/>
                  <a:gd name="connsiteY1-22" fmla="*/ 444844 h 497359"/>
                  <a:gd name="connsiteX2-23" fmla="*/ 684342 w 1475175"/>
                  <a:gd name="connsiteY2-24" fmla="*/ 0 h 497359"/>
                  <a:gd name="connsiteX0-25" fmla="*/ 1482176 w 1482176"/>
                  <a:gd name="connsiteY0-26" fmla="*/ 469557 h 497359"/>
                  <a:gd name="connsiteX1-27" fmla="*/ 24079 w 1482176"/>
                  <a:gd name="connsiteY1-28" fmla="*/ 444844 h 497359"/>
                  <a:gd name="connsiteX2-29" fmla="*/ 691343 w 1482176"/>
                  <a:gd name="connsiteY2-30" fmla="*/ 0 h 497359"/>
                  <a:gd name="connsiteX0-31" fmla="*/ 1496003 w 1496003"/>
                  <a:gd name="connsiteY0-32" fmla="*/ 383060 h 405670"/>
                  <a:gd name="connsiteX1-33" fmla="*/ 37906 w 1496003"/>
                  <a:gd name="connsiteY1-34" fmla="*/ 358347 h 405670"/>
                  <a:gd name="connsiteX2-35" fmla="*/ 581603 w 1496003"/>
                  <a:gd name="connsiteY2-36" fmla="*/ 0 h 405670"/>
                  <a:gd name="connsiteX0-37" fmla="*/ 1498863 w 1498863"/>
                  <a:gd name="connsiteY0-38" fmla="*/ 383060 h 405670"/>
                  <a:gd name="connsiteX1-39" fmla="*/ 40766 w 1498863"/>
                  <a:gd name="connsiteY1-40" fmla="*/ 358347 h 405670"/>
                  <a:gd name="connsiteX2-41" fmla="*/ 584463 w 1498863"/>
                  <a:gd name="connsiteY2-42" fmla="*/ 0 h 405670"/>
                  <a:gd name="connsiteX0-43" fmla="*/ 1473706 w 1473706"/>
                  <a:gd name="connsiteY0-44" fmla="*/ 383060 h 440354"/>
                  <a:gd name="connsiteX1-45" fmla="*/ 15609 w 1473706"/>
                  <a:gd name="connsiteY1-46" fmla="*/ 358347 h 440354"/>
                  <a:gd name="connsiteX2-47" fmla="*/ 559306 w 1473706"/>
                  <a:gd name="connsiteY2-48" fmla="*/ 0 h 440354"/>
                  <a:gd name="connsiteX0-49" fmla="*/ 1682620 w 1682620"/>
                  <a:gd name="connsiteY0-50" fmla="*/ 383060 h 405670"/>
                  <a:gd name="connsiteX1-51" fmla="*/ 51528 w 1682620"/>
                  <a:gd name="connsiteY1-52" fmla="*/ 358347 h 405670"/>
                  <a:gd name="connsiteX2-53" fmla="*/ 595225 w 1682620"/>
                  <a:gd name="connsiteY2-54" fmla="*/ 0 h 405670"/>
                  <a:gd name="connsiteX0-55" fmla="*/ 1653020 w 1653020"/>
                  <a:gd name="connsiteY0-56" fmla="*/ 320540 h 339742"/>
                  <a:gd name="connsiteX1-57" fmla="*/ 21928 w 1653020"/>
                  <a:gd name="connsiteY1-58" fmla="*/ 295827 h 339742"/>
                  <a:gd name="connsiteX2-59" fmla="*/ 825980 w 1653020"/>
                  <a:gd name="connsiteY2-60" fmla="*/ 0 h 339742"/>
                  <a:gd name="connsiteX0-61" fmla="*/ 1717144 w 1717144"/>
                  <a:gd name="connsiteY0-62" fmla="*/ 381397 h 403200"/>
                  <a:gd name="connsiteX1-63" fmla="*/ 86052 w 1717144"/>
                  <a:gd name="connsiteY1-64" fmla="*/ 356684 h 403200"/>
                  <a:gd name="connsiteX2-65" fmla="*/ 296123 w 1717144"/>
                  <a:gd name="connsiteY2-66" fmla="*/ 12588 h 403200"/>
                  <a:gd name="connsiteX3-67" fmla="*/ 890104 w 1717144"/>
                  <a:gd name="connsiteY3-68" fmla="*/ 60857 h 403200"/>
                  <a:gd name="connsiteX0-69" fmla="*/ 1717144 w 1717144"/>
                  <a:gd name="connsiteY0-70" fmla="*/ 376649 h 398452"/>
                  <a:gd name="connsiteX1-71" fmla="*/ 86052 w 1717144"/>
                  <a:gd name="connsiteY1-72" fmla="*/ 351936 h 398452"/>
                  <a:gd name="connsiteX2-73" fmla="*/ 296123 w 1717144"/>
                  <a:gd name="connsiteY2-74" fmla="*/ 7840 h 398452"/>
                  <a:gd name="connsiteX3-75" fmla="*/ 651445 w 1717144"/>
                  <a:gd name="connsiteY3-76" fmla="*/ 143636 h 398452"/>
                  <a:gd name="connsiteX0-77" fmla="*/ 1717144 w 1717144"/>
                  <a:gd name="connsiteY0-78" fmla="*/ 384043 h 405846"/>
                  <a:gd name="connsiteX1-79" fmla="*/ 86052 w 1717144"/>
                  <a:gd name="connsiteY1-80" fmla="*/ 359330 h 405846"/>
                  <a:gd name="connsiteX2-81" fmla="*/ 296123 w 1717144"/>
                  <a:gd name="connsiteY2-82" fmla="*/ 15234 h 405846"/>
                  <a:gd name="connsiteX3-83" fmla="*/ 1237241 w 1717144"/>
                  <a:gd name="connsiteY3-84" fmla="*/ 38495 h 405846"/>
                  <a:gd name="connsiteX0-85" fmla="*/ 1717144 w 1717144"/>
                  <a:gd name="connsiteY0-86" fmla="*/ 377444 h 399247"/>
                  <a:gd name="connsiteX1-87" fmla="*/ 86052 w 1717144"/>
                  <a:gd name="connsiteY1-88" fmla="*/ 352731 h 399247"/>
                  <a:gd name="connsiteX2-89" fmla="*/ 296123 w 1717144"/>
                  <a:gd name="connsiteY2-90" fmla="*/ 8635 h 399247"/>
                  <a:gd name="connsiteX3-91" fmla="*/ 1237241 w 1717144"/>
                  <a:gd name="connsiteY3-92" fmla="*/ 31896 h 399247"/>
                  <a:gd name="connsiteX0-93" fmla="*/ 1717144 w 1717144"/>
                  <a:gd name="connsiteY0-94" fmla="*/ 416694 h 438497"/>
                  <a:gd name="connsiteX1-95" fmla="*/ 86052 w 1717144"/>
                  <a:gd name="connsiteY1-96" fmla="*/ 391981 h 438497"/>
                  <a:gd name="connsiteX2-97" fmla="*/ 296123 w 1717144"/>
                  <a:gd name="connsiteY2-98" fmla="*/ 47885 h 438497"/>
                  <a:gd name="connsiteX3-99" fmla="*/ 1237241 w 1717144"/>
                  <a:gd name="connsiteY3-100" fmla="*/ 71146 h 438497"/>
                  <a:gd name="connsiteX0-101" fmla="*/ 1717144 w 1717144"/>
                  <a:gd name="connsiteY0-102" fmla="*/ 385519 h 407322"/>
                  <a:gd name="connsiteX1-103" fmla="*/ 86052 w 1717144"/>
                  <a:gd name="connsiteY1-104" fmla="*/ 360806 h 407322"/>
                  <a:gd name="connsiteX2-105" fmla="*/ 296123 w 1717144"/>
                  <a:gd name="connsiteY2-106" fmla="*/ 16710 h 407322"/>
                  <a:gd name="connsiteX3-107" fmla="*/ 751724 w 1717144"/>
                  <a:gd name="connsiteY3-108" fmla="*/ 141722 h 407322"/>
                  <a:gd name="connsiteX0-109" fmla="*/ 1717144 w 1717144"/>
                  <a:gd name="connsiteY0-110" fmla="*/ 385132 h 406935"/>
                  <a:gd name="connsiteX1-111" fmla="*/ 86052 w 1717144"/>
                  <a:gd name="connsiteY1-112" fmla="*/ 360419 h 406935"/>
                  <a:gd name="connsiteX2-113" fmla="*/ 296123 w 1717144"/>
                  <a:gd name="connsiteY2-114" fmla="*/ 16323 h 406935"/>
                  <a:gd name="connsiteX3-115" fmla="*/ 751724 w 1717144"/>
                  <a:gd name="connsiteY3-116" fmla="*/ 141335 h 406935"/>
                  <a:gd name="connsiteX0-117" fmla="*/ 1717144 w 1717144"/>
                  <a:gd name="connsiteY0-118" fmla="*/ 402465 h 424268"/>
                  <a:gd name="connsiteX1-119" fmla="*/ 86052 w 1717144"/>
                  <a:gd name="connsiteY1-120" fmla="*/ 377752 h 424268"/>
                  <a:gd name="connsiteX2-121" fmla="*/ 296123 w 1717144"/>
                  <a:gd name="connsiteY2-122" fmla="*/ 33656 h 424268"/>
                  <a:gd name="connsiteX3-123" fmla="*/ 751724 w 1717144"/>
                  <a:gd name="connsiteY3-124" fmla="*/ 158668 h 424268"/>
                  <a:gd name="connsiteX0-125" fmla="*/ 1703068 w 1703068"/>
                  <a:gd name="connsiteY0-126" fmla="*/ 402465 h 433569"/>
                  <a:gd name="connsiteX1-127" fmla="*/ 71976 w 1703068"/>
                  <a:gd name="connsiteY1-128" fmla="*/ 377752 h 433569"/>
                  <a:gd name="connsiteX2-129" fmla="*/ 282047 w 1703068"/>
                  <a:gd name="connsiteY2-130" fmla="*/ 33656 h 433569"/>
                  <a:gd name="connsiteX3-131" fmla="*/ 737648 w 1703068"/>
                  <a:gd name="connsiteY3-132" fmla="*/ 158668 h 433569"/>
                  <a:gd name="connsiteX0-133" fmla="*/ 1703068 w 1703068"/>
                  <a:gd name="connsiteY0-134" fmla="*/ 402465 h 433569"/>
                  <a:gd name="connsiteX1-135" fmla="*/ 71976 w 1703068"/>
                  <a:gd name="connsiteY1-136" fmla="*/ 377752 h 433569"/>
                  <a:gd name="connsiteX2-137" fmla="*/ 282047 w 1703068"/>
                  <a:gd name="connsiteY2-138" fmla="*/ 33656 h 433569"/>
                  <a:gd name="connsiteX3-139" fmla="*/ 737648 w 1703068"/>
                  <a:gd name="connsiteY3-140" fmla="*/ 158668 h 433569"/>
                  <a:gd name="connsiteX0-141" fmla="*/ 1736283 w 1736283"/>
                  <a:gd name="connsiteY0-142" fmla="*/ 399831 h 421458"/>
                  <a:gd name="connsiteX1-143" fmla="*/ 105191 w 1736283"/>
                  <a:gd name="connsiteY1-144" fmla="*/ 375118 h 421458"/>
                  <a:gd name="connsiteX2-145" fmla="*/ 243539 w 1736283"/>
                  <a:gd name="connsiteY2-146" fmla="*/ 34201 h 421458"/>
                  <a:gd name="connsiteX3-147" fmla="*/ 770863 w 1736283"/>
                  <a:gd name="connsiteY3-148" fmla="*/ 156034 h 421458"/>
                </a:gdLst>
                <a:ahLst/>
                <a:cxnLst>
                  <a:cxn ang="0">
                    <a:pos x="connsiteX0-141" y="connsiteY0-142"/>
                  </a:cxn>
                  <a:cxn ang="0">
                    <a:pos x="connsiteX1-143" y="connsiteY1-144"/>
                  </a:cxn>
                  <a:cxn ang="0">
                    <a:pos x="connsiteX2-145" y="connsiteY2-146"/>
                  </a:cxn>
                  <a:cxn ang="0">
                    <a:pos x="connsiteX3-147" y="connsiteY3-148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10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965A73-321E-F715-8DC2-D3CA4115EDFF}"/>
              </a:ext>
            </a:extLst>
          </p:cNvPr>
          <p:cNvGrpSpPr/>
          <p:nvPr/>
        </p:nvGrpSpPr>
        <p:grpSpPr>
          <a:xfrm>
            <a:off x="1457498" y="1960165"/>
            <a:ext cx="9581804" cy="3750346"/>
            <a:chOff x="1457498" y="1960165"/>
            <a:chExt cx="9581804" cy="375034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918177-E108-2884-36DD-EDAF5E6C4F35}"/>
                </a:ext>
              </a:extLst>
            </p:cNvPr>
            <p:cNvSpPr/>
            <p:nvPr/>
          </p:nvSpPr>
          <p:spPr>
            <a:xfrm>
              <a:off x="1457498" y="1960165"/>
              <a:ext cx="9581804" cy="3750346"/>
            </a:xfrm>
            <a:prstGeom prst="roundRect">
              <a:avLst/>
            </a:prstGeom>
            <a:solidFill>
              <a:srgbClr val="F3FCFF"/>
            </a:solidFill>
            <a:ln w="38100">
              <a:solidFill>
                <a:srgbClr val="85DD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D927BB-70C9-0A8C-78DA-83DEC0BCA85D}"/>
                </a:ext>
              </a:extLst>
            </p:cNvPr>
            <p:cNvSpPr txBox="1"/>
            <p:nvPr/>
          </p:nvSpPr>
          <p:spPr>
            <a:xfrm>
              <a:off x="1653869" y="1982465"/>
              <a:ext cx="905292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Quan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ngăn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nắp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+ Treo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áo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+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dép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tủ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giày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65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片 11" descr="588ku_d86e2212d3e726cc7abb62f88b3a8de2_12503752">
            <a:extLst>
              <a:ext uri="{FF2B5EF4-FFF2-40B4-BE49-F238E27FC236}">
                <a16:creationId xmlns:a16="http://schemas.microsoft.com/office/drawing/2014/main" id="{C9B5CF82-A7F7-EB70-FF25-36E82FAB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t="26223" r="12879" b="20562"/>
          <a:stretch>
            <a:fillRect/>
          </a:stretch>
        </p:blipFill>
        <p:spPr>
          <a:xfrm>
            <a:off x="-83204" y="-1"/>
            <a:ext cx="7673238" cy="4876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92D3A5-A078-82B1-2A81-A810CB940550}"/>
              </a:ext>
            </a:extLst>
          </p:cNvPr>
          <p:cNvGrpSpPr/>
          <p:nvPr/>
        </p:nvGrpSpPr>
        <p:grpSpPr>
          <a:xfrm>
            <a:off x="6594277" y="754704"/>
            <a:ext cx="718799" cy="1463133"/>
            <a:chOff x="4632309" y="229806"/>
            <a:chExt cx="718799" cy="1463133"/>
          </a:xfrm>
        </p:grpSpPr>
        <p:pic>
          <p:nvPicPr>
            <p:cNvPr id="14" name="图片 101">
              <a:extLst>
                <a:ext uri="{FF2B5EF4-FFF2-40B4-BE49-F238E27FC236}">
                  <a16:creationId xmlns:a16="http://schemas.microsoft.com/office/drawing/2014/main" id="{8DDEB543-6B3C-9031-AD12-CD309A09B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5" name="图片 102">
              <a:extLst>
                <a:ext uri="{FF2B5EF4-FFF2-40B4-BE49-F238E27FC236}">
                  <a16:creationId xmlns:a16="http://schemas.microsoft.com/office/drawing/2014/main" id="{135110F5-B29B-BE25-CBAB-787059B87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6" name="图片 104">
            <a:extLst>
              <a:ext uri="{FF2B5EF4-FFF2-40B4-BE49-F238E27FC236}">
                <a16:creationId xmlns:a16="http://schemas.microsoft.com/office/drawing/2014/main" id="{42DDA6A8-A3C2-B077-2CBA-280C7FF16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3" y="-372108"/>
            <a:ext cx="2898406" cy="2898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64A1A-0C18-611B-AF15-AB9326486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960" y="893705"/>
            <a:ext cx="5102794" cy="79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CFA825-9818-ECF0-B090-C21230B63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31" y="1881053"/>
            <a:ext cx="719390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1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CCF87F-E47A-CB82-4218-DC28AC2BC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69" y="1216217"/>
            <a:ext cx="9925148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E6BE9C-4086-4DB3-B861-CD75FDA20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56" y="3011941"/>
            <a:ext cx="4118234" cy="4118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55475-5B6B-5F7E-B154-D22077B00AC7}"/>
              </a:ext>
            </a:extLst>
          </p:cNvPr>
          <p:cNvSpPr txBox="1"/>
          <p:nvPr/>
        </p:nvSpPr>
        <p:spPr>
          <a:xfrm>
            <a:off x="980901" y="684337"/>
            <a:ext cx="2859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Trò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2B66B-43EF-2384-17F5-00E8453DE826}"/>
              </a:ext>
            </a:extLst>
          </p:cNvPr>
          <p:cNvSpPr txBox="1"/>
          <p:nvPr/>
        </p:nvSpPr>
        <p:spPr>
          <a:xfrm>
            <a:off x="1813320" y="2459504"/>
            <a:ext cx="88435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thử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vật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lượt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từng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giới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thiệu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C8841"/>
                </a:solidFill>
                <a:latin typeface="Cambria" panose="02040503050406030204" pitchFamily="18" charset="0"/>
              </a:rPr>
              <a:t>mình</a:t>
            </a:r>
            <a:endParaRPr lang="en-US" sz="4000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BD6D2-AF63-10FC-C30C-AE8BC72E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369" y="1069057"/>
            <a:ext cx="719390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79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A55475-5B6B-5F7E-B154-D22077B00AC7}"/>
              </a:ext>
            </a:extLst>
          </p:cNvPr>
          <p:cNvSpPr txBox="1"/>
          <p:nvPr/>
        </p:nvSpPr>
        <p:spPr>
          <a:xfrm>
            <a:off x="980901" y="684337"/>
            <a:ext cx="2859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Trò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84816"/>
                </a:solidFill>
                <a:latin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C84816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218226-457C-22FF-0E4C-FA880E15F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83" y="2762863"/>
            <a:ext cx="1612669" cy="3417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0C0DE-A145-0182-8041-8970A971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0" y="2871212"/>
            <a:ext cx="1539695" cy="34170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2F64F-8460-2EFD-09AC-A7182FB2CAE4}"/>
              </a:ext>
            </a:extLst>
          </p:cNvPr>
          <p:cNvGrpSpPr/>
          <p:nvPr/>
        </p:nvGrpSpPr>
        <p:grpSpPr>
          <a:xfrm>
            <a:off x="3729645" y="2474580"/>
            <a:ext cx="3535679" cy="1200329"/>
            <a:chOff x="3802620" y="2500471"/>
            <a:chExt cx="3535679" cy="120032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498A36A-E304-E006-4BF2-F6CADD1752DB}"/>
                </a:ext>
              </a:extLst>
            </p:cNvPr>
            <p:cNvSpPr/>
            <p:nvPr/>
          </p:nvSpPr>
          <p:spPr>
            <a:xfrm>
              <a:off x="3802620" y="2500471"/>
              <a:ext cx="3535679" cy="1200329"/>
            </a:xfrm>
            <a:prstGeom prst="wedgeRoundRectCallout">
              <a:avLst>
                <a:gd name="adj1" fmla="val -60802"/>
                <a:gd name="adj2" fmla="val -1032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09D008-9EF2-6340-F8FA-A6F65F838538}"/>
                </a:ext>
              </a:extLst>
            </p:cNvPr>
            <p:cNvSpPr txBox="1"/>
            <p:nvPr/>
          </p:nvSpPr>
          <p:spPr>
            <a:xfrm>
              <a:off x="3840480" y="2500471"/>
              <a:ext cx="33888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khoác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mắc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9A3682-B2F1-0DE1-F23B-D4548B93A487}"/>
              </a:ext>
            </a:extLst>
          </p:cNvPr>
          <p:cNvGrpSpPr/>
          <p:nvPr/>
        </p:nvGrpSpPr>
        <p:grpSpPr>
          <a:xfrm>
            <a:off x="4804756" y="3915059"/>
            <a:ext cx="4161059" cy="1200329"/>
            <a:chOff x="3802620" y="2500471"/>
            <a:chExt cx="3573539" cy="120032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D2BA3573-2E9C-95CE-25FF-227A09EC09E6}"/>
                </a:ext>
              </a:extLst>
            </p:cNvPr>
            <p:cNvSpPr/>
            <p:nvPr/>
          </p:nvSpPr>
          <p:spPr>
            <a:xfrm>
              <a:off x="3802620" y="2500471"/>
              <a:ext cx="3535679" cy="1200329"/>
            </a:xfrm>
            <a:prstGeom prst="wedgeRoundRectCallout">
              <a:avLst>
                <a:gd name="adj1" fmla="val 65687"/>
                <a:gd name="adj2" fmla="val -4356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5C884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D6BFDB-914E-6FF8-3C94-EEE5612D9327}"/>
                </a:ext>
              </a:extLst>
            </p:cNvPr>
            <p:cNvSpPr txBox="1"/>
            <p:nvPr/>
          </p:nvSpPr>
          <p:spPr>
            <a:xfrm>
              <a:off x="3840480" y="2500471"/>
              <a:ext cx="35356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kéo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Tớ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ngăn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kéo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bếp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A1364FD-114C-E42D-540A-9C3FD2EFC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83" y="870989"/>
            <a:ext cx="719390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31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BFCF15-9B6A-9185-4EB0-D9F7CFE90D02}"/>
              </a:ext>
            </a:extLst>
          </p:cNvPr>
          <p:cNvGrpSpPr/>
          <p:nvPr/>
        </p:nvGrpSpPr>
        <p:grpSpPr>
          <a:xfrm>
            <a:off x="1906621" y="2104829"/>
            <a:ext cx="8080845" cy="3433606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6677C51A-3ABB-9D13-ACBD-F4984E109096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30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39FFD36F-3DC8-88B1-DADF-58769C756997}"/>
                  </a:ext>
                </a:extLst>
              </p:cNvPr>
              <p:cNvSpPr/>
              <p:nvPr/>
            </p:nvSpPr>
            <p:spPr>
              <a:xfrm>
                <a:off x="-7927330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34BCB2"/>
                  </a:gs>
                  <a:gs pos="38500">
                    <a:srgbClr val="FFCE45"/>
                  </a:gs>
                  <a:gs pos="17000">
                    <a:srgbClr val="34BCB2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52E289ED-260B-7B0A-FD9A-9A3872EB0D36}"/>
                  </a:ext>
                </a:extLst>
              </p:cNvPr>
              <p:cNvSpPr/>
              <p:nvPr/>
            </p:nvSpPr>
            <p:spPr>
              <a:xfrm>
                <a:off x="-7496758" y="-4618883"/>
                <a:ext cx="9233127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8CB674C0-674B-A053-8A94-7887750CE57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A0FF7-A771-2DE0-D849-D258AE09780D}"/>
                </a:ext>
              </a:extLst>
            </p:cNvPr>
            <p:cNvSpPr txBox="1"/>
            <p:nvPr/>
          </p:nvSpPr>
          <p:spPr>
            <a:xfrm>
              <a:off x="2543508" y="2782263"/>
              <a:ext cx="7106865" cy="23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dùng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“</a:t>
              </a:r>
              <a:r>
                <a:rPr lang="en-US" sz="3600" b="1" dirty="0" err="1">
                  <a:latin typeface="Cambria" panose="02040503050406030204" pitchFamily="18" charset="0"/>
                </a:rPr>
                <a:t>chỗ</a:t>
              </a:r>
              <a:r>
                <a:rPr lang="en-US" sz="3600" b="1" dirty="0">
                  <a:latin typeface="Cambria" panose="02040503050406030204" pitchFamily="18" charset="0"/>
                </a:rPr>
                <a:t> ở” – </a:t>
              </a:r>
              <a:r>
                <a:rPr lang="en-US" sz="3600" b="1" dirty="0" err="1">
                  <a:latin typeface="Cambria" panose="02040503050406030204" pitchFamily="18" charset="0"/>
                </a:rPr>
                <a:t>ngôi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riêng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mình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Dùng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xong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phải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trả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đúng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chỗ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9FDA343-8239-091C-62F3-0733F291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404" y="535414"/>
            <a:ext cx="563319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2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8"/>
          <a:stretch/>
        </p:blipFill>
        <p:spPr>
          <a:xfrm>
            <a:off x="0" y="-1"/>
            <a:ext cx="11519286" cy="6419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8B2B7-83E3-88C1-D875-235D9F0AB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3372509"/>
            <a:ext cx="7030065" cy="341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EF841-8CBF-2C7D-31ED-5F91BE89D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72" y="1232586"/>
            <a:ext cx="9937341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1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A7785-22E4-D252-FE27-0968AC3CE149}"/>
              </a:ext>
            </a:extLst>
          </p:cNvPr>
          <p:cNvSpPr txBox="1"/>
          <p:nvPr/>
        </p:nvSpPr>
        <p:spPr>
          <a:xfrm>
            <a:off x="692727" y="880085"/>
            <a:ext cx="1080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Biểu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tiểu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tương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tác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5C884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8841"/>
                </a:solidFill>
                <a:latin typeface="Cambria" panose="02040503050406030204" pitchFamily="18" charset="0"/>
              </a:rPr>
              <a:t>đạc</a:t>
            </a:r>
            <a:endParaRPr lang="en-US" sz="3600" b="1" dirty="0">
              <a:solidFill>
                <a:srgbClr val="5C884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407F4-0836-E852-8B62-89AE44B9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00" t="36606" r="53227" b="22424"/>
          <a:stretch/>
        </p:blipFill>
        <p:spPr>
          <a:xfrm>
            <a:off x="3848246" y="1679171"/>
            <a:ext cx="7407187" cy="3899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4286F-371F-D8D7-F964-F7CF28AB6862}"/>
              </a:ext>
            </a:extLst>
          </p:cNvPr>
          <p:cNvSpPr txBox="1"/>
          <p:nvPr/>
        </p:nvSpPr>
        <p:spPr>
          <a:xfrm>
            <a:off x="936567" y="1859322"/>
            <a:ext cx="26212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</a:rPr>
              <a:t>Sắm vai các nhân vật là đồ dùng của bạn nhỏ - chủ nhân căn phòng trong tranh.</a:t>
            </a:r>
          </a:p>
        </p:txBody>
      </p:sp>
    </p:spTree>
    <p:extLst>
      <p:ext uri="{BB962C8B-B14F-4D97-AF65-F5344CB8AC3E}">
        <p14:creationId xmlns:p14="http://schemas.microsoft.com/office/powerpoint/2010/main" val="833766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2EE5D2-77A4-E1DB-B23E-53CA17CC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00" t="36606" r="53227" b="22424"/>
          <a:stretch/>
        </p:blipFill>
        <p:spPr>
          <a:xfrm>
            <a:off x="2392406" y="2098784"/>
            <a:ext cx="7407187" cy="389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B178A-5BAF-2A19-34E9-4B2B865D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48" y="699474"/>
            <a:ext cx="930330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B6FB3-E646-4B68-9A9F-281530FE9035}"/>
              </a:ext>
            </a:extLst>
          </p:cNvPr>
          <p:cNvSpPr txBox="1"/>
          <p:nvPr/>
        </p:nvSpPr>
        <p:spPr>
          <a:xfrm>
            <a:off x="1500446" y="675392"/>
            <a:ext cx="94391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941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Thảo luận đưa ra các phương án sắp xếp đồ đạc đúng chỗ và sử dụng các vận dụng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941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941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 em sống ngăn nắp.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941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26899-B385-4444-49DC-BB630EB4A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9819" r="53091" b="25091"/>
          <a:stretch/>
        </p:blipFill>
        <p:spPr>
          <a:xfrm>
            <a:off x="2851265" y="2429718"/>
            <a:ext cx="6489469" cy="35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427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思源宋体 CN</vt:lpstr>
      <vt:lpstr>Calibri</vt:lpstr>
      <vt:lpstr>Arial</vt:lpstr>
      <vt:lpstr>SVN-Newton</vt:lpstr>
      <vt:lpstr>SVN-Ready</vt:lpstr>
      <vt:lpstr>等线</vt:lpstr>
      <vt:lpstr>Calibri Light</vt:lpstr>
      <vt:lpstr>Cambria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</dc:creator>
  <cp:keywords>MNT;MangnonTeam</cp:keywords>
  <cp:lastModifiedBy>ong si</cp:lastModifiedBy>
  <cp:revision>14</cp:revision>
  <dcterms:created xsi:type="dcterms:W3CDTF">2022-10-10T04:10:41Z</dcterms:created>
  <dcterms:modified xsi:type="dcterms:W3CDTF">2025-12-25T15:57:36Z</dcterms:modified>
</cp:coreProperties>
</file>