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FBF"/>
    <a:srgbClr val="0198E4"/>
    <a:srgbClr val="07408A"/>
    <a:srgbClr val="00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36" autoAdjust="0"/>
    <p:restoredTop sz="94660"/>
  </p:normalViewPr>
  <p:slideViewPr>
    <p:cSldViewPr snapToGrid="0">
      <p:cViewPr varScale="1">
        <p:scale>
          <a:sx n="80" d="100"/>
          <a:sy n="80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g si" userId="f7666c311d02ea20" providerId="LiveId" clId="{548330D4-90A6-4092-AE3C-8C3C93D766DE}"/>
    <pc:docChg chg="delSld">
      <pc:chgData name="ong si" userId="f7666c311d02ea20" providerId="LiveId" clId="{548330D4-90A6-4092-AE3C-8C3C93D766DE}" dt="2025-12-25T15:58:05.049" v="0" actId="47"/>
      <pc:docMkLst>
        <pc:docMk/>
      </pc:docMkLst>
      <pc:sldChg chg="del">
        <pc:chgData name="ong si" userId="f7666c311d02ea20" providerId="LiveId" clId="{548330D4-90A6-4092-AE3C-8C3C93D766DE}" dt="2025-12-25T15:58:05.049" v="0" actId="47"/>
        <pc:sldMkLst>
          <pc:docMk/>
          <pc:sldMk cId="1501412444" sldId="276"/>
        </pc:sldMkLst>
      </pc:sldChg>
      <pc:sldMasterChg chg="delSldLayout">
        <pc:chgData name="ong si" userId="f7666c311d02ea20" providerId="LiveId" clId="{548330D4-90A6-4092-AE3C-8C3C93D766DE}" dt="2025-12-25T15:58:05.049" v="0" actId="47"/>
        <pc:sldMasterMkLst>
          <pc:docMk/>
          <pc:sldMasterMk cId="3928643163" sldId="2147483672"/>
        </pc:sldMasterMkLst>
        <pc:sldLayoutChg chg="del">
          <pc:chgData name="ong si" userId="f7666c311d02ea20" providerId="LiveId" clId="{548330D4-90A6-4092-AE3C-8C3C93D766DE}" dt="2025-12-25T15:58:05.049" v="0" actId="47"/>
          <pc:sldLayoutMkLst>
            <pc:docMk/>
            <pc:sldMasterMk cId="3928643163" sldId="2147483672"/>
            <pc:sldLayoutMk cId="2467133296" sldId="214748368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80234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636297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48130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6992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547940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3221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5797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2646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9883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053615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96258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86808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945924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233641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087047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99551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65698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97013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19706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1174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61937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938018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792536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8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8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1" y="311467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1" y="6035234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608580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2639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441967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7954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682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916186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79391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E30A7-CDA4-4472-8EA4-8DD7894E1BFD}" type="datetimeFigureOut">
              <a:rPr lang="en-GB" smtClean="0"/>
              <a:t>25/12/2025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46759-8020-4D62-B317-E24F730288A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-2499682" y="-1410679"/>
            <a:ext cx="1200271" cy="12384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A31073-3FCE-7DDC-738D-6478D01D6D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13718887" y="-1603184"/>
            <a:ext cx="1200271" cy="123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702" r:id="rId8"/>
    <p:sldLayoutId id="2147483701" r:id="rId9"/>
    <p:sldLayoutId id="2147483700" r:id="rId10"/>
    <p:sldLayoutId id="2147483699" r:id="rId11"/>
    <p:sldLayoutId id="2147483698" r:id="rId12"/>
    <p:sldLayoutId id="2147483697" r:id="rId13"/>
    <p:sldLayoutId id="2147483696" r:id="rId14"/>
    <p:sldLayoutId id="2147483695" r:id="rId15"/>
    <p:sldLayoutId id="2147483694" r:id="rId16"/>
    <p:sldLayoutId id="2147483693" r:id="rId17"/>
    <p:sldLayoutId id="2147483692" r:id="rId18"/>
    <p:sldLayoutId id="2147483691" r:id="rId19"/>
    <p:sldLayoutId id="2147483690" r:id="rId20"/>
    <p:sldLayoutId id="2147483689" r:id="rId21"/>
    <p:sldLayoutId id="2147483688" r:id="rId22"/>
    <p:sldLayoutId id="2147483687" r:id="rId23"/>
    <p:sldLayoutId id="2147483686" r:id="rId24"/>
    <p:sldLayoutId id="2147483685" r:id="rId25"/>
    <p:sldLayoutId id="2147483680" r:id="rId26"/>
    <p:sldLayoutId id="2147483681" r:id="rId27"/>
    <p:sldLayoutId id="2147483682" r:id="rId28"/>
    <p:sldLayoutId id="2147483683" r:id="rId29"/>
    <p:sldLayoutId id="2147483703" r:id="rId3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19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21.png"/><Relationship Id="rId10" Type="http://schemas.microsoft.com/office/2007/relationships/hdphoto" Target="../media/hdphoto6.wdp"/><Relationship Id="rId4" Type="http://schemas.microsoft.com/office/2007/relationships/hdphoto" Target="../media/hdphoto5.wdp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10" Type="http://schemas.microsoft.com/office/2007/relationships/hdphoto" Target="../media/hdphoto11.wdp"/><Relationship Id="rId4" Type="http://schemas.microsoft.com/office/2007/relationships/hdphoto" Target="../media/hdphoto5.wdp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20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2.png"/><Relationship Id="rId7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9.png"/><Relationship Id="rId10" Type="http://schemas.microsoft.com/office/2007/relationships/hdphoto" Target="../media/hdphoto7.wdp"/><Relationship Id="rId4" Type="http://schemas.microsoft.com/office/2007/relationships/hdphoto" Target="../media/hdphoto8.wdp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545270" y="490030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0" y="4343400"/>
            <a:ext cx="2139751" cy="25749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06111" y="1215740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9997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5561" y="2406911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9843" y="1212911"/>
            <a:ext cx="10144623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466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17278" y="1667367"/>
            <a:ext cx="5813485" cy="3483345"/>
            <a:chOff x="617278" y="1667367"/>
            <a:chExt cx="5813485" cy="34833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159651" y="2518427"/>
              <a:ext cx="995186" cy="133721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551"/>
            <a:stretch/>
          </p:blipFill>
          <p:spPr>
            <a:xfrm>
              <a:off x="617278" y="3641557"/>
              <a:ext cx="5813485" cy="1509155"/>
            </a:xfrm>
            <a:prstGeom prst="rect">
              <a:avLst/>
            </a:prstGeom>
          </p:spPr>
        </p:pic>
        <p:pic>
          <p:nvPicPr>
            <p:cNvPr id="1026" name="Picture 2" descr="Đường kính trắng Toàn Phát 500g giá tốt tại Bách hoá XANH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9219" l="9961" r="89844">
                          <a14:foregroundMark x1="26172" y1="2995" x2="72754" y2="53385"/>
                          <a14:foregroundMark x1="71973" y1="47005" x2="73926" y2="1693"/>
                          <a14:foregroundMark x1="75879" y1="6510" x2="72754" y2="3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2" t="-110" r="20181"/>
            <a:stretch/>
          </p:blipFill>
          <p:spPr bwMode="auto">
            <a:xfrm>
              <a:off x="4914181" y="2683591"/>
              <a:ext cx="828335" cy="1033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2321211" y="1667367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1916300" y="2201848"/>
              <a:ext cx="893381" cy="6331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38556" y="4839877"/>
            <a:ext cx="5593967" cy="639566"/>
            <a:chOff x="538556" y="4839877"/>
            <a:chExt cx="5593967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96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đường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377493" y="4853185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037171" y="4805692"/>
            <a:ext cx="5790368" cy="673751"/>
            <a:chOff x="658499" y="4805692"/>
            <a:chExt cx="5790368" cy="673751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79036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chính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5095758" y="48056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280545" y="4806226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150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57025" y="1098268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902857" y="2152638"/>
            <a:ext cx="6058996" cy="3014631"/>
            <a:chOff x="5903955" y="2112249"/>
            <a:chExt cx="6058996" cy="3014631"/>
          </a:xfrm>
        </p:grpSpPr>
        <p:grpSp>
          <p:nvGrpSpPr>
            <p:cNvPr id="22" name="Group 21"/>
            <p:cNvGrpSpPr/>
            <p:nvPr/>
          </p:nvGrpSpPr>
          <p:grpSpPr>
            <a:xfrm>
              <a:off x="5903955" y="2112249"/>
              <a:ext cx="6058996" cy="3014631"/>
              <a:chOff x="5903955" y="2112249"/>
              <a:chExt cx="6058996" cy="301463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6888001" y="3042713"/>
                <a:ext cx="512254" cy="688306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7347644" y="3187527"/>
                <a:ext cx="434828" cy="584270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7678175" y="2274572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7543831" y="2870071"/>
                <a:ext cx="456054" cy="42823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5903955" y="2112249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100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45" name="Straight Connector 44"/>
              <p:cNvCxnSpPr>
                <a:stCxn id="32" idx="0"/>
              </p:cNvCxnSpPr>
              <p:nvPr/>
            </p:nvCxnSpPr>
            <p:spPr>
              <a:xfrm flipH="1" flipV="1">
                <a:off x="6656945" y="2786887"/>
                <a:ext cx="487183" cy="255826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204"/>
              <a:stretch/>
            </p:blipFill>
            <p:spPr>
              <a:xfrm>
                <a:off x="6149466" y="3609474"/>
                <a:ext cx="5813485" cy="1517406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337573" y="2621372"/>
              <a:ext cx="1095375" cy="10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2930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52" grpId="0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861830" y="2277088"/>
            <a:ext cx="6058996" cy="3014631"/>
            <a:chOff x="5903955" y="2112249"/>
            <a:chExt cx="6058996" cy="301463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6737214" y="2954943"/>
              <a:ext cx="566953" cy="761804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7201384" y="2928722"/>
              <a:ext cx="595421" cy="80005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7678175" y="2274572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7543831" y="2870071"/>
              <a:ext cx="456054" cy="428235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5903955" y="2112249"/>
              <a:ext cx="14963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 g</a:t>
              </a:r>
              <a:endParaRPr lang="en-GB" sz="1100" dirty="0">
                <a:solidFill>
                  <a:srgbClr val="07408A"/>
                </a:solidFill>
              </a:endParaRPr>
            </a:p>
          </p:txBody>
        </p:sp>
        <p:cxnSp>
          <p:nvCxnSpPr>
            <p:cNvPr id="45" name="Straight Connector 44"/>
            <p:cNvCxnSpPr>
              <a:stCxn id="32" idx="0"/>
            </p:cNvCxnSpPr>
            <p:nvPr/>
          </p:nvCxnSpPr>
          <p:spPr>
            <a:xfrm flipH="1" flipV="1">
              <a:off x="6560857" y="2772615"/>
              <a:ext cx="487183" cy="25582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0" b="99219" l="9961" r="89844">
                          <a14:backgroundMark x1="71387" y1="40365" x2="72852" y2="80339"/>
                        </a14:backgroundRemoval>
                      </a14:imgEffect>
                    </a14:imgLayer>
                  </a14:imgProps>
                </a:ext>
              </a:extLst>
            </a:blip>
            <a:srcRect l="24507" t="5098" r="23191" b="1974"/>
            <a:stretch/>
          </p:blipFill>
          <p:spPr>
            <a:xfrm>
              <a:off x="10536303" y="2620264"/>
              <a:ext cx="816059" cy="1087437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6204"/>
            <a:stretch/>
          </p:blipFill>
          <p:spPr>
            <a:xfrm>
              <a:off x="6149466" y="3609474"/>
              <a:ext cx="5813485" cy="1517406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538556" y="4839877"/>
            <a:ext cx="5593198" cy="639566"/>
            <a:chOff x="538556" y="4839877"/>
            <a:chExt cx="5593198" cy="639566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559319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hạt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tiêu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596456" y="4839877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4555470" y="4843621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6437493" y="4815288"/>
            <a:ext cx="5118709" cy="646714"/>
            <a:chOff x="658499" y="4832729"/>
            <a:chExt cx="5118709" cy="646714"/>
          </a:xfrm>
        </p:grpSpPr>
        <p:sp>
          <p:nvSpPr>
            <p:cNvPr id="48" name="Rectangle 47"/>
            <p:cNvSpPr/>
            <p:nvPr/>
          </p:nvSpPr>
          <p:spPr>
            <a:xfrm>
              <a:off x="658499" y="4894668"/>
              <a:ext cx="511870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muối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g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415175" y="4832729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018980" y="4805989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81282" y="2218995"/>
            <a:ext cx="5813485" cy="2930418"/>
            <a:chOff x="581282" y="2218995"/>
            <a:chExt cx="5813485" cy="2930418"/>
          </a:xfrm>
        </p:grpSpPr>
        <p:grpSp>
          <p:nvGrpSpPr>
            <p:cNvPr id="20" name="Group 19"/>
            <p:cNvGrpSpPr/>
            <p:nvPr/>
          </p:nvGrpSpPr>
          <p:grpSpPr>
            <a:xfrm>
              <a:off x="581282" y="2218995"/>
              <a:ext cx="5813485" cy="2930418"/>
              <a:chOff x="581282" y="2218995"/>
              <a:chExt cx="5813485" cy="2930418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320034" y="3286015"/>
                <a:ext cx="353539" cy="475043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9959" b="89993" l="5551" r="95569">
                            <a14:foregroundMark x1="11358" y1="39069" x2="27388" y2="40605"/>
                            <a14:foregroundMark x1="7279" y1="38565" x2="20221" y2="44180"/>
                            <a14:foregroundMark x1="17165" y1="44180" x2="10686" y2="45212"/>
                            <a14:foregroundMark x1="18173" y1="50324" x2="79539" y2="49292"/>
                            <a14:foregroundMark x1="70341" y1="39573" x2="91137" y2="40605"/>
                          </a14:backgroundRemoval>
                        </a14:imgEffect>
                      </a14:imgLayer>
                    </a14:imgProps>
                  </a:ext>
                </a:extLst>
              </a:blip>
              <a:srcRect t="36551"/>
              <a:stretch/>
            </p:blipFill>
            <p:spPr>
              <a:xfrm>
                <a:off x="581282" y="3640258"/>
                <a:ext cx="5813485" cy="1509155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2339451" y="2233824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965634" y="2845346"/>
                <a:ext cx="625308" cy="48428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1716264" y="3279450"/>
                <a:ext cx="353539" cy="475043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>
                <a:stCxn id="35" idx="0"/>
              </p:cNvCxnSpPr>
              <p:nvPr/>
            </p:nvCxnSpPr>
            <p:spPr>
              <a:xfrm flipH="1" flipV="1">
                <a:off x="1192938" y="2826676"/>
                <a:ext cx="303866" cy="45933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>
                <a:off x="601527" y="2218995"/>
                <a:ext cx="14963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32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20 g</a:t>
                </a:r>
                <a:endParaRPr lang="en-GB" sz="1100" dirty="0">
                  <a:solidFill>
                    <a:srgbClr val="07408A"/>
                  </a:solidFill>
                </a:endParaRP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6175" b="89841" l="9960" r="8984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11226" y="3041955"/>
              <a:ext cx="742449" cy="742449"/>
            </a:xfrm>
            <a:prstGeom prst="rect">
              <a:avLst/>
            </a:prstGeom>
          </p:spPr>
        </p:pic>
      </p:grpSp>
      <p:sp>
        <p:nvSpPr>
          <p:cNvPr id="39" name="Rectangle 38"/>
          <p:cNvSpPr/>
          <p:nvPr/>
        </p:nvSpPr>
        <p:spPr>
          <a:xfrm>
            <a:off x="857025" y="1098268"/>
            <a:ext cx="724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d)</a:t>
            </a:r>
            <a:endParaRPr lang="en-GB" dirty="0">
              <a:solidFill>
                <a:srgbClr val="0740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039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51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778742" y="235188"/>
            <a:ext cx="2866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8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92459" y="3861984"/>
            <a:ext cx="4836196" cy="632950"/>
            <a:chOff x="538556" y="4846493"/>
            <a:chExt cx="4836196" cy="632950"/>
          </a:xfrm>
        </p:grpSpPr>
        <p:sp>
          <p:nvSpPr>
            <p:cNvPr id="16" name="Rectangle 15"/>
            <p:cNvSpPr/>
            <p:nvPr/>
          </p:nvSpPr>
          <p:spPr>
            <a:xfrm>
              <a:off x="538556" y="4894668"/>
              <a:ext cx="483619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86196" y="4846493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3954009" y="3861792"/>
            <a:ext cx="1130897" cy="5705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203348" y="4384073"/>
            <a:ext cx="9523761" cy="1569660"/>
            <a:chOff x="392732" y="5781290"/>
            <a:chExt cx="9523761" cy="1569660"/>
          </a:xfrm>
        </p:grpSpPr>
        <p:sp>
          <p:nvSpPr>
            <p:cNvPr id="48" name="Rectangle 47"/>
            <p:cNvSpPr/>
            <p:nvPr/>
          </p:nvSpPr>
          <p:spPr>
            <a:xfrm>
              <a:off x="392732" y="5781290"/>
              <a:ext cx="9523761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hơn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Túi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táo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g. </a:t>
              </a:r>
              <a:endParaRPr lang="en-GB" sz="3200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7469580" y="5837638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8200699" y="6591960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857025" y="1098268"/>
            <a:ext cx="620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885548" y="1098268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sz="1200" dirty="0">
              <a:solidFill>
                <a:srgbClr val="07408A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17374" t="686" r="63151" b="41068"/>
          <a:stretch/>
        </p:blipFill>
        <p:spPr>
          <a:xfrm>
            <a:off x="2098442" y="1289134"/>
            <a:ext cx="2075488" cy="256623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66357" t="8562" r="14422" b="40013"/>
          <a:stretch/>
        </p:blipFill>
        <p:spPr>
          <a:xfrm>
            <a:off x="7938337" y="1442408"/>
            <a:ext cx="2117019" cy="2412960"/>
          </a:xfrm>
          <a:prstGeom prst="rect">
            <a:avLst/>
          </a:prstGeom>
        </p:spPr>
      </p:pic>
      <p:grpSp>
        <p:nvGrpSpPr>
          <p:cNvPr id="53" name="Group 52"/>
          <p:cNvGrpSpPr/>
          <p:nvPr/>
        </p:nvGrpSpPr>
        <p:grpSpPr>
          <a:xfrm>
            <a:off x="6493218" y="3758488"/>
            <a:ext cx="5445722" cy="669251"/>
            <a:chOff x="538556" y="4810192"/>
            <a:chExt cx="5445722" cy="669251"/>
          </a:xfrm>
        </p:grpSpPr>
        <p:sp>
          <p:nvSpPr>
            <p:cNvPr id="54" name="Rectangle 53"/>
            <p:cNvSpPr/>
            <p:nvPr/>
          </p:nvSpPr>
          <p:spPr>
            <a:xfrm>
              <a:off x="538556" y="4894668"/>
              <a:ext cx="544572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Gói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bột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mì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cân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2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nặng</a:t>
              </a:r>
              <a:r>
                <a:rPr lang="en-GB" sz="32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g</a:t>
              </a:r>
              <a:endParaRPr lang="en-GB" sz="32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4644800" y="4810192"/>
              <a:ext cx="758718" cy="570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51" name="Rounded Rectangle 50"/>
          <p:cNvSpPr/>
          <p:nvPr/>
        </p:nvSpPr>
        <p:spPr>
          <a:xfrm>
            <a:off x="10353885" y="3741892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07064" y="4491920"/>
            <a:ext cx="5902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endParaRPr lang="en-GB" sz="1200" dirty="0">
              <a:solidFill>
                <a:srgbClr val="07408A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16684" y="4407766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892959" y="5175101"/>
            <a:ext cx="1130897" cy="60438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982164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0" grpId="0" animBg="1"/>
      <p:bldP spid="39" grpId="0"/>
      <p:bldP spid="40" grpId="0"/>
      <p:bldP spid="51" grpId="0" animBg="1"/>
      <p:bldP spid="56" grpId="0"/>
      <p:bldP spid="25" grpId="0" animBg="1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5081" y="1398390"/>
            <a:ext cx="10272650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746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494762" y="1167053"/>
            <a:ext cx="35830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</a:t>
            </a:r>
            <a:endParaRPr lang="en-GB" sz="1200" dirty="0">
              <a:solidFill>
                <a:srgbClr val="07408A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02176" y="1220553"/>
            <a:ext cx="5973811" cy="1384995"/>
            <a:chOff x="1002176" y="1220553"/>
            <a:chExt cx="5973811" cy="1384995"/>
          </a:xfrm>
        </p:grpSpPr>
        <p:sp>
          <p:nvSpPr>
            <p:cNvPr id="3" name="Rectangle 2"/>
            <p:cNvSpPr/>
            <p:nvPr/>
          </p:nvSpPr>
          <p:spPr>
            <a:xfrm>
              <a:off x="1002177" y="1232828"/>
              <a:ext cx="5973810" cy="12743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002176" y="1220553"/>
              <a:ext cx="5772734" cy="13849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250 g + 300 g = 550 g</a:t>
              </a:r>
            </a:p>
            <a:p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	   40 g : 5 = 8 g</a:t>
              </a:r>
            </a:p>
            <a:p>
              <a:endParaRPr lang="en-GB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6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36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200" dirty="0">
                    <a:solidFill>
                      <a:srgbClr val="07408A"/>
                    </a:solidFill>
                  </a:rPr>
                  <a:t> </a:t>
                </a:r>
                <a:r>
                  <a:rPr lang="en-GB" sz="36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</a:t>
                </a:r>
                <a:r>
                  <a:rPr lang="en-GB" sz="1200" dirty="0">
                    <a:solidFill>
                      <a:srgbClr val="0740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4761" y="1888549"/>
                <a:ext cx="2393604" cy="646331"/>
              </a:xfrm>
              <a:prstGeom prst="rect">
                <a:avLst/>
              </a:prstGeom>
              <a:blipFill>
                <a:blip r:embed="rId3"/>
                <a:stretch>
                  <a:fillRect l="-7634" t="-15094" r="-610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loud 27"/>
          <p:cNvSpPr/>
          <p:nvPr/>
        </p:nvSpPr>
        <p:spPr>
          <a:xfrm>
            <a:off x="5485791" y="3232353"/>
            <a:ext cx="5088803" cy="2672562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pic>
        <p:nvPicPr>
          <p:cNvPr id="30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4002" y="2370086"/>
            <a:ext cx="4523014" cy="445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4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6861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91123" y="1536364"/>
            <a:ext cx="6338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740 g – 360 g = 380 g </a:t>
            </a:r>
            <a:endParaRPr lang="en-GB" sz="4400" dirty="0">
              <a:solidFill>
                <a:srgbClr val="0740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4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15 g </a:t>
                </a:r>
                <a14:m>
                  <m:oMath xmlns:m="http://schemas.openxmlformats.org/officeDocument/2006/math">
                    <m:r>
                      <a:rPr lang="en-GB" sz="4400" b="1" i="1" smtClean="0">
                        <a:solidFill>
                          <a:srgbClr val="07408A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4400" dirty="0">
                    <a:solidFill>
                      <a:srgbClr val="07408A"/>
                    </a:solidFill>
                  </a:rPr>
                  <a:t> </a:t>
                </a:r>
                <a:r>
                  <a:rPr lang="en-GB" sz="4400" b="1" dirty="0">
                    <a:solidFill>
                      <a:srgbClr val="07408A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4 = 60 g</a:t>
                </a:r>
                <a:r>
                  <a:rPr lang="en-GB" sz="4400" dirty="0">
                    <a:solidFill>
                      <a:srgbClr val="07408A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123" y="2665910"/>
                <a:ext cx="4745210" cy="769441"/>
              </a:xfrm>
              <a:prstGeom prst="rect">
                <a:avLst/>
              </a:prstGeom>
              <a:blipFill>
                <a:blip r:embed="rId3"/>
                <a:stretch>
                  <a:fillRect l="-5270" t="-17323" r="-1542" b="-346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276" y="1632386"/>
            <a:ext cx="4523014" cy="44510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pic>
        <p:nvPicPr>
          <p:cNvPr id="14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1612" y="508985"/>
            <a:ext cx="3529442" cy="1764720"/>
          </a:xfrm>
          <a:prstGeom prst="rect">
            <a:avLst/>
          </a:prstGeom>
        </p:spPr>
      </p:pic>
      <p:pic>
        <p:nvPicPr>
          <p:cNvPr id="15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5090" y="3972615"/>
            <a:ext cx="3529442" cy="1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7231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9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219200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857025" y="401831"/>
            <a:ext cx="104697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GB" sz="40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GB" sz="1400" dirty="0">
              <a:solidFill>
                <a:srgbClr val="07408A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21116" y="4508726"/>
            <a:ext cx="2229481" cy="106616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kg</a:t>
            </a:r>
            <a:endParaRPr lang="en-GB" sz="3600" dirty="0"/>
          </a:p>
        </p:txBody>
      </p:sp>
      <p:sp>
        <p:nvSpPr>
          <p:cNvPr id="16" name="Oval 15"/>
          <p:cNvSpPr/>
          <p:nvPr/>
        </p:nvSpPr>
        <p:spPr>
          <a:xfrm>
            <a:off x="3483628" y="4404835"/>
            <a:ext cx="2224426" cy="106616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0943" y="4414634"/>
            <a:ext cx="2429775" cy="106616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kg</a:t>
            </a:r>
            <a:endParaRPr lang="en-GB" sz="3600" dirty="0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9027164" y="4406255"/>
            <a:ext cx="2171413" cy="10661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36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 g</a:t>
            </a:r>
            <a:endParaRPr lang="en-GB" sz="3600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77439"/>
          <a:stretch/>
        </p:blipFill>
        <p:spPr>
          <a:xfrm>
            <a:off x="857025" y="1901217"/>
            <a:ext cx="2287712" cy="2327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225" r="55698"/>
          <a:stretch/>
        </p:blipFill>
        <p:spPr>
          <a:xfrm>
            <a:off x="3417485" y="1901217"/>
            <a:ext cx="2350613" cy="23532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45578" t="-933" r="33334"/>
          <a:stretch/>
        </p:blipFill>
        <p:spPr>
          <a:xfrm>
            <a:off x="6090943" y="1875600"/>
            <a:ext cx="2088444" cy="24221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7686" t="1291" r="682"/>
          <a:stretch/>
        </p:blipFill>
        <p:spPr>
          <a:xfrm>
            <a:off x="8502232" y="1908848"/>
            <a:ext cx="3073999" cy="2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86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24101 -0.006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32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23828 0.002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9" y="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20625 -0.005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-301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L 0.21263 0.0018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3227" y="1248653"/>
            <a:ext cx="9516681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23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889" y="404367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757960" y="4057987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777" y="68331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0950" y="228359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7264" y="4772173"/>
            <a:ext cx="3529442" cy="17647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79628" y="1460182"/>
            <a:ext cx="5845032" cy="3392037"/>
            <a:chOff x="3979628" y="1460182"/>
            <a:chExt cx="5120097" cy="2908561"/>
          </a:xfrm>
        </p:grpSpPr>
        <p:sp>
          <p:nvSpPr>
            <p:cNvPr id="15" name="Cloud 14"/>
            <p:cNvSpPr/>
            <p:nvPr/>
          </p:nvSpPr>
          <p:spPr>
            <a:xfrm>
              <a:off x="4010922" y="1696181"/>
              <a:ext cx="5088803" cy="2672562"/>
            </a:xfrm>
            <a:prstGeom prst="cloud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>
              <a:off x="3979628" y="1460182"/>
              <a:ext cx="5088803" cy="2672562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những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gì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tiết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GB" sz="40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2477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5119" y="1248653"/>
            <a:ext cx="9919052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8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67"/>
          <a:stretch/>
        </p:blipFill>
        <p:spPr>
          <a:xfrm>
            <a:off x="0" y="1865408"/>
            <a:ext cx="4611102" cy="4063905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093994" y="558540"/>
            <a:ext cx="6615113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6713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BA36A62-11D8-46F9-9DE6-82DBF7C50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620AA6D-7304-4109-B6C4-46AB4DF5D9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42177" y="-4099561"/>
            <a:ext cx="8454210" cy="150571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00E6F66-079F-4787-AC61-7AD5FC087A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1"/>
          <a:stretch/>
        </p:blipFill>
        <p:spPr>
          <a:xfrm>
            <a:off x="0" y="2008284"/>
            <a:ext cx="4582527" cy="403533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4747429" y="735521"/>
            <a:ext cx="6615113" cy="4757738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GB" sz="4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7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EEE8623-2188-4B84-961E-467FAF2750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8926" y="1749740"/>
            <a:ext cx="5158149" cy="51511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166" y="216545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346989">
            <a:off x="9176188" y="35298"/>
            <a:ext cx="1915693" cy="3048044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75F0091-8A0A-17C4-B922-DE863FAC6C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90658"/>
            <a:ext cx="1189563" cy="1189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234" b="89992" l="9931" r="899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45" t="3963" r="20014" b="20896"/>
          <a:stretch/>
        </p:blipFill>
        <p:spPr>
          <a:xfrm>
            <a:off x="3809351" y="5004745"/>
            <a:ext cx="1590182" cy="19136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7494" y="1158106"/>
            <a:ext cx="9522777" cy="443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3244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8200089" y="4549843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C2D881FA-469A-412E-BF84-F435A4ED63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398" y="2345094"/>
            <a:ext cx="4523014" cy="445108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3320" y="1259016"/>
            <a:ext cx="973615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56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FF76B9E-4BB6-491C-AED6-961B846C24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8119" y="-2678117"/>
            <a:ext cx="6857999" cy="1221423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068" y="290188"/>
            <a:ext cx="3529442" cy="176472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1AA151E6-457A-4A4D-BC71-C61A023AC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2606" flipH="1">
            <a:off x="227983" y="5248895"/>
            <a:ext cx="3535986" cy="168873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AD23F0D-4D96-4E73-8F95-A9D69D80E1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9841" y="-119106"/>
            <a:ext cx="1463167" cy="2694666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163" y="485988"/>
            <a:ext cx="3529442" cy="176472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0D04303D-97EF-42DB-B097-1B845B535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450" y="4328544"/>
            <a:ext cx="3529442" cy="1764720"/>
          </a:xfrm>
          <a:prstGeom prst="rect">
            <a:avLst/>
          </a:prstGeom>
        </p:spPr>
      </p:pic>
      <p:sp>
        <p:nvSpPr>
          <p:cNvPr id="14" name="Cloud 13"/>
          <p:cNvSpPr/>
          <p:nvPr/>
        </p:nvSpPr>
        <p:spPr>
          <a:xfrm>
            <a:off x="1528067" y="1368347"/>
            <a:ext cx="7458977" cy="4353042"/>
          </a:xfrm>
          <a:prstGeom prst="cloud">
            <a:avLst/>
          </a:prstGeom>
          <a:solidFill>
            <a:srgbClr val="60AF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4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GB" sz="44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9730" r="89730">
                        <a14:foregroundMark x1="16757" y1="42986" x2="74054" y2="90950"/>
                        <a14:foregroundMark x1="43784" y1="96833" x2="65405" y2="40724"/>
                        <a14:foregroundMark x1="38919" y1="43439" x2="52432" y2="69231"/>
                        <a14:foregroundMark x1="63243" y1="57919" x2="75676" y2="47511"/>
                        <a14:foregroundMark x1="13514" y1="44344" x2="18919" y2="32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9345" y="1368348"/>
            <a:ext cx="3988273" cy="476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36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1170" y="14826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20123" y="3013502"/>
            <a:ext cx="5517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ù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95723" y="571157"/>
            <a:ext cx="7665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</a:t>
            </a:r>
            <a:endParaRPr lang="en-GB" dirty="0">
              <a:solidFill>
                <a:srgbClr val="07408A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1935" y="408302"/>
            <a:ext cx="4705619" cy="2852991"/>
            <a:chOff x="2511935" y="408302"/>
            <a:chExt cx="4705619" cy="285299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3173406" y="1186243"/>
              <a:ext cx="484194" cy="699392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818583" y="408302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3415503" y="871543"/>
              <a:ext cx="603707" cy="3147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984" b="97012" l="9761" r="89841">
                          <a14:foregroundMark x1="21116" y1="10159" x2="19721" y2="91036"/>
                          <a14:foregroundMark x1="39641" y1="14542" x2="79482" y2="13147"/>
                          <a14:foregroundMark x1="20717" y1="10159" x2="77092" y2="10159"/>
                          <a14:foregroundMark x1="79283" y1="56175" x2="79482" y2="90438"/>
                          <a14:foregroundMark x1="23108" y1="94024" x2="82869" y2="9203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15763" y="790260"/>
              <a:ext cx="1095375" cy="10953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rcRect t="32355"/>
            <a:stretch/>
          </p:blipFill>
          <p:spPr>
            <a:xfrm>
              <a:off x="2511935" y="1652336"/>
              <a:ext cx="4705619" cy="1608957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221783" y="2563697"/>
            <a:ext cx="60370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100 gam.</a:t>
            </a:r>
            <a:endParaRPr lang="en-GB" sz="1100" dirty="0">
              <a:solidFill>
                <a:srgbClr val="07408A"/>
              </a:solidFill>
            </a:endParaRPr>
          </a:p>
        </p:txBody>
      </p:sp>
      <p:sp>
        <p:nvSpPr>
          <p:cNvPr id="28" name="Cloud 27"/>
          <p:cNvSpPr/>
          <p:nvPr/>
        </p:nvSpPr>
        <p:spPr>
          <a:xfrm>
            <a:off x="7049120" y="913543"/>
            <a:ext cx="4653193" cy="1499506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ngọt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algn="ctr"/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GB" sz="24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GB" sz="24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-gam?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662576" y="3180432"/>
            <a:ext cx="70679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lượng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Gam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tắt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 g.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88724" y="4354020"/>
            <a:ext cx="737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Ngoài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kg, 2 kg, 5 kg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GB" sz="3200" b="1" dirty="0" err="1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GB" sz="32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1g, 2g, 5g, 10g, 20g, 50g, 100g, 200g, 500g.</a:t>
            </a:r>
            <a:endParaRPr lang="en-GB" sz="1100" dirty="0">
              <a:solidFill>
                <a:srgbClr val="07408A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522561" y="4659359"/>
            <a:ext cx="1010213" cy="1455496"/>
            <a:chOff x="8522561" y="4659359"/>
            <a:chExt cx="1010213" cy="145549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8884171" y="4659359"/>
              <a:ext cx="484194" cy="699392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8522561" y="5591635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6" name="Straight Connector 35"/>
            <p:cNvCxnSpPr>
              <a:stCxn id="33" idx="0"/>
            </p:cNvCxnSpPr>
            <p:nvPr/>
          </p:nvCxnSpPr>
          <p:spPr>
            <a:xfrm flipV="1">
              <a:off x="9027668" y="5302013"/>
              <a:ext cx="98600" cy="28962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9223718" y="3578413"/>
            <a:ext cx="1085261" cy="1836235"/>
            <a:chOff x="9223718" y="3578413"/>
            <a:chExt cx="1085261" cy="1836235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9574699" y="4354020"/>
              <a:ext cx="734280" cy="1060628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9223718" y="3578413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200g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38" name="Straight Connector 37"/>
            <p:cNvCxnSpPr>
              <a:stCxn id="31" idx="0"/>
            </p:cNvCxnSpPr>
            <p:nvPr/>
          </p:nvCxnSpPr>
          <p:spPr>
            <a:xfrm flipH="1" flipV="1">
              <a:off x="9720225" y="4015970"/>
              <a:ext cx="221614" cy="3380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0510149" y="3058881"/>
            <a:ext cx="1065594" cy="2355767"/>
            <a:chOff x="10510149" y="3058881"/>
            <a:chExt cx="1065594" cy="2355767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28421" t="19079" r="28947" b="19342"/>
            <a:stretch/>
          </p:blipFill>
          <p:spPr>
            <a:xfrm>
              <a:off x="10510149" y="3974524"/>
              <a:ext cx="997008" cy="144012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10565530" y="3058881"/>
              <a:ext cx="10102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500g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1000149" y="3440899"/>
              <a:ext cx="70487" cy="59955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81704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7" grpId="0"/>
      <p:bldP spid="28" grpId="0" animBg="1"/>
      <p:bldP spid="25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5BB1A9D-DB7B-4894-86F8-A5E800589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50330"/>
            <a:ext cx="11990830" cy="6557338"/>
            <a:chOff x="402339" y="329358"/>
            <a:chExt cx="11387320" cy="6361953"/>
          </a:xfrm>
        </p:grpSpPr>
        <p:sp>
          <p:nvSpPr>
            <p:cNvPr id="11" name="Rectangle 1"/>
            <p:cNvSpPr/>
            <p:nvPr/>
          </p:nvSpPr>
          <p:spPr>
            <a:xfrm>
              <a:off x="402339" y="500062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02340" y="329358"/>
              <a:ext cx="11387319" cy="6191249"/>
            </a:xfrm>
            <a:custGeom>
              <a:avLst/>
              <a:gdLst>
                <a:gd name="connsiteX0" fmla="*/ 0 w 11220450"/>
                <a:gd name="connsiteY0" fmla="*/ 0 h 5753100"/>
                <a:gd name="connsiteX1" fmla="*/ 11220450 w 11220450"/>
                <a:gd name="connsiteY1" fmla="*/ 0 h 5753100"/>
                <a:gd name="connsiteX2" fmla="*/ 11220450 w 11220450"/>
                <a:gd name="connsiteY2" fmla="*/ 5753100 h 5753100"/>
                <a:gd name="connsiteX3" fmla="*/ 0 w 11220450"/>
                <a:gd name="connsiteY3" fmla="*/ 5753100 h 5753100"/>
                <a:gd name="connsiteX4" fmla="*/ 0 w 11220450"/>
                <a:gd name="connsiteY4" fmla="*/ 0 h 5753100"/>
                <a:gd name="connsiteX0" fmla="*/ 0 w 11220450"/>
                <a:gd name="connsiteY0" fmla="*/ 171450 h 5924550"/>
                <a:gd name="connsiteX1" fmla="*/ 2647950 w 11220450"/>
                <a:gd name="connsiteY1" fmla="*/ 0 h 5924550"/>
                <a:gd name="connsiteX2" fmla="*/ 11220450 w 11220450"/>
                <a:gd name="connsiteY2" fmla="*/ 171450 h 5924550"/>
                <a:gd name="connsiteX3" fmla="*/ 11220450 w 11220450"/>
                <a:gd name="connsiteY3" fmla="*/ 5924550 h 5924550"/>
                <a:gd name="connsiteX4" fmla="*/ 0 w 11220450"/>
                <a:gd name="connsiteY4" fmla="*/ 5924550 h 5924550"/>
                <a:gd name="connsiteX5" fmla="*/ 0 w 11220450"/>
                <a:gd name="connsiteY5" fmla="*/ 171450 h 5924550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0 w 11239500"/>
                <a:gd name="connsiteY5" fmla="*/ 408 h 5982108"/>
                <a:gd name="connsiteX0" fmla="*/ 0 w 11239500"/>
                <a:gd name="connsiteY0" fmla="*/ 408 h 5982108"/>
                <a:gd name="connsiteX1" fmla="*/ 2667000 w 11239500"/>
                <a:gd name="connsiteY1" fmla="*/ 57558 h 5982108"/>
                <a:gd name="connsiteX2" fmla="*/ 11239500 w 11239500"/>
                <a:gd name="connsiteY2" fmla="*/ 229008 h 5982108"/>
                <a:gd name="connsiteX3" fmla="*/ 11239500 w 11239500"/>
                <a:gd name="connsiteY3" fmla="*/ 5982108 h 5982108"/>
                <a:gd name="connsiteX4" fmla="*/ 19050 w 11239500"/>
                <a:gd name="connsiteY4" fmla="*/ 5982108 h 5982108"/>
                <a:gd name="connsiteX5" fmla="*/ 171450 w 11239500"/>
                <a:gd name="connsiteY5" fmla="*/ 743358 h 5982108"/>
                <a:gd name="connsiteX6" fmla="*/ 0 w 11239500"/>
                <a:gd name="connsiteY6" fmla="*/ 408 h 5982108"/>
                <a:gd name="connsiteX0" fmla="*/ 796601 w 12036101"/>
                <a:gd name="connsiteY0" fmla="*/ 408 h 5982108"/>
                <a:gd name="connsiteX1" fmla="*/ 3463601 w 12036101"/>
                <a:gd name="connsiteY1" fmla="*/ 57558 h 5982108"/>
                <a:gd name="connsiteX2" fmla="*/ 12036101 w 12036101"/>
                <a:gd name="connsiteY2" fmla="*/ 229008 h 5982108"/>
                <a:gd name="connsiteX3" fmla="*/ 12036101 w 12036101"/>
                <a:gd name="connsiteY3" fmla="*/ 5982108 h 5982108"/>
                <a:gd name="connsiteX4" fmla="*/ 815651 w 12036101"/>
                <a:gd name="connsiteY4" fmla="*/ 5982108 h 5982108"/>
                <a:gd name="connsiteX5" fmla="*/ 853751 w 12036101"/>
                <a:gd name="connsiteY5" fmla="*/ 1772058 h 5982108"/>
                <a:gd name="connsiteX6" fmla="*/ 968051 w 12036101"/>
                <a:gd name="connsiteY6" fmla="*/ 743358 h 5982108"/>
                <a:gd name="connsiteX7" fmla="*/ 796601 w 12036101"/>
                <a:gd name="connsiteY7" fmla="*/ 408 h 5982108"/>
                <a:gd name="connsiteX0" fmla="*/ 863896 w 12103396"/>
                <a:gd name="connsiteY0" fmla="*/ 408 h 5982108"/>
                <a:gd name="connsiteX1" fmla="*/ 3530896 w 12103396"/>
                <a:gd name="connsiteY1" fmla="*/ 57558 h 5982108"/>
                <a:gd name="connsiteX2" fmla="*/ 12103396 w 12103396"/>
                <a:gd name="connsiteY2" fmla="*/ 229008 h 5982108"/>
                <a:gd name="connsiteX3" fmla="*/ 12103396 w 12103396"/>
                <a:gd name="connsiteY3" fmla="*/ 5982108 h 5982108"/>
                <a:gd name="connsiteX4" fmla="*/ 882946 w 12103396"/>
                <a:gd name="connsiteY4" fmla="*/ 5982108 h 5982108"/>
                <a:gd name="connsiteX5" fmla="*/ 825797 w 12103396"/>
                <a:gd name="connsiteY5" fmla="*/ 3505608 h 5982108"/>
                <a:gd name="connsiteX6" fmla="*/ 921046 w 12103396"/>
                <a:gd name="connsiteY6" fmla="*/ 1772058 h 5982108"/>
                <a:gd name="connsiteX7" fmla="*/ 1035346 w 12103396"/>
                <a:gd name="connsiteY7" fmla="*/ 743358 h 5982108"/>
                <a:gd name="connsiteX8" fmla="*/ 863896 w 12103396"/>
                <a:gd name="connsiteY8" fmla="*/ 408 h 5982108"/>
                <a:gd name="connsiteX0" fmla="*/ 970135 w 12209635"/>
                <a:gd name="connsiteY0" fmla="*/ 408 h 5982108"/>
                <a:gd name="connsiteX1" fmla="*/ 3637135 w 12209635"/>
                <a:gd name="connsiteY1" fmla="*/ 57558 h 5982108"/>
                <a:gd name="connsiteX2" fmla="*/ 12209635 w 12209635"/>
                <a:gd name="connsiteY2" fmla="*/ 229008 h 5982108"/>
                <a:gd name="connsiteX3" fmla="*/ 12209635 w 12209635"/>
                <a:gd name="connsiteY3" fmla="*/ 5982108 h 5982108"/>
                <a:gd name="connsiteX4" fmla="*/ 989185 w 12209635"/>
                <a:gd name="connsiteY4" fmla="*/ 5982108 h 5982108"/>
                <a:gd name="connsiteX5" fmla="*/ 646286 w 12209635"/>
                <a:gd name="connsiteY5" fmla="*/ 4934358 h 5982108"/>
                <a:gd name="connsiteX6" fmla="*/ 932036 w 12209635"/>
                <a:gd name="connsiteY6" fmla="*/ 3505608 h 5982108"/>
                <a:gd name="connsiteX7" fmla="*/ 1027285 w 12209635"/>
                <a:gd name="connsiteY7" fmla="*/ 1772058 h 5982108"/>
                <a:gd name="connsiteX8" fmla="*/ 1141585 w 12209635"/>
                <a:gd name="connsiteY8" fmla="*/ 743358 h 5982108"/>
                <a:gd name="connsiteX9" fmla="*/ 970135 w 12209635"/>
                <a:gd name="connsiteY9" fmla="*/ 408 h 5982108"/>
                <a:gd name="connsiteX0" fmla="*/ 947404 w 12186904"/>
                <a:gd name="connsiteY0" fmla="*/ 408 h 5982108"/>
                <a:gd name="connsiteX1" fmla="*/ 3614404 w 12186904"/>
                <a:gd name="connsiteY1" fmla="*/ 57558 h 5982108"/>
                <a:gd name="connsiteX2" fmla="*/ 12186904 w 12186904"/>
                <a:gd name="connsiteY2" fmla="*/ 229008 h 5982108"/>
                <a:gd name="connsiteX3" fmla="*/ 12186904 w 12186904"/>
                <a:gd name="connsiteY3" fmla="*/ 5982108 h 5982108"/>
                <a:gd name="connsiteX4" fmla="*/ 966454 w 12186904"/>
                <a:gd name="connsiteY4" fmla="*/ 5982108 h 5982108"/>
                <a:gd name="connsiteX5" fmla="*/ 661656 w 12186904"/>
                <a:gd name="connsiteY5" fmla="*/ 5696358 h 5982108"/>
                <a:gd name="connsiteX6" fmla="*/ 623555 w 12186904"/>
                <a:gd name="connsiteY6" fmla="*/ 4934358 h 5982108"/>
                <a:gd name="connsiteX7" fmla="*/ 909305 w 12186904"/>
                <a:gd name="connsiteY7" fmla="*/ 3505608 h 5982108"/>
                <a:gd name="connsiteX8" fmla="*/ 1004554 w 12186904"/>
                <a:gd name="connsiteY8" fmla="*/ 1772058 h 5982108"/>
                <a:gd name="connsiteX9" fmla="*/ 1118854 w 12186904"/>
                <a:gd name="connsiteY9" fmla="*/ 743358 h 5982108"/>
                <a:gd name="connsiteX10" fmla="*/ 947404 w 12186904"/>
                <a:gd name="connsiteY10" fmla="*/ 408 h 5982108"/>
                <a:gd name="connsiteX0" fmla="*/ 385961 w 11625461"/>
                <a:gd name="connsiteY0" fmla="*/ 408 h 5982108"/>
                <a:gd name="connsiteX1" fmla="*/ 3052961 w 11625461"/>
                <a:gd name="connsiteY1" fmla="*/ 57558 h 5982108"/>
                <a:gd name="connsiteX2" fmla="*/ 11625461 w 11625461"/>
                <a:gd name="connsiteY2" fmla="*/ 229008 h 5982108"/>
                <a:gd name="connsiteX3" fmla="*/ 11625461 w 11625461"/>
                <a:gd name="connsiteY3" fmla="*/ 5982108 h 5982108"/>
                <a:gd name="connsiteX4" fmla="*/ 1948061 w 11625461"/>
                <a:gd name="connsiteY4" fmla="*/ 5963058 h 5982108"/>
                <a:gd name="connsiteX5" fmla="*/ 100213 w 11625461"/>
                <a:gd name="connsiteY5" fmla="*/ 5696358 h 5982108"/>
                <a:gd name="connsiteX6" fmla="*/ 62112 w 11625461"/>
                <a:gd name="connsiteY6" fmla="*/ 4934358 h 5982108"/>
                <a:gd name="connsiteX7" fmla="*/ 347862 w 11625461"/>
                <a:gd name="connsiteY7" fmla="*/ 3505608 h 5982108"/>
                <a:gd name="connsiteX8" fmla="*/ 443111 w 11625461"/>
                <a:gd name="connsiteY8" fmla="*/ 1772058 h 5982108"/>
                <a:gd name="connsiteX9" fmla="*/ 557411 w 11625461"/>
                <a:gd name="connsiteY9" fmla="*/ 743358 h 5982108"/>
                <a:gd name="connsiteX10" fmla="*/ 385961 w 11625461"/>
                <a:gd name="connsiteY10" fmla="*/ 408 h 5982108"/>
                <a:gd name="connsiteX0" fmla="*/ 546985 w 11786485"/>
                <a:gd name="connsiteY0" fmla="*/ 408 h 5985272"/>
                <a:gd name="connsiteX1" fmla="*/ 3213985 w 11786485"/>
                <a:gd name="connsiteY1" fmla="*/ 57558 h 5985272"/>
                <a:gd name="connsiteX2" fmla="*/ 11786485 w 11786485"/>
                <a:gd name="connsiteY2" fmla="*/ 229008 h 5985272"/>
                <a:gd name="connsiteX3" fmla="*/ 11786485 w 11786485"/>
                <a:gd name="connsiteY3" fmla="*/ 5982108 h 5985272"/>
                <a:gd name="connsiteX4" fmla="*/ 2109085 w 11786485"/>
                <a:gd name="connsiteY4" fmla="*/ 5963058 h 5985272"/>
                <a:gd name="connsiteX5" fmla="*/ 13587 w 11786485"/>
                <a:gd name="connsiteY5" fmla="*/ 5886858 h 5985272"/>
                <a:gd name="connsiteX6" fmla="*/ 223136 w 11786485"/>
                <a:gd name="connsiteY6" fmla="*/ 4934358 h 5985272"/>
                <a:gd name="connsiteX7" fmla="*/ 508886 w 11786485"/>
                <a:gd name="connsiteY7" fmla="*/ 3505608 h 5985272"/>
                <a:gd name="connsiteX8" fmla="*/ 604135 w 11786485"/>
                <a:gd name="connsiteY8" fmla="*/ 1772058 h 5985272"/>
                <a:gd name="connsiteX9" fmla="*/ 718435 w 11786485"/>
                <a:gd name="connsiteY9" fmla="*/ 743358 h 5985272"/>
                <a:gd name="connsiteX10" fmla="*/ 546985 w 11786485"/>
                <a:gd name="connsiteY10" fmla="*/ 408 h 5985272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11843635 w 11843635"/>
                <a:gd name="connsiteY2" fmla="*/ 0 h 6099164"/>
                <a:gd name="connsiteX3" fmla="*/ 11786485 w 11843635"/>
                <a:gd name="connsiteY3" fmla="*/ 6096000 h 6099164"/>
                <a:gd name="connsiteX4" fmla="*/ 2109085 w 11843635"/>
                <a:gd name="connsiteY4" fmla="*/ 6076950 h 6099164"/>
                <a:gd name="connsiteX5" fmla="*/ 13587 w 11843635"/>
                <a:gd name="connsiteY5" fmla="*/ 6000750 h 6099164"/>
                <a:gd name="connsiteX6" fmla="*/ 223136 w 11843635"/>
                <a:gd name="connsiteY6" fmla="*/ 5048250 h 6099164"/>
                <a:gd name="connsiteX7" fmla="*/ 508886 w 11843635"/>
                <a:gd name="connsiteY7" fmla="*/ 3619500 h 6099164"/>
                <a:gd name="connsiteX8" fmla="*/ 604135 w 11843635"/>
                <a:gd name="connsiteY8" fmla="*/ 1885950 h 6099164"/>
                <a:gd name="connsiteX9" fmla="*/ 718435 w 11843635"/>
                <a:gd name="connsiteY9" fmla="*/ 857250 h 6099164"/>
                <a:gd name="connsiteX10" fmla="*/ 546985 w 11843635"/>
                <a:gd name="connsiteY10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11843635 w 11843635"/>
                <a:gd name="connsiteY3" fmla="*/ 0 h 6099164"/>
                <a:gd name="connsiteX4" fmla="*/ 11786485 w 11843635"/>
                <a:gd name="connsiteY4" fmla="*/ 6096000 h 6099164"/>
                <a:gd name="connsiteX5" fmla="*/ 2109085 w 11843635"/>
                <a:gd name="connsiteY5" fmla="*/ 6076950 h 6099164"/>
                <a:gd name="connsiteX6" fmla="*/ 13587 w 11843635"/>
                <a:gd name="connsiteY6" fmla="*/ 6000750 h 6099164"/>
                <a:gd name="connsiteX7" fmla="*/ 223136 w 11843635"/>
                <a:gd name="connsiteY7" fmla="*/ 5048250 h 6099164"/>
                <a:gd name="connsiteX8" fmla="*/ 508886 w 11843635"/>
                <a:gd name="connsiteY8" fmla="*/ 3619500 h 6099164"/>
                <a:gd name="connsiteX9" fmla="*/ 604135 w 11843635"/>
                <a:gd name="connsiteY9" fmla="*/ 1885950 h 6099164"/>
                <a:gd name="connsiteX10" fmla="*/ 718435 w 11843635"/>
                <a:gd name="connsiteY10" fmla="*/ 857250 h 6099164"/>
                <a:gd name="connsiteX11" fmla="*/ 546985 w 11843635"/>
                <a:gd name="connsiteY11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1843635 w 11843635"/>
                <a:gd name="connsiteY4" fmla="*/ 0 h 6099164"/>
                <a:gd name="connsiteX5" fmla="*/ 11786485 w 11843635"/>
                <a:gd name="connsiteY5" fmla="*/ 6096000 h 6099164"/>
                <a:gd name="connsiteX6" fmla="*/ 2109085 w 11843635"/>
                <a:gd name="connsiteY6" fmla="*/ 6076950 h 6099164"/>
                <a:gd name="connsiteX7" fmla="*/ 13587 w 11843635"/>
                <a:gd name="connsiteY7" fmla="*/ 6000750 h 6099164"/>
                <a:gd name="connsiteX8" fmla="*/ 223136 w 11843635"/>
                <a:gd name="connsiteY8" fmla="*/ 5048250 h 6099164"/>
                <a:gd name="connsiteX9" fmla="*/ 508886 w 11843635"/>
                <a:gd name="connsiteY9" fmla="*/ 3619500 h 6099164"/>
                <a:gd name="connsiteX10" fmla="*/ 604135 w 11843635"/>
                <a:gd name="connsiteY10" fmla="*/ 1885950 h 6099164"/>
                <a:gd name="connsiteX11" fmla="*/ 718435 w 11843635"/>
                <a:gd name="connsiteY11" fmla="*/ 857250 h 6099164"/>
                <a:gd name="connsiteX12" fmla="*/ 546985 w 11843635"/>
                <a:gd name="connsiteY12" fmla="*/ 114300 h 6099164"/>
                <a:gd name="connsiteX0" fmla="*/ 546985 w 11843635"/>
                <a:gd name="connsiteY0" fmla="*/ 114300 h 6099164"/>
                <a:gd name="connsiteX1" fmla="*/ 3213985 w 11843635"/>
                <a:gd name="connsiteY1" fmla="*/ 1714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3252085 w 11843635"/>
                <a:gd name="connsiteY1" fmla="*/ 57150 h 6099164"/>
                <a:gd name="connsiteX2" fmla="*/ 5766686 w 11843635"/>
                <a:gd name="connsiteY2" fmla="*/ 266700 h 6099164"/>
                <a:gd name="connsiteX3" fmla="*/ 8471786 w 11843635"/>
                <a:gd name="connsiteY3" fmla="*/ 38100 h 6099164"/>
                <a:gd name="connsiteX4" fmla="*/ 10091036 w 11843635"/>
                <a:gd name="connsiteY4" fmla="*/ 171450 h 6099164"/>
                <a:gd name="connsiteX5" fmla="*/ 11843635 w 11843635"/>
                <a:gd name="connsiteY5" fmla="*/ 0 h 6099164"/>
                <a:gd name="connsiteX6" fmla="*/ 11786485 w 11843635"/>
                <a:gd name="connsiteY6" fmla="*/ 6096000 h 6099164"/>
                <a:gd name="connsiteX7" fmla="*/ 2109085 w 11843635"/>
                <a:gd name="connsiteY7" fmla="*/ 6076950 h 6099164"/>
                <a:gd name="connsiteX8" fmla="*/ 13587 w 11843635"/>
                <a:gd name="connsiteY8" fmla="*/ 6000750 h 6099164"/>
                <a:gd name="connsiteX9" fmla="*/ 223136 w 11843635"/>
                <a:gd name="connsiteY9" fmla="*/ 5048250 h 6099164"/>
                <a:gd name="connsiteX10" fmla="*/ 508886 w 11843635"/>
                <a:gd name="connsiteY10" fmla="*/ 3619500 h 6099164"/>
                <a:gd name="connsiteX11" fmla="*/ 604135 w 11843635"/>
                <a:gd name="connsiteY11" fmla="*/ 1885950 h 6099164"/>
                <a:gd name="connsiteX12" fmla="*/ 718435 w 11843635"/>
                <a:gd name="connsiteY12" fmla="*/ 857250 h 6099164"/>
                <a:gd name="connsiteX13" fmla="*/ 546985 w 11843635"/>
                <a:gd name="connsiteY13" fmla="*/ 114300 h 6099164"/>
                <a:gd name="connsiteX0" fmla="*/ 546985 w 11843635"/>
                <a:gd name="connsiteY0" fmla="*/ 114300 h 6099164"/>
                <a:gd name="connsiteX1" fmla="*/ 1937636 w 11843635"/>
                <a:gd name="connsiteY1" fmla="*/ 209550 h 6099164"/>
                <a:gd name="connsiteX2" fmla="*/ 3252085 w 11843635"/>
                <a:gd name="connsiteY2" fmla="*/ 57150 h 6099164"/>
                <a:gd name="connsiteX3" fmla="*/ 5766686 w 11843635"/>
                <a:gd name="connsiteY3" fmla="*/ 266700 h 6099164"/>
                <a:gd name="connsiteX4" fmla="*/ 8471786 w 11843635"/>
                <a:gd name="connsiteY4" fmla="*/ 38100 h 6099164"/>
                <a:gd name="connsiteX5" fmla="*/ 10091036 w 11843635"/>
                <a:gd name="connsiteY5" fmla="*/ 171450 h 6099164"/>
                <a:gd name="connsiteX6" fmla="*/ 11843635 w 11843635"/>
                <a:gd name="connsiteY6" fmla="*/ 0 h 6099164"/>
                <a:gd name="connsiteX7" fmla="*/ 11786485 w 11843635"/>
                <a:gd name="connsiteY7" fmla="*/ 6096000 h 6099164"/>
                <a:gd name="connsiteX8" fmla="*/ 2109085 w 11843635"/>
                <a:gd name="connsiteY8" fmla="*/ 6076950 h 6099164"/>
                <a:gd name="connsiteX9" fmla="*/ 13587 w 11843635"/>
                <a:gd name="connsiteY9" fmla="*/ 6000750 h 6099164"/>
                <a:gd name="connsiteX10" fmla="*/ 223136 w 11843635"/>
                <a:gd name="connsiteY10" fmla="*/ 5048250 h 6099164"/>
                <a:gd name="connsiteX11" fmla="*/ 508886 w 11843635"/>
                <a:gd name="connsiteY11" fmla="*/ 3619500 h 6099164"/>
                <a:gd name="connsiteX12" fmla="*/ 604135 w 11843635"/>
                <a:gd name="connsiteY12" fmla="*/ 1885950 h 6099164"/>
                <a:gd name="connsiteX13" fmla="*/ 718435 w 11843635"/>
                <a:gd name="connsiteY13" fmla="*/ 857250 h 6099164"/>
                <a:gd name="connsiteX14" fmla="*/ 546985 w 11843635"/>
                <a:gd name="connsiteY14" fmla="*/ 114300 h 6099164"/>
                <a:gd name="connsiteX0" fmla="*/ 546985 w 11843635"/>
                <a:gd name="connsiteY0" fmla="*/ 114300 h 6096000"/>
                <a:gd name="connsiteX1" fmla="*/ 1937636 w 11843635"/>
                <a:gd name="connsiteY1" fmla="*/ 209550 h 6096000"/>
                <a:gd name="connsiteX2" fmla="*/ 3252085 w 11843635"/>
                <a:gd name="connsiteY2" fmla="*/ 57150 h 6096000"/>
                <a:gd name="connsiteX3" fmla="*/ 5766686 w 11843635"/>
                <a:gd name="connsiteY3" fmla="*/ 266700 h 6096000"/>
                <a:gd name="connsiteX4" fmla="*/ 8471786 w 11843635"/>
                <a:gd name="connsiteY4" fmla="*/ 38100 h 6096000"/>
                <a:gd name="connsiteX5" fmla="*/ 10091036 w 11843635"/>
                <a:gd name="connsiteY5" fmla="*/ 171450 h 6096000"/>
                <a:gd name="connsiteX6" fmla="*/ 11843635 w 11843635"/>
                <a:gd name="connsiteY6" fmla="*/ 0 h 6096000"/>
                <a:gd name="connsiteX7" fmla="*/ 11786485 w 11843635"/>
                <a:gd name="connsiteY7" fmla="*/ 6096000 h 6096000"/>
                <a:gd name="connsiteX8" fmla="*/ 2128135 w 11843635"/>
                <a:gd name="connsiteY8" fmla="*/ 5943600 h 6096000"/>
                <a:gd name="connsiteX9" fmla="*/ 13587 w 11843635"/>
                <a:gd name="connsiteY9" fmla="*/ 6000750 h 6096000"/>
                <a:gd name="connsiteX10" fmla="*/ 223136 w 11843635"/>
                <a:gd name="connsiteY10" fmla="*/ 5048250 h 6096000"/>
                <a:gd name="connsiteX11" fmla="*/ 508886 w 11843635"/>
                <a:gd name="connsiteY11" fmla="*/ 3619500 h 6096000"/>
                <a:gd name="connsiteX12" fmla="*/ 604135 w 11843635"/>
                <a:gd name="connsiteY12" fmla="*/ 1885950 h 6096000"/>
                <a:gd name="connsiteX13" fmla="*/ 718435 w 11843635"/>
                <a:gd name="connsiteY13" fmla="*/ 857250 h 6096000"/>
                <a:gd name="connsiteX14" fmla="*/ 546985 w 11843635"/>
                <a:gd name="connsiteY14" fmla="*/ 114300 h 6096000"/>
                <a:gd name="connsiteX0" fmla="*/ 546985 w 11843635"/>
                <a:gd name="connsiteY0" fmla="*/ 114300 h 6124231"/>
                <a:gd name="connsiteX1" fmla="*/ 1937636 w 11843635"/>
                <a:gd name="connsiteY1" fmla="*/ 209550 h 6124231"/>
                <a:gd name="connsiteX2" fmla="*/ 3252085 w 11843635"/>
                <a:gd name="connsiteY2" fmla="*/ 57150 h 6124231"/>
                <a:gd name="connsiteX3" fmla="*/ 5766686 w 11843635"/>
                <a:gd name="connsiteY3" fmla="*/ 266700 h 6124231"/>
                <a:gd name="connsiteX4" fmla="*/ 8471786 w 11843635"/>
                <a:gd name="connsiteY4" fmla="*/ 38100 h 6124231"/>
                <a:gd name="connsiteX5" fmla="*/ 10091036 w 11843635"/>
                <a:gd name="connsiteY5" fmla="*/ 171450 h 6124231"/>
                <a:gd name="connsiteX6" fmla="*/ 11843635 w 11843635"/>
                <a:gd name="connsiteY6" fmla="*/ 0 h 6124231"/>
                <a:gd name="connsiteX7" fmla="*/ 11786485 w 11843635"/>
                <a:gd name="connsiteY7" fmla="*/ 6096000 h 6124231"/>
                <a:gd name="connsiteX8" fmla="*/ 3042536 w 11843635"/>
                <a:gd name="connsiteY8" fmla="*/ 6115050 h 6124231"/>
                <a:gd name="connsiteX9" fmla="*/ 2128135 w 11843635"/>
                <a:gd name="connsiteY9" fmla="*/ 5943600 h 6124231"/>
                <a:gd name="connsiteX10" fmla="*/ 13587 w 11843635"/>
                <a:gd name="connsiteY10" fmla="*/ 6000750 h 6124231"/>
                <a:gd name="connsiteX11" fmla="*/ 223136 w 11843635"/>
                <a:gd name="connsiteY11" fmla="*/ 5048250 h 6124231"/>
                <a:gd name="connsiteX12" fmla="*/ 508886 w 11843635"/>
                <a:gd name="connsiteY12" fmla="*/ 3619500 h 6124231"/>
                <a:gd name="connsiteX13" fmla="*/ 604135 w 11843635"/>
                <a:gd name="connsiteY13" fmla="*/ 1885950 h 6124231"/>
                <a:gd name="connsiteX14" fmla="*/ 718435 w 11843635"/>
                <a:gd name="connsiteY14" fmla="*/ 857250 h 6124231"/>
                <a:gd name="connsiteX15" fmla="*/ 546985 w 11843635"/>
                <a:gd name="connsiteY15" fmla="*/ 114300 h 6124231"/>
                <a:gd name="connsiteX0" fmla="*/ 546985 w 11843635"/>
                <a:gd name="connsiteY0" fmla="*/ 114300 h 6516183"/>
                <a:gd name="connsiteX1" fmla="*/ 1937636 w 11843635"/>
                <a:gd name="connsiteY1" fmla="*/ 209550 h 6516183"/>
                <a:gd name="connsiteX2" fmla="*/ 3252085 w 11843635"/>
                <a:gd name="connsiteY2" fmla="*/ 57150 h 6516183"/>
                <a:gd name="connsiteX3" fmla="*/ 5766686 w 11843635"/>
                <a:gd name="connsiteY3" fmla="*/ 266700 h 6516183"/>
                <a:gd name="connsiteX4" fmla="*/ 8471786 w 11843635"/>
                <a:gd name="connsiteY4" fmla="*/ 38100 h 6516183"/>
                <a:gd name="connsiteX5" fmla="*/ 10091036 w 11843635"/>
                <a:gd name="connsiteY5" fmla="*/ 171450 h 6516183"/>
                <a:gd name="connsiteX6" fmla="*/ 11843635 w 11843635"/>
                <a:gd name="connsiteY6" fmla="*/ 0 h 6516183"/>
                <a:gd name="connsiteX7" fmla="*/ 11786485 w 11843635"/>
                <a:gd name="connsiteY7" fmla="*/ 6096000 h 6516183"/>
                <a:gd name="connsiteX8" fmla="*/ 4242686 w 11843635"/>
                <a:gd name="connsiteY8" fmla="*/ 5962650 h 6516183"/>
                <a:gd name="connsiteX9" fmla="*/ 3042536 w 11843635"/>
                <a:gd name="connsiteY9" fmla="*/ 6115050 h 6516183"/>
                <a:gd name="connsiteX10" fmla="*/ 2128135 w 11843635"/>
                <a:gd name="connsiteY10" fmla="*/ 5943600 h 6516183"/>
                <a:gd name="connsiteX11" fmla="*/ 13587 w 11843635"/>
                <a:gd name="connsiteY11" fmla="*/ 6000750 h 6516183"/>
                <a:gd name="connsiteX12" fmla="*/ 223136 w 11843635"/>
                <a:gd name="connsiteY12" fmla="*/ 5048250 h 6516183"/>
                <a:gd name="connsiteX13" fmla="*/ 508886 w 11843635"/>
                <a:gd name="connsiteY13" fmla="*/ 3619500 h 6516183"/>
                <a:gd name="connsiteX14" fmla="*/ 604135 w 11843635"/>
                <a:gd name="connsiteY14" fmla="*/ 1885950 h 6516183"/>
                <a:gd name="connsiteX15" fmla="*/ 718435 w 11843635"/>
                <a:gd name="connsiteY15" fmla="*/ 857250 h 6516183"/>
                <a:gd name="connsiteX16" fmla="*/ 546985 w 11843635"/>
                <a:gd name="connsiteY16" fmla="*/ 114300 h 6516183"/>
                <a:gd name="connsiteX0" fmla="*/ 546985 w 11843635"/>
                <a:gd name="connsiteY0" fmla="*/ 114300 h 6563078"/>
                <a:gd name="connsiteX1" fmla="*/ 1937636 w 11843635"/>
                <a:gd name="connsiteY1" fmla="*/ 209550 h 6563078"/>
                <a:gd name="connsiteX2" fmla="*/ 3252085 w 11843635"/>
                <a:gd name="connsiteY2" fmla="*/ 57150 h 6563078"/>
                <a:gd name="connsiteX3" fmla="*/ 5766686 w 11843635"/>
                <a:gd name="connsiteY3" fmla="*/ 266700 h 6563078"/>
                <a:gd name="connsiteX4" fmla="*/ 8471786 w 11843635"/>
                <a:gd name="connsiteY4" fmla="*/ 38100 h 6563078"/>
                <a:gd name="connsiteX5" fmla="*/ 10091036 w 11843635"/>
                <a:gd name="connsiteY5" fmla="*/ 171450 h 6563078"/>
                <a:gd name="connsiteX6" fmla="*/ 11843635 w 11843635"/>
                <a:gd name="connsiteY6" fmla="*/ 0 h 6563078"/>
                <a:gd name="connsiteX7" fmla="*/ 11786485 w 11843635"/>
                <a:gd name="connsiteY7" fmla="*/ 6096000 h 6563078"/>
                <a:gd name="connsiteX8" fmla="*/ 7481186 w 11843635"/>
                <a:gd name="connsiteY8" fmla="*/ 6076950 h 6563078"/>
                <a:gd name="connsiteX9" fmla="*/ 4242686 w 11843635"/>
                <a:gd name="connsiteY9" fmla="*/ 5962650 h 6563078"/>
                <a:gd name="connsiteX10" fmla="*/ 3042536 w 11843635"/>
                <a:gd name="connsiteY10" fmla="*/ 6115050 h 6563078"/>
                <a:gd name="connsiteX11" fmla="*/ 2128135 w 11843635"/>
                <a:gd name="connsiteY11" fmla="*/ 5943600 h 6563078"/>
                <a:gd name="connsiteX12" fmla="*/ 13587 w 11843635"/>
                <a:gd name="connsiteY12" fmla="*/ 6000750 h 6563078"/>
                <a:gd name="connsiteX13" fmla="*/ 223136 w 11843635"/>
                <a:gd name="connsiteY13" fmla="*/ 5048250 h 6563078"/>
                <a:gd name="connsiteX14" fmla="*/ 508886 w 11843635"/>
                <a:gd name="connsiteY14" fmla="*/ 3619500 h 6563078"/>
                <a:gd name="connsiteX15" fmla="*/ 604135 w 11843635"/>
                <a:gd name="connsiteY15" fmla="*/ 1885950 h 6563078"/>
                <a:gd name="connsiteX16" fmla="*/ 718435 w 11843635"/>
                <a:gd name="connsiteY16" fmla="*/ 857250 h 6563078"/>
                <a:gd name="connsiteX17" fmla="*/ 546985 w 11843635"/>
                <a:gd name="connsiteY17" fmla="*/ 114300 h 6563078"/>
                <a:gd name="connsiteX0" fmla="*/ 546985 w 11843635"/>
                <a:gd name="connsiteY0" fmla="*/ 114300 h 6573830"/>
                <a:gd name="connsiteX1" fmla="*/ 1937636 w 11843635"/>
                <a:gd name="connsiteY1" fmla="*/ 209550 h 6573830"/>
                <a:gd name="connsiteX2" fmla="*/ 3252085 w 11843635"/>
                <a:gd name="connsiteY2" fmla="*/ 57150 h 6573830"/>
                <a:gd name="connsiteX3" fmla="*/ 5766686 w 11843635"/>
                <a:gd name="connsiteY3" fmla="*/ 266700 h 6573830"/>
                <a:gd name="connsiteX4" fmla="*/ 8471786 w 11843635"/>
                <a:gd name="connsiteY4" fmla="*/ 38100 h 6573830"/>
                <a:gd name="connsiteX5" fmla="*/ 10091036 w 11843635"/>
                <a:gd name="connsiteY5" fmla="*/ 171450 h 6573830"/>
                <a:gd name="connsiteX6" fmla="*/ 11843635 w 11843635"/>
                <a:gd name="connsiteY6" fmla="*/ 0 h 6573830"/>
                <a:gd name="connsiteX7" fmla="*/ 11786485 w 11843635"/>
                <a:gd name="connsiteY7" fmla="*/ 6096000 h 6573830"/>
                <a:gd name="connsiteX8" fmla="*/ 10376786 w 11843635"/>
                <a:gd name="connsiteY8" fmla="*/ 6057899 h 6573830"/>
                <a:gd name="connsiteX9" fmla="*/ 7481186 w 11843635"/>
                <a:gd name="connsiteY9" fmla="*/ 6076950 h 6573830"/>
                <a:gd name="connsiteX10" fmla="*/ 4242686 w 11843635"/>
                <a:gd name="connsiteY10" fmla="*/ 5962650 h 6573830"/>
                <a:gd name="connsiteX11" fmla="*/ 3042536 w 11843635"/>
                <a:gd name="connsiteY11" fmla="*/ 6115050 h 6573830"/>
                <a:gd name="connsiteX12" fmla="*/ 2128135 w 11843635"/>
                <a:gd name="connsiteY12" fmla="*/ 5943600 h 6573830"/>
                <a:gd name="connsiteX13" fmla="*/ 13587 w 11843635"/>
                <a:gd name="connsiteY13" fmla="*/ 6000750 h 6573830"/>
                <a:gd name="connsiteX14" fmla="*/ 223136 w 11843635"/>
                <a:gd name="connsiteY14" fmla="*/ 5048250 h 6573830"/>
                <a:gd name="connsiteX15" fmla="*/ 508886 w 11843635"/>
                <a:gd name="connsiteY15" fmla="*/ 3619500 h 6573830"/>
                <a:gd name="connsiteX16" fmla="*/ 604135 w 11843635"/>
                <a:gd name="connsiteY16" fmla="*/ 1885950 h 6573830"/>
                <a:gd name="connsiteX17" fmla="*/ 718435 w 11843635"/>
                <a:gd name="connsiteY17" fmla="*/ 857250 h 6573830"/>
                <a:gd name="connsiteX18" fmla="*/ 546985 w 11843635"/>
                <a:gd name="connsiteY18" fmla="*/ 114300 h 6573830"/>
                <a:gd name="connsiteX0" fmla="*/ 546985 w 11996035"/>
                <a:gd name="connsiteY0" fmla="*/ 114300 h 6346891"/>
                <a:gd name="connsiteX1" fmla="*/ 1937636 w 11996035"/>
                <a:gd name="connsiteY1" fmla="*/ 209550 h 6346891"/>
                <a:gd name="connsiteX2" fmla="*/ 3252085 w 11996035"/>
                <a:gd name="connsiteY2" fmla="*/ 57150 h 6346891"/>
                <a:gd name="connsiteX3" fmla="*/ 5766686 w 11996035"/>
                <a:gd name="connsiteY3" fmla="*/ 266700 h 6346891"/>
                <a:gd name="connsiteX4" fmla="*/ 8471786 w 11996035"/>
                <a:gd name="connsiteY4" fmla="*/ 38100 h 6346891"/>
                <a:gd name="connsiteX5" fmla="*/ 10091036 w 11996035"/>
                <a:gd name="connsiteY5" fmla="*/ 171450 h 6346891"/>
                <a:gd name="connsiteX6" fmla="*/ 11843635 w 11996035"/>
                <a:gd name="connsiteY6" fmla="*/ 0 h 6346891"/>
                <a:gd name="connsiteX7" fmla="*/ 11996035 w 11996035"/>
                <a:gd name="connsiteY7" fmla="*/ 5772150 h 6346891"/>
                <a:gd name="connsiteX8" fmla="*/ 10376786 w 11996035"/>
                <a:gd name="connsiteY8" fmla="*/ 6057899 h 6346891"/>
                <a:gd name="connsiteX9" fmla="*/ 7481186 w 11996035"/>
                <a:gd name="connsiteY9" fmla="*/ 6076950 h 6346891"/>
                <a:gd name="connsiteX10" fmla="*/ 4242686 w 11996035"/>
                <a:gd name="connsiteY10" fmla="*/ 5962650 h 6346891"/>
                <a:gd name="connsiteX11" fmla="*/ 3042536 w 11996035"/>
                <a:gd name="connsiteY11" fmla="*/ 6115050 h 6346891"/>
                <a:gd name="connsiteX12" fmla="*/ 2128135 w 11996035"/>
                <a:gd name="connsiteY12" fmla="*/ 5943600 h 6346891"/>
                <a:gd name="connsiteX13" fmla="*/ 13587 w 11996035"/>
                <a:gd name="connsiteY13" fmla="*/ 6000750 h 6346891"/>
                <a:gd name="connsiteX14" fmla="*/ 223136 w 11996035"/>
                <a:gd name="connsiteY14" fmla="*/ 5048250 h 6346891"/>
                <a:gd name="connsiteX15" fmla="*/ 508886 w 11996035"/>
                <a:gd name="connsiteY15" fmla="*/ 3619500 h 6346891"/>
                <a:gd name="connsiteX16" fmla="*/ 604135 w 11996035"/>
                <a:gd name="connsiteY16" fmla="*/ 1885950 h 6346891"/>
                <a:gd name="connsiteX17" fmla="*/ 718435 w 11996035"/>
                <a:gd name="connsiteY17" fmla="*/ 857250 h 6346891"/>
                <a:gd name="connsiteX18" fmla="*/ 546985 w 11996035"/>
                <a:gd name="connsiteY18" fmla="*/ 114300 h 6346891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996035 w 12201004"/>
                <a:gd name="connsiteY7" fmla="*/ 5772150 h 6467376"/>
                <a:gd name="connsiteX8" fmla="*/ 12110336 w 12201004"/>
                <a:gd name="connsiteY8" fmla="*/ 6400800 h 6467376"/>
                <a:gd name="connsiteX9" fmla="*/ 10376786 w 12201004"/>
                <a:gd name="connsiteY9" fmla="*/ 6057899 h 6467376"/>
                <a:gd name="connsiteX10" fmla="*/ 7481186 w 12201004"/>
                <a:gd name="connsiteY10" fmla="*/ 6076950 h 6467376"/>
                <a:gd name="connsiteX11" fmla="*/ 4242686 w 12201004"/>
                <a:gd name="connsiteY11" fmla="*/ 5962650 h 6467376"/>
                <a:gd name="connsiteX12" fmla="*/ 3042536 w 12201004"/>
                <a:gd name="connsiteY12" fmla="*/ 6115050 h 6467376"/>
                <a:gd name="connsiteX13" fmla="*/ 2128135 w 12201004"/>
                <a:gd name="connsiteY13" fmla="*/ 5943600 h 6467376"/>
                <a:gd name="connsiteX14" fmla="*/ 13587 w 12201004"/>
                <a:gd name="connsiteY14" fmla="*/ 6000750 h 6467376"/>
                <a:gd name="connsiteX15" fmla="*/ 223136 w 12201004"/>
                <a:gd name="connsiteY15" fmla="*/ 5048250 h 6467376"/>
                <a:gd name="connsiteX16" fmla="*/ 508886 w 12201004"/>
                <a:gd name="connsiteY16" fmla="*/ 3619500 h 6467376"/>
                <a:gd name="connsiteX17" fmla="*/ 604135 w 12201004"/>
                <a:gd name="connsiteY17" fmla="*/ 1885950 h 6467376"/>
                <a:gd name="connsiteX18" fmla="*/ 718435 w 12201004"/>
                <a:gd name="connsiteY18" fmla="*/ 857250 h 6467376"/>
                <a:gd name="connsiteX19" fmla="*/ 546985 w 12201004"/>
                <a:gd name="connsiteY19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996035 w 12201004"/>
                <a:gd name="connsiteY8" fmla="*/ 5772150 h 6467376"/>
                <a:gd name="connsiteX9" fmla="*/ 12110336 w 12201004"/>
                <a:gd name="connsiteY9" fmla="*/ 6400800 h 6467376"/>
                <a:gd name="connsiteX10" fmla="*/ 10376786 w 12201004"/>
                <a:gd name="connsiteY10" fmla="*/ 6057899 h 6467376"/>
                <a:gd name="connsiteX11" fmla="*/ 7481186 w 12201004"/>
                <a:gd name="connsiteY11" fmla="*/ 6076950 h 6467376"/>
                <a:gd name="connsiteX12" fmla="*/ 4242686 w 12201004"/>
                <a:gd name="connsiteY12" fmla="*/ 5962650 h 6467376"/>
                <a:gd name="connsiteX13" fmla="*/ 3042536 w 12201004"/>
                <a:gd name="connsiteY13" fmla="*/ 6115050 h 6467376"/>
                <a:gd name="connsiteX14" fmla="*/ 2128135 w 12201004"/>
                <a:gd name="connsiteY14" fmla="*/ 5943600 h 6467376"/>
                <a:gd name="connsiteX15" fmla="*/ 13587 w 12201004"/>
                <a:gd name="connsiteY15" fmla="*/ 6000750 h 6467376"/>
                <a:gd name="connsiteX16" fmla="*/ 223136 w 12201004"/>
                <a:gd name="connsiteY16" fmla="*/ 5048250 h 6467376"/>
                <a:gd name="connsiteX17" fmla="*/ 508886 w 12201004"/>
                <a:gd name="connsiteY17" fmla="*/ 3619500 h 6467376"/>
                <a:gd name="connsiteX18" fmla="*/ 604135 w 12201004"/>
                <a:gd name="connsiteY18" fmla="*/ 1885950 h 6467376"/>
                <a:gd name="connsiteX19" fmla="*/ 718435 w 12201004"/>
                <a:gd name="connsiteY19" fmla="*/ 857250 h 6467376"/>
                <a:gd name="connsiteX20" fmla="*/ 546985 w 12201004"/>
                <a:gd name="connsiteY20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996035 w 12201004"/>
                <a:gd name="connsiteY9" fmla="*/ 5772150 h 6467376"/>
                <a:gd name="connsiteX10" fmla="*/ 12110336 w 12201004"/>
                <a:gd name="connsiteY10" fmla="*/ 6400800 h 6467376"/>
                <a:gd name="connsiteX11" fmla="*/ 10376786 w 12201004"/>
                <a:gd name="connsiteY11" fmla="*/ 6057899 h 6467376"/>
                <a:gd name="connsiteX12" fmla="*/ 7481186 w 12201004"/>
                <a:gd name="connsiteY12" fmla="*/ 6076950 h 6467376"/>
                <a:gd name="connsiteX13" fmla="*/ 4242686 w 12201004"/>
                <a:gd name="connsiteY13" fmla="*/ 5962650 h 6467376"/>
                <a:gd name="connsiteX14" fmla="*/ 3042536 w 12201004"/>
                <a:gd name="connsiteY14" fmla="*/ 6115050 h 6467376"/>
                <a:gd name="connsiteX15" fmla="*/ 2128135 w 12201004"/>
                <a:gd name="connsiteY15" fmla="*/ 5943600 h 6467376"/>
                <a:gd name="connsiteX16" fmla="*/ 13587 w 12201004"/>
                <a:gd name="connsiteY16" fmla="*/ 6000750 h 6467376"/>
                <a:gd name="connsiteX17" fmla="*/ 223136 w 12201004"/>
                <a:gd name="connsiteY17" fmla="*/ 5048250 h 6467376"/>
                <a:gd name="connsiteX18" fmla="*/ 508886 w 12201004"/>
                <a:gd name="connsiteY18" fmla="*/ 3619500 h 6467376"/>
                <a:gd name="connsiteX19" fmla="*/ 604135 w 12201004"/>
                <a:gd name="connsiteY19" fmla="*/ 1885950 h 6467376"/>
                <a:gd name="connsiteX20" fmla="*/ 718435 w 12201004"/>
                <a:gd name="connsiteY20" fmla="*/ 857250 h 6467376"/>
                <a:gd name="connsiteX21" fmla="*/ 546985 w 12201004"/>
                <a:gd name="connsiteY21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96035 w 12201004"/>
                <a:gd name="connsiteY10" fmla="*/ 5772150 h 6467376"/>
                <a:gd name="connsiteX11" fmla="*/ 12110336 w 12201004"/>
                <a:gd name="connsiteY11" fmla="*/ 6400800 h 6467376"/>
                <a:gd name="connsiteX12" fmla="*/ 10376786 w 12201004"/>
                <a:gd name="connsiteY12" fmla="*/ 6057899 h 6467376"/>
                <a:gd name="connsiteX13" fmla="*/ 7481186 w 12201004"/>
                <a:gd name="connsiteY13" fmla="*/ 6076950 h 6467376"/>
                <a:gd name="connsiteX14" fmla="*/ 4242686 w 12201004"/>
                <a:gd name="connsiteY14" fmla="*/ 5962650 h 6467376"/>
                <a:gd name="connsiteX15" fmla="*/ 3042536 w 12201004"/>
                <a:gd name="connsiteY15" fmla="*/ 6115050 h 6467376"/>
                <a:gd name="connsiteX16" fmla="*/ 2128135 w 12201004"/>
                <a:gd name="connsiteY16" fmla="*/ 5943600 h 6467376"/>
                <a:gd name="connsiteX17" fmla="*/ 13587 w 12201004"/>
                <a:gd name="connsiteY17" fmla="*/ 6000750 h 6467376"/>
                <a:gd name="connsiteX18" fmla="*/ 223136 w 12201004"/>
                <a:gd name="connsiteY18" fmla="*/ 5048250 h 6467376"/>
                <a:gd name="connsiteX19" fmla="*/ 508886 w 12201004"/>
                <a:gd name="connsiteY19" fmla="*/ 3619500 h 6467376"/>
                <a:gd name="connsiteX20" fmla="*/ 604135 w 12201004"/>
                <a:gd name="connsiteY20" fmla="*/ 1885950 h 6467376"/>
                <a:gd name="connsiteX21" fmla="*/ 718435 w 12201004"/>
                <a:gd name="connsiteY21" fmla="*/ 857250 h 6467376"/>
                <a:gd name="connsiteX22" fmla="*/ 546985 w 12201004"/>
                <a:gd name="connsiteY22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767435 w 12201004"/>
                <a:gd name="connsiteY10" fmla="*/ 4762499 h 6467376"/>
                <a:gd name="connsiteX11" fmla="*/ 11996035 w 12201004"/>
                <a:gd name="connsiteY11" fmla="*/ 5772150 h 6467376"/>
                <a:gd name="connsiteX12" fmla="*/ 12110336 w 12201004"/>
                <a:gd name="connsiteY12" fmla="*/ 6400800 h 6467376"/>
                <a:gd name="connsiteX13" fmla="*/ 10376786 w 12201004"/>
                <a:gd name="connsiteY13" fmla="*/ 6057899 h 6467376"/>
                <a:gd name="connsiteX14" fmla="*/ 7481186 w 12201004"/>
                <a:gd name="connsiteY14" fmla="*/ 6076950 h 6467376"/>
                <a:gd name="connsiteX15" fmla="*/ 4242686 w 12201004"/>
                <a:gd name="connsiteY15" fmla="*/ 5962650 h 6467376"/>
                <a:gd name="connsiteX16" fmla="*/ 3042536 w 12201004"/>
                <a:gd name="connsiteY16" fmla="*/ 6115050 h 6467376"/>
                <a:gd name="connsiteX17" fmla="*/ 2128135 w 12201004"/>
                <a:gd name="connsiteY17" fmla="*/ 5943600 h 6467376"/>
                <a:gd name="connsiteX18" fmla="*/ 13587 w 12201004"/>
                <a:gd name="connsiteY18" fmla="*/ 6000750 h 6467376"/>
                <a:gd name="connsiteX19" fmla="*/ 223136 w 12201004"/>
                <a:gd name="connsiteY19" fmla="*/ 5048250 h 6467376"/>
                <a:gd name="connsiteX20" fmla="*/ 508886 w 12201004"/>
                <a:gd name="connsiteY20" fmla="*/ 3619500 h 6467376"/>
                <a:gd name="connsiteX21" fmla="*/ 604135 w 12201004"/>
                <a:gd name="connsiteY21" fmla="*/ 1885950 h 6467376"/>
                <a:gd name="connsiteX22" fmla="*/ 718435 w 12201004"/>
                <a:gd name="connsiteY22" fmla="*/ 857250 h 6467376"/>
                <a:gd name="connsiteX23" fmla="*/ 546985 w 12201004"/>
                <a:gd name="connsiteY23" fmla="*/ 114300 h 6467376"/>
                <a:gd name="connsiteX0" fmla="*/ 546985 w 12201004"/>
                <a:gd name="connsiteY0" fmla="*/ 114300 h 6467376"/>
                <a:gd name="connsiteX1" fmla="*/ 1937636 w 12201004"/>
                <a:gd name="connsiteY1" fmla="*/ 209550 h 6467376"/>
                <a:gd name="connsiteX2" fmla="*/ 3252085 w 12201004"/>
                <a:gd name="connsiteY2" fmla="*/ 57150 h 6467376"/>
                <a:gd name="connsiteX3" fmla="*/ 5766686 w 12201004"/>
                <a:gd name="connsiteY3" fmla="*/ 266700 h 6467376"/>
                <a:gd name="connsiteX4" fmla="*/ 8471786 w 12201004"/>
                <a:gd name="connsiteY4" fmla="*/ 38100 h 6467376"/>
                <a:gd name="connsiteX5" fmla="*/ 10091036 w 12201004"/>
                <a:gd name="connsiteY5" fmla="*/ 171450 h 6467376"/>
                <a:gd name="connsiteX6" fmla="*/ 11843635 w 12201004"/>
                <a:gd name="connsiteY6" fmla="*/ 0 h 6467376"/>
                <a:gd name="connsiteX7" fmla="*/ 11653135 w 12201004"/>
                <a:gd name="connsiteY7" fmla="*/ 704849 h 6467376"/>
                <a:gd name="connsiteX8" fmla="*/ 11862685 w 12201004"/>
                <a:gd name="connsiteY8" fmla="*/ 1847849 h 6467376"/>
                <a:gd name="connsiteX9" fmla="*/ 11767435 w 12201004"/>
                <a:gd name="connsiteY9" fmla="*/ 2705099 h 6467376"/>
                <a:gd name="connsiteX10" fmla="*/ 11976985 w 12201004"/>
                <a:gd name="connsiteY10" fmla="*/ 4019549 h 6467376"/>
                <a:gd name="connsiteX11" fmla="*/ 11767435 w 12201004"/>
                <a:gd name="connsiteY11" fmla="*/ 4762499 h 6467376"/>
                <a:gd name="connsiteX12" fmla="*/ 11996035 w 12201004"/>
                <a:gd name="connsiteY12" fmla="*/ 5772150 h 6467376"/>
                <a:gd name="connsiteX13" fmla="*/ 12110336 w 12201004"/>
                <a:gd name="connsiteY13" fmla="*/ 6400800 h 6467376"/>
                <a:gd name="connsiteX14" fmla="*/ 10376786 w 12201004"/>
                <a:gd name="connsiteY14" fmla="*/ 6057899 h 6467376"/>
                <a:gd name="connsiteX15" fmla="*/ 7481186 w 12201004"/>
                <a:gd name="connsiteY15" fmla="*/ 6076950 h 6467376"/>
                <a:gd name="connsiteX16" fmla="*/ 4242686 w 12201004"/>
                <a:gd name="connsiteY16" fmla="*/ 5962650 h 6467376"/>
                <a:gd name="connsiteX17" fmla="*/ 3042536 w 12201004"/>
                <a:gd name="connsiteY17" fmla="*/ 6115050 h 6467376"/>
                <a:gd name="connsiteX18" fmla="*/ 2128135 w 12201004"/>
                <a:gd name="connsiteY18" fmla="*/ 5943600 h 6467376"/>
                <a:gd name="connsiteX19" fmla="*/ 13587 w 12201004"/>
                <a:gd name="connsiteY19" fmla="*/ 6000750 h 6467376"/>
                <a:gd name="connsiteX20" fmla="*/ 223136 w 12201004"/>
                <a:gd name="connsiteY20" fmla="*/ 5048250 h 6467376"/>
                <a:gd name="connsiteX21" fmla="*/ 508886 w 12201004"/>
                <a:gd name="connsiteY21" fmla="*/ 3619500 h 6467376"/>
                <a:gd name="connsiteX22" fmla="*/ 604135 w 12201004"/>
                <a:gd name="connsiteY22" fmla="*/ 1885950 h 6467376"/>
                <a:gd name="connsiteX23" fmla="*/ 718435 w 12201004"/>
                <a:gd name="connsiteY23" fmla="*/ 857250 h 6467376"/>
                <a:gd name="connsiteX24" fmla="*/ 546985 w 12201004"/>
                <a:gd name="connsiteY24" fmla="*/ 114300 h 6467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2201004" h="6467376">
                  <a:moveTo>
                    <a:pt x="546985" y="114300"/>
                  </a:moveTo>
                  <a:cubicBezTo>
                    <a:pt x="750185" y="-15875"/>
                    <a:pt x="1486786" y="219075"/>
                    <a:pt x="1937636" y="209550"/>
                  </a:cubicBezTo>
                  <a:cubicBezTo>
                    <a:pt x="2388486" y="200025"/>
                    <a:pt x="2613910" y="25400"/>
                    <a:pt x="3252085" y="57150"/>
                  </a:cubicBezTo>
                  <a:cubicBezTo>
                    <a:pt x="4077585" y="38100"/>
                    <a:pt x="4941186" y="285750"/>
                    <a:pt x="5766686" y="266700"/>
                  </a:cubicBezTo>
                  <a:cubicBezTo>
                    <a:pt x="6649336" y="234950"/>
                    <a:pt x="7589136" y="69850"/>
                    <a:pt x="8471786" y="38100"/>
                  </a:cubicBezTo>
                  <a:cubicBezTo>
                    <a:pt x="8998836" y="31750"/>
                    <a:pt x="9563986" y="177800"/>
                    <a:pt x="10091036" y="171450"/>
                  </a:cubicBezTo>
                  <a:lnTo>
                    <a:pt x="11843635" y="0"/>
                  </a:lnTo>
                  <a:cubicBezTo>
                    <a:pt x="11843635" y="228600"/>
                    <a:pt x="11653135" y="476249"/>
                    <a:pt x="11653135" y="704849"/>
                  </a:cubicBezTo>
                  <a:cubicBezTo>
                    <a:pt x="11665835" y="1092199"/>
                    <a:pt x="11849985" y="1460499"/>
                    <a:pt x="11862685" y="1847849"/>
                  </a:cubicBezTo>
                  <a:cubicBezTo>
                    <a:pt x="11875385" y="2133599"/>
                    <a:pt x="11754735" y="2419349"/>
                    <a:pt x="11767435" y="2705099"/>
                  </a:cubicBezTo>
                  <a:cubicBezTo>
                    <a:pt x="11748385" y="3060699"/>
                    <a:pt x="11976985" y="3676649"/>
                    <a:pt x="11976985" y="4019549"/>
                  </a:cubicBezTo>
                  <a:cubicBezTo>
                    <a:pt x="11976985" y="4362449"/>
                    <a:pt x="11726160" y="4464049"/>
                    <a:pt x="11767435" y="4762499"/>
                  </a:cubicBezTo>
                  <a:cubicBezTo>
                    <a:pt x="11808710" y="5060949"/>
                    <a:pt x="11967460" y="5499100"/>
                    <a:pt x="11996035" y="5772150"/>
                  </a:cubicBezTo>
                  <a:cubicBezTo>
                    <a:pt x="11957935" y="6829425"/>
                    <a:pt x="12380211" y="6353175"/>
                    <a:pt x="12110336" y="6400800"/>
                  </a:cubicBezTo>
                  <a:cubicBezTo>
                    <a:pt x="11840461" y="6448425"/>
                    <a:pt x="11065761" y="6102349"/>
                    <a:pt x="10376786" y="6057899"/>
                  </a:cubicBezTo>
                  <a:cubicBezTo>
                    <a:pt x="9687811" y="6013449"/>
                    <a:pt x="8474961" y="6178550"/>
                    <a:pt x="7481186" y="6076950"/>
                  </a:cubicBezTo>
                  <a:cubicBezTo>
                    <a:pt x="6487411" y="5975350"/>
                    <a:pt x="4953886" y="5994400"/>
                    <a:pt x="4242686" y="5962650"/>
                  </a:cubicBezTo>
                  <a:cubicBezTo>
                    <a:pt x="3531486" y="5930900"/>
                    <a:pt x="3375911" y="6143625"/>
                    <a:pt x="3042536" y="6115050"/>
                  </a:cubicBezTo>
                  <a:lnTo>
                    <a:pt x="2128135" y="5943600"/>
                  </a:lnTo>
                  <a:cubicBezTo>
                    <a:pt x="115185" y="5927725"/>
                    <a:pt x="70737" y="6175375"/>
                    <a:pt x="13587" y="6000750"/>
                  </a:cubicBezTo>
                  <a:cubicBezTo>
                    <a:pt x="-43563" y="5826125"/>
                    <a:pt x="89786" y="5445125"/>
                    <a:pt x="223136" y="5048250"/>
                  </a:cubicBezTo>
                  <a:cubicBezTo>
                    <a:pt x="356486" y="4651375"/>
                    <a:pt x="362836" y="4241800"/>
                    <a:pt x="508886" y="3619500"/>
                  </a:cubicBezTo>
                  <a:cubicBezTo>
                    <a:pt x="654936" y="2997200"/>
                    <a:pt x="499360" y="2320925"/>
                    <a:pt x="604135" y="1885950"/>
                  </a:cubicBezTo>
                  <a:cubicBezTo>
                    <a:pt x="708910" y="1450975"/>
                    <a:pt x="747010" y="1165225"/>
                    <a:pt x="718435" y="857250"/>
                  </a:cubicBezTo>
                  <a:lnTo>
                    <a:pt x="546985" y="11430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1095723" y="571157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7408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</a:t>
            </a:r>
            <a:endParaRPr lang="en-GB" dirty="0">
              <a:solidFill>
                <a:srgbClr val="07408A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99" b="95455" l="2239" r="94030">
                        <a14:foregroundMark x1="22388" y1="16883" x2="58955" y2="2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20461" y="3204001"/>
            <a:ext cx="2614207" cy="3004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483224" y="1174278"/>
            <a:ext cx="3674475" cy="1100152"/>
            <a:chOff x="2790494" y="1597632"/>
            <a:chExt cx="5871371" cy="1603613"/>
          </a:xfrm>
        </p:grpSpPr>
        <p:sp>
          <p:nvSpPr>
            <p:cNvPr id="8" name="Rounded Rectangular Callout 7"/>
            <p:cNvSpPr/>
            <p:nvPr/>
          </p:nvSpPr>
          <p:spPr>
            <a:xfrm>
              <a:off x="2790494" y="1597632"/>
              <a:ext cx="5871369" cy="1603613"/>
            </a:xfrm>
            <a:prstGeom prst="wedgeRoundRectCallout">
              <a:avLst>
                <a:gd name="adj1" fmla="val 29848"/>
                <a:gd name="adj2" fmla="val 109782"/>
                <a:gd name="adj3" fmla="val 16667"/>
              </a:avLst>
            </a:prstGeom>
            <a:solidFill>
              <a:schemeClr val="bg1"/>
            </a:solidFill>
            <a:ln>
              <a:solidFill>
                <a:srgbClr val="0198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060745" y="1597632"/>
              <a:ext cx="5601120" cy="1390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ki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bao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gam </a:t>
              </a:r>
              <a:r>
                <a:rPr lang="en-GB" sz="2800" b="1" dirty="0" err="1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nhỉ</a:t>
              </a:r>
              <a:r>
                <a:rPr lang="en-GB" sz="2800" b="1" dirty="0">
                  <a:solidFill>
                    <a:srgbClr val="07408A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GB" sz="1050" dirty="0">
                <a:solidFill>
                  <a:srgbClr val="07408A"/>
                </a:solidFill>
              </a:endParaRPr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4071" y="4151533"/>
            <a:ext cx="6652320" cy="1109323"/>
          </a:xfrm>
          <a:prstGeom prst="roundRect">
            <a:avLst/>
          </a:prstGeom>
          <a:solidFill>
            <a:srgbClr val="60AFBF"/>
          </a:solidFill>
          <a:ln>
            <a:solidFill>
              <a:srgbClr val="60A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Cambria" panose="02040503050406030204" pitchFamily="18" charset="0"/>
                <a:ea typeface="Cambria" panose="02040503050406030204" pitchFamily="18" charset="0"/>
              </a:rPr>
              <a:t>1 kg = 1000 g; 1000 g = 1 kg.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3371" y="1439634"/>
            <a:ext cx="5813485" cy="2676274"/>
            <a:chOff x="1553371" y="1439634"/>
            <a:chExt cx="5813485" cy="2676274"/>
          </a:xfrm>
        </p:grpSpPr>
        <p:grpSp>
          <p:nvGrpSpPr>
            <p:cNvPr id="13" name="Group 12"/>
            <p:cNvGrpSpPr/>
            <p:nvPr/>
          </p:nvGrpSpPr>
          <p:grpSpPr>
            <a:xfrm>
              <a:off x="2083465" y="1439634"/>
              <a:ext cx="995186" cy="1337210"/>
              <a:chOff x="3529836" y="223057"/>
              <a:chExt cx="997008" cy="144012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 l="28421" t="19079" r="28947" b="19342"/>
              <a:stretch/>
            </p:blipFill>
            <p:spPr>
              <a:xfrm>
                <a:off x="3529836" y="223057"/>
                <a:ext cx="997008" cy="1440124"/>
              </a:xfrm>
              <a:prstGeom prst="rect">
                <a:avLst/>
              </a:prstGeom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3631147" y="919571"/>
                <a:ext cx="79438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1kg</a:t>
                </a:r>
                <a:endParaRPr lang="en-GB" sz="10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5583283" y="1581826"/>
              <a:ext cx="1390076" cy="1087437"/>
              <a:chOff x="5161665" y="1186993"/>
              <a:chExt cx="1390076" cy="108743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5161665" y="1321761"/>
                <a:ext cx="700609" cy="937106"/>
                <a:chOff x="5046215" y="1171430"/>
                <a:chExt cx="816059" cy="1087437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37" name="Rectangle 36"/>
                <p:cNvSpPr/>
                <p:nvPr/>
              </p:nvSpPr>
              <p:spPr>
                <a:xfrm>
                  <a:off x="5060044" y="1430449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400g</a:t>
                  </a:r>
                  <a:endParaRPr lang="en-GB" sz="800" dirty="0"/>
                </a:p>
              </p:txBody>
            </p:sp>
          </p:grpSp>
          <p:grpSp>
            <p:nvGrpSpPr>
              <p:cNvPr id="38" name="Group 37"/>
              <p:cNvGrpSpPr/>
              <p:nvPr/>
            </p:nvGrpSpPr>
            <p:grpSpPr>
              <a:xfrm>
                <a:off x="5735682" y="1186993"/>
                <a:ext cx="816059" cy="1087437"/>
                <a:chOff x="5046215" y="1171430"/>
                <a:chExt cx="816059" cy="1087437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260" b="99219" l="9961" r="89844">
                              <a14:backgroundMark x1="71387" y1="40365" x2="72852" y2="80339"/>
                            </a14:backgroundRemoval>
                          </a14:imgEffect>
                        </a14:imgLayer>
                      </a14:imgProps>
                    </a:ext>
                  </a:extLst>
                </a:blip>
                <a:srcRect l="24507" t="5098" r="23191" b="1974"/>
                <a:stretch/>
              </p:blipFill>
              <p:spPr>
                <a:xfrm>
                  <a:off x="5046215" y="1171430"/>
                  <a:ext cx="816059" cy="1087437"/>
                </a:xfrm>
                <a:prstGeom prst="rect">
                  <a:avLst/>
                </a:prstGeom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5097415" y="1467680"/>
                  <a:ext cx="71365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GB" b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600g</a:t>
                  </a:r>
                  <a:endParaRPr lang="en-GB" sz="800" dirty="0"/>
                </a:p>
              </p:txBody>
            </p:sp>
          </p:grpSp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959" b="89993" l="5551" r="95569">
                          <a14:foregroundMark x1="11358" y1="39069" x2="27388" y2="40605"/>
                          <a14:foregroundMark x1="7279" y1="38565" x2="20221" y2="44180"/>
                          <a14:foregroundMark x1="17165" y1="44180" x2="10686" y2="45212"/>
                          <a14:foregroundMark x1="18173" y1="50324" x2="79539" y2="49292"/>
                          <a14:foregroundMark x1="70341" y1="39573" x2="91137" y2="4060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553371" y="1737384"/>
              <a:ext cx="5813485" cy="2378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226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1827083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359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ong si</cp:lastModifiedBy>
  <cp:revision>34</cp:revision>
  <dcterms:created xsi:type="dcterms:W3CDTF">2022-10-27T13:32:02Z</dcterms:created>
  <dcterms:modified xsi:type="dcterms:W3CDTF">2025-12-25T15:58:06Z</dcterms:modified>
</cp:coreProperties>
</file>