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57" r:id="rId3"/>
    <p:sldId id="261" r:id="rId4"/>
    <p:sldId id="260" r:id="rId5"/>
    <p:sldId id="266" r:id="rId6"/>
    <p:sldId id="267" r:id="rId7"/>
    <p:sldId id="268" r:id="rId8"/>
    <p:sldId id="264" r:id="rId9"/>
    <p:sldId id="286" r:id="rId10"/>
    <p:sldId id="285" r:id="rId11"/>
    <p:sldId id="262" r:id="rId12"/>
    <p:sldId id="28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D8BD-037E-4C1C-9BFA-3501E8C34330}" type="datetimeFigureOut">
              <a:rPr lang="en-US" smtClean="0"/>
              <a:t>25/10/2025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CDDB-24F7-49E4-81C2-9F3510F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có được tình bạn đẹp các em hãy đến với bài học ngày hôm nay –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 đề 2 – Tiết 2: Kế hoạch hoạt động “Cùng làm nên kỉ niệm”.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0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0517" y="482358"/>
            <a:ext cx="5636904" cy="43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196E4E3F-EDAF-0AB5-58BF-F1168746AD14}"/>
              </a:ext>
            </a:extLst>
          </p:cNvPr>
          <p:cNvSpPr/>
          <p:nvPr/>
        </p:nvSpPr>
        <p:spPr>
          <a:xfrm>
            <a:off x="828467" y="78542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Các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tổ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lại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thảo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luận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để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phân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công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nhiệm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vụ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cụ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thể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từng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thành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viên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: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6C64FF-3FFB-48DD-AE41-EC1185EBCDF5}"/>
              </a:ext>
            </a:extLst>
          </p:cNvPr>
          <p:cNvGrpSpPr/>
          <p:nvPr/>
        </p:nvGrpSpPr>
        <p:grpSpPr>
          <a:xfrm>
            <a:off x="2382678" y="2408944"/>
            <a:ext cx="7807802" cy="3861874"/>
            <a:chOff x="4638198" y="458224"/>
            <a:chExt cx="7145383" cy="34154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B1A807-83B4-8FE3-483F-348B461AF1DA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49042BA2-0F53-2EE4-13E9-C24D37C0EEF6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FA5E3ECF-B2B8-1261-F30F-49E5579AA331}"/>
                </a:ext>
              </a:extLst>
            </p:cNvPr>
            <p:cNvSpPr txBox="1"/>
            <p:nvPr/>
          </p:nvSpPr>
          <p:spPr>
            <a:xfrm>
              <a:off x="4874153" y="519708"/>
              <a:ext cx="6673411" cy="27873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Ngày giờ thực hiện.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Hoạt động của từng tổ (nhóm).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Phương tiện, trang phục khi thực hiện.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Phân công ban truyền thông ghi lại hình ảnh, câu chuyện, đoạn phim.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7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943" y="301883"/>
            <a:ext cx="6112614" cy="47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D4CD51D2-D0A8-6C46-F93E-EAB35605EA35}"/>
              </a:ext>
            </a:extLst>
          </p:cNvPr>
          <p:cNvSpPr/>
          <p:nvPr/>
        </p:nvSpPr>
        <p:spPr>
          <a:xfrm>
            <a:off x="991027" y="596702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Về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nhà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: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Chuẩn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bị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đồ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dùng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việc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thực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hiện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“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làm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nên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kỉ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niệm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”. 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4F6A2CCE-14D0-E422-D6B3-CE49BF823A8B}"/>
              </a:ext>
            </a:extLst>
          </p:cNvPr>
          <p:cNvSpPr/>
          <p:nvPr/>
        </p:nvSpPr>
        <p:spPr>
          <a:xfrm>
            <a:off x="3843000" y="302189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469" r="14633" b="41954"/>
          <a:stretch/>
        </p:blipFill>
        <p:spPr>
          <a:xfrm>
            <a:off x="2054140" y="955247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6E22FA-7024-09FB-053C-D8AC2EEF6F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2806180"/>
            <a:ext cx="4397843" cy="40518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b="53723"/>
          <a:stretch/>
        </p:blipFill>
        <p:spPr>
          <a:xfrm rot="182133">
            <a:off x="2723733" y="1153631"/>
            <a:ext cx="7754784" cy="1847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46C49-26BA-2973-A945-5270EA3F87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0475" y="2543175"/>
            <a:ext cx="8666155" cy="21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321" y="704484"/>
            <a:ext cx="5932885" cy="45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324" t="8756" r="31490" b="43689"/>
          <a:stretch/>
        </p:blipFill>
        <p:spPr>
          <a:xfrm rot="1556911">
            <a:off x="4236074" y="97406"/>
            <a:ext cx="3500138" cy="2366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EE1E92-C9AF-2D17-92D7-FA33024FEB68}"/>
              </a:ext>
            </a:extLst>
          </p:cNvPr>
          <p:cNvSpPr txBox="1"/>
          <p:nvPr/>
        </p:nvSpPr>
        <p:spPr>
          <a:xfrm>
            <a:off x="2560320" y="2113280"/>
            <a:ext cx="743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Lập kế hoạch “Cùng làm nên kỉ niệm”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33">
            <a:extLst>
              <a:ext uri="{FF2B5EF4-FFF2-40B4-BE49-F238E27FC236}">
                <a16:creationId xmlns:a16="http://schemas.microsoft.com/office/drawing/2014/main" id="{196E4E3F-EDAF-0AB5-58BF-F1168746AD14}"/>
              </a:ext>
            </a:extLst>
          </p:cNvPr>
          <p:cNvSpPr/>
          <p:nvPr/>
        </p:nvSpPr>
        <p:spPr>
          <a:xfrm>
            <a:off x="668581" y="268909"/>
            <a:ext cx="10440785" cy="1432165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Lập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hoạt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động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“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làm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nên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kỉ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niệm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”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mà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tổ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em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đã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chọn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ECAE1-F178-BFE5-D437-4A7CAB968BE6}"/>
              </a:ext>
            </a:extLst>
          </p:cNvPr>
          <p:cNvGrpSpPr/>
          <p:nvPr/>
        </p:nvGrpSpPr>
        <p:grpSpPr>
          <a:xfrm>
            <a:off x="2382678" y="2408944"/>
            <a:ext cx="7807802" cy="4337296"/>
            <a:chOff x="4638198" y="458224"/>
            <a:chExt cx="7145383" cy="38359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D9ABD9E-08AB-EA13-79BC-F6E055F76AC9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1A690971-3743-EA8A-2A45-96775ADD04C5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</p:grp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C07167-18C1-8354-CBDA-DA74E3D4840F}"/>
                </a:ext>
              </a:extLst>
            </p:cNvPr>
            <p:cNvSpPr txBox="1"/>
            <p:nvPr/>
          </p:nvSpPr>
          <p:spPr>
            <a:xfrm>
              <a:off x="4874153" y="519708"/>
              <a:ext cx="6673411" cy="37744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0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20D343-4D3E-1BEF-EE95-21E2DE11E601}"/>
              </a:ext>
            </a:extLst>
          </p:cNvPr>
          <p:cNvGrpSpPr/>
          <p:nvPr/>
        </p:nvGrpSpPr>
        <p:grpSpPr>
          <a:xfrm>
            <a:off x="4464595" y="132688"/>
            <a:ext cx="2799805" cy="944272"/>
            <a:chOff x="932650" y="2524306"/>
            <a:chExt cx="8528147" cy="3065176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D53043CD-E9CF-D8A3-A402-2254A1A24E9B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B47CA6D8-BF7D-C44C-6B18-5B8B541CEC30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algn="ctr"/>
                <a:endParaRPr lang="en-US" sz="16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8F83C732-B4C7-E84E-D98D-6D8250C1E67D}"/>
                </a:ext>
              </a:extLst>
            </p:cNvPr>
            <p:cNvSpPr txBox="1"/>
            <p:nvPr/>
          </p:nvSpPr>
          <p:spPr>
            <a:xfrm>
              <a:off x="1225244" y="2801560"/>
              <a:ext cx="7885372" cy="159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7BD678D-3FEE-B7EB-8ADD-4E6C88B9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56" y="1168400"/>
            <a:ext cx="7944681" cy="54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>
            <a:off x="143690" y="344861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77" y="484906"/>
            <a:ext cx="7966828" cy="39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17562">
            <a:off x="4211198" y="-45690"/>
            <a:ext cx="4109060" cy="2755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788F90-E8C1-0268-C414-7770D7CC1054}"/>
              </a:ext>
            </a:extLst>
          </p:cNvPr>
          <p:cNvSpPr txBox="1"/>
          <p:nvPr/>
        </p:nvSpPr>
        <p:spPr>
          <a:xfrm>
            <a:off x="2529840" y="1910080"/>
            <a:ext cx="725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Bình chọn bản kế hoạch khả thi để thực hiện vào tiết Sinh hoạt lớp.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538E94D-E7ED-EF95-75A9-FCAF14978D4F}"/>
              </a:ext>
            </a:extLst>
          </p:cNvPr>
          <p:cNvSpPr/>
          <p:nvPr/>
        </p:nvSpPr>
        <p:spPr>
          <a:xfrm>
            <a:off x="4429761" y="1981200"/>
            <a:ext cx="4419600" cy="4259580"/>
          </a:xfrm>
          <a:custGeom>
            <a:avLst/>
            <a:gdLst/>
            <a:ahLst/>
            <a:cxnLst/>
            <a:rect l="l" t="t" r="r" b="b"/>
            <a:pathLst>
              <a:path w="8583677" h="8229600">
                <a:moveTo>
                  <a:pt x="0" y="0"/>
                </a:moveTo>
                <a:lnTo>
                  <a:pt x="8583677" y="0"/>
                </a:lnTo>
                <a:lnTo>
                  <a:pt x="85836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矩形: 圆角 33">
            <a:extLst>
              <a:ext uri="{FF2B5EF4-FFF2-40B4-BE49-F238E27FC236}">
                <a16:creationId xmlns:a16="http://schemas.microsoft.com/office/drawing/2014/main" id="{F57AE0D6-1C64-7008-AA60-8135E296DF2B}"/>
              </a:ext>
            </a:extLst>
          </p:cNvPr>
          <p:cNvSpPr/>
          <p:nvPr/>
        </p:nvSpPr>
        <p:spPr>
          <a:xfrm>
            <a:off x="950387" y="0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Bỏ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phiếu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bình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chọn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hoạt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và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bản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khả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thi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nhất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29038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210</Words>
  <Application>Microsoft Office PowerPoint</Application>
  <PresentationFormat>Widescreen</PresentationFormat>
  <Paragraphs>16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thanhtrangsmallsun@gmail.com</cp:lastModifiedBy>
  <cp:revision>50</cp:revision>
  <dcterms:created xsi:type="dcterms:W3CDTF">2024-01-13T10:44:00Z</dcterms:created>
  <dcterms:modified xsi:type="dcterms:W3CDTF">2025-10-25T10:04:06Z</dcterms:modified>
</cp:coreProperties>
</file>