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notesSlides/notesSlide4.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5.xml" ContentType="application/vnd.openxmlformats-officedocument.presentationml.notesSlide+xml"/>
  <Override PartName="/ppt/theme/themeOverride13.xml" ContentType="application/vnd.openxmlformats-officedocument.themeOverride+xml"/>
  <Override PartName="/ppt/notesSlides/notesSlide6.xml" ContentType="application/vnd.openxmlformats-officedocument.presentationml.notesSlide+xml"/>
  <Override PartName="/ppt/theme/themeOverride14.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7"/>
  </p:notesMasterIdLst>
  <p:sldIdLst>
    <p:sldId id="257" r:id="rId3"/>
    <p:sldId id="277" r:id="rId4"/>
    <p:sldId id="278" r:id="rId5"/>
    <p:sldId id="260" r:id="rId6"/>
    <p:sldId id="261" r:id="rId7"/>
    <p:sldId id="262" r:id="rId8"/>
    <p:sldId id="263" r:id="rId9"/>
    <p:sldId id="279" r:id="rId10"/>
    <p:sldId id="264" r:id="rId11"/>
    <p:sldId id="280" r:id="rId12"/>
    <p:sldId id="281" r:id="rId13"/>
    <p:sldId id="265" r:id="rId14"/>
    <p:sldId id="266" r:id="rId15"/>
    <p:sldId id="267" r:id="rId16"/>
  </p:sldIdLst>
  <p:sldSz cx="12192000" cy="6858000"/>
  <p:notesSz cx="6858000" cy="9144000"/>
  <p:embeddedFontLst>
    <p:embeddedFont>
      <p:font typeface="Calibri Light" panose="020F0302020204030204" pitchFamily="34" charset="0"/>
      <p:regular r:id="rId18"/>
      <p:italic r:id="rId19"/>
    </p:embeddedFont>
    <p:embeddedFont>
      <p:font typeface="#9Slide07 HoneyCream" panose="020B0604020202020204" charset="0"/>
      <p:regular r:id="rId20"/>
    </p:embeddedFont>
    <p:embeddedFont>
      <p:font typeface="Calibri" panose="020F0502020204030204" pitchFamily="34" charset="0"/>
      <p:regular r:id="rId21"/>
      <p:bold r:id="rId22"/>
      <p:italic r:id="rId23"/>
      <p:boldItalic r:id="rId24"/>
    </p:embeddedFont>
    <p:embeddedFont>
      <p:font typeface="等线" panose="020B0604020202020204" charset="-122"/>
      <p:regular r:id="rId25"/>
    </p:embeddedFont>
    <p:embeddedFont>
      <p:font typeface="Cambria" panose="02040503050406030204" pitchFamily="18" charset="0"/>
      <p:regular r:id="rId26"/>
      <p:bold r:id="rId27"/>
      <p:italic r:id="rId28"/>
      <p:boldItalic r:id="rId29"/>
    </p:embeddedFont>
    <p:embeddedFont>
      <p:font typeface="#9Slide07 Altus"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13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3EBA5-E3D4-446A-898B-27E29922D14A}"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FF793-F68E-41D4-A84D-004A0A1A24E1}" type="slidenum">
              <a:rPr lang="en-US" smtClean="0"/>
              <a:t>‹#›</a:t>
            </a:fld>
            <a:endParaRPr lang="en-US"/>
          </a:p>
        </p:txBody>
      </p:sp>
    </p:spTree>
    <p:extLst>
      <p:ext uri="{BB962C8B-B14F-4D97-AF65-F5344CB8AC3E}">
        <p14:creationId xmlns:p14="http://schemas.microsoft.com/office/powerpoint/2010/main" val="392007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65568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563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804701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67408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1664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84662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4163790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9C9C4-E32C-7C58-7671-A1102FF778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F037F8-C861-4A75-3B98-7F5A3E5066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12EFDE-C832-2791-1A6D-3C4B761FF83A}"/>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3D2E4A6E-1451-60D5-AE18-14FF40D9C5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0AE83-4B74-CBD4-40CD-F0A4C3FBB2BB}"/>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2847279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3B14C-A731-97C5-CEC6-F2B4D3C9EC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BFDAB6-86E2-C80B-06CF-F4F5245507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3C6DB0-703B-1D1D-0C56-8108B6E6CD75}"/>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339A4485-F98B-1129-51E9-E460AE0F8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BED17-790E-A861-FC53-B864D18EF772}"/>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948852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8B4C6-77A4-20B0-E544-382C3DB09E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5A8AF-166B-CF88-4CE9-CC6584E518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3B019-7780-74FD-998B-AC2548E32974}"/>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9B0705BF-94FC-9824-DD5B-D7AFFEB4C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65583-E515-B978-D872-149BE6E68D09}"/>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4157537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7832708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768688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2809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07587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4032074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961886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7" name="Picture 6">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8"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467148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任意多边形: 形状 5"/>
          <p:cNvSpPr/>
          <p:nvPr userDrawn="1"/>
        </p:nvSpPr>
        <p:spPr>
          <a:xfrm rot="10800000" flipH="1">
            <a:off x="8994140" y="3622675"/>
            <a:ext cx="3235325" cy="3235325"/>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1576665 w 1756228"/>
              <a:gd name="connsiteY3" fmla="*/ 1747161 h 1756228"/>
              <a:gd name="connsiteX4" fmla="*/ 7977 w 1756228"/>
              <a:gd name="connsiteY4" fmla="*/ 168483 h 175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28" h="1756228">
                <a:moveTo>
                  <a:pt x="0" y="0"/>
                </a:moveTo>
                <a:lnTo>
                  <a:pt x="1756228" y="0"/>
                </a:lnTo>
                <a:lnTo>
                  <a:pt x="1756228" y="1756228"/>
                </a:lnTo>
                <a:lnTo>
                  <a:pt x="1576665" y="1747161"/>
                </a:lnTo>
                <a:cubicBezTo>
                  <a:pt x="746425" y="1662845"/>
                  <a:pt x="87144" y="1000234"/>
                  <a:pt x="7977" y="168483"/>
                </a:cubicBezTo>
                <a:close/>
              </a:path>
            </a:pathLst>
          </a:cu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pic>
        <p:nvPicPr>
          <p:cNvPr id="12" name="图片 11" descr="C:/Users/Administrator/AppData/Local/Temp/picturecompress_20211012134903/output_1.pngoutput_1"/>
          <p:cNvPicPr>
            <a:picLocks noChangeAspect="1"/>
          </p:cNvPicPr>
          <p:nvPr userDrawn="1"/>
        </p:nvPicPr>
        <p:blipFill>
          <a:blip r:embed="rId2"/>
          <a:stretch>
            <a:fillRect/>
          </a:stretch>
        </p:blipFill>
        <p:spPr>
          <a:xfrm flipH="1">
            <a:off x="10450195" y="71755"/>
            <a:ext cx="1657350" cy="1657350"/>
          </a:xfrm>
          <a:prstGeom prst="rect">
            <a:avLst/>
          </a:prstGeom>
        </p:spPr>
      </p:pic>
      <p:pic>
        <p:nvPicPr>
          <p:cNvPr id="11" name="图片 10" descr="千库网_卡通暖黄色的星星月亮_元素编号11872582"/>
          <p:cNvPicPr>
            <a:picLocks noChangeAspect="1"/>
          </p:cNvPicPr>
          <p:nvPr userDrawn="1"/>
        </p:nvPicPr>
        <p:blipFill>
          <a:blip r:embed="rId3"/>
          <a:srcRect l="30540" t="12092"/>
          <a:stretch>
            <a:fillRect/>
          </a:stretch>
        </p:blipFill>
        <p:spPr>
          <a:xfrm>
            <a:off x="0" y="179070"/>
            <a:ext cx="1568450" cy="1985010"/>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任意多边形: 形状 5"/>
          <p:cNvSpPr/>
          <p:nvPr userDrawn="1"/>
        </p:nvSpPr>
        <p:spPr>
          <a:xfrm rot="10800000">
            <a:off x="-1" y="3970421"/>
            <a:ext cx="2887579" cy="2887579"/>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1576665 w 1756228"/>
              <a:gd name="connsiteY3" fmla="*/ 1747161 h 1756228"/>
              <a:gd name="connsiteX4" fmla="*/ 7977 w 1756228"/>
              <a:gd name="connsiteY4" fmla="*/ 168483 h 175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28" h="1756228">
                <a:moveTo>
                  <a:pt x="0" y="0"/>
                </a:moveTo>
                <a:lnTo>
                  <a:pt x="1756228" y="0"/>
                </a:lnTo>
                <a:lnTo>
                  <a:pt x="1756228" y="1756228"/>
                </a:lnTo>
                <a:lnTo>
                  <a:pt x="1576665" y="1747161"/>
                </a:lnTo>
                <a:cubicBezTo>
                  <a:pt x="746425" y="1662845"/>
                  <a:pt x="87144" y="1000234"/>
                  <a:pt x="7977" y="168483"/>
                </a:cubicBezTo>
                <a:close/>
              </a:path>
            </a:pathLst>
          </a:custGeom>
          <a:solidFill>
            <a:srgbClr val="77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 name="圆角矩形 6"/>
          <p:cNvSpPr/>
          <p:nvPr userDrawn="1"/>
        </p:nvSpPr>
        <p:spPr>
          <a:xfrm>
            <a:off x="489284" y="433137"/>
            <a:ext cx="11213432" cy="5903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56957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A7FF-ED98-9128-1257-5405CDE1C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FA66B7-9FFC-3D0A-A17D-EB6AAD416D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5A164-A161-A587-CA89-617FF9D1843D}"/>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9450EA14-F967-807D-4130-84C9F359A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B2916-85D2-5BAB-66C6-51569637026B}"/>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3072483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961209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40127898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4233062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29F061-531D-4F03-9EED-D1B38999316D}" type="datetimeFigureOut">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2025/5/13</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42BCBE-B13B-40DE-AA2A-745BE4168038}" type="slidenum">
              <a:rPr kumimoji="0" lang="zh-CN" altLang="en-US" sz="1200" b="0" i="0" u="none" strike="noStrike" kern="1200" cap="none" spc="0" normalizeH="0" baseline="0" noProof="0" smtClean="0">
                <a:ln>
                  <a:noFill/>
                </a:ln>
                <a:solidFill>
                  <a:srgbClr val="000000">
                    <a:tint val="75000"/>
                  </a:srgbClr>
                </a:solidFill>
                <a:effectLst/>
                <a:uLnTx/>
                <a:uFillTx/>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思源黑体 CN Light" panose="020B0300000000000000" pitchFamily="34"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47748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1F0A-7735-7916-D208-6CD94E8C8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C0E198-1D37-B9BE-A39F-728FF89A0F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9D97B-2B57-E68C-55EB-75EBBD6C7028}"/>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6F2612D7-69ED-0E47-3C4A-FCA05549B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3D0A4-6704-50B0-7070-D3DD85AF77E2}"/>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565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F4EE3-E460-7E34-1DDC-FE533ECEE3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7AD422-C7BA-1CCB-1367-74E51625C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9F56B2-AFCF-EAD7-A405-F9F4254534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55643-C8B7-FA6B-87BB-6564DD32A809}"/>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6" name="Footer Placeholder 5">
            <a:extLst>
              <a:ext uri="{FF2B5EF4-FFF2-40B4-BE49-F238E27FC236}">
                <a16:creationId xmlns:a16="http://schemas.microsoft.com/office/drawing/2014/main" id="{E2AF2BB0-CCF4-18F4-04E8-7F7D06199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9643B-6856-A676-CE5F-BB43C09C72F9}"/>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893869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7786-BFF7-BD0F-D6FB-71C223285B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726A87-23DC-85A9-04ED-65F5C73D1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C0CA1-E39C-7B2C-EEE9-17623E9C38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291FE3-A53C-AEFE-3B3B-A6D0564615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39F2EA-E6E7-5CC4-2C04-C9A7F0DDA3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3208D4-7E3A-FE9B-CCAA-299F53428BBB}"/>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8" name="Footer Placeholder 7">
            <a:extLst>
              <a:ext uri="{FF2B5EF4-FFF2-40B4-BE49-F238E27FC236}">
                <a16:creationId xmlns:a16="http://schemas.microsoft.com/office/drawing/2014/main" id="{3CB031B4-341D-FE10-02B7-F9FD3DDD1A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85EA2B-CAA7-5CB5-8C2E-72E06A5A9DFE}"/>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385552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7ABF8-33CE-939A-DA1E-DA00888E55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D6AB70-8892-8E38-A8A2-3E5F98D5F6E0}"/>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4" name="Footer Placeholder 3">
            <a:extLst>
              <a:ext uri="{FF2B5EF4-FFF2-40B4-BE49-F238E27FC236}">
                <a16:creationId xmlns:a16="http://schemas.microsoft.com/office/drawing/2014/main" id="{E5A6B300-D7C7-4702-B11F-9BFC3B43D3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FDFDCE-C903-1962-8B66-C4924D38203B}"/>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227061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5E6A0-FCB7-FAB5-9203-256A116C36F1}"/>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3" name="Footer Placeholder 2">
            <a:extLst>
              <a:ext uri="{FF2B5EF4-FFF2-40B4-BE49-F238E27FC236}">
                <a16:creationId xmlns:a16="http://schemas.microsoft.com/office/drawing/2014/main" id="{D7412B66-02B5-190A-37F2-6FB0AF682D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0503A6-AF92-4017-D599-3C9D9387FC21}"/>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435464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409B9-9D61-32F0-1A61-06C1B6A19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50F4A-F8DE-834F-DAD4-156DEA9E1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1CD01-E04B-EBA2-D9D8-3ECE35FB4F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5C78F2-79A4-E77F-0DD6-6C6E48020A5B}"/>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6" name="Footer Placeholder 5">
            <a:extLst>
              <a:ext uri="{FF2B5EF4-FFF2-40B4-BE49-F238E27FC236}">
                <a16:creationId xmlns:a16="http://schemas.microsoft.com/office/drawing/2014/main" id="{4D274F07-C101-1EB8-C078-DC80F0D69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300D3C-6C62-998D-4E85-BA8FB57EFFB4}"/>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143459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EBE5-594D-99B3-C018-7D9BA7F98D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4A8AC-B712-6FD3-9135-0B15A62CCC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1E79F6-0C16-3D5A-DFDF-525B37A02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5DB27-755B-3CEA-EB1E-1299C34A4055}"/>
              </a:ext>
            </a:extLst>
          </p:cNvPr>
          <p:cNvSpPr>
            <a:spLocks noGrp="1"/>
          </p:cNvSpPr>
          <p:nvPr>
            <p:ph type="dt" sz="half" idx="10"/>
          </p:nvPr>
        </p:nvSpPr>
        <p:spPr/>
        <p:txBody>
          <a:bodyPr/>
          <a:lstStyle/>
          <a:p>
            <a:fld id="{27739229-F11B-4F0B-A04D-4396AD0D0770}" type="datetimeFigureOut">
              <a:rPr lang="en-US" smtClean="0"/>
              <a:t>5/13/2025</a:t>
            </a:fld>
            <a:endParaRPr lang="en-US"/>
          </a:p>
        </p:txBody>
      </p:sp>
      <p:sp>
        <p:nvSpPr>
          <p:cNvPr id="6" name="Footer Placeholder 5">
            <a:extLst>
              <a:ext uri="{FF2B5EF4-FFF2-40B4-BE49-F238E27FC236}">
                <a16:creationId xmlns:a16="http://schemas.microsoft.com/office/drawing/2014/main" id="{49FB4EB2-C5F9-EC15-9188-7A380AA6D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3E9B8-E9EE-7466-ADAC-E9231E0CFB6E}"/>
              </a:ext>
            </a:extLst>
          </p:cNvPr>
          <p:cNvSpPr>
            <a:spLocks noGrp="1"/>
          </p:cNvSpPr>
          <p:nvPr>
            <p:ph type="sldNum" sz="quarter" idx="12"/>
          </p:nvPr>
        </p:nvSpPr>
        <p:spPr/>
        <p:txBody>
          <a:bodyPr/>
          <a:lstStyle/>
          <a:p>
            <a:fld id="{D45FBDBD-D13F-4B57-B50D-123C9CB61F2F}" type="slidenum">
              <a:rPr lang="en-US" smtClean="0"/>
              <a:t>‹#›</a:t>
            </a:fld>
            <a:endParaRPr lang="en-US"/>
          </a:p>
        </p:txBody>
      </p:sp>
    </p:spTree>
    <p:extLst>
      <p:ext uri="{BB962C8B-B14F-4D97-AF65-F5344CB8AC3E}">
        <p14:creationId xmlns:p14="http://schemas.microsoft.com/office/powerpoint/2010/main" val="336421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C938B6-D0F6-F303-F4F7-F90BD67E0F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CA1D07-1215-99B5-3DCF-49BD5B8CC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1BDE-45FB-FBB3-CE34-C10B74B338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39229-F11B-4F0B-A04D-4396AD0D0770}" type="datetimeFigureOut">
              <a:rPr lang="en-US" smtClean="0"/>
              <a:t>5/13/2025</a:t>
            </a:fld>
            <a:endParaRPr lang="en-US"/>
          </a:p>
        </p:txBody>
      </p:sp>
      <p:sp>
        <p:nvSpPr>
          <p:cNvPr id="5" name="Footer Placeholder 4">
            <a:extLst>
              <a:ext uri="{FF2B5EF4-FFF2-40B4-BE49-F238E27FC236}">
                <a16:creationId xmlns:a16="http://schemas.microsoft.com/office/drawing/2014/main" id="{0DA4E50F-C0CD-195C-0E77-3361999CBE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8C97DF-FA8F-4F08-62A9-14D71958A9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FBDBD-D13F-4B57-B50D-123C9CB61F2F}" type="slidenum">
              <a:rPr lang="en-US" smtClean="0"/>
              <a:t>‹#›</a:t>
            </a:fld>
            <a:endParaRPr lang="en-US"/>
          </a:p>
        </p:txBody>
      </p:sp>
    </p:spTree>
    <p:extLst>
      <p:ext uri="{BB962C8B-B14F-4D97-AF65-F5344CB8AC3E}">
        <p14:creationId xmlns:p14="http://schemas.microsoft.com/office/powerpoint/2010/main" val="2350666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520880" y="7791450"/>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82958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15.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hemeOverride" Target="../theme/themeOverride10.xml"/><Relationship Id="rId5" Type="http://schemas.openxmlformats.org/officeDocument/2006/relationships/image" Target="../media/image2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31.png"/><Relationship Id="rId2" Type="http://schemas.openxmlformats.org/officeDocument/2006/relationships/slideLayout" Target="../slideLayouts/slideLayout19.xml"/><Relationship Id="rId1" Type="http://schemas.openxmlformats.org/officeDocument/2006/relationships/themeOverride" Target="../theme/themeOverride12.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hemeOverride" Target="../theme/themeOverride13.xml"/><Relationship Id="rId5" Type="http://schemas.openxmlformats.org/officeDocument/2006/relationships/image" Target="../media/image2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themeOverride" Target="../theme/themeOverride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hemeOverride" Target="../theme/themeOverride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7.png"/><Relationship Id="rId4" Type="http://schemas.openxmlformats.org/officeDocument/2006/relationships/image" Target="../media/image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slideLayout" Target="../slideLayouts/slideLayout19.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themeOverride" Target="../theme/themeOverride5.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19.xml"/><Relationship Id="rId1" Type="http://schemas.openxmlformats.org/officeDocument/2006/relationships/themeOverride" Target="../theme/themeOverride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hemeOverride" Target="../theme/themeOverride8.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hemeOverride" Target="../theme/themeOverride9.xml"/><Relationship Id="rId5" Type="http://schemas.openxmlformats.org/officeDocument/2006/relationships/image" Target="../media/image2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8" name="图片 17" descr="4"/>
          <p:cNvPicPr>
            <a:picLocks noChangeAspect="1"/>
          </p:cNvPicPr>
          <p:nvPr/>
        </p:nvPicPr>
        <p:blipFill>
          <a:blip r:embed="rId5"/>
          <a:stretch>
            <a:fillRect/>
          </a:stretch>
        </p:blipFill>
        <p:spPr>
          <a:xfrm>
            <a:off x="0" y="1893570"/>
            <a:ext cx="12192000" cy="4964430"/>
          </a:xfrm>
          <a:prstGeom prst="rect">
            <a:avLst/>
          </a:prstGeom>
        </p:spPr>
      </p:pic>
      <p:pic>
        <p:nvPicPr>
          <p:cNvPr id="3" name="图片 2" descr="2"/>
          <p:cNvPicPr>
            <a:picLocks noChangeAspect="1"/>
          </p:cNvPicPr>
          <p:nvPr/>
        </p:nvPicPr>
        <p:blipFill>
          <a:blip r:embed="rId6"/>
          <a:stretch>
            <a:fillRect/>
          </a:stretch>
        </p:blipFill>
        <p:spPr>
          <a:xfrm>
            <a:off x="-5715" y="-25400"/>
            <a:ext cx="12197715" cy="5677535"/>
          </a:xfrm>
          <a:prstGeom prst="rect">
            <a:avLst/>
          </a:prstGeom>
        </p:spPr>
      </p:pic>
      <p:pic>
        <p:nvPicPr>
          <p:cNvPr id="14" name="图片 13" descr="5"/>
          <p:cNvPicPr>
            <a:picLocks noChangeAspect="1"/>
          </p:cNvPicPr>
          <p:nvPr/>
        </p:nvPicPr>
        <p:blipFill>
          <a:blip r:embed="rId7"/>
          <a:stretch>
            <a:fillRect/>
          </a:stretch>
        </p:blipFill>
        <p:spPr>
          <a:xfrm>
            <a:off x="0" y="-25400"/>
            <a:ext cx="12192635" cy="5677535"/>
          </a:xfrm>
          <a:prstGeom prst="rect">
            <a:avLst/>
          </a:prstGeom>
        </p:spPr>
      </p:pic>
      <p:pic>
        <p:nvPicPr>
          <p:cNvPr id="6" name="图片 5" descr="千库网_手绘云朵卡通对话框_元素编号11708193"/>
          <p:cNvPicPr>
            <a:picLocks noChangeAspect="1"/>
          </p:cNvPicPr>
          <p:nvPr/>
        </p:nvPicPr>
        <p:blipFill>
          <a:blip r:embed="rId8"/>
          <a:srcRect l="6015" t="16735" r="5574" b="21470"/>
          <a:stretch>
            <a:fillRect/>
          </a:stretch>
        </p:blipFill>
        <p:spPr>
          <a:xfrm flipH="1">
            <a:off x="316230" y="530860"/>
            <a:ext cx="10589260" cy="5353685"/>
          </a:xfrm>
          <a:prstGeom prst="rect">
            <a:avLst/>
          </a:prstGeom>
        </p:spPr>
      </p:pic>
      <p:sp>
        <p:nvSpPr>
          <p:cNvPr id="7" name="椭圆 6"/>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8" name="椭圆 7"/>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 name="图片 1" descr="C:/Users/Administrator/AppData/Local/Temp/picturecompress_20211012125351/output_1.pngoutput_1"/>
          <p:cNvPicPr>
            <a:picLocks noChangeAspect="1"/>
          </p:cNvPicPr>
          <p:nvPr/>
        </p:nvPicPr>
        <p:blipFill>
          <a:blip r:embed="rId9"/>
          <a:srcRect r="4642"/>
          <a:stretch>
            <a:fillRect/>
          </a:stretch>
        </p:blipFill>
        <p:spPr>
          <a:xfrm>
            <a:off x="8150225" y="2619375"/>
            <a:ext cx="4041775" cy="4238625"/>
          </a:xfrm>
          <a:prstGeom prst="rect">
            <a:avLst/>
          </a:prstGeom>
        </p:spPr>
      </p:pic>
      <p:pic>
        <p:nvPicPr>
          <p:cNvPr id="5" name="图片 4" descr="千库网_校园校服男生女生_元素编号12887206"/>
          <p:cNvPicPr>
            <a:picLocks noChangeAspect="1"/>
          </p:cNvPicPr>
          <p:nvPr/>
        </p:nvPicPr>
        <p:blipFill>
          <a:blip r:embed="rId10"/>
          <a:srcRect l="13846" b="35853"/>
          <a:stretch>
            <a:fillRect/>
          </a:stretch>
        </p:blipFill>
        <p:spPr>
          <a:xfrm>
            <a:off x="34925" y="4043045"/>
            <a:ext cx="3700145" cy="2814955"/>
          </a:xfrm>
          <a:prstGeom prst="rect">
            <a:avLst/>
          </a:prstGeom>
        </p:spPr>
      </p:pic>
      <p:pic>
        <p:nvPicPr>
          <p:cNvPr id="11" name="图片 10" descr="千库网_卡通暖黄色的星星月亮_元素编号11872582"/>
          <p:cNvPicPr>
            <a:picLocks noChangeAspect="1"/>
          </p:cNvPicPr>
          <p:nvPr/>
        </p:nvPicPr>
        <p:blipFill>
          <a:blip r:embed="rId11"/>
          <a:stretch>
            <a:fillRect/>
          </a:stretch>
        </p:blipFill>
        <p:spPr>
          <a:xfrm>
            <a:off x="63500" y="1099185"/>
            <a:ext cx="2258060" cy="2258060"/>
          </a:xfrm>
          <a:prstGeom prst="rect">
            <a:avLst/>
          </a:prstGeom>
        </p:spPr>
      </p:pic>
      <p:pic>
        <p:nvPicPr>
          <p:cNvPr id="12" name="图片 11" descr="C:/Users/Administrator/AppData/Local/Temp/picturecompress_20211012134903/output_1.pngoutput_1"/>
          <p:cNvPicPr>
            <a:picLocks noChangeAspect="1"/>
          </p:cNvPicPr>
          <p:nvPr/>
        </p:nvPicPr>
        <p:blipFill>
          <a:blip r:embed="rId12"/>
          <a:stretch>
            <a:fillRect/>
          </a:stretch>
        </p:blipFill>
        <p:spPr>
          <a:xfrm flipH="1">
            <a:off x="9798684" y="209550"/>
            <a:ext cx="2177415" cy="2177415"/>
          </a:xfrm>
          <a:prstGeom prst="rect">
            <a:avLst/>
          </a:prstGeom>
        </p:spPr>
      </p:pic>
      <p:sp>
        <p:nvSpPr>
          <p:cNvPr id="28" name="任意多边形 27"/>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cs typeface="+mn-cs"/>
            </a:endParaRPr>
          </a:p>
        </p:txBody>
      </p:sp>
      <p:sp>
        <p:nvSpPr>
          <p:cNvPr id="29" name="椭圆 28"/>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cs typeface="+mn-cs"/>
            </a:endParaRPr>
          </a:p>
        </p:txBody>
      </p:sp>
      <p:sp>
        <p:nvSpPr>
          <p:cNvPr id="30" name="椭圆 29"/>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cs typeface="+mn-cs"/>
            </a:endParaRPr>
          </a:p>
        </p:txBody>
      </p:sp>
      <p:sp>
        <p:nvSpPr>
          <p:cNvPr id="31" name="椭圆 30"/>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cs typeface="+mn-cs"/>
            </a:endParaRPr>
          </a:p>
        </p:txBody>
      </p:sp>
      <p:sp>
        <p:nvSpPr>
          <p:cNvPr id="32" name="椭圆 31"/>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cs typeface="+mn-cs"/>
            </a:endParaRPr>
          </a:p>
        </p:txBody>
      </p:sp>
      <p:pic>
        <p:nvPicPr>
          <p:cNvPr id="33" name="Picture 32"/>
          <p:cNvPicPr>
            <a:picLocks noChangeAspect="1"/>
          </p:cNvPicPr>
          <p:nvPr/>
        </p:nvPicPr>
        <p:blipFill>
          <a:blip r:embed="rId13"/>
          <a:stretch>
            <a:fillRect/>
          </a:stretch>
        </p:blipFill>
        <p:spPr>
          <a:xfrm>
            <a:off x="222685" y="322531"/>
            <a:ext cx="3750616" cy="1358091"/>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95833" y="4793557"/>
            <a:ext cx="1133068" cy="1677728"/>
          </a:xfrm>
          <a:prstGeom prst="rect">
            <a:avLst/>
          </a:prstGeom>
        </p:spPr>
      </p:pic>
      <p:pic>
        <p:nvPicPr>
          <p:cNvPr id="35" name="Picture 34"/>
          <p:cNvPicPr>
            <a:picLocks noChangeAspect="1"/>
          </p:cNvPicPr>
          <p:nvPr/>
        </p:nvPicPr>
        <p:blipFill>
          <a:blip r:embed="rId15"/>
          <a:stretch>
            <a:fillRect/>
          </a:stretch>
        </p:blipFill>
        <p:spPr>
          <a:xfrm>
            <a:off x="5998104" y="4069463"/>
            <a:ext cx="2341067" cy="1457070"/>
          </a:xfrm>
          <a:prstGeom prst="rect">
            <a:avLst/>
          </a:prstGeom>
        </p:spPr>
      </p:pic>
      <p:pic>
        <p:nvPicPr>
          <p:cNvPr id="4" name="Picture 3"/>
          <p:cNvPicPr>
            <a:picLocks noChangeAspect="1"/>
          </p:cNvPicPr>
          <p:nvPr/>
        </p:nvPicPr>
        <p:blipFill>
          <a:blip r:embed="rId16"/>
          <a:stretch>
            <a:fillRect/>
          </a:stretch>
        </p:blipFill>
        <p:spPr>
          <a:xfrm>
            <a:off x="1869748" y="2087032"/>
            <a:ext cx="8163252" cy="2017951"/>
          </a:xfrm>
          <a:prstGeom prst="rect">
            <a:avLst/>
          </a:prstGeom>
        </p:spPr>
      </p:pic>
    </p:spTree>
    <p:extLst>
      <p:ext uri="{BB962C8B-B14F-4D97-AF65-F5344CB8AC3E}">
        <p14:creationId xmlns:p14="http://schemas.microsoft.com/office/powerpoint/2010/main" val="310014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2504" y="1423646"/>
            <a:ext cx="76914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in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đậm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3" name="Rectangle 2"/>
          <p:cNvSpPr/>
          <p:nvPr/>
        </p:nvSpPr>
        <p:spPr>
          <a:xfrm>
            <a:off x="3648892" y="2241007"/>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Gà mẹ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gà 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ngủ chưa thế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đàn gà nhao nhao: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Ngủ cả rồi đấy ạ! </a:t>
            </a:r>
          </a:p>
        </p:txBody>
      </p:sp>
      <p:sp>
        <p:nvSpPr>
          <p:cNvPr id="8" name="Rectangle 7"/>
          <p:cNvSpPr/>
          <p:nvPr/>
        </p:nvSpPr>
        <p:spPr>
          <a:xfrm>
            <a:off x="5721531" y="2241007"/>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9" name="Rectangle 18"/>
          <p:cNvSpPr/>
          <p:nvPr/>
        </p:nvSpPr>
        <p:spPr>
          <a:xfrm>
            <a:off x="4590041" y="2928984"/>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0" name="Rectangle 19"/>
          <p:cNvSpPr/>
          <p:nvPr/>
        </p:nvSpPr>
        <p:spPr>
          <a:xfrm>
            <a:off x="8559871" y="2937693"/>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2" name="Rectangle 21"/>
          <p:cNvSpPr/>
          <p:nvPr/>
        </p:nvSpPr>
        <p:spPr>
          <a:xfrm>
            <a:off x="4088020" y="3619619"/>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3" name="Rectangle 22"/>
          <p:cNvSpPr/>
          <p:nvPr/>
        </p:nvSpPr>
        <p:spPr>
          <a:xfrm>
            <a:off x="6864212" y="5190842"/>
            <a:ext cx="323999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Theo </a:t>
            </a:r>
            <a:r>
              <a:rPr kumimoji="0" lang="en-US" sz="36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Phạm</a:t>
            </a:r>
            <a:r>
              <a:rPr kumimoji="0" lang="en-US" sz="36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Hổ</a:t>
            </a:r>
            <a:endParaRPr kumimoji="0" lang="en-US" sz="36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a:blip r:embed="rId5"/>
          <a:stretch>
            <a:fillRect/>
          </a:stretch>
        </p:blipFill>
        <p:spPr>
          <a:xfrm>
            <a:off x="992504" y="568333"/>
            <a:ext cx="4633362" cy="1018120"/>
          </a:xfrm>
          <a:prstGeom prst="rect">
            <a:avLst/>
          </a:prstGeom>
        </p:spPr>
      </p:pic>
    </p:spTree>
    <p:extLst>
      <p:ext uri="{BB962C8B-B14F-4D97-AF65-F5344CB8AC3E}">
        <p14:creationId xmlns:p14="http://schemas.microsoft.com/office/powerpoint/2010/main" val="433613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19" grpId="0" animBg="1"/>
      <p:bldP spid="19" grpId="1" animBg="1"/>
      <p:bldP spid="20" grpId="0" animBg="1"/>
      <p:bldP spid="20" grpId="1" animBg="1"/>
      <p:bldP spid="22" grpId="0" animBg="1"/>
      <p:bldP spid="22" grpId="1"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4"/>
          <p:cNvPicPr>
            <a:picLocks noChangeAspect="1"/>
          </p:cNvPicPr>
          <p:nvPr/>
        </p:nvPicPr>
        <p:blipFill>
          <a:blip r:embed="rId4"/>
          <a:stretch>
            <a:fillRect/>
          </a:stretch>
        </p:blipFill>
        <p:spPr>
          <a:xfrm>
            <a:off x="0" y="1893570"/>
            <a:ext cx="12192000" cy="4964430"/>
          </a:xfrm>
          <a:prstGeom prst="rect">
            <a:avLst/>
          </a:prstGeom>
        </p:spPr>
      </p:pic>
      <p:pic>
        <p:nvPicPr>
          <p:cNvPr id="7" name="图片 6" descr="2"/>
          <p:cNvPicPr>
            <a:picLocks noChangeAspect="1"/>
          </p:cNvPicPr>
          <p:nvPr/>
        </p:nvPicPr>
        <p:blipFill>
          <a:blip r:embed="rId5"/>
          <a:stretch>
            <a:fillRect/>
          </a:stretch>
        </p:blipFill>
        <p:spPr>
          <a:xfrm>
            <a:off x="-5715" y="-25400"/>
            <a:ext cx="12197715" cy="5677535"/>
          </a:xfrm>
          <a:prstGeom prst="rect">
            <a:avLst/>
          </a:prstGeom>
        </p:spPr>
      </p:pic>
      <p:pic>
        <p:nvPicPr>
          <p:cNvPr id="8" name="图片 7" descr="5"/>
          <p:cNvPicPr>
            <a:picLocks noChangeAspect="1"/>
          </p:cNvPicPr>
          <p:nvPr/>
        </p:nvPicPr>
        <p:blipFill>
          <a:blip r:embed="rId6"/>
          <a:stretch>
            <a:fillRect/>
          </a:stretch>
        </p:blipFill>
        <p:spPr>
          <a:xfrm>
            <a:off x="0" y="-25400"/>
            <a:ext cx="12192635" cy="5677535"/>
          </a:xfrm>
          <a:prstGeom prst="rect">
            <a:avLst/>
          </a:prstGeom>
        </p:spPr>
      </p:pic>
      <p:pic>
        <p:nvPicPr>
          <p:cNvPr id="9" name="图片 8" descr="千库网_手绘云朵卡通对话框_元素编号11708193"/>
          <p:cNvPicPr>
            <a:picLocks noChangeAspect="1"/>
          </p:cNvPicPr>
          <p:nvPr/>
        </p:nvPicPr>
        <p:blipFill>
          <a:blip r:embed="rId7"/>
          <a:srcRect l="6015" t="16735" r="5574" b="21470"/>
          <a:stretch>
            <a:fillRect/>
          </a:stretch>
        </p:blipFill>
        <p:spPr>
          <a:xfrm flipH="1">
            <a:off x="-603454" y="269557"/>
            <a:ext cx="12466520" cy="5873115"/>
          </a:xfrm>
          <a:prstGeom prst="rect">
            <a:avLst/>
          </a:prstGeom>
        </p:spPr>
      </p:pic>
      <p:sp>
        <p:nvSpPr>
          <p:cNvPr id="11" name="椭圆 10"/>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12" name="椭圆 11"/>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0" name="图片 19" descr="千库网_卡通暖黄色的星星月亮_元素编号11872582"/>
          <p:cNvPicPr>
            <a:picLocks noChangeAspect="1"/>
          </p:cNvPicPr>
          <p:nvPr/>
        </p:nvPicPr>
        <p:blipFill>
          <a:blip r:embed="rId8"/>
          <a:stretch>
            <a:fillRect/>
          </a:stretch>
        </p:blipFill>
        <p:spPr>
          <a:xfrm>
            <a:off x="32750" y="190500"/>
            <a:ext cx="2258060" cy="2258060"/>
          </a:xfrm>
          <a:prstGeom prst="rect">
            <a:avLst/>
          </a:prstGeom>
        </p:spPr>
      </p:pic>
      <p:pic>
        <p:nvPicPr>
          <p:cNvPr id="21" name="图片 20" descr="C:/Users/Administrator/AppData/Local/Temp/picturecompress_20211012134903/output_1.pngoutput_1"/>
          <p:cNvPicPr>
            <a:picLocks noChangeAspect="1"/>
          </p:cNvPicPr>
          <p:nvPr/>
        </p:nvPicPr>
        <p:blipFill>
          <a:blip r:embed="rId9"/>
          <a:stretch>
            <a:fillRect/>
          </a:stretch>
        </p:blipFill>
        <p:spPr>
          <a:xfrm flipH="1">
            <a:off x="10484485" y="209550"/>
            <a:ext cx="1491615" cy="1491615"/>
          </a:xfrm>
          <a:prstGeom prst="rect">
            <a:avLst/>
          </a:prstGeom>
        </p:spPr>
      </p:pic>
      <p:sp>
        <p:nvSpPr>
          <p:cNvPr id="35" name="任意多边形 34"/>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6" name="椭圆 35"/>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7" name="椭圆 36"/>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8" name="椭圆 37"/>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9" name="椭圆 38"/>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pic>
        <p:nvPicPr>
          <p:cNvPr id="2" name="Picture 1"/>
          <p:cNvPicPr>
            <a:picLocks noChangeAspect="1"/>
          </p:cNvPicPr>
          <p:nvPr/>
        </p:nvPicPr>
        <p:blipFill>
          <a:blip r:embed="rId10"/>
          <a:stretch>
            <a:fillRect/>
          </a:stretch>
        </p:blipFill>
        <p:spPr>
          <a:xfrm>
            <a:off x="2025334" y="2448560"/>
            <a:ext cx="8455885" cy="2017951"/>
          </a:xfrm>
          <a:prstGeom prst="rect">
            <a:avLst/>
          </a:prstGeom>
        </p:spPr>
      </p:pic>
    </p:spTree>
    <p:extLst>
      <p:ext uri="{BB962C8B-B14F-4D97-AF65-F5344CB8AC3E}">
        <p14:creationId xmlns:p14="http://schemas.microsoft.com/office/powerpoint/2010/main" val="32771079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90316" y="626951"/>
            <a:ext cx="10411369" cy="1200329"/>
            <a:chOff x="992504" y="522448"/>
            <a:chExt cx="4060791" cy="1200329"/>
          </a:xfrm>
        </p:grpSpPr>
        <p:sp>
          <p:nvSpPr>
            <p:cNvPr id="11" name="Rectangle 10"/>
            <p:cNvSpPr/>
            <p:nvPr/>
          </p:nvSpPr>
          <p:spPr>
            <a:xfrm>
              <a:off x="992504" y="587827"/>
              <a:ext cx="4060791" cy="1069573"/>
            </a:xfrm>
            <a:prstGeom prst="rect">
              <a:avLst/>
            </a:prstGeom>
            <a:solidFill>
              <a:schemeClr val="accent3">
                <a:lumMod val="75000"/>
                <a:alpha val="7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2" name="文本框 10">
              <a:extLst>
                <a:ext uri="{FF2B5EF4-FFF2-40B4-BE49-F238E27FC236}">
                  <a16:creationId xmlns:a16="http://schemas.microsoft.com/office/drawing/2014/main" id="{38499741-293A-4917-B598-AA45A76A43E6}"/>
                </a:ext>
              </a:extLst>
            </p:cNvPr>
            <p:cNvSpPr txBox="1"/>
            <p:nvPr/>
          </p:nvSpPr>
          <p:spPr>
            <a:xfrm>
              <a:off x="1063924" y="522448"/>
              <a:ext cx="39179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ea"/>
                </a:rPr>
                <a:t>Nói cảm xúc, suy nghĩ của em về trường lớp; về thầy cô khi sắp kết thúc năm học.</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字魂107号-萌趣欢乐体" panose="00000500000000000000" pitchFamily="2" charset="-122"/>
                <a:cs typeface="+mn-ea"/>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90316" y="2183331"/>
            <a:ext cx="5523547" cy="3564325"/>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5870035" y="2934001"/>
            <a:ext cx="5431650" cy="3802181"/>
          </a:xfrm>
          <a:prstGeom prst="rect">
            <a:avLst/>
          </a:prstGeom>
        </p:spPr>
      </p:pic>
      <p:pic>
        <p:nvPicPr>
          <p:cNvPr id="23" name="Picture 22"/>
          <p:cNvPicPr>
            <a:picLocks noChangeAspect="1"/>
          </p:cNvPicPr>
          <p:nvPr/>
        </p:nvPicPr>
        <p:blipFill>
          <a:blip r:embed="rId9"/>
          <a:stretch>
            <a:fillRect/>
          </a:stretch>
        </p:blipFill>
        <p:spPr>
          <a:xfrm>
            <a:off x="7247603" y="1537498"/>
            <a:ext cx="4145639" cy="2042337"/>
          </a:xfrm>
          <a:prstGeom prst="rect">
            <a:avLst/>
          </a:prstGeom>
        </p:spPr>
      </p:pic>
    </p:spTree>
    <p:extLst>
      <p:ext uri="{BB962C8B-B14F-4D97-AF65-F5344CB8AC3E}">
        <p14:creationId xmlns:p14="http://schemas.microsoft.com/office/powerpoint/2010/main" val="1486668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90316" y="626951"/>
            <a:ext cx="10411369" cy="1200329"/>
            <a:chOff x="992504" y="522448"/>
            <a:chExt cx="4060791" cy="1200329"/>
          </a:xfrm>
        </p:grpSpPr>
        <p:sp>
          <p:nvSpPr>
            <p:cNvPr id="17" name="Rectangle 16"/>
            <p:cNvSpPr/>
            <p:nvPr/>
          </p:nvSpPr>
          <p:spPr>
            <a:xfrm>
              <a:off x="992504" y="587827"/>
              <a:ext cx="4060791" cy="1069573"/>
            </a:xfrm>
            <a:prstGeom prst="rect">
              <a:avLst/>
            </a:prstGeom>
            <a:solidFill>
              <a:schemeClr val="accent3">
                <a:lumMod val="75000"/>
                <a:alpha val="7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8" name="文本框 10">
              <a:extLst>
                <a:ext uri="{FF2B5EF4-FFF2-40B4-BE49-F238E27FC236}">
                  <a16:creationId xmlns:a16="http://schemas.microsoft.com/office/drawing/2014/main" id="{38499741-293A-4917-B598-AA45A76A43E6}"/>
                </a:ext>
              </a:extLst>
            </p:cNvPr>
            <p:cNvSpPr txBox="1"/>
            <p:nvPr/>
          </p:nvSpPr>
          <p:spPr>
            <a:xfrm>
              <a:off x="1063924" y="522448"/>
              <a:ext cx="39179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ea"/>
                </a:rPr>
                <a:t>Viết 4-5 câu thể hiện tình cảm, cảm xúc của em khi sắp kết thúc năm học.</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字魂107号-萌趣欢乐体" panose="00000500000000000000" pitchFamily="2" charset="-122"/>
                <a:cs typeface="+mn-ea"/>
              </a:endParaRPr>
            </a:p>
          </p:txBody>
        </p:sp>
      </p:grpSp>
      <p:pic>
        <p:nvPicPr>
          <p:cNvPr id="19" name="图片 2" descr="千库网_上课的学生认真听讲_元素编号12283118"/>
          <p:cNvPicPr>
            <a:picLocks noChangeAspect="1"/>
          </p:cNvPicPr>
          <p:nvPr/>
        </p:nvPicPr>
        <p:blipFill>
          <a:blip r:embed="rId5"/>
          <a:stretch>
            <a:fillRect/>
          </a:stretch>
        </p:blipFill>
        <p:spPr>
          <a:xfrm>
            <a:off x="645209" y="2413338"/>
            <a:ext cx="4089365" cy="4089365"/>
          </a:xfrm>
          <a:prstGeom prst="rect">
            <a:avLst/>
          </a:prstGeom>
        </p:spPr>
      </p:pic>
      <p:sp>
        <p:nvSpPr>
          <p:cNvPr id="21" name="矩形: 圆角 25"/>
          <p:cNvSpPr/>
          <p:nvPr/>
        </p:nvSpPr>
        <p:spPr>
          <a:xfrm>
            <a:off x="4454434" y="1985554"/>
            <a:ext cx="6847251" cy="3971109"/>
          </a:xfrm>
          <a:prstGeom prst="roundRect">
            <a:avLst/>
          </a:prstGeom>
          <a:solidFill>
            <a:srgbClr val="ACCDF9"/>
          </a:solidFill>
          <a:ln w="12700" cap="flat" cmpd="sng" algn="ctr">
            <a:solidFill>
              <a:sysClr val="windowText" lastClr="000000">
                <a:lumMod val="75000"/>
                <a:lumOff val="25000"/>
              </a:sysClr>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 name="Rectangle 2"/>
          <p:cNvSpPr/>
          <p:nvPr/>
        </p:nvSpPr>
        <p:spPr>
          <a:xfrm>
            <a:off x="4686061" y="2347961"/>
            <a:ext cx="6383996"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Cảm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xúc khi sắp kết thúc năm học  vô cùng hỗn độn. Em suy nghĩ rất nhiều về thầy cô, bạn bè.  Em vẫn còn nhớ những khoảnh khắc thầy cầm tay mình đưa từng nét chữ, ân cần chỉ bảo từng phép tính. Những ngày em ốm không đi học được, thầy qua tận nhà hỏi thăm, giảng bài cho em. Em mong lại sớm đến ngày khai trường để em được gặp lại thầy cô và các bạn.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108714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2F52FAEA-030F-7F85-04A7-13021CD525D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36259" y="-234450"/>
            <a:ext cx="8455741" cy="7358484"/>
          </a:xfrm>
          <a:prstGeom prst="rect">
            <a:avLst/>
          </a:prstGeom>
        </p:spPr>
      </p:pic>
      <p:pic>
        <p:nvPicPr>
          <p:cNvPr id="8" name="Picture 7">
            <a:extLst>
              <a:ext uri="{FF2B5EF4-FFF2-40B4-BE49-F238E27FC236}">
                <a16:creationId xmlns:a16="http://schemas.microsoft.com/office/drawing/2014/main" id="{A67C8B4B-A503-1D9C-5DAE-2E657F7773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658" y="2043664"/>
            <a:ext cx="3897971" cy="4321277"/>
          </a:xfrm>
          <a:prstGeom prst="rect">
            <a:avLst/>
          </a:prstGeom>
        </p:spPr>
      </p:pic>
      <p:pic>
        <p:nvPicPr>
          <p:cNvPr id="9" name="Picture 8">
            <a:extLst>
              <a:ext uri="{FF2B5EF4-FFF2-40B4-BE49-F238E27FC236}">
                <a16:creationId xmlns:a16="http://schemas.microsoft.com/office/drawing/2014/main" id="{0AB6CA73-F3B8-7E06-6576-91420321A2FA}"/>
              </a:ext>
            </a:extLst>
          </p:cNvPr>
          <p:cNvPicPr>
            <a:picLocks noChangeAspect="1"/>
          </p:cNvPicPr>
          <p:nvPr/>
        </p:nvPicPr>
        <p:blipFill>
          <a:blip r:embed="rId7"/>
          <a:stretch>
            <a:fillRect/>
          </a:stretch>
        </p:blipFill>
        <p:spPr>
          <a:xfrm>
            <a:off x="5129892" y="934096"/>
            <a:ext cx="5194242" cy="2219136"/>
          </a:xfrm>
          <a:prstGeom prst="rect">
            <a:avLst/>
          </a:prstGeom>
        </p:spPr>
      </p:pic>
      <p:sp>
        <p:nvSpPr>
          <p:cNvPr id="10" name="Rectangle 9"/>
          <p:cNvSpPr/>
          <p:nvPr/>
        </p:nvSpPr>
        <p:spPr>
          <a:xfrm>
            <a:off x="4742930" y="2309556"/>
            <a:ext cx="6033927" cy="101438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Hôm</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nay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ôn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1" name="Rectangle 10"/>
          <p:cNvSpPr/>
          <p:nvPr/>
        </p:nvSpPr>
        <p:spPr>
          <a:xfrm>
            <a:off x="4742930" y="3315538"/>
            <a:ext cx="603392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Chú</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ý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rèn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chính</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tả</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p>
        </p:txBody>
      </p:sp>
      <p:sp>
        <p:nvSpPr>
          <p:cNvPr id="12" name="Rectangle 11"/>
          <p:cNvSpPr/>
          <p:nvPr/>
        </p:nvSpPr>
        <p:spPr>
          <a:xfrm>
            <a:off x="4742929" y="4329918"/>
            <a:ext cx="60115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tập</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thi</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HKII</a:t>
            </a:r>
          </a:p>
        </p:txBody>
      </p:sp>
    </p:spTree>
    <p:extLst>
      <p:ext uri="{BB962C8B-B14F-4D97-AF65-F5344CB8AC3E}">
        <p14:creationId xmlns:p14="http://schemas.microsoft.com/office/powerpoint/2010/main" val="20581122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4"/>
          <p:cNvPicPr>
            <a:picLocks noChangeAspect="1"/>
          </p:cNvPicPr>
          <p:nvPr/>
        </p:nvPicPr>
        <p:blipFill>
          <a:blip r:embed="rId4"/>
          <a:stretch>
            <a:fillRect/>
          </a:stretch>
        </p:blipFill>
        <p:spPr>
          <a:xfrm>
            <a:off x="0" y="1893570"/>
            <a:ext cx="12192000" cy="4964430"/>
          </a:xfrm>
          <a:prstGeom prst="rect">
            <a:avLst/>
          </a:prstGeom>
        </p:spPr>
      </p:pic>
      <p:pic>
        <p:nvPicPr>
          <p:cNvPr id="7" name="图片 6" descr="2"/>
          <p:cNvPicPr>
            <a:picLocks noChangeAspect="1"/>
          </p:cNvPicPr>
          <p:nvPr/>
        </p:nvPicPr>
        <p:blipFill>
          <a:blip r:embed="rId5"/>
          <a:stretch>
            <a:fillRect/>
          </a:stretch>
        </p:blipFill>
        <p:spPr>
          <a:xfrm>
            <a:off x="-5715" y="-25400"/>
            <a:ext cx="12197715" cy="5677535"/>
          </a:xfrm>
          <a:prstGeom prst="rect">
            <a:avLst/>
          </a:prstGeom>
        </p:spPr>
      </p:pic>
      <p:pic>
        <p:nvPicPr>
          <p:cNvPr id="8" name="图片 7" descr="5"/>
          <p:cNvPicPr>
            <a:picLocks noChangeAspect="1"/>
          </p:cNvPicPr>
          <p:nvPr/>
        </p:nvPicPr>
        <p:blipFill>
          <a:blip r:embed="rId6"/>
          <a:stretch>
            <a:fillRect/>
          </a:stretch>
        </p:blipFill>
        <p:spPr>
          <a:xfrm>
            <a:off x="0" y="-25400"/>
            <a:ext cx="12192635" cy="5677535"/>
          </a:xfrm>
          <a:prstGeom prst="rect">
            <a:avLst/>
          </a:prstGeom>
        </p:spPr>
      </p:pic>
      <p:pic>
        <p:nvPicPr>
          <p:cNvPr id="9" name="图片 8" descr="千库网_手绘云朵卡通对话框_元素编号11708193"/>
          <p:cNvPicPr>
            <a:picLocks noChangeAspect="1"/>
          </p:cNvPicPr>
          <p:nvPr/>
        </p:nvPicPr>
        <p:blipFill>
          <a:blip r:embed="rId7"/>
          <a:srcRect l="6015" t="16735" r="5574" b="21470"/>
          <a:stretch>
            <a:fillRect/>
          </a:stretch>
        </p:blipFill>
        <p:spPr>
          <a:xfrm flipH="1">
            <a:off x="-603454" y="269557"/>
            <a:ext cx="12466520" cy="5873115"/>
          </a:xfrm>
          <a:prstGeom prst="rect">
            <a:avLst/>
          </a:prstGeom>
        </p:spPr>
      </p:pic>
      <p:sp>
        <p:nvSpPr>
          <p:cNvPr id="11" name="椭圆 10"/>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12" name="椭圆 11"/>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0" name="图片 19" descr="千库网_卡通暖黄色的星星月亮_元素编号11872582"/>
          <p:cNvPicPr>
            <a:picLocks noChangeAspect="1"/>
          </p:cNvPicPr>
          <p:nvPr/>
        </p:nvPicPr>
        <p:blipFill>
          <a:blip r:embed="rId8"/>
          <a:stretch>
            <a:fillRect/>
          </a:stretch>
        </p:blipFill>
        <p:spPr>
          <a:xfrm>
            <a:off x="32750" y="190500"/>
            <a:ext cx="2258060" cy="2258060"/>
          </a:xfrm>
          <a:prstGeom prst="rect">
            <a:avLst/>
          </a:prstGeom>
        </p:spPr>
      </p:pic>
      <p:pic>
        <p:nvPicPr>
          <p:cNvPr id="21" name="图片 20" descr="C:/Users/Administrator/AppData/Local/Temp/picturecompress_20211012134903/output_1.pngoutput_1"/>
          <p:cNvPicPr>
            <a:picLocks noChangeAspect="1"/>
          </p:cNvPicPr>
          <p:nvPr/>
        </p:nvPicPr>
        <p:blipFill>
          <a:blip r:embed="rId9"/>
          <a:stretch>
            <a:fillRect/>
          </a:stretch>
        </p:blipFill>
        <p:spPr>
          <a:xfrm flipH="1">
            <a:off x="10484485" y="209550"/>
            <a:ext cx="1491615" cy="1491615"/>
          </a:xfrm>
          <a:prstGeom prst="rect">
            <a:avLst/>
          </a:prstGeom>
        </p:spPr>
      </p:pic>
      <p:sp>
        <p:nvSpPr>
          <p:cNvPr id="35" name="任意多边形 34"/>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6" name="椭圆 35"/>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7" name="椭圆 36"/>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8" name="椭圆 37"/>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9" name="椭圆 38"/>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pic>
        <p:nvPicPr>
          <p:cNvPr id="2" name="Picture 1"/>
          <p:cNvPicPr>
            <a:picLocks noChangeAspect="1"/>
          </p:cNvPicPr>
          <p:nvPr/>
        </p:nvPicPr>
        <p:blipFill>
          <a:blip r:embed="rId10"/>
          <a:stretch>
            <a:fillRect/>
          </a:stretch>
        </p:blipFill>
        <p:spPr>
          <a:xfrm>
            <a:off x="1993226" y="2309062"/>
            <a:ext cx="8199831" cy="2066723"/>
          </a:xfrm>
          <a:prstGeom prst="rect">
            <a:avLst/>
          </a:prstGeom>
        </p:spPr>
      </p:pic>
    </p:spTree>
    <p:extLst>
      <p:ext uri="{BB962C8B-B14F-4D97-AF65-F5344CB8AC3E}">
        <p14:creationId xmlns:p14="http://schemas.microsoft.com/office/powerpoint/2010/main" val="1492486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4"/>
          <p:cNvPicPr>
            <a:picLocks noChangeAspect="1"/>
          </p:cNvPicPr>
          <p:nvPr/>
        </p:nvPicPr>
        <p:blipFill>
          <a:blip r:embed="rId4"/>
          <a:stretch>
            <a:fillRect/>
          </a:stretch>
        </p:blipFill>
        <p:spPr>
          <a:xfrm>
            <a:off x="0" y="1893570"/>
            <a:ext cx="12192000" cy="4964430"/>
          </a:xfrm>
          <a:prstGeom prst="rect">
            <a:avLst/>
          </a:prstGeom>
        </p:spPr>
      </p:pic>
      <p:pic>
        <p:nvPicPr>
          <p:cNvPr id="7" name="图片 6" descr="2"/>
          <p:cNvPicPr>
            <a:picLocks noChangeAspect="1"/>
          </p:cNvPicPr>
          <p:nvPr/>
        </p:nvPicPr>
        <p:blipFill>
          <a:blip r:embed="rId5"/>
          <a:stretch>
            <a:fillRect/>
          </a:stretch>
        </p:blipFill>
        <p:spPr>
          <a:xfrm>
            <a:off x="-5715" y="-25400"/>
            <a:ext cx="12197715" cy="5677535"/>
          </a:xfrm>
          <a:prstGeom prst="rect">
            <a:avLst/>
          </a:prstGeom>
        </p:spPr>
      </p:pic>
      <p:pic>
        <p:nvPicPr>
          <p:cNvPr id="8" name="图片 7" descr="5"/>
          <p:cNvPicPr>
            <a:picLocks noChangeAspect="1"/>
          </p:cNvPicPr>
          <p:nvPr/>
        </p:nvPicPr>
        <p:blipFill>
          <a:blip r:embed="rId6"/>
          <a:stretch>
            <a:fillRect/>
          </a:stretch>
        </p:blipFill>
        <p:spPr>
          <a:xfrm>
            <a:off x="0" y="-25400"/>
            <a:ext cx="12192635" cy="5677535"/>
          </a:xfrm>
          <a:prstGeom prst="rect">
            <a:avLst/>
          </a:prstGeom>
        </p:spPr>
      </p:pic>
      <p:pic>
        <p:nvPicPr>
          <p:cNvPr id="9" name="图片 8" descr="千库网_手绘云朵卡通对话框_元素编号11708193"/>
          <p:cNvPicPr>
            <a:picLocks noChangeAspect="1"/>
          </p:cNvPicPr>
          <p:nvPr/>
        </p:nvPicPr>
        <p:blipFill>
          <a:blip r:embed="rId7"/>
          <a:srcRect l="6015" t="16735" r="5574" b="21470"/>
          <a:stretch>
            <a:fillRect/>
          </a:stretch>
        </p:blipFill>
        <p:spPr>
          <a:xfrm flipH="1">
            <a:off x="-603454" y="269557"/>
            <a:ext cx="12466520" cy="5873115"/>
          </a:xfrm>
          <a:prstGeom prst="rect">
            <a:avLst/>
          </a:prstGeom>
        </p:spPr>
      </p:pic>
      <p:sp>
        <p:nvSpPr>
          <p:cNvPr id="11" name="椭圆 10"/>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12" name="椭圆 11"/>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0" name="图片 19" descr="千库网_卡通暖黄色的星星月亮_元素编号11872582"/>
          <p:cNvPicPr>
            <a:picLocks noChangeAspect="1"/>
          </p:cNvPicPr>
          <p:nvPr/>
        </p:nvPicPr>
        <p:blipFill>
          <a:blip r:embed="rId8"/>
          <a:stretch>
            <a:fillRect/>
          </a:stretch>
        </p:blipFill>
        <p:spPr>
          <a:xfrm>
            <a:off x="32750" y="190500"/>
            <a:ext cx="2258060" cy="2258060"/>
          </a:xfrm>
          <a:prstGeom prst="rect">
            <a:avLst/>
          </a:prstGeom>
        </p:spPr>
      </p:pic>
      <p:pic>
        <p:nvPicPr>
          <p:cNvPr id="21" name="图片 20" descr="C:/Users/Administrator/AppData/Local/Temp/picturecompress_20211012134903/output_1.pngoutput_1"/>
          <p:cNvPicPr>
            <a:picLocks noChangeAspect="1"/>
          </p:cNvPicPr>
          <p:nvPr/>
        </p:nvPicPr>
        <p:blipFill>
          <a:blip r:embed="rId9"/>
          <a:stretch>
            <a:fillRect/>
          </a:stretch>
        </p:blipFill>
        <p:spPr>
          <a:xfrm flipH="1">
            <a:off x="10484485" y="209550"/>
            <a:ext cx="1491615" cy="1491615"/>
          </a:xfrm>
          <a:prstGeom prst="rect">
            <a:avLst/>
          </a:prstGeom>
        </p:spPr>
      </p:pic>
      <p:sp>
        <p:nvSpPr>
          <p:cNvPr id="35" name="任意多边形 34"/>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6" name="椭圆 35"/>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7" name="椭圆 36"/>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8" name="椭圆 37"/>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sp>
        <p:nvSpPr>
          <p:cNvPr id="39" name="椭圆 38"/>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panose="020B0300000000000000"/>
              <a:cs typeface="+mn-cs"/>
            </a:endParaRPr>
          </a:p>
        </p:txBody>
      </p:sp>
      <p:pic>
        <p:nvPicPr>
          <p:cNvPr id="2" name="Picture 1"/>
          <p:cNvPicPr>
            <a:picLocks noChangeAspect="1"/>
          </p:cNvPicPr>
          <p:nvPr/>
        </p:nvPicPr>
        <p:blipFill>
          <a:blip r:embed="rId10"/>
          <a:stretch>
            <a:fillRect/>
          </a:stretch>
        </p:blipFill>
        <p:spPr>
          <a:xfrm>
            <a:off x="2028600" y="2476500"/>
            <a:ext cx="8455885" cy="3590855"/>
          </a:xfrm>
          <a:prstGeom prst="rect">
            <a:avLst/>
          </a:prstGeom>
        </p:spPr>
      </p:pic>
    </p:spTree>
    <p:extLst>
      <p:ext uri="{BB962C8B-B14F-4D97-AF65-F5344CB8AC3E}">
        <p14:creationId xmlns:p14="http://schemas.microsoft.com/office/powerpoint/2010/main" val="3865160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299179" y="347014"/>
            <a:ext cx="3902912" cy="874898"/>
          </a:xfrm>
          <a:prstGeom prst="rect">
            <a:avLst/>
          </a:prstGeom>
        </p:spPr>
      </p:pic>
      <p:sp>
        <p:nvSpPr>
          <p:cNvPr id="12" name="Rectangle 11"/>
          <p:cNvSpPr/>
          <p:nvPr/>
        </p:nvSpPr>
        <p:spPr>
          <a:xfrm>
            <a:off x="4241074" y="1206625"/>
            <a:ext cx="7950926" cy="4893647"/>
          </a:xfrm>
          <a:prstGeom prst="rect">
            <a:avLst/>
          </a:prstGeom>
        </p:spPr>
        <p:txBody>
          <a:bodyPr wrap="square">
            <a:spAutoFit/>
          </a:bodyPr>
          <a:lstStyle/>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bừng tỉnh dậy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Lắng nghe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vang bốn phía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gõ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thổi bừng bếp lửa.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Mở cửa! Mở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lảnh lói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Nhuộm đỏ vầng đông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rung khóm hồng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chín tươi chùm ớt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Giợt sương mai nhảy nhót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tre lên vút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trong.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0923830">
            <a:off x="1106038" y="2166199"/>
            <a:ext cx="4096286" cy="3409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781108" y="907595"/>
            <a:ext cx="1123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Trích</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9450670" y="5869439"/>
            <a:ext cx="17379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p>
        </p:txBody>
      </p:sp>
      <p:pic>
        <p:nvPicPr>
          <p:cNvPr id="24" name="Picture 23"/>
          <p:cNvPicPr>
            <a:picLocks noChangeAspect="1"/>
          </p:cNvPicPr>
          <p:nvPr/>
        </p:nvPicPr>
        <p:blipFill>
          <a:blip r:embed="rId7"/>
          <a:stretch>
            <a:fillRect/>
          </a:stretch>
        </p:blipFill>
        <p:spPr>
          <a:xfrm>
            <a:off x="932777" y="639648"/>
            <a:ext cx="4157832" cy="1133954"/>
          </a:xfrm>
          <a:prstGeom prst="rect">
            <a:avLst/>
          </a:prstGeom>
        </p:spPr>
      </p:pic>
    </p:spTree>
    <p:extLst>
      <p:ext uri="{BB962C8B-B14F-4D97-AF65-F5344CB8AC3E}">
        <p14:creationId xmlns:p14="http://schemas.microsoft.com/office/powerpoint/2010/main" val="29397253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90"/>
                                          </p:val>
                                        </p:tav>
                                        <p:tav tm="100000">
                                          <p:val>
                                            <p:fltVal val="0"/>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 name="Cloud 17"/>
          <p:cNvSpPr/>
          <p:nvPr/>
        </p:nvSpPr>
        <p:spPr>
          <a:xfrm>
            <a:off x="957626" y="769494"/>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p:cNvSpPr/>
          <p:nvPr/>
        </p:nvSpPr>
        <p:spPr>
          <a:xfrm>
            <a:off x="1492568" y="1197784"/>
            <a:ext cx="399034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thơ</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dễ</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sai</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1381724" y="1164410"/>
            <a:ext cx="421203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thơ</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grpSp>
        <p:nvGrpSpPr>
          <p:cNvPr id="45" name="Group 44"/>
          <p:cNvGrpSpPr/>
          <p:nvPr/>
        </p:nvGrpSpPr>
        <p:grpSpPr>
          <a:xfrm>
            <a:off x="6303466" y="1462718"/>
            <a:ext cx="5119786" cy="1624668"/>
            <a:chOff x="6362616" y="1795899"/>
            <a:chExt cx="5119786" cy="1624668"/>
          </a:xfrm>
        </p:grpSpPr>
        <p:sp>
          <p:nvSpPr>
            <p:cNvPr id="46" name="Rounded Rectangle 45"/>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8" name="Group 47"/>
          <p:cNvGrpSpPr/>
          <p:nvPr/>
        </p:nvGrpSpPr>
        <p:grpSpPr>
          <a:xfrm>
            <a:off x="3989797" y="3855055"/>
            <a:ext cx="7592564" cy="1624668"/>
            <a:chOff x="6434612" y="1795899"/>
            <a:chExt cx="5047790" cy="1624668"/>
          </a:xfrm>
        </p:grpSpPr>
        <p:sp>
          <p:nvSpPr>
            <p:cNvPr id="49" name="Rounded Rectangle 48"/>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0" name="TextBox 49"/>
            <p:cNvSpPr txBox="1"/>
            <p:nvPr/>
          </p:nvSpPr>
          <p:spPr>
            <a:xfrm>
              <a:off x="6647988" y="1925453"/>
              <a:ext cx="483441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vầng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đông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lảnh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lói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khóm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grpSp>
      <p:pic>
        <p:nvPicPr>
          <p:cNvPr id="17" name="图片 1" descr="千库网_接待迎宾小姐礼仪素材_元素编号12788291"/>
          <p:cNvPicPr>
            <a:picLocks noChangeAspect="1"/>
          </p:cNvPicPr>
          <p:nvPr/>
        </p:nvPicPr>
        <p:blipFill>
          <a:blip r:embed="rId4"/>
          <a:stretch>
            <a:fillRect/>
          </a:stretch>
        </p:blipFill>
        <p:spPr>
          <a:xfrm>
            <a:off x="393722" y="3033548"/>
            <a:ext cx="3379493" cy="3379493"/>
          </a:xfrm>
          <a:prstGeom prst="rect">
            <a:avLst/>
          </a:prstGeom>
        </p:spPr>
      </p:pic>
    </p:spTree>
    <p:extLst>
      <p:ext uri="{BB962C8B-B14F-4D97-AF65-F5344CB8AC3E}">
        <p14:creationId xmlns:p14="http://schemas.microsoft.com/office/powerpoint/2010/main" val="14791846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1"/>
                                        </p:tgtEl>
                                        <p:attrNameLst>
                                          <p:attrName>ppt_x</p:attrName>
                                        </p:attrNameLst>
                                      </p:cBhvr>
                                      <p:tavLst>
                                        <p:tav tm="0">
                                          <p:val>
                                            <p:strVal val="ppt_x"/>
                                          </p:val>
                                        </p:tav>
                                        <p:tav tm="100000">
                                          <p:val>
                                            <p:strVal val="ppt_x"/>
                                          </p:val>
                                        </p:tav>
                                      </p:tavLst>
                                    </p:anim>
                                    <p:anim calcmode="lin" valueType="num">
                                      <p:cBhvr additive="base">
                                        <p:cTn id="26" dur="500"/>
                                        <p:tgtEl>
                                          <p:spTgt spid="21"/>
                                        </p:tgtEl>
                                        <p:attrNameLst>
                                          <p:attrName>ppt_y</p:attrName>
                                        </p:attrNameLst>
                                      </p:cBhvr>
                                      <p:tavLst>
                                        <p:tav tm="0">
                                          <p:val>
                                            <p:strVal val="ppt_y"/>
                                          </p:val>
                                        </p:tav>
                                        <p:tav tm="100000">
                                          <p:val>
                                            <p:strVal val="1+ppt_h/2"/>
                                          </p:val>
                                        </p:tav>
                                      </p:tavLst>
                                    </p:anim>
                                    <p:set>
                                      <p:cBhvr>
                                        <p:cTn id="27" dur="1" fill="hold">
                                          <p:stCondLst>
                                            <p:cond delay="499"/>
                                          </p:stCondLst>
                                        </p:cTn>
                                        <p:tgtEl>
                                          <p:spTgt spid="21"/>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62043" y="456957"/>
            <a:ext cx="9467909" cy="1670449"/>
          </a:xfrm>
          <a:prstGeom prst="rect">
            <a:avLst/>
          </a:prstGeom>
        </p:spPr>
      </p:pic>
      <p:grpSp>
        <p:nvGrpSpPr>
          <p:cNvPr id="9" name="Group 8"/>
          <p:cNvGrpSpPr/>
          <p:nvPr/>
        </p:nvGrpSpPr>
        <p:grpSpPr>
          <a:xfrm>
            <a:off x="996270" y="2178245"/>
            <a:ext cx="3067729" cy="1981315"/>
            <a:chOff x="604384" y="1942010"/>
            <a:chExt cx="3067729" cy="1981315"/>
          </a:xfrm>
        </p:grpSpPr>
        <p:sp>
          <p:nvSpPr>
            <p:cNvPr id="10"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Rectangle 10"/>
            <p:cNvSpPr/>
            <p:nvPr/>
          </p:nvSpPr>
          <p:spPr>
            <a:xfrm>
              <a:off x="741962" y="2589651"/>
              <a:ext cx="2714205"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thổi</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bừng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5329673" y="2127406"/>
            <a:ext cx="3067729" cy="1981315"/>
            <a:chOff x="604384" y="1942010"/>
            <a:chExt cx="3067729" cy="1981315"/>
          </a:xfrm>
        </p:grpSpPr>
        <p:sp>
          <p:nvSpPr>
            <p:cNvPr id="13" name="任意多边形 10">
              <a:extLst>
                <a:ext uri="{FF2B5EF4-FFF2-40B4-BE49-F238E27FC236}">
                  <a16:creationId xmlns:a16="http://schemas.microsoft.com/office/drawing/2014/main" id="{2101CC3A-3BE7-4B8B-96AB-174E38447908}"/>
                </a:ext>
              </a:extLst>
            </p:cNvPr>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4" name="Rectangle 13"/>
            <p:cNvSpPr/>
            <p:nvPr/>
          </p:nvSpPr>
          <p:spPr>
            <a:xfrm>
              <a:off x="687908" y="2589651"/>
              <a:ext cx="2822311"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vầng</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15" name="Group 14"/>
          <p:cNvGrpSpPr/>
          <p:nvPr/>
        </p:nvGrpSpPr>
        <p:grpSpPr>
          <a:xfrm>
            <a:off x="8031629" y="3544488"/>
            <a:ext cx="3355125" cy="1981315"/>
            <a:chOff x="316988" y="1942010"/>
            <a:chExt cx="3355125" cy="1981315"/>
          </a:xfrm>
        </p:grpSpPr>
        <p:sp>
          <p:nvSpPr>
            <p:cNvPr id="16" name="任意多边形 10">
              <a:extLst>
                <a:ext uri="{FF2B5EF4-FFF2-40B4-BE49-F238E27FC236}">
                  <a16:creationId xmlns:a16="http://schemas.microsoft.com/office/drawing/2014/main" id="{2101CC3A-3BE7-4B8B-96AB-174E38447908}"/>
                </a:ext>
              </a:extLst>
            </p:cNvPr>
            <p:cNvSpPr/>
            <p:nvPr/>
          </p:nvSpPr>
          <p:spPr>
            <a:xfrm>
              <a:off x="316988" y="1942010"/>
              <a:ext cx="3355125"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9" name="Rectangle 18"/>
            <p:cNvSpPr/>
            <p:nvPr/>
          </p:nvSpPr>
          <p:spPr>
            <a:xfrm>
              <a:off x="448293" y="2639065"/>
              <a:ext cx="3092513"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khóm</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hồng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3" name="Group 22"/>
          <p:cNvGrpSpPr/>
          <p:nvPr/>
        </p:nvGrpSpPr>
        <p:grpSpPr>
          <a:xfrm>
            <a:off x="2847159" y="3931933"/>
            <a:ext cx="3812830" cy="1981315"/>
            <a:chOff x="236318" y="1942010"/>
            <a:chExt cx="3435794" cy="1981315"/>
          </a:xfrm>
        </p:grpSpPr>
        <p:sp>
          <p:nvSpPr>
            <p:cNvPr id="24" name="任意多边形 10">
              <a:extLst>
                <a:ext uri="{FF2B5EF4-FFF2-40B4-BE49-F238E27FC236}">
                  <a16:creationId xmlns:a16="http://schemas.microsoft.com/office/drawing/2014/main" id="{2101CC3A-3BE7-4B8B-96AB-174E38447908}"/>
                </a:ext>
              </a:extLst>
            </p:cNvPr>
            <p:cNvSpPr/>
            <p:nvPr/>
          </p:nvSpPr>
          <p:spPr>
            <a:xfrm>
              <a:off x="236318" y="1942010"/>
              <a:ext cx="3435794"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5" name="Rectangle 24"/>
            <p:cNvSpPr/>
            <p:nvPr/>
          </p:nvSpPr>
          <p:spPr>
            <a:xfrm>
              <a:off x="919151" y="2661760"/>
              <a:ext cx="1921459"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lảnh</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lói</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133635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图片 2" descr="千库网_上课的学生认真听讲_元素编号12283118"/>
          <p:cNvPicPr>
            <a:picLocks noChangeAspect="1"/>
          </p:cNvPicPr>
          <p:nvPr/>
        </p:nvPicPr>
        <p:blipFill>
          <a:blip r:embed="rId5"/>
          <a:stretch>
            <a:fillRect/>
          </a:stretch>
        </p:blipFill>
        <p:spPr>
          <a:xfrm>
            <a:off x="645209" y="1674576"/>
            <a:ext cx="4828127" cy="4828127"/>
          </a:xfrm>
          <a:prstGeom prst="rect">
            <a:avLst/>
          </a:prstGeom>
        </p:spPr>
      </p:pic>
      <p:pic>
        <p:nvPicPr>
          <p:cNvPr id="21" name="Picture 20"/>
          <p:cNvPicPr>
            <a:picLocks noChangeAspect="1"/>
          </p:cNvPicPr>
          <p:nvPr/>
        </p:nvPicPr>
        <p:blipFill>
          <a:blip r:embed="rId6"/>
          <a:stretch>
            <a:fillRect/>
          </a:stretch>
        </p:blipFill>
        <p:spPr>
          <a:xfrm>
            <a:off x="3151377" y="488801"/>
            <a:ext cx="5889246" cy="2371550"/>
          </a:xfrm>
          <a:prstGeom prst="rect">
            <a:avLst/>
          </a:prstGeom>
        </p:spPr>
      </p:pic>
      <p:pic>
        <p:nvPicPr>
          <p:cNvPr id="22" name="Picture 21"/>
          <p:cNvPicPr>
            <a:picLocks noChangeAspect="1"/>
          </p:cNvPicPr>
          <p:nvPr/>
        </p:nvPicPr>
        <p:blipFill>
          <a:blip r:embed="rId7"/>
          <a:stretch>
            <a:fillRect/>
          </a:stretch>
        </p:blipFill>
        <p:spPr>
          <a:xfrm>
            <a:off x="5002333" y="2043845"/>
            <a:ext cx="7029297" cy="2566638"/>
          </a:xfrm>
          <a:prstGeom prst="rect">
            <a:avLst/>
          </a:prstGeom>
        </p:spPr>
      </p:pic>
      <p:pic>
        <p:nvPicPr>
          <p:cNvPr id="23" name="Picture 22"/>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Lst>
          </a:blip>
          <a:srcRect l="8067" t="26585" r="7941" b="19896"/>
          <a:stretch/>
        </p:blipFill>
        <p:spPr>
          <a:xfrm>
            <a:off x="6995838" y="3957669"/>
            <a:ext cx="3513290" cy="2238627"/>
          </a:xfrm>
          <a:prstGeom prst="rect">
            <a:avLst/>
          </a:prstGeom>
        </p:spPr>
      </p:pic>
    </p:spTree>
    <p:extLst>
      <p:ext uri="{BB962C8B-B14F-4D97-AF65-F5344CB8AC3E}">
        <p14:creationId xmlns:p14="http://schemas.microsoft.com/office/powerpoint/2010/main" val="2337827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299179" y="347014"/>
            <a:ext cx="3902912" cy="874898"/>
          </a:xfrm>
          <a:prstGeom prst="rect">
            <a:avLst/>
          </a:prstGeom>
        </p:spPr>
      </p:pic>
      <p:sp>
        <p:nvSpPr>
          <p:cNvPr id="12" name="Rectangle 11"/>
          <p:cNvSpPr/>
          <p:nvPr/>
        </p:nvSpPr>
        <p:spPr>
          <a:xfrm>
            <a:off x="4241074" y="1206625"/>
            <a:ext cx="7950926" cy="4893647"/>
          </a:xfrm>
          <a:prstGeom prst="rect">
            <a:avLst/>
          </a:prstGeom>
        </p:spPr>
        <p:txBody>
          <a:bodyPr wrap="square">
            <a:spAutoFit/>
          </a:bodyPr>
          <a:lstStyle/>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bừng tỉnh dậy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Lắng nghe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vang bốn phía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gõ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thổi bừng bếp lửa.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Mở cửa! Mở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lảnh lói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Nhuộm đỏ vầng đông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rung khóm hồng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chín tươi chùm ớt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Giợt sương mai nhảy nhót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tre lên vút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trong.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0923830">
            <a:off x="1106038" y="2166199"/>
            <a:ext cx="4096286" cy="3409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781108" y="907595"/>
            <a:ext cx="1123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Trích</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9450670" y="5869439"/>
            <a:ext cx="17379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p>
        </p:txBody>
      </p:sp>
      <p:pic>
        <p:nvPicPr>
          <p:cNvPr id="2" name="Picture 1"/>
          <p:cNvPicPr>
            <a:picLocks noChangeAspect="1"/>
          </p:cNvPicPr>
          <p:nvPr/>
        </p:nvPicPr>
        <p:blipFill>
          <a:blip r:embed="rId7"/>
          <a:stretch>
            <a:fillRect/>
          </a:stretch>
        </p:blipFill>
        <p:spPr>
          <a:xfrm>
            <a:off x="368067" y="423221"/>
            <a:ext cx="5572227" cy="1566808"/>
          </a:xfrm>
          <a:prstGeom prst="rect">
            <a:avLst/>
          </a:prstGeom>
        </p:spPr>
      </p:pic>
    </p:spTree>
    <p:extLst>
      <p:ext uri="{BB962C8B-B14F-4D97-AF65-F5344CB8AC3E}">
        <p14:creationId xmlns:p14="http://schemas.microsoft.com/office/powerpoint/2010/main" val="2585162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92504" y="1423646"/>
            <a:ext cx="57297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ô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5" name="Rectangle 4"/>
          <p:cNvSpPr/>
          <p:nvPr/>
        </p:nvSpPr>
        <p:spPr>
          <a:xfrm>
            <a:off x="4828798" y="1975665"/>
            <a:ext cx="268855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sang</a:t>
            </a:r>
            <a:endParaRPr kumimoji="0" lang="en-US" sz="3200" b="0"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317827" y="2563233"/>
            <a:ext cx="6135189"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Cứ mỗi độ thu sang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cúc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l</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ại </a:t>
            </a:r>
            <a:r>
              <a:rPr kumimoji="0" lang="en-US"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n</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vàng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Ngoài vườn hương thơm ngát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Ong bướm bay rộn ràng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cắp sách tới trường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N</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ắng tươi trải trên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cao xanh gió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Đẹp thay </a:t>
            </a:r>
            <a:r>
              <a:rPr kumimoji="0" lang="vi-VN"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l</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úc thu sang.</a:t>
            </a:r>
          </a:p>
        </p:txBody>
      </p:sp>
      <p:sp>
        <p:nvSpPr>
          <p:cNvPr id="7" name="Rectangle 6"/>
          <p:cNvSpPr/>
          <p:nvPr/>
        </p:nvSpPr>
        <p:spPr>
          <a:xfrm>
            <a:off x="4643846" y="3084100"/>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4" name="Rectangle 23"/>
          <p:cNvSpPr/>
          <p:nvPr/>
        </p:nvSpPr>
        <p:spPr>
          <a:xfrm>
            <a:off x="5210009" y="3052309"/>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5" name="Rectangle 24"/>
          <p:cNvSpPr/>
          <p:nvPr/>
        </p:nvSpPr>
        <p:spPr>
          <a:xfrm>
            <a:off x="3370388" y="4780983"/>
            <a:ext cx="261085"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6" name="Rectangle 25"/>
          <p:cNvSpPr/>
          <p:nvPr/>
        </p:nvSpPr>
        <p:spPr>
          <a:xfrm>
            <a:off x="4828798" y="5684629"/>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7" name="Rectangle 26"/>
          <p:cNvSpPr/>
          <p:nvPr/>
        </p:nvSpPr>
        <p:spPr>
          <a:xfrm>
            <a:off x="7517355" y="5798696"/>
            <a:ext cx="26511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Theo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Trần</a:t>
            </a:r>
            <a:r>
              <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Lê</a:t>
            </a:r>
            <a:r>
              <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Văn</a:t>
            </a:r>
            <a:endPar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5"/>
          <a:stretch>
            <a:fillRect/>
          </a:stretch>
        </p:blipFill>
        <p:spPr>
          <a:xfrm>
            <a:off x="992504" y="568333"/>
            <a:ext cx="4633362" cy="1018120"/>
          </a:xfrm>
          <a:prstGeom prst="rect">
            <a:avLst/>
          </a:prstGeom>
        </p:spPr>
      </p:pic>
    </p:spTree>
    <p:extLst>
      <p:ext uri="{BB962C8B-B14F-4D97-AF65-F5344CB8AC3E}">
        <p14:creationId xmlns:p14="http://schemas.microsoft.com/office/powerpoint/2010/main" val="29048557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7" grpId="1" animBg="1"/>
      <p:bldP spid="24" grpId="0" animBg="1"/>
      <p:bldP spid="24" grpId="1" animBg="1"/>
      <p:bldP spid="25" grpId="0" animBg="1"/>
      <p:bldP spid="25" grpId="1" animBg="1"/>
      <p:bldP spid="26" grpId="0" animBg="1"/>
      <p:bldP spid="26" grpId="1" animBg="1"/>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228</Words>
  <Application>Microsoft Office PowerPoint</Application>
  <PresentationFormat>Widescreen</PresentationFormat>
  <Paragraphs>67</Paragraphs>
  <Slides>14</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Calibri Light</vt:lpstr>
      <vt:lpstr>#9Slide05 Bodega Script</vt:lpstr>
      <vt:lpstr>#9Slide07 HoneyCream</vt:lpstr>
      <vt:lpstr>Times New Roman</vt:lpstr>
      <vt:lpstr>字魂107号-萌趣欢乐体</vt:lpstr>
      <vt:lpstr>Calibri</vt:lpstr>
      <vt:lpstr>等线</vt:lpstr>
      <vt:lpstr>Arial</vt:lpstr>
      <vt:lpstr>Cambria</vt:lpstr>
      <vt:lpstr>#9Slide07 Altus</vt:lpstr>
      <vt:lpstr>思源黑体 CN Light</vt:lpstr>
      <vt:lpstr>SVN-Newton</vt:lpstr>
      <vt:lpstr>思源黑体 CN Bold</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 Cam</dc:creator>
  <cp:keywords>mnt;MNT</cp:keywords>
  <cp:lastModifiedBy>Duong Phuong Anh</cp:lastModifiedBy>
  <cp:revision>2</cp:revision>
  <dcterms:created xsi:type="dcterms:W3CDTF">2023-05-07T07:01:41Z</dcterms:created>
  <dcterms:modified xsi:type="dcterms:W3CDTF">2025-05-13T08:19:12Z</dcterms:modified>
</cp:coreProperties>
</file>