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10" r:id="rId6"/>
    <p:sldMasterId id="2147483722" r:id="rId7"/>
  </p:sldMasterIdLst>
  <p:notesMasterIdLst>
    <p:notesMasterId r:id="rId25"/>
  </p:notesMasterIdLst>
  <p:sldIdLst>
    <p:sldId id="314" r:id="rId8"/>
    <p:sldId id="294" r:id="rId9"/>
    <p:sldId id="257" r:id="rId10"/>
    <p:sldId id="256" r:id="rId11"/>
    <p:sldId id="259" r:id="rId12"/>
    <p:sldId id="279" r:id="rId13"/>
    <p:sldId id="261" r:id="rId14"/>
    <p:sldId id="312" r:id="rId15"/>
    <p:sldId id="306" r:id="rId16"/>
    <p:sldId id="307" r:id="rId17"/>
    <p:sldId id="308" r:id="rId18"/>
    <p:sldId id="309" r:id="rId19"/>
    <p:sldId id="310" r:id="rId20"/>
    <p:sldId id="311" r:id="rId21"/>
    <p:sldId id="282" r:id="rId22"/>
    <p:sldId id="267" r:id="rId23"/>
    <p:sldId id="276" r:id="rId24"/>
  </p:sldIdLst>
  <p:sldSz cx="12192000" cy="6858000"/>
  <p:notesSz cx="6858000" cy="9144000"/>
  <p:embeddedFontLst>
    <p:embeddedFont>
      <p:font typeface="Calibri Light" panose="020F0302020204030204" pitchFamily="34" charset="0"/>
      <p:regular r:id="rId26"/>
      <p:italic r:id="rId27"/>
    </p:embeddedFont>
    <p:embeddedFont>
      <p:font typeface="#9Slide05 Cimochi" panose="020B0604020202020204" charset="-34"/>
      <p:regular r:id="rId28"/>
    </p:embeddedFont>
    <p:embeddedFont>
      <p:font typeface="#9Slide07 HoneyCream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UTM Showcard" panose="02040603050506020204" pitchFamily="18" charset="0"/>
      <p:regular r:id="rId34"/>
    </p:embeddedFont>
    <p:embeddedFont>
      <p:font typeface="KaiTi" panose="020B0604020202020204" charset="-122"/>
      <p:regular r:id="rId35"/>
    </p:embeddedFont>
    <p:embeddedFont>
      <p:font typeface="#9Slide05 Dancing Script" panose="020B0604020202020204" charset="0"/>
      <p:bold r:id="rId36"/>
    </p:embeddedFont>
    <p:embeddedFont>
      <p:font typeface="UTM Wedding K&amp;T" panose="02040603050506020204" pitchFamily="18" charset="0"/>
      <p:regular r:id="rId37"/>
    </p:embeddedFont>
    <p:embeddedFont>
      <p:font typeface=".VnBlack" panose="020B7200000000000000" pitchFamily="34" charset="0"/>
      <p:regular r:id="rId38"/>
    </p:embeddedFont>
    <p:embeddedFont>
      <p:font typeface="UTM Guanine" panose="02040603050506020204" pitchFamily="18" charset="0"/>
      <p:regular r:id="rId39"/>
    </p:embeddedFont>
    <p:embeddedFont>
      <p:font typeface="UTM Alexander" panose="0204060305050602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00"/>
    <a:srgbClr val="00CC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14" autoAdjust="0"/>
    <p:restoredTop sz="94364" autoAdjust="0"/>
  </p:normalViewPr>
  <p:slideViewPr>
    <p:cSldViewPr snapToGrid="0">
      <p:cViewPr varScale="1">
        <p:scale>
          <a:sx n="62" d="100"/>
          <a:sy n="62" d="100"/>
        </p:scale>
        <p:origin x="9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4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6F34E-FC8E-404A-A79C-41791AF2FAE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BC345-3C41-42D2-934D-69A99439B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49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3D68-237F-4AC5-999B-581460EE700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D8B8-3753-471C-83AF-0B5528F6207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21277" y="-23711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367838" y="6356350"/>
            <a:ext cx="2342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Wedding K&amp;T" panose="02040603050506020204" pitchFamily="18" charset="0"/>
              </a:rPr>
              <a:t>Bích</a:t>
            </a:r>
            <a:r>
              <a:rPr lang="en-US" sz="2800" baseline="0" dirty="0">
                <a:solidFill>
                  <a:schemeClr val="accent6">
                    <a:lumMod val="75000"/>
                  </a:schemeClr>
                </a:solidFill>
                <a:latin typeface="UTM Wedding K&amp;T" panose="02040603050506020204" pitchFamily="18" charset="0"/>
              </a:rPr>
              <a:t> 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UTM Wedding K&amp;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30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163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580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807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171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860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985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370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983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11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08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3D68-237F-4AC5-999B-581460EE700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D8B8-3753-471C-83AF-0B5528F6207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459014" y="-39753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367838" y="6356350"/>
            <a:ext cx="2342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Wedding K&amp;T" panose="02040603050506020204" pitchFamily="18" charset="0"/>
              </a:rPr>
              <a:t>Bích</a:t>
            </a:r>
            <a:r>
              <a:rPr lang="en-US" sz="2800" baseline="0" dirty="0">
                <a:solidFill>
                  <a:schemeClr val="accent6">
                    <a:lumMod val="75000"/>
                  </a:schemeClr>
                </a:solidFill>
                <a:latin typeface="UTM Wedding K&amp;T" panose="02040603050506020204" pitchFamily="18" charset="0"/>
              </a:rPr>
              <a:t> 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UTM Wedding K&amp;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386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23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091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876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995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1779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215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20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4580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832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34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3D68-237F-4AC5-999B-581460EE700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D8B8-3753-471C-83AF-0B5528F6207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5331229" y="61452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67838" y="6356350"/>
            <a:ext cx="2342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Wedding K&amp;T" panose="02040603050506020204" pitchFamily="18" charset="0"/>
              </a:rPr>
              <a:t>Bích</a:t>
            </a:r>
            <a:r>
              <a:rPr lang="en-US" sz="28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Wedding K&amp;T" panose="02040603050506020204" pitchFamily="18" charset="0"/>
              </a:rPr>
              <a:t> 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UTM Wedding K&amp;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24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054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80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846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470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8702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6036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0180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6960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623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09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3D68-237F-4AC5-999B-581460EE700C}" type="datetimeFigureOut">
              <a:rPr lang="en-US" smtClean="0"/>
              <a:t>5/13/2025</a:t>
            </a:fld>
            <a:endParaRPr lang="en-US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2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01256" y="-20011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367838" y="6356350"/>
            <a:ext cx="2342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Wedding K&amp;T" panose="02040603050506020204" pitchFamily="18" charset="0"/>
              </a:rPr>
              <a:t>Bích</a:t>
            </a:r>
            <a:r>
              <a:rPr lang="en-US" sz="28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Wedding K&amp;T" panose="02040603050506020204" pitchFamily="18" charset="0"/>
              </a:rPr>
              <a:t> 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UTM Wedding K&amp;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5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127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8776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6935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0760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3044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8456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087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3807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3475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75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3D68-237F-4AC5-999B-581460EE700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D8B8-3753-471C-83AF-0B5528F62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815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8610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55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324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813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667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6322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4124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4442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5655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302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3D68-237F-4AC5-999B-581460EE700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D8B8-3753-471C-83AF-0B5528F6207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040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1423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188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716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0364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1806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7458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7196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7880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3922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889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2699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0429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9913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160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871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676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F3D68-237F-4AC5-999B-581460EE700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CD8B8-3753-471C-83AF-0B5528F6207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0429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03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4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16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51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62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slideLayout" Target="../slideLayouts/slideLayout24.xml"/><Relationship Id="rId7" Type="http://schemas.openxmlformats.org/officeDocument/2006/relationships/audio" Target="../media/audio4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3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slideLayout" Target="../slideLayouts/slideLayout35.xml"/><Relationship Id="rId7" Type="http://schemas.openxmlformats.org/officeDocument/2006/relationships/audio" Target="../media/audio4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3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4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30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slideLayout" Target="../slideLayouts/slideLayout57.xml"/><Relationship Id="rId7" Type="http://schemas.openxmlformats.org/officeDocument/2006/relationships/audio" Target="../media/audio4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3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slideLayout" Target="../slideLayouts/slideLayout68.xml"/><Relationship Id="rId7" Type="http://schemas.openxmlformats.org/officeDocument/2006/relationships/audio" Target="../media/audio4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3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4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3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266967" y="1294866"/>
            <a:ext cx="3882634" cy="9611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5 Cimochi" panose="02000504060000020004" pitchFamily="2" charset="-34"/>
                <a:ea typeface="+mn-ea"/>
                <a:cs typeface="#9Slide05 Cimochi" panose="02000504060000020004" pitchFamily="2" charset="-34"/>
              </a:rPr>
              <a:t>Tiếng Việt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#9Slide05 Cimochi" panose="02000504060000020004" pitchFamily="2" charset="-34"/>
              <a:ea typeface="+mn-ea"/>
              <a:cs typeface="#9Slide05 Cimochi" panose="02000504060000020004" pitchFamily="2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B9E6C3-B441-4D75-A9E0-F3E921EBCAE5}"/>
              </a:ext>
            </a:extLst>
          </p:cNvPr>
          <p:cNvGrpSpPr/>
          <p:nvPr/>
        </p:nvGrpSpPr>
        <p:grpSpPr>
          <a:xfrm>
            <a:off x="321694" y="-498221"/>
            <a:ext cx="6417930" cy="2382801"/>
            <a:chOff x="3323570" y="2082593"/>
            <a:chExt cx="8726827" cy="30884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E3165B-C644-47B7-8FFC-80FA5CF6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72190">
              <a:off x="4003138" y="3266493"/>
              <a:ext cx="1321542" cy="248760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2BD1DA-CCBE-4A4D-8619-740BA4871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73296" flipH="1">
              <a:off x="9988712" y="2915131"/>
              <a:ext cx="1430557" cy="269281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9CE9DA1-9288-4102-B362-E88CE4C18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9862522" y="2082593"/>
              <a:ext cx="1430557" cy="26928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FCF1CB-8993-4417-BAC6-13F4ACB0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C5FE8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3562876" y="2354520"/>
              <a:ext cx="1764943" cy="23675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B9AC47-397B-4BC0-BFF5-EBD90A651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51867">
              <a:off x="3559177" y="3128324"/>
              <a:ext cx="1380197" cy="1851411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0885480" y="6153278"/>
            <a:ext cx="664836" cy="704722"/>
          </a:xfrm>
          <a:prstGeom prst="rect">
            <a:avLst/>
          </a:prstGeom>
        </p:spPr>
      </p:pic>
      <p:pic>
        <p:nvPicPr>
          <p:cNvPr id="16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4437" y="4495789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749907" y="4615583"/>
            <a:ext cx="902807" cy="90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678F71-E0B8-408C-BDE7-0BB3E7DACD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62" y="4187697"/>
            <a:ext cx="427926" cy="4540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57301" y="2505493"/>
            <a:ext cx="14531170" cy="170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4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37433" y="742131"/>
            <a:ext cx="1010550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phật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6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Toản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 Hưng Đạo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Tuấn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11589" y="780042"/>
            <a:ext cx="811182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bóp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nát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cam”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9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Sau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Thu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– 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224000" y="764249"/>
            <a:ext cx="97083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gửi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viết thư cho bố khi nào?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5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99712" y="13015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dễ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57934" y="844057"/>
            <a:ext cx="89995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rễ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rễ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6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dúi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72936" y="803862"/>
            <a:ext cx="84735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vợ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chồng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2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942091" y="2716149"/>
            <a:ext cx="6491623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vi-VN" sz="8000">
                <a:solidFill>
                  <a:srgbClr val="00CC00"/>
                </a:solidFill>
                <a:latin typeface="UTM Guanine" panose="02040603050506020204" pitchFamily="18" charset="0"/>
              </a:rPr>
              <a:t>TRAO ĐỔI</a:t>
            </a:r>
            <a:endParaRPr lang="en-US" sz="8000" dirty="0">
              <a:solidFill>
                <a:srgbClr val="00CC00"/>
              </a:solidFill>
              <a:latin typeface="UTM Guanine" panose="02040603050506020204" pitchFamily="18" charset="0"/>
            </a:endParaRPr>
          </a:p>
        </p:txBody>
      </p:sp>
      <p:pic>
        <p:nvPicPr>
          <p:cNvPr id="12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60504" y="1950659"/>
            <a:ext cx="6002595" cy="5262761"/>
          </a:xfrm>
          <a:prstGeom prst="rect">
            <a:avLst/>
          </a:prstGeom>
        </p:spPr>
      </p:pic>
      <p:grpSp>
        <p:nvGrpSpPr>
          <p:cNvPr id="13" name="组合 8">
            <a:extLst>
              <a:ext uri="{FF2B5EF4-FFF2-40B4-BE49-F238E27FC236}">
                <a16:creationId xmlns:a16="http://schemas.microsoft.com/office/drawing/2014/main" id="{4FD0B1CE-CDEC-41AD-AA45-1CA7E8196325}"/>
              </a:ext>
            </a:extLst>
          </p:cNvPr>
          <p:cNvGrpSpPr/>
          <p:nvPr/>
        </p:nvGrpSpPr>
        <p:grpSpPr>
          <a:xfrm>
            <a:off x="4441780" y="1312574"/>
            <a:ext cx="2041730" cy="1619232"/>
            <a:chOff x="8492359" y="4501958"/>
            <a:chExt cx="2041730" cy="1619232"/>
          </a:xfrm>
        </p:grpSpPr>
        <p:grpSp>
          <p:nvGrpSpPr>
            <p:cNvPr id="14" name="组合 9">
              <a:extLst>
                <a:ext uri="{FF2B5EF4-FFF2-40B4-BE49-F238E27FC236}">
                  <a16:creationId xmlns:a16="http://schemas.microsoft.com/office/drawing/2014/main" id="{935AC017-2BF5-4DC0-9223-248A20E7F4AE}"/>
                </a:ext>
              </a:extLst>
            </p:cNvPr>
            <p:cNvGrpSpPr/>
            <p:nvPr/>
          </p:nvGrpSpPr>
          <p:grpSpPr>
            <a:xfrm>
              <a:off x="9103553" y="4652220"/>
              <a:ext cx="1430536" cy="1427210"/>
              <a:chOff x="9103553" y="4652220"/>
              <a:chExt cx="1430536" cy="1427210"/>
            </a:xfrm>
          </p:grpSpPr>
          <p:sp>
            <p:nvSpPr>
              <p:cNvPr id="16" name="36">
                <a:extLst>
                  <a:ext uri="{FF2B5EF4-FFF2-40B4-BE49-F238E27FC236}">
                    <a16:creationId xmlns:a16="http://schemas.microsoft.com/office/drawing/2014/main" id="{599C4758-BF24-4395-B1EB-23A7D6A93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3553" y="4652220"/>
                <a:ext cx="1430536" cy="1427210"/>
              </a:xfrm>
              <a:custGeom>
                <a:avLst/>
                <a:gdLst>
                  <a:gd name="T0" fmla="*/ 5221 w 9473"/>
                  <a:gd name="T1" fmla="*/ 24 h 9462"/>
                  <a:gd name="T2" fmla="*/ 5920 w 9473"/>
                  <a:gd name="T3" fmla="*/ 149 h 9462"/>
                  <a:gd name="T4" fmla="*/ 6580 w 9473"/>
                  <a:gd name="T5" fmla="*/ 372 h 9462"/>
                  <a:gd name="T6" fmla="*/ 7193 w 9473"/>
                  <a:gd name="T7" fmla="*/ 685 h 9462"/>
                  <a:gd name="T8" fmla="*/ 7749 w 9473"/>
                  <a:gd name="T9" fmla="*/ 1081 h 9462"/>
                  <a:gd name="T10" fmla="*/ 8242 w 9473"/>
                  <a:gd name="T11" fmla="*/ 1550 h 9462"/>
                  <a:gd name="T12" fmla="*/ 8664 w 9473"/>
                  <a:gd name="T13" fmla="*/ 2086 h 9462"/>
                  <a:gd name="T14" fmla="*/ 9006 w 9473"/>
                  <a:gd name="T15" fmla="*/ 2681 h 9462"/>
                  <a:gd name="T16" fmla="*/ 9260 w 9473"/>
                  <a:gd name="T17" fmla="*/ 3324 h 9462"/>
                  <a:gd name="T18" fmla="*/ 9419 w 9473"/>
                  <a:gd name="T19" fmla="*/ 4011 h 9462"/>
                  <a:gd name="T20" fmla="*/ 9473 w 9473"/>
                  <a:gd name="T21" fmla="*/ 4731 h 9462"/>
                  <a:gd name="T22" fmla="*/ 9419 w 9473"/>
                  <a:gd name="T23" fmla="*/ 5452 h 9462"/>
                  <a:gd name="T24" fmla="*/ 9260 w 9473"/>
                  <a:gd name="T25" fmla="*/ 6138 h 9462"/>
                  <a:gd name="T26" fmla="*/ 9006 w 9473"/>
                  <a:gd name="T27" fmla="*/ 6782 h 9462"/>
                  <a:gd name="T28" fmla="*/ 8664 w 9473"/>
                  <a:gd name="T29" fmla="*/ 7377 h 9462"/>
                  <a:gd name="T30" fmla="*/ 8242 w 9473"/>
                  <a:gd name="T31" fmla="*/ 7913 h 9462"/>
                  <a:gd name="T32" fmla="*/ 7749 w 9473"/>
                  <a:gd name="T33" fmla="*/ 8382 h 9462"/>
                  <a:gd name="T34" fmla="*/ 7193 w 9473"/>
                  <a:gd name="T35" fmla="*/ 8778 h 9462"/>
                  <a:gd name="T36" fmla="*/ 6580 w 9473"/>
                  <a:gd name="T37" fmla="*/ 9091 h 9462"/>
                  <a:gd name="T38" fmla="*/ 5920 w 9473"/>
                  <a:gd name="T39" fmla="*/ 9313 h 9462"/>
                  <a:gd name="T40" fmla="*/ 5221 w 9473"/>
                  <a:gd name="T41" fmla="*/ 9438 h 9462"/>
                  <a:gd name="T42" fmla="*/ 4492 w 9473"/>
                  <a:gd name="T43" fmla="*/ 9456 h 9462"/>
                  <a:gd name="T44" fmla="*/ 3782 w 9473"/>
                  <a:gd name="T45" fmla="*/ 9366 h 9462"/>
                  <a:gd name="T46" fmla="*/ 3108 w 9473"/>
                  <a:gd name="T47" fmla="*/ 9175 h 9462"/>
                  <a:gd name="T48" fmla="*/ 2478 w 9473"/>
                  <a:gd name="T49" fmla="*/ 8892 h 9462"/>
                  <a:gd name="T50" fmla="*/ 1902 w 9473"/>
                  <a:gd name="T51" fmla="*/ 8522 h 9462"/>
                  <a:gd name="T52" fmla="*/ 1387 w 9473"/>
                  <a:gd name="T53" fmla="*/ 8077 h 9462"/>
                  <a:gd name="T54" fmla="*/ 941 w 9473"/>
                  <a:gd name="T55" fmla="*/ 7562 h 9462"/>
                  <a:gd name="T56" fmla="*/ 571 w 9473"/>
                  <a:gd name="T57" fmla="*/ 6986 h 9462"/>
                  <a:gd name="T58" fmla="*/ 287 w 9473"/>
                  <a:gd name="T59" fmla="*/ 6358 h 9462"/>
                  <a:gd name="T60" fmla="*/ 96 w 9473"/>
                  <a:gd name="T61" fmla="*/ 5685 h 9462"/>
                  <a:gd name="T62" fmla="*/ 6 w 9473"/>
                  <a:gd name="T63" fmla="*/ 4975 h 9462"/>
                  <a:gd name="T64" fmla="*/ 24 w 9473"/>
                  <a:gd name="T65" fmla="*/ 4247 h 9462"/>
                  <a:gd name="T66" fmla="*/ 149 w 9473"/>
                  <a:gd name="T67" fmla="*/ 3549 h 9462"/>
                  <a:gd name="T68" fmla="*/ 371 w 9473"/>
                  <a:gd name="T69" fmla="*/ 2890 h 9462"/>
                  <a:gd name="T70" fmla="*/ 685 w 9473"/>
                  <a:gd name="T71" fmla="*/ 2278 h 9462"/>
                  <a:gd name="T72" fmla="*/ 1081 w 9473"/>
                  <a:gd name="T73" fmla="*/ 1721 h 9462"/>
                  <a:gd name="T74" fmla="*/ 1551 w 9473"/>
                  <a:gd name="T75" fmla="*/ 1229 h 9462"/>
                  <a:gd name="T76" fmla="*/ 2088 w 9473"/>
                  <a:gd name="T77" fmla="*/ 808 h 9462"/>
                  <a:gd name="T78" fmla="*/ 2683 w 9473"/>
                  <a:gd name="T79" fmla="*/ 467 h 9462"/>
                  <a:gd name="T80" fmla="*/ 3327 w 9473"/>
                  <a:gd name="T81" fmla="*/ 213 h 9462"/>
                  <a:gd name="T82" fmla="*/ 4015 w 9473"/>
                  <a:gd name="T83" fmla="*/ 54 h 9462"/>
                  <a:gd name="T84" fmla="*/ 4736 w 9473"/>
                  <a:gd name="T85" fmla="*/ 0 h 9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473" h="9462">
                    <a:moveTo>
                      <a:pt x="4736" y="0"/>
                    </a:moveTo>
                    <a:lnTo>
                      <a:pt x="4980" y="6"/>
                    </a:lnTo>
                    <a:lnTo>
                      <a:pt x="5221" y="24"/>
                    </a:lnTo>
                    <a:lnTo>
                      <a:pt x="5457" y="54"/>
                    </a:lnTo>
                    <a:lnTo>
                      <a:pt x="5691" y="97"/>
                    </a:lnTo>
                    <a:lnTo>
                      <a:pt x="5920" y="149"/>
                    </a:lnTo>
                    <a:lnTo>
                      <a:pt x="6145" y="213"/>
                    </a:lnTo>
                    <a:lnTo>
                      <a:pt x="6365" y="287"/>
                    </a:lnTo>
                    <a:lnTo>
                      <a:pt x="6580" y="372"/>
                    </a:lnTo>
                    <a:lnTo>
                      <a:pt x="6790" y="467"/>
                    </a:lnTo>
                    <a:lnTo>
                      <a:pt x="6994" y="571"/>
                    </a:lnTo>
                    <a:lnTo>
                      <a:pt x="7193" y="685"/>
                    </a:lnTo>
                    <a:lnTo>
                      <a:pt x="7385" y="808"/>
                    </a:lnTo>
                    <a:lnTo>
                      <a:pt x="7570" y="940"/>
                    </a:lnTo>
                    <a:lnTo>
                      <a:pt x="7749" y="1081"/>
                    </a:lnTo>
                    <a:lnTo>
                      <a:pt x="7921" y="1229"/>
                    </a:lnTo>
                    <a:lnTo>
                      <a:pt x="8086" y="1386"/>
                    </a:lnTo>
                    <a:lnTo>
                      <a:pt x="8242" y="1550"/>
                    </a:lnTo>
                    <a:lnTo>
                      <a:pt x="8391" y="1721"/>
                    </a:lnTo>
                    <a:lnTo>
                      <a:pt x="8532" y="1901"/>
                    </a:lnTo>
                    <a:lnTo>
                      <a:pt x="8664" y="2086"/>
                    </a:lnTo>
                    <a:lnTo>
                      <a:pt x="8787" y="2278"/>
                    </a:lnTo>
                    <a:lnTo>
                      <a:pt x="8902" y="2476"/>
                    </a:lnTo>
                    <a:lnTo>
                      <a:pt x="9006" y="2681"/>
                    </a:lnTo>
                    <a:lnTo>
                      <a:pt x="9101" y="2890"/>
                    </a:lnTo>
                    <a:lnTo>
                      <a:pt x="9185" y="3105"/>
                    </a:lnTo>
                    <a:lnTo>
                      <a:pt x="9260" y="3324"/>
                    </a:lnTo>
                    <a:lnTo>
                      <a:pt x="9324" y="3549"/>
                    </a:lnTo>
                    <a:lnTo>
                      <a:pt x="9377" y="3778"/>
                    </a:lnTo>
                    <a:lnTo>
                      <a:pt x="9419" y="4011"/>
                    </a:lnTo>
                    <a:lnTo>
                      <a:pt x="9449" y="4247"/>
                    </a:lnTo>
                    <a:lnTo>
                      <a:pt x="9467" y="4488"/>
                    </a:lnTo>
                    <a:lnTo>
                      <a:pt x="9473" y="4731"/>
                    </a:lnTo>
                    <a:lnTo>
                      <a:pt x="9467" y="4975"/>
                    </a:lnTo>
                    <a:lnTo>
                      <a:pt x="9449" y="5215"/>
                    </a:lnTo>
                    <a:lnTo>
                      <a:pt x="9419" y="5452"/>
                    </a:lnTo>
                    <a:lnTo>
                      <a:pt x="9377" y="5685"/>
                    </a:lnTo>
                    <a:lnTo>
                      <a:pt x="9324" y="5913"/>
                    </a:lnTo>
                    <a:lnTo>
                      <a:pt x="9260" y="6138"/>
                    </a:lnTo>
                    <a:lnTo>
                      <a:pt x="9185" y="6358"/>
                    </a:lnTo>
                    <a:lnTo>
                      <a:pt x="9101" y="6573"/>
                    </a:lnTo>
                    <a:lnTo>
                      <a:pt x="9006" y="6782"/>
                    </a:lnTo>
                    <a:lnTo>
                      <a:pt x="8902" y="6986"/>
                    </a:lnTo>
                    <a:lnTo>
                      <a:pt x="8787" y="7185"/>
                    </a:lnTo>
                    <a:lnTo>
                      <a:pt x="8664" y="7377"/>
                    </a:lnTo>
                    <a:lnTo>
                      <a:pt x="8532" y="7562"/>
                    </a:lnTo>
                    <a:lnTo>
                      <a:pt x="8391" y="7740"/>
                    </a:lnTo>
                    <a:lnTo>
                      <a:pt x="8242" y="7913"/>
                    </a:lnTo>
                    <a:lnTo>
                      <a:pt x="8086" y="8077"/>
                    </a:lnTo>
                    <a:lnTo>
                      <a:pt x="7921" y="8233"/>
                    </a:lnTo>
                    <a:lnTo>
                      <a:pt x="7749" y="8382"/>
                    </a:lnTo>
                    <a:lnTo>
                      <a:pt x="7570" y="8522"/>
                    </a:lnTo>
                    <a:lnTo>
                      <a:pt x="7385" y="8654"/>
                    </a:lnTo>
                    <a:lnTo>
                      <a:pt x="7193" y="8778"/>
                    </a:lnTo>
                    <a:lnTo>
                      <a:pt x="6994" y="8892"/>
                    </a:lnTo>
                    <a:lnTo>
                      <a:pt x="6790" y="8996"/>
                    </a:lnTo>
                    <a:lnTo>
                      <a:pt x="6580" y="9091"/>
                    </a:lnTo>
                    <a:lnTo>
                      <a:pt x="6365" y="9175"/>
                    </a:lnTo>
                    <a:lnTo>
                      <a:pt x="6145" y="9250"/>
                    </a:lnTo>
                    <a:lnTo>
                      <a:pt x="5920" y="9313"/>
                    </a:lnTo>
                    <a:lnTo>
                      <a:pt x="5691" y="9366"/>
                    </a:lnTo>
                    <a:lnTo>
                      <a:pt x="5457" y="9408"/>
                    </a:lnTo>
                    <a:lnTo>
                      <a:pt x="5221" y="9438"/>
                    </a:lnTo>
                    <a:lnTo>
                      <a:pt x="4980" y="9456"/>
                    </a:lnTo>
                    <a:lnTo>
                      <a:pt x="4736" y="9462"/>
                    </a:lnTo>
                    <a:lnTo>
                      <a:pt x="4492" y="9456"/>
                    </a:lnTo>
                    <a:lnTo>
                      <a:pt x="4252" y="9438"/>
                    </a:lnTo>
                    <a:lnTo>
                      <a:pt x="4015" y="9408"/>
                    </a:lnTo>
                    <a:lnTo>
                      <a:pt x="3782" y="9366"/>
                    </a:lnTo>
                    <a:lnTo>
                      <a:pt x="3552" y="9313"/>
                    </a:lnTo>
                    <a:lnTo>
                      <a:pt x="3327" y="9250"/>
                    </a:lnTo>
                    <a:lnTo>
                      <a:pt x="3108" y="9175"/>
                    </a:lnTo>
                    <a:lnTo>
                      <a:pt x="2892" y="9091"/>
                    </a:lnTo>
                    <a:lnTo>
                      <a:pt x="2683" y="8996"/>
                    </a:lnTo>
                    <a:lnTo>
                      <a:pt x="2478" y="8892"/>
                    </a:lnTo>
                    <a:lnTo>
                      <a:pt x="2280" y="8778"/>
                    </a:lnTo>
                    <a:lnTo>
                      <a:pt x="2088" y="8654"/>
                    </a:lnTo>
                    <a:lnTo>
                      <a:pt x="1902" y="8522"/>
                    </a:lnTo>
                    <a:lnTo>
                      <a:pt x="1724" y="8382"/>
                    </a:lnTo>
                    <a:lnTo>
                      <a:pt x="1551" y="8233"/>
                    </a:lnTo>
                    <a:lnTo>
                      <a:pt x="1387" y="8077"/>
                    </a:lnTo>
                    <a:lnTo>
                      <a:pt x="1230" y="7913"/>
                    </a:lnTo>
                    <a:lnTo>
                      <a:pt x="1081" y="7740"/>
                    </a:lnTo>
                    <a:lnTo>
                      <a:pt x="941" y="7562"/>
                    </a:lnTo>
                    <a:lnTo>
                      <a:pt x="808" y="7377"/>
                    </a:lnTo>
                    <a:lnTo>
                      <a:pt x="685" y="7185"/>
                    </a:lnTo>
                    <a:lnTo>
                      <a:pt x="571" y="6986"/>
                    </a:lnTo>
                    <a:lnTo>
                      <a:pt x="467" y="6782"/>
                    </a:lnTo>
                    <a:lnTo>
                      <a:pt x="371" y="6573"/>
                    </a:lnTo>
                    <a:lnTo>
                      <a:pt x="287" y="6358"/>
                    </a:lnTo>
                    <a:lnTo>
                      <a:pt x="212" y="6138"/>
                    </a:lnTo>
                    <a:lnTo>
                      <a:pt x="149" y="5913"/>
                    </a:lnTo>
                    <a:lnTo>
                      <a:pt x="96" y="5685"/>
                    </a:lnTo>
                    <a:lnTo>
                      <a:pt x="54" y="5452"/>
                    </a:lnTo>
                    <a:lnTo>
                      <a:pt x="24" y="5215"/>
                    </a:lnTo>
                    <a:lnTo>
                      <a:pt x="6" y="4975"/>
                    </a:lnTo>
                    <a:lnTo>
                      <a:pt x="0" y="4731"/>
                    </a:lnTo>
                    <a:lnTo>
                      <a:pt x="6" y="4488"/>
                    </a:lnTo>
                    <a:lnTo>
                      <a:pt x="24" y="4247"/>
                    </a:lnTo>
                    <a:lnTo>
                      <a:pt x="54" y="4011"/>
                    </a:lnTo>
                    <a:lnTo>
                      <a:pt x="96" y="3778"/>
                    </a:lnTo>
                    <a:lnTo>
                      <a:pt x="149" y="3549"/>
                    </a:lnTo>
                    <a:lnTo>
                      <a:pt x="212" y="3324"/>
                    </a:lnTo>
                    <a:lnTo>
                      <a:pt x="287" y="3105"/>
                    </a:lnTo>
                    <a:lnTo>
                      <a:pt x="371" y="2890"/>
                    </a:lnTo>
                    <a:lnTo>
                      <a:pt x="467" y="2681"/>
                    </a:lnTo>
                    <a:lnTo>
                      <a:pt x="571" y="2476"/>
                    </a:lnTo>
                    <a:lnTo>
                      <a:pt x="685" y="2278"/>
                    </a:lnTo>
                    <a:lnTo>
                      <a:pt x="808" y="2086"/>
                    </a:lnTo>
                    <a:lnTo>
                      <a:pt x="941" y="1901"/>
                    </a:lnTo>
                    <a:lnTo>
                      <a:pt x="1081" y="1721"/>
                    </a:lnTo>
                    <a:lnTo>
                      <a:pt x="1230" y="1550"/>
                    </a:lnTo>
                    <a:lnTo>
                      <a:pt x="1387" y="1386"/>
                    </a:lnTo>
                    <a:lnTo>
                      <a:pt x="1551" y="1229"/>
                    </a:lnTo>
                    <a:lnTo>
                      <a:pt x="1724" y="1081"/>
                    </a:lnTo>
                    <a:lnTo>
                      <a:pt x="1902" y="940"/>
                    </a:lnTo>
                    <a:lnTo>
                      <a:pt x="2088" y="808"/>
                    </a:lnTo>
                    <a:lnTo>
                      <a:pt x="2280" y="685"/>
                    </a:lnTo>
                    <a:lnTo>
                      <a:pt x="2478" y="571"/>
                    </a:lnTo>
                    <a:lnTo>
                      <a:pt x="2683" y="467"/>
                    </a:lnTo>
                    <a:lnTo>
                      <a:pt x="2892" y="372"/>
                    </a:lnTo>
                    <a:lnTo>
                      <a:pt x="3108" y="287"/>
                    </a:lnTo>
                    <a:lnTo>
                      <a:pt x="3327" y="213"/>
                    </a:lnTo>
                    <a:lnTo>
                      <a:pt x="3552" y="149"/>
                    </a:lnTo>
                    <a:lnTo>
                      <a:pt x="3782" y="97"/>
                    </a:lnTo>
                    <a:lnTo>
                      <a:pt x="4015" y="54"/>
                    </a:lnTo>
                    <a:lnTo>
                      <a:pt x="4252" y="24"/>
                    </a:lnTo>
                    <a:lnTo>
                      <a:pt x="4492" y="6"/>
                    </a:lnTo>
                    <a:lnTo>
                      <a:pt x="4736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80B437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>
                  <a:defRPr/>
                </a:pPr>
                <a:endParaRPr lang="zh-CN" altLang="en-US" sz="1600" b="1" kern="0">
                  <a:solidFill>
                    <a:srgbClr val="3E830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" name="TextBox 46">
                <a:extLst>
                  <a:ext uri="{FF2B5EF4-FFF2-40B4-BE49-F238E27FC236}">
                    <a16:creationId xmlns:a16="http://schemas.microsoft.com/office/drawing/2014/main" id="{8941502F-32F5-4189-9534-5C16C99BBB84}"/>
                  </a:ext>
                </a:extLst>
              </p:cNvPr>
              <p:cNvSpPr txBox="1"/>
              <p:nvPr/>
            </p:nvSpPr>
            <p:spPr>
              <a:xfrm>
                <a:off x="9424420" y="4932117"/>
                <a:ext cx="69121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>
                  <a:defRPr/>
                </a:pPr>
                <a:r>
                  <a:rPr lang="en-US" altLang="zh-CN" sz="5400" b="1" kern="0" dirty="0">
                    <a:solidFill>
                      <a:srgbClr val="00CC00"/>
                    </a:solidFill>
                    <a:latin typeface="UTM Guanine" panose="02040603050506020204" pitchFamily="18" charset="0"/>
                    <a:cs typeface="+mn-ea"/>
                    <a:sym typeface="+mn-lt"/>
                  </a:rPr>
                  <a:t>II</a:t>
                </a:r>
                <a:endParaRPr lang="zh-CN" altLang="en-US" sz="5400" b="1" kern="0" dirty="0">
                  <a:solidFill>
                    <a:srgbClr val="00CC00"/>
                  </a:solidFill>
                  <a:latin typeface="UTM Guanine" panose="02040603050506020204" pitchFamily="18" charset="0"/>
                  <a:cs typeface="+mn-ea"/>
                  <a:sym typeface="+mn-lt"/>
                </a:endParaRPr>
              </a:p>
            </p:txBody>
          </p:sp>
        </p:grp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DDBB7DA7-205D-4EA9-8C8C-8673F52F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96558">
              <a:off x="8492359" y="4501958"/>
              <a:ext cx="1201954" cy="1619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126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897699" y="750598"/>
            <a:ext cx="9953915" cy="1988356"/>
            <a:chOff x="-180829" y="2659031"/>
            <a:chExt cx="2993004" cy="206465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2064656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endPara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23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4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2" name="图片 38">
            <a:extLst>
              <a:ext uri="{FF2B5EF4-FFF2-40B4-BE49-F238E27FC236}">
                <a16:creationId xmlns:a16="http://schemas.microsoft.com/office/drawing/2014/main" id="{B69DCD86-5631-4775-A30C-49D0CA06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12192000" cy="2162808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808" y="325448"/>
            <a:ext cx="928516" cy="831459"/>
          </a:xfrm>
          <a:prstGeom prst="rect">
            <a:avLst/>
          </a:prstGeom>
        </p:spPr>
      </p:pic>
      <p:pic>
        <p:nvPicPr>
          <p:cNvPr id="5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263484" y="1776915"/>
            <a:ext cx="928516" cy="831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3383" y="804821"/>
            <a:ext cx="99482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kern="0" dirty="0">
                <a:solidFill>
                  <a:srgbClr val="002060"/>
                </a:solidFill>
                <a:cs typeface="Arial"/>
                <a:sym typeface="Arial"/>
              </a:rPr>
              <a:t>2. Trao đổi về các bài đã đọc. Nêu tên bài đã đọc, chi tiết, nhân vật hoặc đoạn văn, đoạn thơ mình yêu thích nhất.</a:t>
            </a:r>
            <a:endParaRPr lang="en-US" sz="3600" b="1" kern="0" dirty="0">
              <a:solidFill>
                <a:srgbClr val="002060"/>
              </a:solidFill>
              <a:cs typeface="Arial"/>
              <a:sym typeface="Arial"/>
            </a:endParaRPr>
          </a:p>
          <a:p>
            <a:endParaRPr lang="en-US" sz="3600" dirty="0">
              <a:latin typeface="UTM Alexander" panose="02040603050506020204" pitchFamily="18" charset="0"/>
            </a:endParaRPr>
          </a:p>
        </p:txBody>
      </p:sp>
      <p:grpSp>
        <p:nvGrpSpPr>
          <p:cNvPr id="18" name="组合 58">
            <a:extLst>
              <a:ext uri="{FF2B5EF4-FFF2-40B4-BE49-F238E27FC236}">
                <a16:creationId xmlns:a16="http://schemas.microsoft.com/office/drawing/2014/main" id="{6B8AF614-31CA-45D8-A5B0-D933F55BDE14}"/>
              </a:ext>
            </a:extLst>
          </p:cNvPr>
          <p:cNvGrpSpPr/>
          <p:nvPr/>
        </p:nvGrpSpPr>
        <p:grpSpPr>
          <a:xfrm rot="2224307">
            <a:off x="5956862" y="5525747"/>
            <a:ext cx="1623383" cy="334989"/>
            <a:chOff x="11046365" y="4655056"/>
            <a:chExt cx="679565" cy="384877"/>
          </a:xfrm>
        </p:grpSpPr>
        <p:sp>
          <p:nvSpPr>
            <p:cNvPr id="19" name="五角星 2">
              <a:extLst>
                <a:ext uri="{FF2B5EF4-FFF2-40B4-BE49-F238E27FC236}">
                  <a16:creationId xmlns:a16="http://schemas.microsoft.com/office/drawing/2014/main" id="{38674AB7-00FB-4AA9-8678-8D3E14042175}"/>
                </a:ext>
              </a:extLst>
            </p:cNvPr>
            <p:cNvSpPr/>
            <p:nvPr/>
          </p:nvSpPr>
          <p:spPr>
            <a:xfrm rot="20424262">
              <a:off x="11046365" y="4655056"/>
              <a:ext cx="290576" cy="22198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8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五角星 2">
              <a:extLst>
                <a:ext uri="{FF2B5EF4-FFF2-40B4-BE49-F238E27FC236}">
                  <a16:creationId xmlns:a16="http://schemas.microsoft.com/office/drawing/2014/main" id="{C2076813-290E-40AB-BFCD-34079681C42F}"/>
                </a:ext>
              </a:extLst>
            </p:cNvPr>
            <p:cNvSpPr/>
            <p:nvPr/>
          </p:nvSpPr>
          <p:spPr>
            <a:xfrm rot="6997346">
              <a:off x="11587935" y="4901938"/>
              <a:ext cx="128719" cy="147271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153C45A-B5D6-449D-95DE-B5F4E0CA7A2A}"/>
              </a:ext>
            </a:extLst>
          </p:cNvPr>
          <p:cNvSpPr txBox="1"/>
          <p:nvPr/>
        </p:nvSpPr>
        <p:spPr>
          <a:xfrm>
            <a:off x="3619386" y="2977831"/>
            <a:ext cx="8572614" cy="2164020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4" b="92308" l="4732" r="94643">
                        <a14:foregroundMark x1="51161" y1="30224" x2="40580" y2="40763"/>
                        <a14:foregroundMark x1="30625" y1="34343" x2="36116" y2="36887"/>
                        <a14:foregroundMark x1="47366" y1="37432" x2="47366" y2="47850"/>
                        <a14:foregroundMark x1="40714" y1="36099" x2="39152" y2="45306"/>
                        <a14:foregroundMark x1="39598" y1="35070" x2="37545" y2="39007"/>
                        <a14:foregroundMark x1="60982" y1="72138" x2="92768" y2="71956"/>
                        <a14:foregroundMark x1="78170" y1="38462" x2="79777" y2="83343"/>
                        <a14:foregroundMark x1="71964" y1="54331" x2="69777" y2="59419"/>
                        <a14:foregroundMark x1="76741" y1="58631" x2="81473" y2="62568"/>
                        <a14:foregroundMark x1="87545" y1="65294" x2="90179" y2="69049"/>
                        <a14:foregroundMark x1="90179" y1="79225" x2="89866" y2="90188"/>
                        <a14:foregroundMark x1="71652" y1="61538" x2="70938" y2="64325"/>
                        <a14:foregroundMark x1="22813" y1="36887" x2="23527" y2="65475"/>
                        <a14:foregroundMark x1="7366" y1="70987" x2="39286" y2="72380"/>
                        <a14:foregroundMark x1="26429" y1="58995" x2="33080" y2="50999"/>
                        <a14:foregroundMark x1="16295" y1="68443" x2="28750" y2="68443"/>
                        <a14:foregroundMark x1="74107" y1="81950" x2="71384" y2="83343"/>
                        <a14:foregroundMark x1="32946" y1="67474" x2="37277" y2="70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833"/>
            <a:ext cx="5636825" cy="415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3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358BEB1-FF96-4D56-A294-1DE8CDD394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436" y="2613492"/>
            <a:ext cx="4424949" cy="417641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1CD25B1B-49D6-4716-8F9B-9C95812942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732"/>
            <a:ext cx="3202919" cy="3047268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1" y="2338425"/>
            <a:ext cx="928516" cy="831459"/>
          </a:xfrm>
          <a:prstGeom prst="rect">
            <a:avLst/>
          </a:prstGeom>
        </p:spPr>
      </p:pic>
      <p:pic>
        <p:nvPicPr>
          <p:cNvPr id="17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715684" y="655013"/>
            <a:ext cx="928516" cy="831459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A9D1E4B7-49F2-41E1-BC20-5FAA714185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459" y="478547"/>
            <a:ext cx="2070774" cy="2070774"/>
          </a:xfrm>
          <a:prstGeom prst="rect">
            <a:avLst/>
          </a:prstGeom>
          <a:effectLst>
            <a:outerShdw blurRad="254000" dist="2540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3791294" y="2452505"/>
            <a:ext cx="820523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vi-VN" sz="9000" b="1" dirty="0">
                <a:solidFill>
                  <a:srgbClr val="FF0066"/>
                </a:solidFill>
                <a:latin typeface="UTM Showcard" panose="02040603050506020204" pitchFamily="18" charset="0"/>
              </a:rPr>
              <a:t>CHÚC CÁC EM HỌC TỐT</a:t>
            </a:r>
            <a:endParaRPr lang="en-US" sz="9000" b="1" dirty="0">
              <a:solidFill>
                <a:srgbClr val="FF0066"/>
              </a:solidFill>
              <a:latin typeface="UTM Showcard" panose="02040603050506020204" pitchFamily="18" charset="0"/>
            </a:endParaRPr>
          </a:p>
        </p:txBody>
      </p:sp>
      <p:pic>
        <p:nvPicPr>
          <p:cNvPr id="20" name="图片 22">
            <a:extLst>
              <a:ext uri="{FF2B5EF4-FFF2-40B4-BE49-F238E27FC236}">
                <a16:creationId xmlns:a16="http://schemas.microsoft.com/office/drawing/2014/main" id="{A9D1E4B7-49F2-41E1-BC20-5FAA714185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282" y="156213"/>
            <a:ext cx="2070774" cy="2070774"/>
          </a:xfrm>
          <a:prstGeom prst="rect">
            <a:avLst/>
          </a:prstGeom>
          <a:effectLst>
            <a:outerShdw blurRad="254000" dist="254000" dir="27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248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52" b="89881" l="950" r="98679">
                        <a14:foregroundMark x1="10363" y1="34226" x2="13708" y2="73710"/>
                        <a14:foregroundMark x1="4955" y1="33929" x2="4789" y2="55357"/>
                        <a14:foregroundMark x1="11024" y1="72619" x2="6069" y2="73313"/>
                        <a14:foregroundMark x1="15937" y1="55754" x2="19777" y2="49603"/>
                        <a14:foregroundMark x1="32205" y1="21627" x2="28530" y2="69940"/>
                        <a14:foregroundMark x1="31751" y1="46925" x2="37944" y2="44246"/>
                        <a14:foregroundMark x1="25186" y1="30853" x2="25186" y2="38889"/>
                        <a14:foregroundMark x1="22667" y1="33532" x2="22667" y2="33532"/>
                        <a14:foregroundMark x1="43394" y1="17460" x2="44013" y2="18948"/>
                        <a14:foregroundMark x1="41784" y1="32341" x2="43683" y2="35813"/>
                        <a14:foregroundMark x1="42568" y1="41567" x2="42568" y2="38492"/>
                        <a14:foregroundMark x1="46408" y1="41964" x2="46408" y2="46131"/>
                        <a14:foregroundMark x1="47069" y1="40774" x2="48183" y2="44643"/>
                        <a14:foregroundMark x1="58547" y1="30060" x2="58547" y2="33929"/>
                        <a14:foregroundMark x1="55656" y1="54167" x2="57886" y2="53472"/>
                        <a14:foregroundMark x1="43559" y1="61806" x2="42444" y2="61806"/>
                        <a14:foregroundMark x1="70355" y1="23909" x2="71594" y2="67262"/>
                        <a14:foregroundMark x1="73369" y1="72619" x2="71759" y2="75298"/>
                        <a14:foregroundMark x1="65566" y1="59127" x2="65566" y2="65278"/>
                        <a14:foregroundMark x1="67135" y1="38492" x2="67465" y2="45040"/>
                        <a14:foregroundMark x1="67300" y1="16270" x2="63171" y2="36905"/>
                        <a14:foregroundMark x1="88026" y1="27381" x2="89472" y2="69940"/>
                        <a14:foregroundMark x1="79604" y1="48016" x2="83732" y2="51488"/>
                        <a14:foregroundMark x1="85797" y1="75992" x2="84063" y2="79861"/>
                        <a14:foregroundMark x1="92031" y1="67560" x2="93476" y2="71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" y="3121050"/>
            <a:ext cx="10058400" cy="4187374"/>
          </a:xfrm>
          <a:prstGeom prst="rect">
            <a:avLst/>
          </a:prstGeom>
        </p:spPr>
      </p:pic>
      <p:sp>
        <p:nvSpPr>
          <p:cNvPr id="3" name="文本框 17">
            <a:extLst>
              <a:ext uri="{FF2B5EF4-FFF2-40B4-BE49-F238E27FC236}">
                <a16:creationId xmlns:a16="http://schemas.microsoft.com/office/drawing/2014/main" id="{CBD4AC5E-1B18-4557-9E8F-13ED46D3327F}"/>
              </a:ext>
            </a:extLst>
          </p:cNvPr>
          <p:cNvSpPr txBox="1"/>
          <p:nvPr/>
        </p:nvSpPr>
        <p:spPr>
          <a:xfrm>
            <a:off x="1171073" y="1551390"/>
            <a:ext cx="9264383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500" b="1" noProof="0" dirty="0">
                <a:ln w="38100"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KHỞI ĐỘNG</a:t>
            </a:r>
            <a:endParaRPr kumimoji="0" lang="en-US" altLang="zh-CN" sz="11500" b="1" i="0" u="none" strike="noStrike" kern="1200" cap="none" spc="0" normalizeH="0" baseline="0" noProof="0" dirty="0">
              <a:ln w="38100"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pic>
        <p:nvPicPr>
          <p:cNvPr id="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75F0695-F151-444D-892F-183F4A711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0060" y="7100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9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34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4.44444E-6 L -1.66667E-6 -0.07223 " pathEditMode="relative" rAng="0" ptsTypes="AA">
                                      <p:cBhvr>
                                        <p:cTn id="2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027" y="-10638"/>
            <a:ext cx="2204085" cy="1661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06" b="89994" l="7035" r="89994">
                        <a14:foregroundMark x1="71559" y1="28563" x2="81322" y2="43784"/>
                        <a14:foregroundMark x1="59976" y1="22680" x2="66040" y2="26076"/>
                        <a14:foregroundMark x1="52153" y1="23408" x2="51183" y2="29533"/>
                        <a14:foregroundMark x1="16374" y1="60400" x2="18253" y2="78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74" y="1545843"/>
            <a:ext cx="6074226" cy="60742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032057" y="6137892"/>
            <a:ext cx="350724" cy="3717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7C205B-FEB0-4420-BEA8-0E9499D3236D}"/>
              </a:ext>
            </a:extLst>
          </p:cNvPr>
          <p:cNvSpPr/>
          <p:nvPr/>
        </p:nvSpPr>
        <p:spPr>
          <a:xfrm>
            <a:off x="449413" y="1720634"/>
            <a:ext cx="69656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n w="1428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Chúng</a:t>
            </a:r>
            <a:r>
              <a:rPr lang="en-US" sz="6000" b="1" dirty="0">
                <a:ln w="1428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 </a:t>
            </a:r>
            <a:r>
              <a:rPr lang="en-US" sz="6000" b="1" dirty="0" err="1">
                <a:ln w="1428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mình</a:t>
            </a:r>
            <a:r>
              <a:rPr lang="en-US" sz="6000" b="1" dirty="0">
                <a:ln w="1428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 </a:t>
            </a:r>
            <a:r>
              <a:rPr lang="en-US" sz="6000" b="1" dirty="0" err="1">
                <a:ln w="1428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cùng</a:t>
            </a:r>
            <a:r>
              <a:rPr lang="en-US" sz="6000" b="1" dirty="0">
                <a:ln w="1428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 </a:t>
            </a:r>
            <a:r>
              <a:rPr lang="en-US" sz="6000" b="1" dirty="0" err="1">
                <a:ln w="1428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khởi</a:t>
            </a:r>
            <a:r>
              <a:rPr lang="en-US" sz="6000" b="1" dirty="0">
                <a:ln w="1428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 </a:t>
            </a:r>
            <a:r>
              <a:rPr lang="en-US" sz="6000" b="1" dirty="0" err="1">
                <a:ln w="1428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động</a:t>
            </a:r>
            <a:r>
              <a:rPr lang="en-US" sz="6000" b="1" dirty="0">
                <a:ln w="1428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 </a:t>
            </a:r>
            <a:r>
              <a:rPr lang="en-US" sz="6000" b="1" dirty="0" err="1">
                <a:ln w="1428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bằng</a:t>
            </a:r>
            <a:r>
              <a:rPr lang="en-US" sz="6000" b="1" dirty="0">
                <a:ln w="1428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 </a:t>
            </a:r>
            <a:r>
              <a:rPr lang="en-US" sz="6000" b="1" dirty="0" err="1">
                <a:ln w="1428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một</a:t>
            </a:r>
            <a:r>
              <a:rPr lang="en-US" sz="6000" b="1" dirty="0">
                <a:ln w="1428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 </a:t>
            </a:r>
            <a:r>
              <a:rPr lang="en-US" sz="6000" b="1" dirty="0" err="1">
                <a:ln w="1428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bài</a:t>
            </a:r>
            <a:r>
              <a:rPr lang="en-US" sz="6000" b="1" dirty="0">
                <a:ln w="1428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 </a:t>
            </a:r>
            <a:r>
              <a:rPr lang="en-US" sz="6000" b="1" dirty="0" err="1">
                <a:ln w="1428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hát</a:t>
            </a:r>
            <a:r>
              <a:rPr lang="en-US" sz="6000" b="1" dirty="0">
                <a:ln w="1428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 </a:t>
            </a:r>
            <a:r>
              <a:rPr lang="en-US" sz="6000" b="1" dirty="0" err="1">
                <a:ln w="1428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nhé</a:t>
            </a:r>
            <a:r>
              <a:rPr lang="en-US" sz="6000" b="1" dirty="0">
                <a:ln w="1428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! </a:t>
            </a:r>
            <a:endParaRPr lang="id-ID" sz="6000" b="1" dirty="0">
              <a:ln w="142875"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#9Slide05 Dancing Script" panose="03080800040507000D00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7C205B-FEB0-4420-BEA8-0E9499D3236D}"/>
              </a:ext>
            </a:extLst>
          </p:cNvPr>
          <p:cNvSpPr/>
          <p:nvPr/>
        </p:nvSpPr>
        <p:spPr>
          <a:xfrm>
            <a:off x="449412" y="1724389"/>
            <a:ext cx="69656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n w="19050">
                  <a:noFill/>
                </a:ln>
                <a:solidFill>
                  <a:srgbClr val="00CC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Chúng</a:t>
            </a:r>
            <a:r>
              <a:rPr lang="en-US" sz="6000" b="1" dirty="0">
                <a:ln w="19050">
                  <a:noFill/>
                </a:ln>
                <a:solidFill>
                  <a:srgbClr val="00CC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 </a:t>
            </a:r>
            <a:r>
              <a:rPr lang="en-US" sz="6000" b="1" dirty="0" err="1">
                <a:ln w="19050">
                  <a:noFill/>
                </a:ln>
                <a:solidFill>
                  <a:srgbClr val="00CC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mình</a:t>
            </a:r>
            <a:r>
              <a:rPr lang="en-US" sz="6000" b="1" dirty="0">
                <a:ln w="19050">
                  <a:noFill/>
                </a:ln>
                <a:solidFill>
                  <a:srgbClr val="00CC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 </a:t>
            </a:r>
            <a:r>
              <a:rPr lang="en-US" sz="6000" b="1" dirty="0" err="1">
                <a:ln w="19050">
                  <a:noFill/>
                </a:ln>
                <a:solidFill>
                  <a:srgbClr val="00CC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cùng</a:t>
            </a:r>
            <a:r>
              <a:rPr lang="en-US" sz="6000" b="1" dirty="0">
                <a:ln w="19050">
                  <a:noFill/>
                </a:ln>
                <a:solidFill>
                  <a:srgbClr val="00CC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 </a:t>
            </a:r>
            <a:r>
              <a:rPr lang="en-US" sz="6000" b="1" dirty="0" err="1">
                <a:ln w="19050">
                  <a:noFill/>
                </a:ln>
                <a:solidFill>
                  <a:srgbClr val="00CC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khởi</a:t>
            </a:r>
            <a:r>
              <a:rPr lang="en-US" sz="6000" b="1" dirty="0">
                <a:ln w="19050">
                  <a:noFill/>
                </a:ln>
                <a:solidFill>
                  <a:srgbClr val="00CC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 </a:t>
            </a:r>
            <a:r>
              <a:rPr lang="en-US" sz="6000" b="1" dirty="0" err="1">
                <a:ln w="19050">
                  <a:noFill/>
                </a:ln>
                <a:solidFill>
                  <a:srgbClr val="00CC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động</a:t>
            </a:r>
            <a:r>
              <a:rPr lang="en-US" sz="6000" b="1" dirty="0">
                <a:ln w="19050">
                  <a:noFill/>
                </a:ln>
                <a:solidFill>
                  <a:srgbClr val="00CC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 </a:t>
            </a:r>
            <a:r>
              <a:rPr lang="en-US" sz="6000" b="1" dirty="0" err="1">
                <a:ln w="19050">
                  <a:noFill/>
                </a:ln>
                <a:solidFill>
                  <a:srgbClr val="00CC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bằng</a:t>
            </a:r>
            <a:r>
              <a:rPr lang="en-US" sz="6000" b="1" dirty="0">
                <a:ln w="19050">
                  <a:noFill/>
                </a:ln>
                <a:solidFill>
                  <a:srgbClr val="00CC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 </a:t>
            </a:r>
            <a:r>
              <a:rPr lang="en-US" sz="6000" b="1" dirty="0" err="1">
                <a:ln w="19050">
                  <a:noFill/>
                </a:ln>
                <a:solidFill>
                  <a:srgbClr val="00CC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một</a:t>
            </a:r>
            <a:r>
              <a:rPr lang="en-US" sz="6000" b="1" dirty="0">
                <a:ln w="19050">
                  <a:noFill/>
                </a:ln>
                <a:solidFill>
                  <a:srgbClr val="00CC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 </a:t>
            </a:r>
            <a:r>
              <a:rPr lang="en-US" sz="6000" b="1" dirty="0" err="1">
                <a:ln w="19050">
                  <a:noFill/>
                </a:ln>
                <a:solidFill>
                  <a:srgbClr val="00CC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bài</a:t>
            </a:r>
            <a:r>
              <a:rPr lang="en-US" sz="6000" b="1" dirty="0">
                <a:ln w="19050">
                  <a:noFill/>
                </a:ln>
                <a:solidFill>
                  <a:srgbClr val="00CC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 </a:t>
            </a:r>
            <a:r>
              <a:rPr lang="en-US" sz="6000" b="1" dirty="0" err="1">
                <a:ln w="19050">
                  <a:noFill/>
                </a:ln>
                <a:solidFill>
                  <a:srgbClr val="00CC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hát</a:t>
            </a:r>
            <a:r>
              <a:rPr lang="en-US" sz="6000" b="1" dirty="0">
                <a:ln w="19050">
                  <a:noFill/>
                </a:ln>
                <a:solidFill>
                  <a:srgbClr val="00CC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 </a:t>
            </a:r>
            <a:r>
              <a:rPr lang="en-US" sz="6000" b="1" dirty="0" err="1">
                <a:ln w="19050">
                  <a:noFill/>
                </a:ln>
                <a:solidFill>
                  <a:srgbClr val="00CC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nhé</a:t>
            </a:r>
            <a:r>
              <a:rPr lang="en-US" sz="6000" b="1" dirty="0">
                <a:ln w="19050">
                  <a:noFill/>
                </a:ln>
                <a:solidFill>
                  <a:srgbClr val="00CC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5 Dancing Script" panose="03080800040507000D00" pitchFamily="66" charset="0"/>
              </a:rPr>
              <a:t>! </a:t>
            </a:r>
            <a:endParaRPr lang="id-ID" sz="6000" b="1" dirty="0">
              <a:ln w="19050">
                <a:noFill/>
              </a:ln>
              <a:solidFill>
                <a:srgbClr val="00CC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#9Slide05 Dancing Script" panose="03080800040507000D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786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266967" y="1294866"/>
            <a:ext cx="3882634" cy="9611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/>
          </a:bodyPr>
          <a:lstStyle/>
          <a:p>
            <a:pPr algn="ctr"/>
            <a:r>
              <a:rPr lang="vi-VN" sz="5400" b="1" dirty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5 Cimochi" panose="02000504060000020004" pitchFamily="2" charset="-34"/>
                <a:cs typeface="#9Slide05 Cimochi" panose="02000504060000020004" pitchFamily="2" charset="-34"/>
              </a:rPr>
              <a:t>Tiếng Việt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#9Slide05 Cimochi" panose="02000504060000020004" pitchFamily="2" charset="-34"/>
              <a:cs typeface="#9Slide05 Cimochi" panose="02000504060000020004" pitchFamily="2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B9E6C3-B441-4D75-A9E0-F3E921EBCAE5}"/>
              </a:ext>
            </a:extLst>
          </p:cNvPr>
          <p:cNvGrpSpPr/>
          <p:nvPr/>
        </p:nvGrpSpPr>
        <p:grpSpPr>
          <a:xfrm>
            <a:off x="321694" y="-498221"/>
            <a:ext cx="6417930" cy="2382801"/>
            <a:chOff x="3323570" y="2082593"/>
            <a:chExt cx="8726827" cy="30884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E3165B-C644-47B7-8FFC-80FA5CF6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72190">
              <a:off x="4003138" y="3266493"/>
              <a:ext cx="1321542" cy="248760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2BD1DA-CCBE-4A4D-8619-740BA4871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73296" flipH="1">
              <a:off x="9988712" y="2915131"/>
              <a:ext cx="1430557" cy="269281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9CE9DA1-9288-4102-B362-E88CE4C18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9862522" y="2082593"/>
              <a:ext cx="1430557" cy="26928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FCF1CB-8993-4417-BAC6-13F4ACB0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C5FE8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3562876" y="2354520"/>
              <a:ext cx="1764943" cy="23675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B9AC47-397B-4BC0-BFF5-EBD90A651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51867">
              <a:off x="3559177" y="3128324"/>
              <a:ext cx="1380197" cy="1851411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0885480" y="6153278"/>
            <a:ext cx="664836" cy="704722"/>
          </a:xfrm>
          <a:prstGeom prst="rect">
            <a:avLst/>
          </a:prstGeom>
        </p:spPr>
      </p:pic>
      <p:pic>
        <p:nvPicPr>
          <p:cNvPr id="16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4437" y="4495789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749907" y="4615583"/>
            <a:ext cx="902807" cy="90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678F71-E0B8-408C-BDE7-0BB3E7DACD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62" y="4187697"/>
            <a:ext cx="427926" cy="4540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41" y="2948011"/>
            <a:ext cx="11876037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0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4">
            <a:extLst>
              <a:ext uri="{FF2B5EF4-FFF2-40B4-BE49-F238E27FC236}">
                <a16:creationId xmlns:a16="http://schemas.microsoft.com/office/drawing/2014/main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28447" y="2035764"/>
            <a:ext cx="4497758" cy="5439145"/>
          </a:xfrm>
          <a:prstGeom prst="rect">
            <a:avLst/>
          </a:prstGeom>
        </p:spPr>
      </p:pic>
      <p:pic>
        <p:nvPicPr>
          <p:cNvPr id="6" name="Picture 5" descr="1456.png">
            <a:extLst>
              <a:ext uri="{FF2B5EF4-FFF2-40B4-BE49-F238E27FC236}">
                <a16:creationId xmlns:a16="http://schemas.microsoft.com/office/drawing/2014/main" id="{70AFBD8D-A87F-420D-9BDE-A13F4BC6E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326" y="193749"/>
            <a:ext cx="5932708" cy="783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780732" y="262141"/>
            <a:ext cx="577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UTM Guanine" panose="02040603050506020204" pitchFamily="18" charset="0"/>
              </a:rPr>
              <a:t>YÊU CẦU CẦN  ĐẠT</a:t>
            </a:r>
            <a:endParaRPr lang="en-US" sz="3600" dirty="0">
              <a:latin typeface="UTM Guanine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5434" y="1158108"/>
            <a:ext cx="80990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002060"/>
                </a:solidFill>
              </a:rPr>
              <a:t>-C</a:t>
            </a:r>
            <a:r>
              <a:rPr lang="en-US" sz="3000" dirty="0" err="1">
                <a:solidFill>
                  <a:srgbClr val="002060"/>
                </a:solidFill>
              </a:rPr>
              <a:t>ủng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cố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kĩ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năng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đọc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thông</a:t>
            </a:r>
            <a:r>
              <a:rPr lang="en-US" sz="3000" dirty="0">
                <a:solidFill>
                  <a:srgbClr val="002060"/>
                </a:solidFill>
              </a:rPr>
              <a:t> qua </a:t>
            </a:r>
            <a:r>
              <a:rPr lang="en-US" sz="3000" dirty="0" err="1">
                <a:solidFill>
                  <a:srgbClr val="002060"/>
                </a:solidFill>
              </a:rPr>
              <a:t>hoạt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động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đọc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đúng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các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bài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đã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học</a:t>
            </a:r>
            <a:r>
              <a:rPr lang="en-US" sz="3000" dirty="0">
                <a:solidFill>
                  <a:srgbClr val="002060"/>
                </a:solidFill>
              </a:rPr>
              <a:t>, </a:t>
            </a:r>
            <a:r>
              <a:rPr lang="en-US" sz="3000" dirty="0" err="1">
                <a:solidFill>
                  <a:srgbClr val="002060"/>
                </a:solidFill>
              </a:rPr>
              <a:t>đọc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rõ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ràng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câu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chuyện</a:t>
            </a:r>
            <a:r>
              <a:rPr lang="en-US" sz="3000" dirty="0">
                <a:solidFill>
                  <a:srgbClr val="002060"/>
                </a:solidFill>
              </a:rPr>
              <a:t>, </a:t>
            </a:r>
            <a:r>
              <a:rPr lang="en-US" sz="3000" dirty="0" err="1">
                <a:solidFill>
                  <a:srgbClr val="002060"/>
                </a:solidFill>
              </a:rPr>
              <a:t>bài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thơ</a:t>
            </a:r>
            <a:r>
              <a:rPr lang="en-US" sz="3000" dirty="0">
                <a:solidFill>
                  <a:srgbClr val="002060"/>
                </a:solidFill>
              </a:rPr>
              <a:t>; </a:t>
            </a:r>
            <a:r>
              <a:rPr lang="en-US" sz="3000" dirty="0" err="1">
                <a:solidFill>
                  <a:srgbClr val="002060"/>
                </a:solidFill>
              </a:rPr>
              <a:t>biết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ngắt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hơi</a:t>
            </a:r>
            <a:r>
              <a:rPr lang="en-US" sz="3000" dirty="0">
                <a:solidFill>
                  <a:srgbClr val="002060"/>
                </a:solidFill>
              </a:rPr>
              <a:t> ở </a:t>
            </a:r>
            <a:r>
              <a:rPr lang="en-US" sz="3000" dirty="0" err="1">
                <a:solidFill>
                  <a:srgbClr val="002060"/>
                </a:solidFill>
              </a:rPr>
              <a:t>chỗ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có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dấu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câu</a:t>
            </a:r>
            <a:r>
              <a:rPr lang="en-US" sz="3000" dirty="0">
                <a:solidFill>
                  <a:srgbClr val="002060"/>
                </a:solidFill>
              </a:rPr>
              <a:t>, </a:t>
            </a:r>
            <a:r>
              <a:rPr lang="en-US" sz="3000" dirty="0" err="1">
                <a:solidFill>
                  <a:srgbClr val="002060"/>
                </a:solidFill>
              </a:rPr>
              <a:t>chỗ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ngắt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nhịp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thơ</a:t>
            </a:r>
            <a:r>
              <a:rPr lang="en-US" sz="3000" dirty="0">
                <a:solidFill>
                  <a:srgbClr val="002060"/>
                </a:solidFill>
              </a:rPr>
              <a:t>.</a:t>
            </a:r>
          </a:p>
          <a:p>
            <a:r>
              <a:rPr lang="en-US" sz="3000" dirty="0">
                <a:solidFill>
                  <a:srgbClr val="002060"/>
                </a:solidFill>
              </a:rPr>
              <a:t>- </a:t>
            </a:r>
            <a:r>
              <a:rPr lang="en-US" sz="3000" dirty="0" err="1">
                <a:solidFill>
                  <a:srgbClr val="002060"/>
                </a:solidFill>
              </a:rPr>
              <a:t>Củng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cố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kĩ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năng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đọc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hiểu</a:t>
            </a:r>
            <a:r>
              <a:rPr lang="en-US" sz="3000" dirty="0">
                <a:solidFill>
                  <a:srgbClr val="002060"/>
                </a:solidFill>
              </a:rPr>
              <a:t>: </a:t>
            </a:r>
            <a:r>
              <a:rPr lang="en-US" sz="3000" dirty="0" err="1">
                <a:solidFill>
                  <a:srgbClr val="002060"/>
                </a:solidFill>
              </a:rPr>
              <a:t>hiểu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nội</a:t>
            </a:r>
            <a:r>
              <a:rPr lang="en-US" sz="3000" dirty="0">
                <a:solidFill>
                  <a:srgbClr val="002060"/>
                </a:solidFill>
              </a:rPr>
              <a:t> dung </a:t>
            </a:r>
            <a:r>
              <a:rPr lang="en-US" sz="3000" dirty="0" err="1">
                <a:solidFill>
                  <a:srgbClr val="002060"/>
                </a:solidFill>
              </a:rPr>
              <a:t>bài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đọc</a:t>
            </a:r>
            <a:r>
              <a:rPr lang="en-US" sz="3000" dirty="0">
                <a:solidFill>
                  <a:srgbClr val="002060"/>
                </a:solidFill>
              </a:rPr>
              <a:t>, </a:t>
            </a:r>
            <a:r>
              <a:rPr lang="en-US" sz="3000" dirty="0" err="1">
                <a:solidFill>
                  <a:srgbClr val="002060"/>
                </a:solidFill>
              </a:rPr>
              <a:t>nhận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biết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các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sự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việc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chính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trong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bài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đọc</a:t>
            </a:r>
            <a:r>
              <a:rPr lang="en-US" sz="3000" dirty="0">
                <a:solidFill>
                  <a:srgbClr val="002060"/>
                </a:solidFill>
              </a:rPr>
              <a:t>, </a:t>
            </a:r>
            <a:r>
              <a:rPr lang="en-US" sz="3000" dirty="0" err="1">
                <a:solidFill>
                  <a:srgbClr val="002060"/>
                </a:solidFill>
              </a:rPr>
              <a:t>nhận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biết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được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thái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độ</a:t>
            </a:r>
            <a:r>
              <a:rPr lang="en-US" sz="3000" dirty="0">
                <a:solidFill>
                  <a:srgbClr val="002060"/>
                </a:solidFill>
              </a:rPr>
              <a:t>, </a:t>
            </a:r>
            <a:r>
              <a:rPr lang="en-US" sz="3000" dirty="0" err="1">
                <a:solidFill>
                  <a:srgbClr val="002060"/>
                </a:solidFill>
              </a:rPr>
              <a:t>tình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cảm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giữa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các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nhân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vật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thông</a:t>
            </a:r>
            <a:r>
              <a:rPr lang="en-US" sz="3000" dirty="0">
                <a:solidFill>
                  <a:srgbClr val="002060"/>
                </a:solidFill>
              </a:rPr>
              <a:t> qua </a:t>
            </a:r>
            <a:r>
              <a:rPr lang="en-US" sz="3000" dirty="0" err="1">
                <a:solidFill>
                  <a:srgbClr val="002060"/>
                </a:solidFill>
              </a:rPr>
              <a:t>hành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động</a:t>
            </a:r>
            <a:r>
              <a:rPr lang="en-US" sz="3000" dirty="0">
                <a:solidFill>
                  <a:srgbClr val="002060"/>
                </a:solidFill>
              </a:rPr>
              <a:t>, </a:t>
            </a:r>
            <a:r>
              <a:rPr lang="en-US" sz="3000" dirty="0" err="1">
                <a:solidFill>
                  <a:srgbClr val="002060"/>
                </a:solidFill>
              </a:rPr>
              <a:t>lời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nói</a:t>
            </a:r>
            <a:r>
              <a:rPr lang="en-US" sz="3000" dirty="0">
                <a:solidFill>
                  <a:srgbClr val="002060"/>
                </a:solidFill>
              </a:rPr>
              <a:t>,…</a:t>
            </a:r>
          </a:p>
          <a:p>
            <a:r>
              <a:rPr lang="en-US" sz="3000" dirty="0">
                <a:solidFill>
                  <a:srgbClr val="002060"/>
                </a:solidFill>
              </a:rPr>
              <a:t>- </a:t>
            </a:r>
            <a:r>
              <a:rPr lang="en-US" sz="3000" dirty="0" err="1">
                <a:solidFill>
                  <a:srgbClr val="002060"/>
                </a:solidFill>
              </a:rPr>
              <a:t>Củng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cố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kĩ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năng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nói</a:t>
            </a:r>
            <a:r>
              <a:rPr lang="en-US" sz="3000" dirty="0">
                <a:solidFill>
                  <a:srgbClr val="002060"/>
                </a:solidFill>
              </a:rPr>
              <a:t>: </a:t>
            </a:r>
            <a:r>
              <a:rPr lang="en-US" sz="3000" dirty="0" err="1">
                <a:solidFill>
                  <a:srgbClr val="002060"/>
                </a:solidFill>
              </a:rPr>
              <a:t>nói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ngắn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gọn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về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một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câu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chuyện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hoặc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bài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thơ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đã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đọc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theo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lựa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chọn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cá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nhân</a:t>
            </a:r>
            <a:r>
              <a:rPr lang="en-US" sz="30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820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358BEB1-FF96-4D56-A294-1DE8CDD394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52" y="1356434"/>
            <a:ext cx="5930538" cy="5597434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1CD25B1B-49D6-4716-8F9B-9C95812942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79873"/>
            <a:ext cx="3971109" cy="3778127"/>
          </a:xfrm>
          <a:prstGeom prst="rect">
            <a:avLst/>
          </a:prstGeom>
        </p:spPr>
      </p:pic>
      <p:grpSp>
        <p:nvGrpSpPr>
          <p:cNvPr id="4" name="组合 19">
            <a:extLst>
              <a:ext uri="{FF2B5EF4-FFF2-40B4-BE49-F238E27FC236}">
                <a16:creationId xmlns:a16="http://schemas.microsoft.com/office/drawing/2014/main" id="{954B38AD-4AC5-49AC-99C1-635C9ACEBD5B}"/>
              </a:ext>
            </a:extLst>
          </p:cNvPr>
          <p:cNvGrpSpPr/>
          <p:nvPr/>
        </p:nvGrpSpPr>
        <p:grpSpPr>
          <a:xfrm>
            <a:off x="4718923" y="-257882"/>
            <a:ext cx="2697700" cy="3661420"/>
            <a:chOff x="6201589" y="-22948"/>
            <a:chExt cx="2697700" cy="3661420"/>
          </a:xfrm>
        </p:grpSpPr>
        <p:grpSp>
          <p:nvGrpSpPr>
            <p:cNvPr id="5" name="组合 20">
              <a:extLst>
                <a:ext uri="{FF2B5EF4-FFF2-40B4-BE49-F238E27FC236}">
                  <a16:creationId xmlns:a16="http://schemas.microsoft.com/office/drawing/2014/main" id="{236D6C09-74CB-459F-8FCB-108F9CDA9EDB}"/>
                </a:ext>
              </a:extLst>
            </p:cNvPr>
            <p:cNvGrpSpPr/>
            <p:nvPr/>
          </p:nvGrpSpPr>
          <p:grpSpPr>
            <a:xfrm>
              <a:off x="6201589" y="2019240"/>
              <a:ext cx="2041731" cy="1619232"/>
              <a:chOff x="5840267" y="2214972"/>
              <a:chExt cx="2041731" cy="1619232"/>
            </a:xfrm>
          </p:grpSpPr>
          <p:grpSp>
            <p:nvGrpSpPr>
              <p:cNvPr id="7" name="组合 22">
                <a:extLst>
                  <a:ext uri="{FF2B5EF4-FFF2-40B4-BE49-F238E27FC236}">
                    <a16:creationId xmlns:a16="http://schemas.microsoft.com/office/drawing/2014/main" id="{8AE75264-B920-4860-B082-4645E36E2A1C}"/>
                  </a:ext>
                </a:extLst>
              </p:cNvPr>
              <p:cNvGrpSpPr/>
              <p:nvPr/>
            </p:nvGrpSpPr>
            <p:grpSpPr>
              <a:xfrm>
                <a:off x="6451462" y="2365234"/>
                <a:ext cx="1430536" cy="1427210"/>
                <a:chOff x="6451462" y="2365234"/>
                <a:chExt cx="1430536" cy="1427210"/>
              </a:xfrm>
            </p:grpSpPr>
            <p:sp>
              <p:nvSpPr>
                <p:cNvPr id="9" name="36">
                  <a:extLst>
                    <a:ext uri="{FF2B5EF4-FFF2-40B4-BE49-F238E27FC236}">
                      <a16:creationId xmlns:a16="http://schemas.microsoft.com/office/drawing/2014/main" id="{4C5CA7CA-C9C6-4016-8D74-81727AF8E2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1462" y="2365234"/>
                  <a:ext cx="1430536" cy="1427210"/>
                </a:xfrm>
                <a:custGeom>
                  <a:avLst/>
                  <a:gdLst>
                    <a:gd name="T0" fmla="*/ 5221 w 9473"/>
                    <a:gd name="T1" fmla="*/ 24 h 9462"/>
                    <a:gd name="T2" fmla="*/ 5920 w 9473"/>
                    <a:gd name="T3" fmla="*/ 149 h 9462"/>
                    <a:gd name="T4" fmla="*/ 6580 w 9473"/>
                    <a:gd name="T5" fmla="*/ 372 h 9462"/>
                    <a:gd name="T6" fmla="*/ 7193 w 9473"/>
                    <a:gd name="T7" fmla="*/ 685 h 9462"/>
                    <a:gd name="T8" fmla="*/ 7749 w 9473"/>
                    <a:gd name="T9" fmla="*/ 1081 h 9462"/>
                    <a:gd name="T10" fmla="*/ 8242 w 9473"/>
                    <a:gd name="T11" fmla="*/ 1550 h 9462"/>
                    <a:gd name="T12" fmla="*/ 8664 w 9473"/>
                    <a:gd name="T13" fmla="*/ 2086 h 9462"/>
                    <a:gd name="T14" fmla="*/ 9006 w 9473"/>
                    <a:gd name="T15" fmla="*/ 2681 h 9462"/>
                    <a:gd name="T16" fmla="*/ 9260 w 9473"/>
                    <a:gd name="T17" fmla="*/ 3324 h 9462"/>
                    <a:gd name="T18" fmla="*/ 9419 w 9473"/>
                    <a:gd name="T19" fmla="*/ 4011 h 9462"/>
                    <a:gd name="T20" fmla="*/ 9473 w 9473"/>
                    <a:gd name="T21" fmla="*/ 4731 h 9462"/>
                    <a:gd name="T22" fmla="*/ 9419 w 9473"/>
                    <a:gd name="T23" fmla="*/ 5452 h 9462"/>
                    <a:gd name="T24" fmla="*/ 9260 w 9473"/>
                    <a:gd name="T25" fmla="*/ 6138 h 9462"/>
                    <a:gd name="T26" fmla="*/ 9006 w 9473"/>
                    <a:gd name="T27" fmla="*/ 6782 h 9462"/>
                    <a:gd name="T28" fmla="*/ 8664 w 9473"/>
                    <a:gd name="T29" fmla="*/ 7377 h 9462"/>
                    <a:gd name="T30" fmla="*/ 8242 w 9473"/>
                    <a:gd name="T31" fmla="*/ 7913 h 9462"/>
                    <a:gd name="T32" fmla="*/ 7749 w 9473"/>
                    <a:gd name="T33" fmla="*/ 8382 h 9462"/>
                    <a:gd name="T34" fmla="*/ 7193 w 9473"/>
                    <a:gd name="T35" fmla="*/ 8778 h 9462"/>
                    <a:gd name="T36" fmla="*/ 6580 w 9473"/>
                    <a:gd name="T37" fmla="*/ 9091 h 9462"/>
                    <a:gd name="T38" fmla="*/ 5920 w 9473"/>
                    <a:gd name="T39" fmla="*/ 9313 h 9462"/>
                    <a:gd name="T40" fmla="*/ 5221 w 9473"/>
                    <a:gd name="T41" fmla="*/ 9438 h 9462"/>
                    <a:gd name="T42" fmla="*/ 4492 w 9473"/>
                    <a:gd name="T43" fmla="*/ 9456 h 9462"/>
                    <a:gd name="T44" fmla="*/ 3782 w 9473"/>
                    <a:gd name="T45" fmla="*/ 9366 h 9462"/>
                    <a:gd name="T46" fmla="*/ 3108 w 9473"/>
                    <a:gd name="T47" fmla="*/ 9175 h 9462"/>
                    <a:gd name="T48" fmla="*/ 2478 w 9473"/>
                    <a:gd name="T49" fmla="*/ 8892 h 9462"/>
                    <a:gd name="T50" fmla="*/ 1902 w 9473"/>
                    <a:gd name="T51" fmla="*/ 8522 h 9462"/>
                    <a:gd name="T52" fmla="*/ 1387 w 9473"/>
                    <a:gd name="T53" fmla="*/ 8077 h 9462"/>
                    <a:gd name="T54" fmla="*/ 941 w 9473"/>
                    <a:gd name="T55" fmla="*/ 7562 h 9462"/>
                    <a:gd name="T56" fmla="*/ 571 w 9473"/>
                    <a:gd name="T57" fmla="*/ 6986 h 9462"/>
                    <a:gd name="T58" fmla="*/ 287 w 9473"/>
                    <a:gd name="T59" fmla="*/ 6358 h 9462"/>
                    <a:gd name="T60" fmla="*/ 96 w 9473"/>
                    <a:gd name="T61" fmla="*/ 5685 h 9462"/>
                    <a:gd name="T62" fmla="*/ 6 w 9473"/>
                    <a:gd name="T63" fmla="*/ 4975 h 9462"/>
                    <a:gd name="T64" fmla="*/ 24 w 9473"/>
                    <a:gd name="T65" fmla="*/ 4247 h 9462"/>
                    <a:gd name="T66" fmla="*/ 149 w 9473"/>
                    <a:gd name="T67" fmla="*/ 3549 h 9462"/>
                    <a:gd name="T68" fmla="*/ 371 w 9473"/>
                    <a:gd name="T69" fmla="*/ 2890 h 9462"/>
                    <a:gd name="T70" fmla="*/ 685 w 9473"/>
                    <a:gd name="T71" fmla="*/ 2278 h 9462"/>
                    <a:gd name="T72" fmla="*/ 1081 w 9473"/>
                    <a:gd name="T73" fmla="*/ 1721 h 9462"/>
                    <a:gd name="T74" fmla="*/ 1551 w 9473"/>
                    <a:gd name="T75" fmla="*/ 1229 h 9462"/>
                    <a:gd name="T76" fmla="*/ 2088 w 9473"/>
                    <a:gd name="T77" fmla="*/ 808 h 9462"/>
                    <a:gd name="T78" fmla="*/ 2683 w 9473"/>
                    <a:gd name="T79" fmla="*/ 467 h 9462"/>
                    <a:gd name="T80" fmla="*/ 3327 w 9473"/>
                    <a:gd name="T81" fmla="*/ 213 h 9462"/>
                    <a:gd name="T82" fmla="*/ 4015 w 9473"/>
                    <a:gd name="T83" fmla="*/ 54 h 9462"/>
                    <a:gd name="T84" fmla="*/ 4736 w 9473"/>
                    <a:gd name="T85" fmla="*/ 0 h 9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473" h="9462">
                      <a:moveTo>
                        <a:pt x="4736" y="0"/>
                      </a:moveTo>
                      <a:lnTo>
                        <a:pt x="4980" y="6"/>
                      </a:lnTo>
                      <a:lnTo>
                        <a:pt x="5221" y="24"/>
                      </a:lnTo>
                      <a:lnTo>
                        <a:pt x="5457" y="54"/>
                      </a:lnTo>
                      <a:lnTo>
                        <a:pt x="5691" y="97"/>
                      </a:lnTo>
                      <a:lnTo>
                        <a:pt x="5920" y="149"/>
                      </a:lnTo>
                      <a:lnTo>
                        <a:pt x="6145" y="213"/>
                      </a:lnTo>
                      <a:lnTo>
                        <a:pt x="6365" y="287"/>
                      </a:lnTo>
                      <a:lnTo>
                        <a:pt x="6580" y="372"/>
                      </a:lnTo>
                      <a:lnTo>
                        <a:pt x="6790" y="467"/>
                      </a:lnTo>
                      <a:lnTo>
                        <a:pt x="6994" y="571"/>
                      </a:lnTo>
                      <a:lnTo>
                        <a:pt x="7193" y="685"/>
                      </a:lnTo>
                      <a:lnTo>
                        <a:pt x="7385" y="808"/>
                      </a:lnTo>
                      <a:lnTo>
                        <a:pt x="7570" y="940"/>
                      </a:lnTo>
                      <a:lnTo>
                        <a:pt x="7749" y="1081"/>
                      </a:lnTo>
                      <a:lnTo>
                        <a:pt x="7921" y="1229"/>
                      </a:lnTo>
                      <a:lnTo>
                        <a:pt x="8086" y="1386"/>
                      </a:lnTo>
                      <a:lnTo>
                        <a:pt x="8242" y="1550"/>
                      </a:lnTo>
                      <a:lnTo>
                        <a:pt x="8391" y="1721"/>
                      </a:lnTo>
                      <a:lnTo>
                        <a:pt x="8532" y="1901"/>
                      </a:lnTo>
                      <a:lnTo>
                        <a:pt x="8664" y="2086"/>
                      </a:lnTo>
                      <a:lnTo>
                        <a:pt x="8787" y="2278"/>
                      </a:lnTo>
                      <a:lnTo>
                        <a:pt x="8902" y="2476"/>
                      </a:lnTo>
                      <a:lnTo>
                        <a:pt x="9006" y="2681"/>
                      </a:lnTo>
                      <a:lnTo>
                        <a:pt x="9101" y="2890"/>
                      </a:lnTo>
                      <a:lnTo>
                        <a:pt x="9185" y="3105"/>
                      </a:lnTo>
                      <a:lnTo>
                        <a:pt x="9260" y="3324"/>
                      </a:lnTo>
                      <a:lnTo>
                        <a:pt x="9324" y="3549"/>
                      </a:lnTo>
                      <a:lnTo>
                        <a:pt x="9377" y="3778"/>
                      </a:lnTo>
                      <a:lnTo>
                        <a:pt x="9419" y="4011"/>
                      </a:lnTo>
                      <a:lnTo>
                        <a:pt x="9449" y="4247"/>
                      </a:lnTo>
                      <a:lnTo>
                        <a:pt x="9467" y="4488"/>
                      </a:lnTo>
                      <a:lnTo>
                        <a:pt x="9473" y="4731"/>
                      </a:lnTo>
                      <a:lnTo>
                        <a:pt x="9467" y="4975"/>
                      </a:lnTo>
                      <a:lnTo>
                        <a:pt x="9449" y="5215"/>
                      </a:lnTo>
                      <a:lnTo>
                        <a:pt x="9419" y="5452"/>
                      </a:lnTo>
                      <a:lnTo>
                        <a:pt x="9377" y="5685"/>
                      </a:lnTo>
                      <a:lnTo>
                        <a:pt x="9324" y="5913"/>
                      </a:lnTo>
                      <a:lnTo>
                        <a:pt x="9260" y="6138"/>
                      </a:lnTo>
                      <a:lnTo>
                        <a:pt x="9185" y="6358"/>
                      </a:lnTo>
                      <a:lnTo>
                        <a:pt x="9101" y="6573"/>
                      </a:lnTo>
                      <a:lnTo>
                        <a:pt x="9006" y="6782"/>
                      </a:lnTo>
                      <a:lnTo>
                        <a:pt x="8902" y="6986"/>
                      </a:lnTo>
                      <a:lnTo>
                        <a:pt x="8787" y="7185"/>
                      </a:lnTo>
                      <a:lnTo>
                        <a:pt x="8664" y="7377"/>
                      </a:lnTo>
                      <a:lnTo>
                        <a:pt x="8532" y="7562"/>
                      </a:lnTo>
                      <a:lnTo>
                        <a:pt x="8391" y="7740"/>
                      </a:lnTo>
                      <a:lnTo>
                        <a:pt x="8242" y="7913"/>
                      </a:lnTo>
                      <a:lnTo>
                        <a:pt x="8086" y="8077"/>
                      </a:lnTo>
                      <a:lnTo>
                        <a:pt x="7921" y="8233"/>
                      </a:lnTo>
                      <a:lnTo>
                        <a:pt x="7749" y="8382"/>
                      </a:lnTo>
                      <a:lnTo>
                        <a:pt x="7570" y="8522"/>
                      </a:lnTo>
                      <a:lnTo>
                        <a:pt x="7385" y="8654"/>
                      </a:lnTo>
                      <a:lnTo>
                        <a:pt x="7193" y="8778"/>
                      </a:lnTo>
                      <a:lnTo>
                        <a:pt x="6994" y="8892"/>
                      </a:lnTo>
                      <a:lnTo>
                        <a:pt x="6790" y="8996"/>
                      </a:lnTo>
                      <a:lnTo>
                        <a:pt x="6580" y="9091"/>
                      </a:lnTo>
                      <a:lnTo>
                        <a:pt x="6365" y="9175"/>
                      </a:lnTo>
                      <a:lnTo>
                        <a:pt x="6145" y="9250"/>
                      </a:lnTo>
                      <a:lnTo>
                        <a:pt x="5920" y="9313"/>
                      </a:lnTo>
                      <a:lnTo>
                        <a:pt x="5691" y="9366"/>
                      </a:lnTo>
                      <a:lnTo>
                        <a:pt x="5457" y="9408"/>
                      </a:lnTo>
                      <a:lnTo>
                        <a:pt x="5221" y="9438"/>
                      </a:lnTo>
                      <a:lnTo>
                        <a:pt x="4980" y="9456"/>
                      </a:lnTo>
                      <a:lnTo>
                        <a:pt x="4736" y="9462"/>
                      </a:lnTo>
                      <a:lnTo>
                        <a:pt x="4492" y="9456"/>
                      </a:lnTo>
                      <a:lnTo>
                        <a:pt x="4252" y="9438"/>
                      </a:lnTo>
                      <a:lnTo>
                        <a:pt x="4015" y="9408"/>
                      </a:lnTo>
                      <a:lnTo>
                        <a:pt x="3782" y="9366"/>
                      </a:lnTo>
                      <a:lnTo>
                        <a:pt x="3552" y="9313"/>
                      </a:lnTo>
                      <a:lnTo>
                        <a:pt x="3327" y="9250"/>
                      </a:lnTo>
                      <a:lnTo>
                        <a:pt x="3108" y="9175"/>
                      </a:lnTo>
                      <a:lnTo>
                        <a:pt x="2892" y="9091"/>
                      </a:lnTo>
                      <a:lnTo>
                        <a:pt x="2683" y="8996"/>
                      </a:lnTo>
                      <a:lnTo>
                        <a:pt x="2478" y="8892"/>
                      </a:lnTo>
                      <a:lnTo>
                        <a:pt x="2280" y="8778"/>
                      </a:lnTo>
                      <a:lnTo>
                        <a:pt x="2088" y="8654"/>
                      </a:lnTo>
                      <a:lnTo>
                        <a:pt x="1902" y="8522"/>
                      </a:lnTo>
                      <a:lnTo>
                        <a:pt x="1724" y="8382"/>
                      </a:lnTo>
                      <a:lnTo>
                        <a:pt x="1551" y="8233"/>
                      </a:lnTo>
                      <a:lnTo>
                        <a:pt x="1387" y="8077"/>
                      </a:lnTo>
                      <a:lnTo>
                        <a:pt x="1230" y="7913"/>
                      </a:lnTo>
                      <a:lnTo>
                        <a:pt x="1081" y="7740"/>
                      </a:lnTo>
                      <a:lnTo>
                        <a:pt x="941" y="7562"/>
                      </a:lnTo>
                      <a:lnTo>
                        <a:pt x="808" y="7377"/>
                      </a:lnTo>
                      <a:lnTo>
                        <a:pt x="685" y="7185"/>
                      </a:lnTo>
                      <a:lnTo>
                        <a:pt x="571" y="6986"/>
                      </a:lnTo>
                      <a:lnTo>
                        <a:pt x="467" y="6782"/>
                      </a:lnTo>
                      <a:lnTo>
                        <a:pt x="371" y="6573"/>
                      </a:lnTo>
                      <a:lnTo>
                        <a:pt x="287" y="6358"/>
                      </a:lnTo>
                      <a:lnTo>
                        <a:pt x="212" y="6138"/>
                      </a:lnTo>
                      <a:lnTo>
                        <a:pt x="149" y="5913"/>
                      </a:lnTo>
                      <a:lnTo>
                        <a:pt x="96" y="5685"/>
                      </a:lnTo>
                      <a:lnTo>
                        <a:pt x="54" y="5452"/>
                      </a:lnTo>
                      <a:lnTo>
                        <a:pt x="24" y="5215"/>
                      </a:lnTo>
                      <a:lnTo>
                        <a:pt x="6" y="4975"/>
                      </a:lnTo>
                      <a:lnTo>
                        <a:pt x="0" y="4731"/>
                      </a:lnTo>
                      <a:lnTo>
                        <a:pt x="6" y="4488"/>
                      </a:lnTo>
                      <a:lnTo>
                        <a:pt x="24" y="4247"/>
                      </a:lnTo>
                      <a:lnTo>
                        <a:pt x="54" y="4011"/>
                      </a:lnTo>
                      <a:lnTo>
                        <a:pt x="96" y="3778"/>
                      </a:lnTo>
                      <a:lnTo>
                        <a:pt x="149" y="3549"/>
                      </a:lnTo>
                      <a:lnTo>
                        <a:pt x="212" y="3324"/>
                      </a:lnTo>
                      <a:lnTo>
                        <a:pt x="287" y="3105"/>
                      </a:lnTo>
                      <a:lnTo>
                        <a:pt x="371" y="2890"/>
                      </a:lnTo>
                      <a:lnTo>
                        <a:pt x="467" y="2681"/>
                      </a:lnTo>
                      <a:lnTo>
                        <a:pt x="571" y="2476"/>
                      </a:lnTo>
                      <a:lnTo>
                        <a:pt x="685" y="2278"/>
                      </a:lnTo>
                      <a:lnTo>
                        <a:pt x="808" y="2086"/>
                      </a:lnTo>
                      <a:lnTo>
                        <a:pt x="941" y="1901"/>
                      </a:lnTo>
                      <a:lnTo>
                        <a:pt x="1081" y="1721"/>
                      </a:lnTo>
                      <a:lnTo>
                        <a:pt x="1230" y="1550"/>
                      </a:lnTo>
                      <a:lnTo>
                        <a:pt x="1387" y="1386"/>
                      </a:lnTo>
                      <a:lnTo>
                        <a:pt x="1551" y="1229"/>
                      </a:lnTo>
                      <a:lnTo>
                        <a:pt x="1724" y="1081"/>
                      </a:lnTo>
                      <a:lnTo>
                        <a:pt x="1902" y="940"/>
                      </a:lnTo>
                      <a:lnTo>
                        <a:pt x="2088" y="808"/>
                      </a:lnTo>
                      <a:lnTo>
                        <a:pt x="2280" y="685"/>
                      </a:lnTo>
                      <a:lnTo>
                        <a:pt x="2478" y="571"/>
                      </a:lnTo>
                      <a:lnTo>
                        <a:pt x="2683" y="467"/>
                      </a:lnTo>
                      <a:lnTo>
                        <a:pt x="2892" y="372"/>
                      </a:lnTo>
                      <a:lnTo>
                        <a:pt x="3108" y="287"/>
                      </a:lnTo>
                      <a:lnTo>
                        <a:pt x="3327" y="213"/>
                      </a:lnTo>
                      <a:lnTo>
                        <a:pt x="3552" y="149"/>
                      </a:lnTo>
                      <a:lnTo>
                        <a:pt x="3782" y="97"/>
                      </a:lnTo>
                      <a:lnTo>
                        <a:pt x="4015" y="54"/>
                      </a:lnTo>
                      <a:lnTo>
                        <a:pt x="4252" y="24"/>
                      </a:lnTo>
                      <a:lnTo>
                        <a:pt x="4492" y="6"/>
                      </a:lnTo>
                      <a:lnTo>
                        <a:pt x="473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80B437"/>
                  </a:solidFill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>
                    <a:defRPr/>
                  </a:pPr>
                  <a:endParaRPr lang="zh-CN" altLang="en-US" sz="1600" b="1" kern="0">
                    <a:solidFill>
                      <a:srgbClr val="3E830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" name="TextBox 39">
                  <a:extLst>
                    <a:ext uri="{FF2B5EF4-FFF2-40B4-BE49-F238E27FC236}">
                      <a16:creationId xmlns:a16="http://schemas.microsoft.com/office/drawing/2014/main" id="{03699992-4EC8-4AFB-8F37-28AF6EA40977}"/>
                    </a:ext>
                  </a:extLst>
                </p:cNvPr>
                <p:cNvSpPr txBox="1"/>
                <p:nvPr/>
              </p:nvSpPr>
              <p:spPr>
                <a:xfrm>
                  <a:off x="6926878" y="2532522"/>
                  <a:ext cx="494046" cy="1107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219170">
                    <a:defRPr/>
                  </a:pPr>
                  <a:r>
                    <a:rPr lang="en-US" altLang="zh-CN" sz="6600" b="1" kern="0">
                      <a:solidFill>
                        <a:srgbClr val="00CC00"/>
                      </a:solidFill>
                      <a:latin typeface="UTM Guanine" panose="02040603050506020204" pitchFamily="18" charset="0"/>
                      <a:cs typeface="+mn-ea"/>
                      <a:sym typeface="+mn-lt"/>
                    </a:rPr>
                    <a:t>I</a:t>
                  </a:r>
                  <a:endParaRPr lang="zh-CN" altLang="en-US" sz="6600" b="1" kern="0" dirty="0">
                    <a:solidFill>
                      <a:srgbClr val="00CC00"/>
                    </a:solidFill>
                    <a:latin typeface="UTM Guanine" panose="02040603050506020204" pitchFamily="18" charset="0"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8" name="图片 23">
                <a:extLst>
                  <a:ext uri="{FF2B5EF4-FFF2-40B4-BE49-F238E27FC236}">
                    <a16:creationId xmlns:a16="http://schemas.microsoft.com/office/drawing/2014/main" id="{EC1ACD95-AEFD-47A5-8504-E648C9E426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796558">
                <a:off x="5840267" y="2214972"/>
                <a:ext cx="1201954" cy="1619232"/>
              </a:xfrm>
              <a:prstGeom prst="rect">
                <a:avLst/>
              </a:prstGeom>
            </p:spPr>
          </p:pic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38145137-6CBA-45A6-BD22-C97EBB4F3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894470">
              <a:off x="7093786" y="-22948"/>
              <a:ext cx="1805503" cy="297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5847888" y="3499406"/>
            <a:ext cx="649162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vi-VN" sz="7200" dirty="0">
                <a:solidFill>
                  <a:srgbClr val="00CC00"/>
                </a:solidFill>
                <a:latin typeface="UTM Guanine" panose="02040603050506020204" pitchFamily="18" charset="0"/>
              </a:rPr>
              <a:t>LUYỆN ĐỌC </a:t>
            </a:r>
            <a:endParaRPr lang="en-US" sz="7200" dirty="0">
              <a:solidFill>
                <a:srgbClr val="00CC00"/>
              </a:solidFill>
              <a:latin typeface="UTM Guani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77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>
            <a:extLst>
              <a:ext uri="{FF2B5EF4-FFF2-40B4-BE49-F238E27FC236}">
                <a16:creationId xmlns:a16="http://schemas.microsoft.com/office/drawing/2014/main" id="{B69DCD86-5631-4775-A30C-49D0CA06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12192000" cy="2162808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808" y="325448"/>
            <a:ext cx="928516" cy="831459"/>
          </a:xfrm>
          <a:prstGeom prst="rect">
            <a:avLst/>
          </a:prstGeom>
        </p:spPr>
      </p:pic>
      <p:pic>
        <p:nvPicPr>
          <p:cNvPr id="5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386313" y="1785628"/>
            <a:ext cx="928516" cy="831459"/>
          </a:xfrm>
          <a:prstGeom prst="rect">
            <a:avLst/>
          </a:prstGeom>
        </p:spPr>
      </p:pic>
      <p:grpSp>
        <p:nvGrpSpPr>
          <p:cNvPr id="10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924811" y="452009"/>
            <a:ext cx="874304" cy="786472"/>
            <a:chOff x="6818812" y="2162158"/>
            <a:chExt cx="1038497" cy="934170"/>
          </a:xfrm>
        </p:grpSpPr>
        <p:pic>
          <p:nvPicPr>
            <p:cNvPr id="11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I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55124" y="633687"/>
            <a:ext cx="649162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vi-VN" sz="2800" dirty="0">
                <a:solidFill>
                  <a:srgbClr val="00CC00"/>
                </a:solidFill>
                <a:latin typeface="UTM Guanine" panose="02040603050506020204" pitchFamily="18" charset="0"/>
              </a:rPr>
              <a:t>LUYỆN ĐỌC</a:t>
            </a:r>
            <a:endParaRPr lang="en-US" sz="2800" dirty="0">
              <a:solidFill>
                <a:srgbClr val="00CC00"/>
              </a:solidFill>
              <a:latin typeface="UTM Guanine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465A58-EF0B-4929-B42F-93C259F1403D}"/>
              </a:ext>
            </a:extLst>
          </p:cNvPr>
          <p:cNvGrpSpPr/>
          <p:nvPr/>
        </p:nvGrpSpPr>
        <p:grpSpPr>
          <a:xfrm>
            <a:off x="1081289" y="859316"/>
            <a:ext cx="9450836" cy="5651653"/>
            <a:chOff x="87326" y="568350"/>
            <a:chExt cx="6216631" cy="482078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ADAE37-23EE-4A1F-913D-9768820E3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326" y="568350"/>
              <a:ext cx="6216631" cy="4820785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A811962-4E4F-4D5B-8A9C-87930391CAA9}"/>
                </a:ext>
              </a:extLst>
            </p:cNvPr>
            <p:cNvGrpSpPr/>
            <p:nvPr/>
          </p:nvGrpSpPr>
          <p:grpSpPr>
            <a:xfrm>
              <a:off x="417205" y="936799"/>
              <a:ext cx="4839303" cy="3646766"/>
              <a:chOff x="417205" y="936799"/>
              <a:chExt cx="4839303" cy="364676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ECDBED-1711-44FF-8BFF-0F06E45711E6}"/>
                  </a:ext>
                </a:extLst>
              </p:cNvPr>
              <p:cNvSpPr txBox="1"/>
              <p:nvPr/>
            </p:nvSpPr>
            <p:spPr>
              <a:xfrm>
                <a:off x="417205" y="1185682"/>
                <a:ext cx="1543194" cy="367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b="1" kern="0" dirty="0">
                    <a:solidFill>
                      <a:srgbClr val="000000"/>
                    </a:solidFill>
                    <a:latin typeface="+mj-lt"/>
                    <a:cs typeface="Arial"/>
                    <a:sym typeface="Arial"/>
                  </a:rPr>
                  <a:t>1. Mai An Tiêm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3340747-81F8-4A2A-984E-8CAA0441C34E}"/>
                  </a:ext>
                </a:extLst>
              </p:cNvPr>
              <p:cNvSpPr txBox="1"/>
              <p:nvPr/>
            </p:nvSpPr>
            <p:spPr>
              <a:xfrm>
                <a:off x="1698625" y="936799"/>
                <a:ext cx="1292595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2000" b="1" kern="0" dirty="0">
                    <a:solidFill>
                      <a:srgbClr val="000000"/>
                    </a:solidFill>
                    <a:latin typeface="+mj-lt"/>
                    <a:cs typeface="Arial"/>
                    <a:sym typeface="Arial"/>
                  </a:rPr>
                  <a:t>2. Thư gửi bố ngoài đảo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F4E125-D51E-460D-B3B2-CC53DC80CA27}"/>
                  </a:ext>
                </a:extLst>
              </p:cNvPr>
              <p:cNvSpPr txBox="1"/>
              <p:nvPr/>
            </p:nvSpPr>
            <p:spPr>
              <a:xfrm rot="21075842">
                <a:off x="4131467" y="941006"/>
                <a:ext cx="1125041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2000" b="1" kern="0" dirty="0">
                    <a:solidFill>
                      <a:srgbClr val="000000"/>
                    </a:solidFill>
                    <a:latin typeface="+mj-lt"/>
                    <a:cs typeface="Arial"/>
                    <a:sym typeface="Arial"/>
                  </a:rPr>
                  <a:t>3. Bóp nát quả cam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B6FAE60-5038-491D-8374-3751F0E13E55}"/>
                  </a:ext>
                </a:extLst>
              </p:cNvPr>
              <p:cNvSpPr txBox="1"/>
              <p:nvPr/>
            </p:nvSpPr>
            <p:spPr>
              <a:xfrm rot="501010">
                <a:off x="575664" y="2135109"/>
                <a:ext cx="1292595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b="1" kern="0" dirty="0">
                    <a:solidFill>
                      <a:srgbClr val="000000"/>
                    </a:solidFill>
                    <a:latin typeface="+mj-lt"/>
                    <a:cs typeface="Arial"/>
                    <a:sym typeface="Arial"/>
                  </a:rPr>
                  <a:t>6. Trên các miền đất nước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3F15863-2B7E-443F-AFC3-0924DDE8AD0E}"/>
                  </a:ext>
                </a:extLst>
              </p:cNvPr>
              <p:cNvSpPr txBox="1"/>
              <p:nvPr/>
            </p:nvSpPr>
            <p:spPr>
              <a:xfrm>
                <a:off x="1638395" y="1805309"/>
                <a:ext cx="1292595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2000" b="1" kern="0" dirty="0">
                    <a:solidFill>
                      <a:srgbClr val="000000"/>
                    </a:solidFill>
                    <a:latin typeface="+mj-lt"/>
                    <a:cs typeface="Arial"/>
                    <a:sym typeface="Arial"/>
                  </a:rPr>
                  <a:t>5. Đất nước chúng mình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84005D-47D6-4400-B198-2C115A6B831C}"/>
                  </a:ext>
                </a:extLst>
              </p:cNvPr>
              <p:cNvSpPr txBox="1"/>
              <p:nvPr/>
            </p:nvSpPr>
            <p:spPr>
              <a:xfrm rot="21047939">
                <a:off x="3228916" y="1911942"/>
                <a:ext cx="1058570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2000" b="1" kern="0" dirty="0">
                    <a:solidFill>
                      <a:srgbClr val="000000"/>
                    </a:solidFill>
                    <a:latin typeface="+mj-lt"/>
                    <a:cs typeface="Arial"/>
                    <a:sym typeface="Arial"/>
                  </a:rPr>
                  <a:t>4. Chiếc rễ đa tròn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59B8395-00AA-4B76-B049-B40C5B224004}"/>
                  </a:ext>
                </a:extLst>
              </p:cNvPr>
              <p:cNvSpPr txBox="1"/>
              <p:nvPr/>
            </p:nvSpPr>
            <p:spPr>
              <a:xfrm>
                <a:off x="782133" y="2942387"/>
                <a:ext cx="1194632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2000" b="1" kern="0" dirty="0">
                    <a:solidFill>
                      <a:srgbClr val="000000"/>
                    </a:solidFill>
                    <a:latin typeface="+mj-lt"/>
                    <a:cs typeface="Arial"/>
                    <a:sym typeface="Arial"/>
                  </a:rPr>
                  <a:t>7. Chuyện quả bầu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5F89C6-A5B9-4998-B9A4-9A21AAFA1FDE}"/>
                  </a:ext>
                </a:extLst>
              </p:cNvPr>
              <p:cNvSpPr txBox="1"/>
              <p:nvPr/>
            </p:nvSpPr>
            <p:spPr>
              <a:xfrm rot="700804">
                <a:off x="2386200" y="2912103"/>
                <a:ext cx="1403192" cy="565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1700" b="1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8. Khám phá đáy biển ở Trường Sa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1736CE8-5E10-48E9-90B9-6A15E69813E3}"/>
                  </a:ext>
                </a:extLst>
              </p:cNvPr>
              <p:cNvSpPr txBox="1"/>
              <p:nvPr/>
            </p:nvSpPr>
            <p:spPr>
              <a:xfrm>
                <a:off x="1454828" y="3555898"/>
                <a:ext cx="1194632" cy="367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b="1" kern="0" dirty="0">
                    <a:solidFill>
                      <a:srgbClr val="000000"/>
                    </a:solidFill>
                    <a:latin typeface="+mj-lt"/>
                    <a:cs typeface="Arial"/>
                    <a:sym typeface="Arial"/>
                  </a:rPr>
                  <a:t>9. Hồ Gươm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95EC676-9135-4FAA-AD8A-23B5173D90F3}"/>
                  </a:ext>
                </a:extLst>
              </p:cNvPr>
              <p:cNvSpPr txBox="1"/>
              <p:nvPr/>
            </p:nvSpPr>
            <p:spPr>
              <a:xfrm rot="707609">
                <a:off x="515493" y="3979748"/>
                <a:ext cx="1389794" cy="603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2000" b="1" kern="0" dirty="0">
                    <a:latin typeface="+mj-lt"/>
                    <a:cs typeface="Arial"/>
                    <a:sym typeface="Arial"/>
                  </a:rPr>
                  <a:t>10. Cánh đồng quê em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763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9901" y="525918"/>
            <a:ext cx="860068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vi-VN" sz="8000" dirty="0">
                <a:ln>
                  <a:solidFill>
                    <a:schemeClr val="accent1"/>
                  </a:solidFill>
                </a:ln>
                <a:gradFill>
                  <a:gsLst>
                    <a:gs pos="40000">
                      <a:srgbClr val="002060"/>
                    </a:gs>
                    <a:gs pos="61000">
                      <a:srgbClr val="FF0066"/>
                    </a:gs>
                  </a:gsLst>
                  <a:lin ang="5400000" scaled="1"/>
                </a:gradFill>
                <a:latin typeface="UTM Guanine" panose="02040603050506020204" pitchFamily="18" charset="0"/>
              </a:rPr>
              <a:t>TRÒ CHƠI</a:t>
            </a:r>
            <a:endParaRPr lang="en-US" sz="8000" dirty="0">
              <a:ln>
                <a:solidFill>
                  <a:schemeClr val="accent1"/>
                </a:solidFill>
              </a:ln>
              <a:gradFill>
                <a:gsLst>
                  <a:gs pos="40000">
                    <a:srgbClr val="002060"/>
                  </a:gs>
                  <a:gs pos="61000">
                    <a:srgbClr val="FF0066"/>
                  </a:gs>
                </a:gsLst>
                <a:lin ang="5400000" scaled="1"/>
              </a:gradFill>
              <a:latin typeface="UTM Guanine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7030" y="1849357"/>
            <a:ext cx="8600685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vi-VN" sz="10000" dirty="0">
                <a:solidFill>
                  <a:srgbClr val="FFC000"/>
                </a:solidFill>
                <a:latin typeface="UTM Guanine" panose="02040603050506020204" pitchFamily="18" charset="0"/>
              </a:rPr>
              <a:t>TÌM HIỂU</a:t>
            </a:r>
          </a:p>
          <a:p>
            <a:pPr algn="ctr"/>
            <a:r>
              <a:rPr lang="vi-VN" sz="10000" dirty="0">
                <a:solidFill>
                  <a:srgbClr val="FFC000"/>
                </a:solidFill>
                <a:latin typeface="UTM Guanine" panose="02040603050506020204" pitchFamily="18" charset="0"/>
              </a:rPr>
              <a:t> TRI THỨC</a:t>
            </a:r>
            <a:endParaRPr lang="en-US" sz="10000" dirty="0">
              <a:solidFill>
                <a:srgbClr val="FFC000"/>
              </a:solidFill>
              <a:latin typeface="UTM Guanine" panose="02040603050506020204" pitchFamily="18" charset="0"/>
            </a:endParaRP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F358BEB1-FF96-4D56-A294-1DE8CDD394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295" y="1598805"/>
            <a:ext cx="5930538" cy="559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82819" y="761499"/>
            <a:ext cx="773123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nhắc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“Mai An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597</Words>
  <Application>Microsoft Office PowerPoint</Application>
  <PresentationFormat>Widescreen</PresentationFormat>
  <Paragraphs>164</Paragraphs>
  <Slides>17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Calibri Light</vt:lpstr>
      <vt:lpstr>Times New Roman</vt:lpstr>
      <vt:lpstr>#9Slide05 Cimochi</vt:lpstr>
      <vt:lpstr>#9Slide07 HoneyCream</vt:lpstr>
      <vt:lpstr>inpin heiti</vt:lpstr>
      <vt:lpstr>Calibri</vt:lpstr>
      <vt:lpstr>等线</vt:lpstr>
      <vt:lpstr>Arial</vt:lpstr>
      <vt:lpstr>SVN-Newton</vt:lpstr>
      <vt:lpstr>UTM Showcard</vt:lpstr>
      <vt:lpstr>KaiTi</vt:lpstr>
      <vt:lpstr>#9Slide05 Dancing Script</vt:lpstr>
      <vt:lpstr>UTM Wedding K&amp;T</vt:lpstr>
      <vt:lpstr>.VnBlack</vt:lpstr>
      <vt:lpstr>UTM Guanine</vt:lpstr>
      <vt:lpstr>UTM Alexander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keywords>MĂNGNON</cp:keywords>
  <cp:lastModifiedBy>Duong Phuong Anh</cp:lastModifiedBy>
  <cp:revision>118</cp:revision>
  <dcterms:created xsi:type="dcterms:W3CDTF">2022-03-19T08:25:48Z</dcterms:created>
  <dcterms:modified xsi:type="dcterms:W3CDTF">2025-05-13T08:18:11Z</dcterms:modified>
</cp:coreProperties>
</file>