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60" r:id="rId2"/>
  </p:sldMasterIdLst>
  <p:notesMasterIdLst>
    <p:notesMasterId r:id="rId22"/>
  </p:notesMasterIdLst>
  <p:sldIdLst>
    <p:sldId id="256" r:id="rId3"/>
    <p:sldId id="258" r:id="rId4"/>
    <p:sldId id="286" r:id="rId5"/>
    <p:sldId id="293" r:id="rId6"/>
    <p:sldId id="287" r:id="rId7"/>
    <p:sldId id="259" r:id="rId8"/>
    <p:sldId id="295" r:id="rId9"/>
    <p:sldId id="296" r:id="rId10"/>
    <p:sldId id="297" r:id="rId11"/>
    <p:sldId id="289" r:id="rId12"/>
    <p:sldId id="298" r:id="rId13"/>
    <p:sldId id="294" r:id="rId14"/>
    <p:sldId id="262" r:id="rId15"/>
    <p:sldId id="361" r:id="rId16"/>
    <p:sldId id="535" r:id="rId17"/>
    <p:sldId id="536" r:id="rId18"/>
    <p:sldId id="538" r:id="rId19"/>
    <p:sldId id="537" r:id="rId20"/>
    <p:sldId id="318" r:id="rId21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799"/>
    <a:srgbClr val="DAA16D"/>
    <a:srgbClr val="F99450"/>
    <a:srgbClr val="FDCE66"/>
    <a:srgbClr val="FCC4D2"/>
    <a:srgbClr val="039373"/>
    <a:srgbClr val="BD9EE2"/>
    <a:srgbClr val="FCA1B7"/>
    <a:srgbClr val="FFF8E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800" autoAdjust="0"/>
    <p:restoredTop sz="95934"/>
  </p:normalViewPr>
  <p:slideViewPr>
    <p:cSldViewPr snapToGrid="0" snapToObjects="1">
      <p:cViewPr varScale="1">
        <p:scale>
          <a:sx n="77" d="100"/>
          <a:sy n="77" d="100"/>
        </p:scale>
        <p:origin x="941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7E52F5-7358-634C-9563-088DBAE869CA}" type="datetimeFigureOut">
              <a:rPr lang="en-VN" smtClean="0"/>
              <a:t>05/07/2023</a:t>
            </a:fld>
            <a:endParaRPr lang="en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FEF7714-D865-4741-A561-CEECEC50D6DA}" type="slidenum">
              <a:rPr lang="en-VN" smtClean="0"/>
              <a:t>‹#›</a:t>
            </a:fld>
            <a:endParaRPr lang="en-VN"/>
          </a:p>
        </p:txBody>
      </p:sp>
    </p:spTree>
    <p:extLst>
      <p:ext uri="{BB962C8B-B14F-4D97-AF65-F5344CB8AC3E}">
        <p14:creationId xmlns:p14="http://schemas.microsoft.com/office/powerpoint/2010/main" val="2153163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VN" dirty="0"/>
              <a:t>Hướng dẫn trò chơi: Kick chuột vào quả táo để di chuyển đến câu hỏi, kick vào quả táo bite me ở góc cuối slide để quay trở về màn hình chính trò chơi</a:t>
            </a:r>
          </a:p>
          <a:p>
            <a:r>
              <a:rPr lang="en-VN" dirty="0"/>
              <a:t>Lưu ý khi chọn đáp án: kick vào số để hiện hiệu ứng (không kick vào chữ cái A, B, C) (VD: câu 1 kick vào số 719, không kick vào B)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C18F76-B426-4704-8DC7-C944A723A2C9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048681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V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0C18F76-B426-4704-8DC7-C944A723A2C9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78427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A5E68AA-BE64-F049-AE4B-6D22E5791D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68FB45DC-93A6-9E46-B68E-4C1658CC14B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0C71B9E-72DF-9B46-9E11-92FD14AF78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79D43-DAE6-0F47-A9C1-04982654FBFB}" type="datetimeFigureOut">
              <a:rPr kumimoji="1" lang="zh-CN" altLang="en-US" smtClean="0"/>
              <a:t>2023/5/7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D64AA69-0CEE-B14A-BDC5-308DDC8C2D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DFAF48E-F9F8-1C46-8EEE-61E4A18162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5613262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27507A8-15E2-164F-9615-442CE63959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762B35F-BAD2-B942-AD3F-6CFBFC720EC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F2FC632-FBB0-AC4F-A2C8-C309889175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79D43-DAE6-0F47-A9C1-04982654FBFB}" type="datetimeFigureOut">
              <a:rPr kumimoji="1" lang="zh-CN" altLang="en-US" smtClean="0"/>
              <a:t>2023/5/7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264E695-6EE6-3B41-9BB3-E9CE59E44B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7B6FE20-DD6A-434B-8F8B-53D28B1A6E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9840321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D8317262-3A48-C44B-BE0D-EB1E54F694B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655E45A-0599-A545-9244-C8A808CE4B4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ED0EFA3-E423-1E43-9429-EFEE76FC64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79D43-DAE6-0F47-A9C1-04982654FBFB}" type="datetimeFigureOut">
              <a:rPr kumimoji="1" lang="zh-CN" altLang="en-US" smtClean="0"/>
              <a:t>2023/5/7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CE18421-96FF-A942-AB92-9E8C9E3D53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76B1616-54B9-7149-8109-223505AD0D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909187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D9DBBF-6FFA-6F8C-8C9D-D2C9B18A02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15C438F-98EB-34FD-9704-4F86CF66E06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9B99FD8-8AA4-4942-472A-E639E2D89EA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61A57E-4ADA-4D9B-BA44-19A544750E34}" type="datetimeFigureOut">
              <a:rPr lang="en-US" smtClean="0"/>
              <a:t>5/7/2023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7AEC81-3CDA-86CC-DF6D-92FE98EF51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35D894-2BA9-42E6-578F-C863434AF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EA04ABD-BC90-439C-B3B8-17AC93D7F9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52854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F8E3E4-34BD-2E93-85B5-9D154169EC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2888CB-67BB-A1C4-13D0-5BE931D72A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F49BF7-E09A-6A21-F092-60A5A6D001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61A57E-4ADA-4D9B-BA44-19A544750E34}" type="datetimeFigureOut">
              <a:rPr lang="en-US" smtClean="0"/>
              <a:t>5/7/2023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49C886-CD1C-08BD-4720-9B5BCF1AF2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ECC0CA-9205-9032-0C7D-9CE89F07E9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EA04ABD-BC90-439C-B3B8-17AC93D7F9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39782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A0A856-5C34-C8C0-D3C8-0C230996E5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48A4A39-0284-7960-B0C0-767F545FCA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80BDD7-FC9E-9F39-F312-9A2250810C0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61A57E-4ADA-4D9B-BA44-19A544750E34}" type="datetimeFigureOut">
              <a:rPr lang="en-US" smtClean="0"/>
              <a:t>5/7/2023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330D65-50B6-337D-F82F-0AA21A712D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A0C273-41F5-71B4-0AB0-6CEB8DDB29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EA04ABD-BC90-439C-B3B8-17AC93D7F9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728384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06BB00-03D6-B102-D533-868A8095E0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918398-9922-F490-C70B-D952DA46816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8734ECF-9186-6FC7-005B-073CA9CC91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B75971-99AA-40C1-96AE-6ED8413D732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61A57E-4ADA-4D9B-BA44-19A544750E34}" type="datetimeFigureOut">
              <a:rPr lang="en-US" smtClean="0"/>
              <a:t>5/7/2023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07F5E66-A852-702E-4BF0-30FD15017D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2F7265-02AB-DFB9-948F-259FDEAB2A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EA04ABD-BC90-439C-B3B8-17AC93D7F9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656315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526366-D581-7936-9297-79FB2FC587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09AA10E-A19D-5715-665D-48B49FABE3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FA7996E-AF2B-6D44-66F7-1F7CE3C071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2DCFF26-71A5-1C64-4210-BDB6F75E34A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45D337D-E745-F45B-0D12-0395CA7CC69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BED3088-576F-7EAE-CF6E-AEDDC7A986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61A57E-4ADA-4D9B-BA44-19A544750E34}" type="datetimeFigureOut">
              <a:rPr lang="en-US" smtClean="0"/>
              <a:t>5/7/2023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2DD1A72-EA6C-8C81-5A95-FFEF684974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9E9FD52-D230-B784-576C-3D001523EA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EA04ABD-BC90-439C-B3B8-17AC93D7F9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489885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006A10-3DA8-64AD-EFFC-FA6A8F3A05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3AD5FF1-3D77-5DDA-7D4B-8AC849A43A1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61A57E-4ADA-4D9B-BA44-19A544750E34}" type="datetimeFigureOut">
              <a:rPr lang="en-US" smtClean="0"/>
              <a:t>5/7/2023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F59B7D5-4AF2-DB77-6F70-11666D8D7F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FF8B8F-9605-7CC5-9268-15F64361C4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EA04ABD-BC90-439C-B3B8-17AC93D7F9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734523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1A02DE9-E058-2D93-8057-39F6A143AFF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61A57E-4ADA-4D9B-BA44-19A544750E34}" type="datetimeFigureOut">
              <a:rPr lang="en-US" smtClean="0"/>
              <a:t>5/7/2023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996D25E-3652-DA1F-6E5A-837D65AA2F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959F52-8387-4936-9D0C-3C7869B133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EA04ABD-BC90-439C-B3B8-17AC93D7F9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731690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E2FF7D-200B-E35E-9460-AC8B42A107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DD2834-3AAB-F042-D798-93FB324E4E1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4784B54-7EC8-EA99-98FB-75F18AFC0C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6329200-690E-4B6D-34B5-A9232861623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61A57E-4ADA-4D9B-BA44-19A544750E34}" type="datetimeFigureOut">
              <a:rPr lang="en-US" smtClean="0"/>
              <a:t>5/7/2023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152CE1C-2C83-BCF5-E4C5-827BCFC070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40F0F2F-3B35-DD97-DE3A-564904824E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EA04ABD-BC90-439C-B3B8-17AC93D7F9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21477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B90AC2C-89A7-5B45-AA29-0F43CAD179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F0F5861-FF02-9541-AD80-582F186482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E655C0A-AF44-4240-926F-CF039BC8D2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79D43-DAE6-0F47-A9C1-04982654FBFB}" type="datetimeFigureOut">
              <a:rPr kumimoji="1" lang="zh-CN" altLang="en-US" smtClean="0"/>
              <a:t>2023/5/7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0AFDC4E-8BFD-B54A-BF9A-81919CC721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9656241-BFAA-974E-8319-98CB08180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06859958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45F455-80BA-29FF-7740-639166803A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7FC365F-5D75-735B-064F-E5E963BB543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4B823BB-28DA-B2C8-A68C-56F3E8F7E0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C9ED34-217C-18FA-CDF3-E33DFA2969B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61A57E-4ADA-4D9B-BA44-19A544750E34}" type="datetimeFigureOut">
              <a:rPr lang="en-US" smtClean="0"/>
              <a:t>5/7/2023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1F7CAB-624C-538E-34ED-536A80FBB3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1219DE7-7867-06D6-A160-38C0672D0F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EA04ABD-BC90-439C-B3B8-17AC93D7F9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956541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F4500C-1C47-BD32-9F74-8A3C6160F0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5FEA533-5896-D431-D6DF-37042F2946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B2932C-797E-EA00-9BA5-81C31A71F4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61A57E-4ADA-4D9B-BA44-19A544750E34}" type="datetimeFigureOut">
              <a:rPr lang="en-US" smtClean="0"/>
              <a:t>5/7/2023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A5789B-A9CE-440A-3D52-74D0AA1558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067BEB2-F5C9-CD0E-E6D8-BD5BA75CCB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EA04ABD-BC90-439C-B3B8-17AC93D7F9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13865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16A9CDE-A7B9-4CD3-7B96-C9F7E5D935F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9B89359-FF72-49BF-ABC3-49211A71CFA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D7D4CB-CF48-C32F-AF2D-46ABF8B622E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861A57E-4ADA-4D9B-BA44-19A544750E34}" type="datetimeFigureOut">
              <a:rPr lang="en-US" smtClean="0"/>
              <a:t>5/7/2023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94F321-85DF-7FE5-0F9C-2CED66A48A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062F1A-5E30-3071-F0E8-B11EFC1A4A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EA04ABD-BC90-439C-B3B8-17AC93D7F9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864572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9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14"/>
          <p:cNvSpPr/>
          <p:nvPr/>
        </p:nvSpPr>
        <p:spPr>
          <a:xfrm>
            <a:off x="586919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14"/>
          <p:cNvSpPr/>
          <p:nvPr/>
        </p:nvSpPr>
        <p:spPr>
          <a:xfrm>
            <a:off x="11432702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1623851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79D43-DAE6-0F47-A9C1-04982654FBFB}" type="datetimeFigureOut">
              <a:rPr kumimoji="1" lang="zh-CN" altLang="en-US" smtClean="0"/>
              <a:t>2023/5/7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3450373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403AC0A-0AC7-E046-A454-45AF18903B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BCFDF19E-3B3B-4842-9CFB-FEE132D206C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E65A68E-44C5-224D-8CA2-CC2B095E19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D30D364-0692-4248-99C8-3F14D2E4AB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79D43-DAE6-0F47-A9C1-04982654FBFB}" type="datetimeFigureOut">
              <a:rPr kumimoji="1" lang="zh-CN" altLang="en-US" smtClean="0"/>
              <a:t>2023/5/7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C7A17F9-1059-CB44-9EC4-3DC90DCBC0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88F51C2-BC0A-9647-96E7-996BE581CB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0093693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FD20C3A-97FD-EC48-8472-14766CCB9D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B998ED0-C05E-BF44-803B-F32434D969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C2F7DA8-241B-6E41-B115-7DD4AB88F1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1763B39A-3922-DC4C-A9E0-E8F6F55BCC6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D1B154D5-EB01-C546-8E33-06C61DAFCD0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072C4281-F8A6-F144-B529-6697CA44A2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79D43-DAE6-0F47-A9C1-04982654FBFB}" type="datetimeFigureOut">
              <a:rPr kumimoji="1" lang="zh-CN" altLang="en-US" smtClean="0"/>
              <a:t>2023/5/7</a:t>
            </a:fld>
            <a:endParaRPr kumimoji="1"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DE8B9C80-60CA-A34E-BFF9-C5EF301C40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BF90AAA6-55AF-1F43-85E0-154D6A6111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838605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B57A5C9-2CA0-5C4F-B0AC-699302B218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FE2BD9DE-4F17-9E46-85D8-E2B12EE227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79D43-DAE6-0F47-A9C1-04982654FBFB}" type="datetimeFigureOut">
              <a:rPr kumimoji="1" lang="zh-CN" altLang="en-US" smtClean="0"/>
              <a:t>2023/5/7</a:t>
            </a:fld>
            <a:endParaRPr kumimoji="1"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531FE32F-DD65-4F4F-A322-76B6249BA7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1B1DDF3-917A-F04E-96B7-4D0D88E637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0369816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0AF1B7EC-7263-EF4F-B8F8-7BC4A09266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79D43-DAE6-0F47-A9C1-04982654FBFB}" type="datetimeFigureOut">
              <a:rPr kumimoji="1" lang="zh-CN" altLang="en-US" smtClean="0"/>
              <a:t>2023/5/7</a:t>
            </a:fld>
            <a:endParaRPr kumimoji="1"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87EA049-7CA7-2242-BC65-574B70116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581E859-109B-1D4E-BD7F-295BD77D58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5160016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F08FA14-2A56-8F40-B578-1AF41EF343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0FD8ED5-6CD0-9A49-908F-DD8F31EFE5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3F95D50D-3854-BF41-B1B4-C14B47F0A8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E198175-F7BB-9649-87FC-7910543447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79D43-DAE6-0F47-A9C1-04982654FBFB}" type="datetimeFigureOut">
              <a:rPr kumimoji="1" lang="zh-CN" altLang="en-US" smtClean="0"/>
              <a:t>2023/5/7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80D134F-22C8-A147-86A1-AFCE01B661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2ABE2F8-7F2B-084D-AA59-F1D6500341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3489620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FA1B7CB-265E-FE4B-85A7-85095EA776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45B568F0-876F-3A42-8E9A-F2E0E4E16B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9EE148B-7F31-6C4B-91AC-A6DC3C13CA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EFCCCA7-808E-BA49-9D15-415B8AA9BF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B79D43-DAE6-0F47-A9C1-04982654FBFB}" type="datetimeFigureOut">
              <a:rPr kumimoji="1" lang="zh-CN" altLang="en-US" smtClean="0"/>
              <a:t>2023/5/7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C58DD2B-251A-234C-8A57-5ABF94C4A8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18CB2A8-5CD9-D04E-B567-7EBEF490AB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68846388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hyperlink" Target="https://www.facebook.com/groups/629898828017053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FA695B5B-D5D8-514D-9D02-1B81B7DA77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B379E33-FD72-9A43-82B2-651959A19C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18A0E9-40F7-CE46-B403-9DC1CA0AB8F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B79D43-DAE6-0F47-A9C1-04982654FBFB}" type="datetimeFigureOut">
              <a:rPr kumimoji="1" lang="zh-CN" altLang="en-US" smtClean="0"/>
              <a:t>2023/5/7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3E4EC99-6892-EF4E-898D-4A31CBE00B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A055238-B11B-8F4E-80A4-A0A5A1EC7E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0680660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3">
            <a:extLst>
              <a:ext uri="{FF2B5EF4-FFF2-40B4-BE49-F238E27FC236}">
                <a16:creationId xmlns:a16="http://schemas.microsoft.com/office/drawing/2014/main" id="{7B6FA2D4-BA44-65CA-8F51-0574856DA38D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0A13346-B5C7-F872-912B-98D55644F592}"/>
              </a:ext>
            </a:extLst>
          </p:cNvPr>
          <p:cNvSpPr txBox="1">
            <a:spLocks/>
          </p:cNvSpPr>
          <p:nvPr userDrawn="1"/>
        </p:nvSpPr>
        <p:spPr>
          <a:xfrm>
            <a:off x="10975792" y="0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B565C29-DC77-B946-6A59-9E1B8536DBA7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63651BF-03A3-EE8F-F4CB-3C26EB5D8DEE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0D0EAB9-62E2-AAB4-5329-BCB3C7ACDD02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413FF52-6B91-962C-AB0A-9C89FCAD5A66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08294673-6986-A9E8-ADD6-EB7D1DD6E720}"/>
              </a:ext>
            </a:extLst>
          </p:cNvPr>
          <p:cNvSpPr txBox="1">
            <a:spLocks/>
          </p:cNvSpPr>
          <p:nvPr userDrawn="1"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160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3AEF898F-CD74-EE67-BE2C-57BED2611C78}"/>
              </a:ext>
            </a:extLst>
          </p:cNvPr>
          <p:cNvSpPr txBox="1">
            <a:spLocks/>
          </p:cNvSpPr>
          <p:nvPr userDrawn="1"/>
        </p:nvSpPr>
        <p:spPr>
          <a:xfrm>
            <a:off x="-661557" y="614541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E9F52A7-D3B5-5522-ED87-3A58251B6650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4D95378-ED6D-9B17-2A8B-72150303089B}"/>
              </a:ext>
            </a:extLst>
          </p:cNvPr>
          <p:cNvPicPr>
            <a:picLocks noChangeAspect="1"/>
          </p:cNvPicPr>
          <p:nvPr userDrawn="1"/>
        </p:nvPicPr>
        <p:blipFill>
          <a:blip r:embed="rId16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78417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22.gif"/><Relationship Id="rId18" Type="http://schemas.openxmlformats.org/officeDocument/2006/relationships/image" Target="../media/image25.png"/><Relationship Id="rId3" Type="http://schemas.openxmlformats.org/officeDocument/2006/relationships/audio" Target="../media/audio1.wav"/><Relationship Id="rId21" Type="http://schemas.openxmlformats.org/officeDocument/2006/relationships/slide" Target="slide17.xml"/><Relationship Id="rId7" Type="http://schemas.openxmlformats.org/officeDocument/2006/relationships/image" Target="../media/image20.png"/><Relationship Id="rId12" Type="http://schemas.openxmlformats.org/officeDocument/2006/relationships/slide" Target="slide18.xml"/><Relationship Id="rId17" Type="http://schemas.microsoft.com/office/2007/relationships/hdphoto" Target="../media/hdphoto2.wdp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4.png"/><Relationship Id="rId20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11" Type="http://schemas.openxmlformats.org/officeDocument/2006/relationships/slide" Target="slide16.xml"/><Relationship Id="rId5" Type="http://schemas.openxmlformats.org/officeDocument/2006/relationships/image" Target="../media/image18.png"/><Relationship Id="rId15" Type="http://schemas.microsoft.com/office/2007/relationships/hdphoto" Target="../media/hdphoto1.wdp"/><Relationship Id="rId10" Type="http://schemas.openxmlformats.org/officeDocument/2006/relationships/slide" Target="slide15.xml"/><Relationship Id="rId19" Type="http://schemas.microsoft.com/office/2007/relationships/hdphoto" Target="../media/hdphoto3.wdp"/><Relationship Id="rId4" Type="http://schemas.openxmlformats.org/officeDocument/2006/relationships/image" Target="../media/image17.jpg"/><Relationship Id="rId9" Type="http://schemas.openxmlformats.org/officeDocument/2006/relationships/slide" Target="slide14.xml"/><Relationship Id="rId14" Type="http://schemas.openxmlformats.org/officeDocument/2006/relationships/image" Target="../media/image23.png"/><Relationship Id="rId22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8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slide" Target="slide13.xml"/><Relationship Id="rId5" Type="http://schemas.openxmlformats.org/officeDocument/2006/relationships/image" Target="../media/image19.png"/><Relationship Id="rId4" Type="http://schemas.openxmlformats.org/officeDocument/2006/relationships/slide" Target="slide2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audio" Target="../media/audio1.wav"/><Relationship Id="rId7" Type="http://schemas.openxmlformats.org/officeDocument/2006/relationships/slide" Target="slide3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gif"/><Relationship Id="rId5" Type="http://schemas.openxmlformats.org/officeDocument/2006/relationships/slide" Target="slide13.xml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slide" Target="slide4.xml"/><Relationship Id="rId5" Type="http://schemas.openxmlformats.org/officeDocument/2006/relationships/image" Target="../media/image28.gif"/><Relationship Id="rId4" Type="http://schemas.openxmlformats.org/officeDocument/2006/relationships/slide" Target="slide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gif"/><Relationship Id="rId5" Type="http://schemas.openxmlformats.org/officeDocument/2006/relationships/slide" Target="slide13.xml"/><Relationship Id="rId4" Type="http://schemas.openxmlformats.org/officeDocument/2006/relationships/image" Target="../media/image29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任意形状 34">
            <a:extLst>
              <a:ext uri="{FF2B5EF4-FFF2-40B4-BE49-F238E27FC236}">
                <a16:creationId xmlns:a16="http://schemas.microsoft.com/office/drawing/2014/main" id="{244B0D7B-0FE7-264A-89B2-0DD04F8FBAC6}"/>
              </a:ext>
            </a:extLst>
          </p:cNvPr>
          <p:cNvSpPr/>
          <p:nvPr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zh-CN" altLang="en-US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8FF48876-C2A8-E948-B51B-EC9DD93B0621}"/>
              </a:ext>
            </a:extLst>
          </p:cNvPr>
          <p:cNvSpPr/>
          <p:nvPr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CA94C4FE-790E-0844-A955-CCB8D7FEC14D}"/>
              </a:ext>
            </a:extLst>
          </p:cNvPr>
          <p:cNvSpPr/>
          <p:nvPr/>
        </p:nvSpPr>
        <p:spPr>
          <a:xfrm>
            <a:off x="1255709" y="972924"/>
            <a:ext cx="9531354" cy="4987524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0545FD9D-3207-034C-B282-555FBED1DF90}"/>
              </a:ext>
            </a:extLst>
          </p:cNvPr>
          <p:cNvSpPr/>
          <p:nvPr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7AE8E70C-7995-124F-BD53-EED92708FF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5" name="椭圆 14">
            <a:extLst>
              <a:ext uri="{FF2B5EF4-FFF2-40B4-BE49-F238E27FC236}">
                <a16:creationId xmlns:a16="http://schemas.microsoft.com/office/drawing/2014/main" id="{9092A41E-0811-544D-A10C-E8388C74A161}"/>
              </a:ext>
            </a:extLst>
          </p:cNvPr>
          <p:cNvSpPr/>
          <p:nvPr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30" name="图片 29">
            <a:extLst>
              <a:ext uri="{FF2B5EF4-FFF2-40B4-BE49-F238E27FC236}">
                <a16:creationId xmlns:a16="http://schemas.microsoft.com/office/drawing/2014/main" id="{9EC910AB-C4C7-7E4D-A236-EABDE9CE13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31" name="image 102">
            <a:extLst>
              <a:ext uri="{FF2B5EF4-FFF2-40B4-BE49-F238E27FC236}">
                <a16:creationId xmlns:a16="http://schemas.microsoft.com/office/drawing/2014/main" id="{E996C341-1238-B345-AC8D-A96E7680A24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25" name="椭圆 24">
            <a:extLst>
              <a:ext uri="{FF2B5EF4-FFF2-40B4-BE49-F238E27FC236}">
                <a16:creationId xmlns:a16="http://schemas.microsoft.com/office/drawing/2014/main" id="{CD841DE2-9171-3442-BAE4-76C1424A4461}"/>
              </a:ext>
            </a:extLst>
          </p:cNvPr>
          <p:cNvSpPr/>
          <p:nvPr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7" name="椭圆 36">
            <a:extLst>
              <a:ext uri="{FF2B5EF4-FFF2-40B4-BE49-F238E27FC236}">
                <a16:creationId xmlns:a16="http://schemas.microsoft.com/office/drawing/2014/main" id="{87567239-FEA4-A342-A3B8-84E700FED830}"/>
              </a:ext>
            </a:extLst>
          </p:cNvPr>
          <p:cNvSpPr/>
          <p:nvPr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8" name="椭圆 37">
            <a:extLst>
              <a:ext uri="{FF2B5EF4-FFF2-40B4-BE49-F238E27FC236}">
                <a16:creationId xmlns:a16="http://schemas.microsoft.com/office/drawing/2014/main" id="{492F0907-5FF6-EF4F-95D9-3A2378583F87}"/>
              </a:ext>
            </a:extLst>
          </p:cNvPr>
          <p:cNvSpPr/>
          <p:nvPr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D33213F8-3A55-694F-B671-D7EDE13586B1}"/>
              </a:ext>
            </a:extLst>
          </p:cNvPr>
          <p:cNvGrpSpPr/>
          <p:nvPr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39" name="圆角矩形 38">
              <a:extLst>
                <a:ext uri="{FF2B5EF4-FFF2-40B4-BE49-F238E27FC236}">
                  <a16:creationId xmlns:a16="http://schemas.microsoft.com/office/drawing/2014/main" id="{B1A4F77A-A637-C04F-B844-1DDABD33E55F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40" name="圆角矩形 39">
              <a:extLst>
                <a:ext uri="{FF2B5EF4-FFF2-40B4-BE49-F238E27FC236}">
                  <a16:creationId xmlns:a16="http://schemas.microsoft.com/office/drawing/2014/main" id="{B5406BB8-28DD-444E-B328-65ED44349015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  <p:sp>
        <p:nvSpPr>
          <p:cNvPr id="41" name="圆角矩形 40">
            <a:extLst>
              <a:ext uri="{FF2B5EF4-FFF2-40B4-BE49-F238E27FC236}">
                <a16:creationId xmlns:a16="http://schemas.microsoft.com/office/drawing/2014/main" id="{74F52066-FE56-284B-8E04-B1BC501F257A}"/>
              </a:ext>
            </a:extLst>
          </p:cNvPr>
          <p:cNvSpPr/>
          <p:nvPr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2" name="圆角矩形 41">
            <a:extLst>
              <a:ext uri="{FF2B5EF4-FFF2-40B4-BE49-F238E27FC236}">
                <a16:creationId xmlns:a16="http://schemas.microsoft.com/office/drawing/2014/main" id="{A8DAA526-0255-D944-8749-ACD3AD5467FA}"/>
              </a:ext>
            </a:extLst>
          </p:cNvPr>
          <p:cNvSpPr/>
          <p:nvPr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3" name="圆角矩形 42">
            <a:extLst>
              <a:ext uri="{FF2B5EF4-FFF2-40B4-BE49-F238E27FC236}">
                <a16:creationId xmlns:a16="http://schemas.microsoft.com/office/drawing/2014/main" id="{7B2660D6-BFD4-FC48-AB72-407E1DA87EC6}"/>
              </a:ext>
            </a:extLst>
          </p:cNvPr>
          <p:cNvSpPr/>
          <p:nvPr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F02FDE0-C565-C049-9A8B-23FE89207276}"/>
              </a:ext>
            </a:extLst>
          </p:cNvPr>
          <p:cNvGrpSpPr/>
          <p:nvPr/>
        </p:nvGrpSpPr>
        <p:grpSpPr>
          <a:xfrm>
            <a:off x="3889231" y="4596999"/>
            <a:ext cx="1818072" cy="486877"/>
            <a:chOff x="3889231" y="4596999"/>
            <a:chExt cx="1818072" cy="486877"/>
          </a:xfrm>
        </p:grpSpPr>
        <p:sp>
          <p:nvSpPr>
            <p:cNvPr id="5" name="圆角矩形 4">
              <a:extLst>
                <a:ext uri="{FF2B5EF4-FFF2-40B4-BE49-F238E27FC236}">
                  <a16:creationId xmlns:a16="http://schemas.microsoft.com/office/drawing/2014/main" id="{4660D9A8-5446-434B-A63E-84FD3E31989B}"/>
                </a:ext>
              </a:extLst>
            </p:cNvPr>
            <p:cNvSpPr/>
            <p:nvPr/>
          </p:nvSpPr>
          <p:spPr>
            <a:xfrm>
              <a:off x="3889231" y="4596999"/>
              <a:ext cx="1818072" cy="440262"/>
            </a:xfrm>
            <a:prstGeom prst="roundRect">
              <a:avLst>
                <a:gd name="adj" fmla="val 50000"/>
              </a:avLst>
            </a:prstGeom>
            <a:solidFill>
              <a:srgbClr val="FFE7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3" name="文本框 2">
              <a:extLst>
                <a:ext uri="{FF2B5EF4-FFF2-40B4-BE49-F238E27FC236}">
                  <a16:creationId xmlns:a16="http://schemas.microsoft.com/office/drawing/2014/main" id="{23A84DD3-5E52-5344-B9D1-740345AE6AEA}"/>
                </a:ext>
              </a:extLst>
            </p:cNvPr>
            <p:cNvSpPr txBox="1"/>
            <p:nvPr/>
          </p:nvSpPr>
          <p:spPr>
            <a:xfrm>
              <a:off x="4283794" y="4622211"/>
              <a:ext cx="104547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sz="2400" dirty="0">
                  <a:solidFill>
                    <a:srgbClr val="039373"/>
                  </a:solidFill>
                  <a:latin typeface="#9Slide07 IcielKoni" pitchFamily="2" charset="0"/>
                  <a:ea typeface="zihun58hao-chuangzhonghei" pitchFamily="2" charset="-122"/>
                </a:rPr>
                <a:t>TIẾT 1</a:t>
              </a:r>
              <a:endParaRPr kumimoji="1" lang="zh-CN" altLang="en-US" sz="2400" dirty="0">
                <a:solidFill>
                  <a:srgbClr val="039373"/>
                </a:solidFill>
                <a:latin typeface="#9Slide07 IcielKoni" pitchFamily="2" charset="0"/>
                <a:ea typeface="zihun58hao-chuangzhonghei" pitchFamily="2" charset="-122"/>
              </a:endParaRPr>
            </a:p>
          </p:txBody>
        </p:sp>
      </p:grpSp>
      <p:sp>
        <p:nvSpPr>
          <p:cNvPr id="24" name="椭圆 23">
            <a:extLst>
              <a:ext uri="{FF2B5EF4-FFF2-40B4-BE49-F238E27FC236}">
                <a16:creationId xmlns:a16="http://schemas.microsoft.com/office/drawing/2014/main" id="{43BF8D45-6765-854F-A41F-1FDCFE5E91B9}"/>
              </a:ext>
            </a:extLst>
          </p:cNvPr>
          <p:cNvSpPr/>
          <p:nvPr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26" name="椭圆 25">
            <a:extLst>
              <a:ext uri="{FF2B5EF4-FFF2-40B4-BE49-F238E27FC236}">
                <a16:creationId xmlns:a16="http://schemas.microsoft.com/office/drawing/2014/main" id="{1FDA4700-4234-EC4C-8E13-3F1E9521582B}"/>
              </a:ext>
            </a:extLst>
          </p:cNvPr>
          <p:cNvSpPr/>
          <p:nvPr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B9841E4-A69D-F743-964C-D2A28824EE61}"/>
              </a:ext>
            </a:extLst>
          </p:cNvPr>
          <p:cNvGrpSpPr/>
          <p:nvPr/>
        </p:nvGrpSpPr>
        <p:grpSpPr>
          <a:xfrm>
            <a:off x="2246226" y="2732015"/>
            <a:ext cx="7536766" cy="1123769"/>
            <a:chOff x="2073185" y="2746397"/>
            <a:chExt cx="7536766" cy="1123769"/>
          </a:xfrm>
        </p:grpSpPr>
        <p:sp>
          <p:nvSpPr>
            <p:cNvPr id="44" name="文本框 43">
              <a:extLst>
                <a:ext uri="{FF2B5EF4-FFF2-40B4-BE49-F238E27FC236}">
                  <a16:creationId xmlns:a16="http://schemas.microsoft.com/office/drawing/2014/main" id="{91547EE9-4FD9-4F42-A504-5CE41655ECA8}"/>
                </a:ext>
              </a:extLst>
            </p:cNvPr>
            <p:cNvSpPr txBox="1"/>
            <p:nvPr/>
          </p:nvSpPr>
          <p:spPr>
            <a:xfrm>
              <a:off x="2073185" y="2746397"/>
              <a:ext cx="7523213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zh-CN" sz="6600" dirty="0">
                  <a:ln w="155575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#9Slide07 IcielKoni" pitchFamily="2" charset="0"/>
                  <a:ea typeface="zihun7hao-wennuantongzhiti" pitchFamily="2" charset="-122"/>
                </a:rPr>
                <a:t>ÔN TẬP ĐO LƯỜNG</a:t>
              </a:r>
            </a:p>
          </p:txBody>
        </p:sp>
        <p:sp>
          <p:nvSpPr>
            <p:cNvPr id="27" name="文本框 43">
              <a:extLst>
                <a:ext uri="{FF2B5EF4-FFF2-40B4-BE49-F238E27FC236}">
                  <a16:creationId xmlns:a16="http://schemas.microsoft.com/office/drawing/2014/main" id="{91547EE9-4FD9-4F42-A504-5CE41655ECA8}"/>
                </a:ext>
              </a:extLst>
            </p:cNvPr>
            <p:cNvSpPr txBox="1"/>
            <p:nvPr/>
          </p:nvSpPr>
          <p:spPr>
            <a:xfrm>
              <a:off x="2086738" y="2762170"/>
              <a:ext cx="7523213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zh-CN" sz="6600" dirty="0">
                  <a:ln w="19050">
                    <a:solidFill>
                      <a:schemeClr val="tx1"/>
                    </a:solidFill>
                  </a:ln>
                  <a:solidFill>
                    <a:srgbClr val="F99450"/>
                  </a:solidFill>
                  <a:latin typeface="#9Slide07 IcielKoni" pitchFamily="2" charset="0"/>
                  <a:ea typeface="zihun7hao-wennuantongzhiti" pitchFamily="2" charset="-122"/>
                </a:rPr>
                <a:t>ÔN TẬP ĐO LƯỜNG</a:t>
              </a:r>
              <a:endParaRPr kumimoji="1" lang="zh-CN" altLang="en-US" sz="6600" dirty="0">
                <a:ln w="19050">
                  <a:solidFill>
                    <a:schemeClr val="tx1"/>
                  </a:solidFill>
                </a:ln>
                <a:solidFill>
                  <a:srgbClr val="F99450"/>
                </a:solidFill>
                <a:latin typeface="#9Slide07 IcielKoni" pitchFamily="2" charset="0"/>
                <a:ea typeface="zihun7hao-wennuantongzhiti" pitchFamily="2" charset="-122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05166AE9-5DE4-7A42-9046-E4315FDE69D1}"/>
              </a:ext>
            </a:extLst>
          </p:cNvPr>
          <p:cNvGrpSpPr/>
          <p:nvPr/>
        </p:nvGrpSpPr>
        <p:grpSpPr>
          <a:xfrm>
            <a:off x="6429111" y="4596999"/>
            <a:ext cx="1855813" cy="461665"/>
            <a:chOff x="6429111" y="4596999"/>
            <a:chExt cx="1855813" cy="461665"/>
          </a:xfrm>
        </p:grpSpPr>
        <p:sp>
          <p:nvSpPr>
            <p:cNvPr id="28" name="圆角矩形 4">
              <a:extLst>
                <a:ext uri="{FF2B5EF4-FFF2-40B4-BE49-F238E27FC236}">
                  <a16:creationId xmlns:a16="http://schemas.microsoft.com/office/drawing/2014/main" id="{4660D9A8-5446-434B-A63E-84FD3E31989B}"/>
                </a:ext>
              </a:extLst>
            </p:cNvPr>
            <p:cNvSpPr/>
            <p:nvPr/>
          </p:nvSpPr>
          <p:spPr>
            <a:xfrm>
              <a:off x="6429111" y="4596999"/>
              <a:ext cx="1818072" cy="440262"/>
            </a:xfrm>
            <a:prstGeom prst="roundRect">
              <a:avLst>
                <a:gd name="adj" fmla="val 50000"/>
              </a:avLst>
            </a:prstGeom>
            <a:solidFill>
              <a:srgbClr val="FFE7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29" name="文本框 2">
              <a:extLst>
                <a:ext uri="{FF2B5EF4-FFF2-40B4-BE49-F238E27FC236}">
                  <a16:creationId xmlns:a16="http://schemas.microsoft.com/office/drawing/2014/main" id="{23A84DD3-5E52-5344-B9D1-740345AE6AEA}"/>
                </a:ext>
              </a:extLst>
            </p:cNvPr>
            <p:cNvSpPr txBox="1"/>
            <p:nvPr/>
          </p:nvSpPr>
          <p:spPr>
            <a:xfrm>
              <a:off x="6494049" y="4596999"/>
              <a:ext cx="179087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sz="2400" dirty="0">
                  <a:solidFill>
                    <a:srgbClr val="039373"/>
                  </a:solidFill>
                  <a:latin typeface="#9Slide07 IcielKoni" pitchFamily="2" charset="0"/>
                  <a:ea typeface="zihun58hao-chuangzhonghei" pitchFamily="2" charset="-122"/>
                </a:rPr>
                <a:t>TRANG 131</a:t>
              </a:r>
              <a:endParaRPr kumimoji="1" lang="zh-CN" altLang="en-US" sz="2400" dirty="0">
                <a:solidFill>
                  <a:srgbClr val="039373"/>
                </a:solidFill>
                <a:latin typeface="#9Slide07 IcielKoni" pitchFamily="2" charset="0"/>
                <a:ea typeface="zihun58hao-chuangzhonghei" pitchFamily="2" charset="-122"/>
              </a:endParaRP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5038" y="1033648"/>
            <a:ext cx="1348381" cy="134838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256" y="5572614"/>
            <a:ext cx="582547" cy="990331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8222CAEE-820C-B44A-9F6E-7133F7DAC1BD}"/>
              </a:ext>
            </a:extLst>
          </p:cNvPr>
          <p:cNvSpPr/>
          <p:nvPr/>
        </p:nvSpPr>
        <p:spPr>
          <a:xfrm rot="21163100">
            <a:off x="3889133" y="1547240"/>
            <a:ext cx="728420" cy="703258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4000" dirty="0">
                <a:latin typeface="#9Slide07 IcielCrocante" panose="02000000000000000000" pitchFamily="2" charset="77"/>
              </a:rPr>
              <a:t>T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A5715927-6549-4745-A680-53AB6DEF7B1A}"/>
              </a:ext>
            </a:extLst>
          </p:cNvPr>
          <p:cNvSpPr/>
          <p:nvPr/>
        </p:nvSpPr>
        <p:spPr>
          <a:xfrm>
            <a:off x="4828542" y="1531315"/>
            <a:ext cx="728420" cy="703258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4000" dirty="0">
                <a:latin typeface="#9Slide07 IcielCrocante" panose="02000000000000000000" pitchFamily="2" charset="77"/>
              </a:rPr>
              <a:t>0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927E18A0-68A3-3F4A-97AA-4C74118FA880}"/>
              </a:ext>
            </a:extLst>
          </p:cNvPr>
          <p:cNvSpPr/>
          <p:nvPr/>
        </p:nvSpPr>
        <p:spPr>
          <a:xfrm rot="21350910">
            <a:off x="5759316" y="1524683"/>
            <a:ext cx="728420" cy="703258"/>
          </a:xfrm>
          <a:prstGeom prst="rect">
            <a:avLst/>
          </a:prstGeom>
          <a:solidFill>
            <a:srgbClr val="F9CA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4000" dirty="0">
                <a:latin typeface="#9Slide07 IcielCrocante" panose="02000000000000000000" pitchFamily="2" charset="77"/>
              </a:rPr>
              <a:t>Á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3B4A1740-A005-7F4C-A089-4864EC65D5B7}"/>
              </a:ext>
            </a:extLst>
          </p:cNvPr>
          <p:cNvSpPr/>
          <p:nvPr/>
        </p:nvSpPr>
        <p:spPr>
          <a:xfrm rot="405742">
            <a:off x="6690641" y="1563704"/>
            <a:ext cx="728420" cy="70325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4000" dirty="0">
                <a:latin typeface="#9Slide07 IcielCrocante" panose="02000000000000000000" pitchFamily="2" charset="77"/>
              </a:rPr>
              <a:t>N</a:t>
            </a:r>
          </a:p>
        </p:txBody>
      </p:sp>
      <p:sp>
        <p:nvSpPr>
          <p:cNvPr id="45" name="Rectangle 44">
            <a:extLst>
              <a:ext uri="{FF2B5EF4-FFF2-40B4-BE49-F238E27FC236}">
                <a16:creationId xmlns:a16="http://schemas.microsoft.com/office/drawing/2014/main" id="{286DFBBA-CEAC-FC45-9E06-AB865EE8C658}"/>
              </a:ext>
            </a:extLst>
          </p:cNvPr>
          <p:cNvSpPr/>
          <p:nvPr/>
        </p:nvSpPr>
        <p:spPr>
          <a:xfrm rot="21269533">
            <a:off x="7627386" y="1547240"/>
            <a:ext cx="728420" cy="703258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4000" dirty="0">
                <a:latin typeface="#9Slide07 IcielCrocante" panose="02000000000000000000" pitchFamily="2" charset="77"/>
              </a:rPr>
              <a:t>2</a:t>
            </a:r>
          </a:p>
        </p:txBody>
      </p:sp>
      <p:pic>
        <p:nvPicPr>
          <p:cNvPr id="46" name="图片 13">
            <a:extLst>
              <a:ext uri="{FF2B5EF4-FFF2-40B4-BE49-F238E27FC236}">
                <a16:creationId xmlns:a16="http://schemas.microsoft.com/office/drawing/2014/main" id="{419D06C8-5D9A-274A-B457-5141DC94AFD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6695" y="3707645"/>
            <a:ext cx="2039596" cy="2039596"/>
          </a:xfrm>
          <a:prstGeom prst="rect">
            <a:avLst/>
          </a:prstGeom>
        </p:spPr>
      </p:pic>
      <p:pic>
        <p:nvPicPr>
          <p:cNvPr id="47" name="图片 16">
            <a:extLst>
              <a:ext uri="{FF2B5EF4-FFF2-40B4-BE49-F238E27FC236}">
                <a16:creationId xmlns:a16="http://schemas.microsoft.com/office/drawing/2014/main" id="{5E099F3F-56F9-1948-82B5-E0C7BF2455F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00297" y="1328351"/>
            <a:ext cx="1302056" cy="1324898"/>
          </a:xfrm>
          <a:prstGeom prst="rect">
            <a:avLst/>
          </a:prstGeom>
        </p:spPr>
      </p:pic>
      <p:pic>
        <p:nvPicPr>
          <p:cNvPr id="48" name="图片 17">
            <a:extLst>
              <a:ext uri="{FF2B5EF4-FFF2-40B4-BE49-F238E27FC236}">
                <a16:creationId xmlns:a16="http://schemas.microsoft.com/office/drawing/2014/main" id="{9CF9A74E-19D4-0C4A-B019-787E1CD1EC3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00297" y="3817796"/>
            <a:ext cx="1524132" cy="1121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900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 animBg="1"/>
      <p:bldP spid="34" grpId="0" animBg="1"/>
      <p:bldP spid="36" grpId="0" animBg="1"/>
      <p:bldP spid="4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101">
            <a:extLst>
              <a:ext uri="{FF2B5EF4-FFF2-40B4-BE49-F238E27FC236}">
                <a16:creationId xmlns:a16="http://schemas.microsoft.com/office/drawing/2014/main" id="{824580FE-5A13-9A4F-9F64-99328C4DCC8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74E66163-77AA-1040-974A-9A710A6F9934}"/>
              </a:ext>
            </a:extLst>
          </p:cNvPr>
          <p:cNvSpPr/>
          <p:nvPr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5" name="椭圆 4">
            <a:extLst>
              <a:ext uri="{FF2B5EF4-FFF2-40B4-BE49-F238E27FC236}">
                <a16:creationId xmlns:a16="http://schemas.microsoft.com/office/drawing/2014/main" id="{926990B4-7171-2644-B9F3-D8DCE0E5D03E}"/>
              </a:ext>
            </a:extLst>
          </p:cNvPr>
          <p:cNvSpPr/>
          <p:nvPr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6" name="image 102">
            <a:extLst>
              <a:ext uri="{FF2B5EF4-FFF2-40B4-BE49-F238E27FC236}">
                <a16:creationId xmlns:a16="http://schemas.microsoft.com/office/drawing/2014/main" id="{6378D6D9-5213-684E-8EEC-EF86981BE8B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1077121" y="-349025"/>
            <a:ext cx="933436" cy="698048"/>
          </a:xfrm>
          <a:prstGeom prst="rect">
            <a:avLst/>
          </a:prstGeom>
        </p:spPr>
      </p:pic>
      <p:sp>
        <p:nvSpPr>
          <p:cNvPr id="8" name="椭圆 7">
            <a:extLst>
              <a:ext uri="{FF2B5EF4-FFF2-40B4-BE49-F238E27FC236}">
                <a16:creationId xmlns:a16="http://schemas.microsoft.com/office/drawing/2014/main" id="{7030F588-E377-9C45-A230-49F482183897}"/>
              </a:ext>
            </a:extLst>
          </p:cNvPr>
          <p:cNvSpPr/>
          <p:nvPr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9711C5C5-3915-9142-A699-E446C1EC96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0" name="椭圆 9">
            <a:extLst>
              <a:ext uri="{FF2B5EF4-FFF2-40B4-BE49-F238E27FC236}">
                <a16:creationId xmlns:a16="http://schemas.microsoft.com/office/drawing/2014/main" id="{0BD46786-8FB9-184C-BF1C-AFAC123A2BA2}"/>
              </a:ext>
            </a:extLst>
          </p:cNvPr>
          <p:cNvSpPr/>
          <p:nvPr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5" name="文本框 19">
            <a:extLst>
              <a:ext uri="{FF2B5EF4-FFF2-40B4-BE49-F238E27FC236}">
                <a16:creationId xmlns:a16="http://schemas.microsoft.com/office/drawing/2014/main" id="{20B5F700-1D9A-B242-A637-49FDCD54485B}"/>
              </a:ext>
            </a:extLst>
          </p:cNvPr>
          <p:cNvSpPr txBox="1"/>
          <p:nvPr/>
        </p:nvSpPr>
        <p:spPr>
          <a:xfrm>
            <a:off x="674319" y="637868"/>
            <a:ext cx="199605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4400" dirty="0">
                <a:ln w="28575">
                  <a:solidFill>
                    <a:sysClr val="windowText" lastClr="000000"/>
                  </a:solidFill>
                </a:ln>
                <a:solidFill>
                  <a:srgbClr val="FCA1B7"/>
                </a:solidFill>
                <a:latin typeface="#9Slide07 IcielKoni" pitchFamily="2" charset="0"/>
                <a:ea typeface="zihun7hao-wennuantongzhiti" pitchFamily="2" charset="-122"/>
              </a:rPr>
              <a:t>BÀI 4 -</a:t>
            </a:r>
            <a:endParaRPr kumimoji="1" lang="zh-CN" altLang="en-US" sz="4400" dirty="0">
              <a:ln w="28575">
                <a:solidFill>
                  <a:sysClr val="windowText" lastClr="000000"/>
                </a:solidFill>
              </a:ln>
              <a:solidFill>
                <a:srgbClr val="FCA1B7"/>
              </a:solidFill>
              <a:latin typeface="#9Slide07 IcielKoni" pitchFamily="2" charset="0"/>
              <a:ea typeface="zihun7hao-wennuantongzhiti" pitchFamily="2" charset="-122"/>
            </a:endParaRPr>
          </a:p>
        </p:txBody>
      </p:sp>
      <p:sp>
        <p:nvSpPr>
          <p:cNvPr id="36" name="文本框 19">
            <a:extLst>
              <a:ext uri="{FF2B5EF4-FFF2-40B4-BE49-F238E27FC236}">
                <a16:creationId xmlns:a16="http://schemas.microsoft.com/office/drawing/2014/main" id="{20B5F700-1D9A-B242-A637-49FDCD54485B}"/>
              </a:ext>
            </a:extLst>
          </p:cNvPr>
          <p:cNvSpPr txBox="1"/>
          <p:nvPr/>
        </p:nvSpPr>
        <p:spPr>
          <a:xfrm>
            <a:off x="2602341" y="637868"/>
            <a:ext cx="863715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4400" dirty="0">
                <a:ln w="28575">
                  <a:solidFill>
                    <a:sysClr val="windowText" lastClr="000000"/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#9Slide07 IcielKoni" pitchFamily="2" charset="0"/>
                <a:ea typeface="zihun7hao-wennuantongzhiti" pitchFamily="2" charset="-122"/>
              </a:rPr>
              <a:t>TOÁN VUI</a:t>
            </a:r>
            <a:endParaRPr kumimoji="1" lang="zh-CN" altLang="en-US" sz="4400" dirty="0">
              <a:ln w="28575">
                <a:solidFill>
                  <a:sysClr val="windowText" lastClr="000000"/>
                </a:solidFill>
              </a:ln>
              <a:solidFill>
                <a:schemeClr val="accent2">
                  <a:lumMod val="60000"/>
                  <a:lumOff val="40000"/>
                </a:schemeClr>
              </a:solidFill>
              <a:latin typeface="#9Slide07 IcielKoni" pitchFamily="2" charset="0"/>
              <a:ea typeface="zihun7hao-wennuantongzhiti" pitchFamily="2" charset="-122"/>
            </a:endParaRPr>
          </a:p>
        </p:txBody>
      </p:sp>
      <p:sp>
        <p:nvSpPr>
          <p:cNvPr id="14" name="文本框 19">
            <a:extLst>
              <a:ext uri="{FF2B5EF4-FFF2-40B4-BE49-F238E27FC236}">
                <a16:creationId xmlns:a16="http://schemas.microsoft.com/office/drawing/2014/main" id="{8F6B6D65-5378-F94D-9DE2-CD96B1DDE07A}"/>
              </a:ext>
            </a:extLst>
          </p:cNvPr>
          <p:cNvSpPr txBox="1"/>
          <p:nvPr/>
        </p:nvSpPr>
        <p:spPr>
          <a:xfrm>
            <a:off x="674319" y="1492976"/>
            <a:ext cx="10882103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dirty="0">
                <a:solidFill>
                  <a:srgbClr val="C00000"/>
                </a:solidFill>
                <a:latin typeface="Cambria" panose="02040503050406030204" pitchFamily="18" charset="0"/>
                <a:cs typeface="Calibri" panose="020F0502020204030204" pitchFamily="34" charset="0"/>
              </a:rPr>
              <a:t>Ngày xưa, muốn biết con voi cân nặng bao nhiêu người ta làm như sau:</a:t>
            </a:r>
          </a:p>
          <a:p>
            <a:pPr algn="just"/>
            <a:r>
              <a:rPr lang="vi-VN" sz="3200" b="1" dirty="0">
                <a:solidFill>
                  <a:srgbClr val="C00000"/>
                </a:solidFill>
                <a:latin typeface="Cambria" panose="02040503050406030204" pitchFamily="18" charset="0"/>
                <a:cs typeface="Calibri" panose="020F0502020204030204" pitchFamily="34" charset="0"/>
              </a:rPr>
              <a:t>- Đưa con voi lên thuyền, sau đó xem vạch nước ở mạn thuyền, rồi đánh dấu vạch nước đó.</a:t>
            </a:r>
          </a:p>
          <a:p>
            <a:pPr algn="just"/>
            <a:r>
              <a:rPr lang="vi-VN" sz="3200" b="1" dirty="0">
                <a:solidFill>
                  <a:srgbClr val="C00000"/>
                </a:solidFill>
                <a:latin typeface="Cambria" panose="02040503050406030204" pitchFamily="18" charset="0"/>
                <a:cs typeface="Calibri" panose="020F0502020204030204" pitchFamily="34" charset="0"/>
              </a:rPr>
              <a:t>- Đưa con voi lên bờ, sau đó xếp đá lên thuyền cho đến khi mạn thuyền vừa đúng vạch nước đã đánh dấu khi đưa con voi lên.</a:t>
            </a:r>
          </a:p>
          <a:p>
            <a:pPr algn="just"/>
            <a:r>
              <a:rPr lang="vi-VN" sz="3200" b="1" dirty="0">
                <a:solidFill>
                  <a:srgbClr val="C00000"/>
                </a:solidFill>
                <a:latin typeface="Cambria" panose="02040503050406030204" pitchFamily="18" charset="0"/>
                <a:cs typeface="Calibri" panose="020F0502020204030204" pitchFamily="34" charset="0"/>
              </a:rPr>
              <a:t>- Cân số đá ở thuyền. Số đá cân nặng bao nhiêu thì con voi cân nặng bấy nhiêu.</a:t>
            </a:r>
          </a:p>
        </p:txBody>
      </p:sp>
    </p:spTree>
    <p:extLst>
      <p:ext uri="{BB962C8B-B14F-4D97-AF65-F5344CB8AC3E}">
        <p14:creationId xmlns:p14="http://schemas.microsoft.com/office/powerpoint/2010/main" val="3369101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6" grpId="0"/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101">
            <a:extLst>
              <a:ext uri="{FF2B5EF4-FFF2-40B4-BE49-F238E27FC236}">
                <a16:creationId xmlns:a16="http://schemas.microsoft.com/office/drawing/2014/main" id="{824580FE-5A13-9A4F-9F64-99328C4DCC8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14745"/>
            <a:ext cx="12192000" cy="6858000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74E66163-77AA-1040-974A-9A710A6F9934}"/>
              </a:ext>
            </a:extLst>
          </p:cNvPr>
          <p:cNvSpPr/>
          <p:nvPr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5" name="椭圆 4">
            <a:extLst>
              <a:ext uri="{FF2B5EF4-FFF2-40B4-BE49-F238E27FC236}">
                <a16:creationId xmlns:a16="http://schemas.microsoft.com/office/drawing/2014/main" id="{926990B4-7171-2644-B9F3-D8DCE0E5D03E}"/>
              </a:ext>
            </a:extLst>
          </p:cNvPr>
          <p:cNvSpPr/>
          <p:nvPr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6" name="image 102">
            <a:extLst>
              <a:ext uri="{FF2B5EF4-FFF2-40B4-BE49-F238E27FC236}">
                <a16:creationId xmlns:a16="http://schemas.microsoft.com/office/drawing/2014/main" id="{6378D6D9-5213-684E-8EEC-EF86981BE8B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1077121" y="-349025"/>
            <a:ext cx="933436" cy="698048"/>
          </a:xfrm>
          <a:prstGeom prst="rect">
            <a:avLst/>
          </a:prstGeom>
        </p:spPr>
      </p:pic>
      <p:sp>
        <p:nvSpPr>
          <p:cNvPr id="8" name="椭圆 7">
            <a:extLst>
              <a:ext uri="{FF2B5EF4-FFF2-40B4-BE49-F238E27FC236}">
                <a16:creationId xmlns:a16="http://schemas.microsoft.com/office/drawing/2014/main" id="{7030F588-E377-9C45-A230-49F482183897}"/>
              </a:ext>
            </a:extLst>
          </p:cNvPr>
          <p:cNvSpPr/>
          <p:nvPr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9711C5C5-3915-9142-A699-E446C1EC96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0" name="椭圆 9">
            <a:extLst>
              <a:ext uri="{FF2B5EF4-FFF2-40B4-BE49-F238E27FC236}">
                <a16:creationId xmlns:a16="http://schemas.microsoft.com/office/drawing/2014/main" id="{0BD46786-8FB9-184C-BF1C-AFAC123A2BA2}"/>
              </a:ext>
            </a:extLst>
          </p:cNvPr>
          <p:cNvSpPr/>
          <p:nvPr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5" name="文本框 19">
            <a:extLst>
              <a:ext uri="{FF2B5EF4-FFF2-40B4-BE49-F238E27FC236}">
                <a16:creationId xmlns:a16="http://schemas.microsoft.com/office/drawing/2014/main" id="{20B5F700-1D9A-B242-A637-49FDCD54485B}"/>
              </a:ext>
            </a:extLst>
          </p:cNvPr>
          <p:cNvSpPr txBox="1"/>
          <p:nvPr/>
        </p:nvSpPr>
        <p:spPr>
          <a:xfrm>
            <a:off x="674319" y="637868"/>
            <a:ext cx="199605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4400" dirty="0">
                <a:ln w="28575">
                  <a:solidFill>
                    <a:sysClr val="windowText" lastClr="000000"/>
                  </a:solidFill>
                </a:ln>
                <a:solidFill>
                  <a:srgbClr val="FCA1B7"/>
                </a:solidFill>
                <a:latin typeface="#9Slide07 IcielKoni" pitchFamily="2" charset="0"/>
                <a:ea typeface="zihun7hao-wennuantongzhiti" pitchFamily="2" charset="-122"/>
              </a:rPr>
              <a:t>BÀI 4 -</a:t>
            </a:r>
            <a:endParaRPr kumimoji="1" lang="zh-CN" altLang="en-US" sz="4400" dirty="0">
              <a:ln w="28575">
                <a:solidFill>
                  <a:sysClr val="windowText" lastClr="000000"/>
                </a:solidFill>
              </a:ln>
              <a:solidFill>
                <a:srgbClr val="FCA1B7"/>
              </a:solidFill>
              <a:latin typeface="#9Slide07 IcielKoni" pitchFamily="2" charset="0"/>
              <a:ea typeface="zihun7hao-wennuantongzhiti" pitchFamily="2" charset="-122"/>
            </a:endParaRPr>
          </a:p>
        </p:txBody>
      </p:sp>
      <p:sp>
        <p:nvSpPr>
          <p:cNvPr id="36" name="文本框 19">
            <a:extLst>
              <a:ext uri="{FF2B5EF4-FFF2-40B4-BE49-F238E27FC236}">
                <a16:creationId xmlns:a16="http://schemas.microsoft.com/office/drawing/2014/main" id="{20B5F700-1D9A-B242-A637-49FDCD54485B}"/>
              </a:ext>
            </a:extLst>
          </p:cNvPr>
          <p:cNvSpPr txBox="1"/>
          <p:nvPr/>
        </p:nvSpPr>
        <p:spPr>
          <a:xfrm>
            <a:off x="2602341" y="637868"/>
            <a:ext cx="863715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4400" dirty="0">
                <a:ln w="28575">
                  <a:solidFill>
                    <a:sysClr val="windowText" lastClr="000000"/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#9Slide07 IcielKoni" pitchFamily="2" charset="0"/>
                <a:ea typeface="zihun7hao-wennuantongzhiti" pitchFamily="2" charset="-122"/>
              </a:rPr>
              <a:t>TOÁN VUI</a:t>
            </a:r>
            <a:endParaRPr kumimoji="1" lang="zh-CN" altLang="en-US" sz="4400" dirty="0">
              <a:ln w="28575">
                <a:solidFill>
                  <a:sysClr val="windowText" lastClr="000000"/>
                </a:solidFill>
              </a:ln>
              <a:solidFill>
                <a:schemeClr val="accent2">
                  <a:lumMod val="60000"/>
                  <a:lumOff val="40000"/>
                </a:schemeClr>
              </a:solidFill>
              <a:latin typeface="#9Slide07 IcielKoni" pitchFamily="2" charset="0"/>
              <a:ea typeface="zihun7hao-wennuantongzhiti" pitchFamily="2" charset="-122"/>
            </a:endParaRPr>
          </a:p>
        </p:txBody>
      </p:sp>
      <p:sp>
        <p:nvSpPr>
          <p:cNvPr id="14" name="文本框 19">
            <a:extLst>
              <a:ext uri="{FF2B5EF4-FFF2-40B4-BE49-F238E27FC236}">
                <a16:creationId xmlns:a16="http://schemas.microsoft.com/office/drawing/2014/main" id="{8F6B6D65-5378-F94D-9DE2-CD96B1DDE07A}"/>
              </a:ext>
            </a:extLst>
          </p:cNvPr>
          <p:cNvSpPr txBox="1"/>
          <p:nvPr/>
        </p:nvSpPr>
        <p:spPr>
          <a:xfrm>
            <a:off x="9693072" y="829240"/>
            <a:ext cx="1268341" cy="769441"/>
          </a:xfrm>
          <a:prstGeom prst="rect">
            <a:avLst/>
          </a:prstGeom>
          <a:solidFill>
            <a:srgbClr val="FFE799"/>
          </a:solidFill>
          <a:ln w="381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4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A9E208F-4F58-0F40-A4BC-B80DD0540AB6}"/>
              </a:ext>
            </a:extLst>
          </p:cNvPr>
          <p:cNvSpPr txBox="1"/>
          <p:nvPr/>
        </p:nvSpPr>
        <p:spPr>
          <a:xfrm>
            <a:off x="694121" y="1593484"/>
            <a:ext cx="557270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600" b="1" i="0" dirty="0">
                <a:solidFill>
                  <a:srgbClr val="00206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Một chú voi con được cân theo cách như trên. Người ta cần số đá trên thuyền, lần thứ nhất được 800 kg, lần thứ hai được 200 kg.</a:t>
            </a:r>
            <a:endParaRPr lang="en-VN" sz="3600" b="1" dirty="0">
              <a:solidFill>
                <a:srgbClr val="00206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2CFB5A61-0011-B04B-A9D3-FD3C7ABDAC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0920" y="1830479"/>
            <a:ext cx="4246033" cy="2216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284A4914-C61D-C940-9934-D85DA540D8C8}"/>
              </a:ext>
            </a:extLst>
          </p:cNvPr>
          <p:cNvGrpSpPr/>
          <p:nvPr/>
        </p:nvGrpSpPr>
        <p:grpSpPr>
          <a:xfrm>
            <a:off x="2574547" y="4451179"/>
            <a:ext cx="7843825" cy="1668470"/>
            <a:chOff x="1288533" y="4426359"/>
            <a:chExt cx="7843825" cy="1668470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CD79FCE0-26B1-AA4E-B277-590A55F64254}"/>
                </a:ext>
              </a:extLst>
            </p:cNvPr>
            <p:cNvSpPr txBox="1"/>
            <p:nvPr/>
          </p:nvSpPr>
          <p:spPr>
            <a:xfrm>
              <a:off x="1288533" y="4426359"/>
              <a:ext cx="7843825" cy="166847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>
                <a:lnSpc>
                  <a:spcPct val="150000"/>
                </a:lnSpc>
              </a:pPr>
              <a:r>
                <a:rPr lang="en-US" sz="3600" b="1" i="0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a) 800 kg + 200 kg = </a:t>
              </a:r>
              <a:r>
                <a:rPr lang="en-US" sz="36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        </a:t>
              </a:r>
              <a:r>
                <a:rPr lang="en-US" sz="3600" b="1" i="0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 kg.</a:t>
              </a:r>
            </a:p>
            <a:p>
              <a:pPr algn="l">
                <a:lnSpc>
                  <a:spcPct val="150000"/>
                </a:lnSpc>
              </a:pPr>
              <a:r>
                <a:rPr lang="en-US" sz="3600" b="1" i="0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b) </a:t>
              </a:r>
              <a:r>
                <a:rPr lang="en-US" sz="3600" b="1" i="0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Chú</a:t>
              </a:r>
              <a:r>
                <a:rPr lang="en-US" sz="3600" b="1" i="0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i="0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voi</a:t>
              </a:r>
              <a:r>
                <a:rPr lang="en-US" sz="3600" b="1" i="0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con </a:t>
              </a:r>
              <a:r>
                <a:rPr lang="en-US" sz="3600" b="1" i="0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cân</a:t>
              </a:r>
              <a:r>
                <a:rPr lang="en-US" sz="3600" b="1" i="0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b="1" i="0" dirty="0" err="1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nặng</a:t>
              </a:r>
              <a:r>
                <a:rPr lang="en-US" sz="3600" b="1" i="0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 </a:t>
              </a:r>
              <a:r>
                <a:rPr lang="en-US" sz="3600" b="1" dirty="0">
                  <a:solidFill>
                    <a:srgbClr val="FF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        </a:t>
              </a:r>
              <a:r>
                <a:rPr lang="en-US" sz="3600" b="1" i="0" dirty="0">
                  <a:solidFill>
                    <a:srgbClr val="FF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 kg.</a:t>
              </a:r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269E06CD-F8B4-E840-992E-8492DB53A14D}"/>
                </a:ext>
              </a:extLst>
            </p:cNvPr>
            <p:cNvSpPr/>
            <p:nvPr/>
          </p:nvSpPr>
          <p:spPr>
            <a:xfrm>
              <a:off x="5210445" y="4701029"/>
              <a:ext cx="948267" cy="494030"/>
            </a:xfrm>
            <a:prstGeom prst="rect">
              <a:avLst/>
            </a:prstGeom>
            <a:solidFill>
              <a:srgbClr val="FFE799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9BFA4E0E-E575-2D4D-9D9C-91EDFD070817}"/>
                </a:ext>
              </a:extLst>
            </p:cNvPr>
            <p:cNvSpPr/>
            <p:nvPr/>
          </p:nvSpPr>
          <p:spPr>
            <a:xfrm>
              <a:off x="5972653" y="5525786"/>
              <a:ext cx="948267" cy="494030"/>
            </a:xfrm>
            <a:prstGeom prst="rect">
              <a:avLst/>
            </a:prstGeom>
            <a:solidFill>
              <a:srgbClr val="FFE799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VN"/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8390E027-A59C-534C-BF62-6B8D594D9789}"/>
              </a:ext>
            </a:extLst>
          </p:cNvPr>
          <p:cNvSpPr/>
          <p:nvPr/>
        </p:nvSpPr>
        <p:spPr>
          <a:xfrm>
            <a:off x="6496459" y="4725849"/>
            <a:ext cx="948267" cy="494030"/>
          </a:xfrm>
          <a:prstGeom prst="rect">
            <a:avLst/>
          </a:prstGeom>
          <a:solidFill>
            <a:srgbClr val="FFE7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1000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C3422A9-30E4-8C43-96EB-68C4CD513EDB}"/>
              </a:ext>
            </a:extLst>
          </p:cNvPr>
          <p:cNvSpPr/>
          <p:nvPr/>
        </p:nvSpPr>
        <p:spPr>
          <a:xfrm>
            <a:off x="7258667" y="5550606"/>
            <a:ext cx="948267" cy="494030"/>
          </a:xfrm>
          <a:prstGeom prst="rect">
            <a:avLst/>
          </a:prstGeom>
          <a:solidFill>
            <a:srgbClr val="FFE7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VN" sz="2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1000</a:t>
            </a:r>
          </a:p>
        </p:txBody>
      </p:sp>
    </p:spTree>
    <p:extLst>
      <p:ext uri="{BB962C8B-B14F-4D97-AF65-F5344CB8AC3E}">
        <p14:creationId xmlns:p14="http://schemas.microsoft.com/office/powerpoint/2010/main" val="961477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" grpId="0"/>
      <p:bldP spid="18" grpId="0" animBg="1"/>
      <p:bldP spid="1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101">
            <a:extLst>
              <a:ext uri="{FF2B5EF4-FFF2-40B4-BE49-F238E27FC236}">
                <a16:creationId xmlns:a16="http://schemas.microsoft.com/office/drawing/2014/main" id="{824580FE-5A13-9A4F-9F64-99328C4DCC8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grpSp>
        <p:nvGrpSpPr>
          <p:cNvPr id="14" name="组合 13">
            <a:extLst>
              <a:ext uri="{FF2B5EF4-FFF2-40B4-BE49-F238E27FC236}">
                <a16:creationId xmlns:a16="http://schemas.microsoft.com/office/drawing/2014/main" id="{977FEC2C-C20F-E640-ACB4-2344054A232D}"/>
              </a:ext>
            </a:extLst>
          </p:cNvPr>
          <p:cNvGrpSpPr/>
          <p:nvPr/>
        </p:nvGrpSpPr>
        <p:grpSpPr>
          <a:xfrm>
            <a:off x="525055" y="5216309"/>
            <a:ext cx="1014412" cy="414337"/>
            <a:chOff x="2843213" y="5216309"/>
            <a:chExt cx="1014412" cy="414337"/>
          </a:xfrm>
        </p:grpSpPr>
        <p:sp>
          <p:nvSpPr>
            <p:cNvPr id="15" name="圆角矩形 14">
              <a:extLst>
                <a:ext uri="{FF2B5EF4-FFF2-40B4-BE49-F238E27FC236}">
                  <a16:creationId xmlns:a16="http://schemas.microsoft.com/office/drawing/2014/main" id="{A4DEE64C-5895-D04A-9579-0027BD39451E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6" name="圆角矩形 15">
              <a:extLst>
                <a:ext uri="{FF2B5EF4-FFF2-40B4-BE49-F238E27FC236}">
                  <a16:creationId xmlns:a16="http://schemas.microsoft.com/office/drawing/2014/main" id="{9D06714F-502E-2941-9A31-6C2E0D1801C7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  <p:sp>
        <p:nvSpPr>
          <p:cNvPr id="17" name="圆角矩形 16">
            <a:extLst>
              <a:ext uri="{FF2B5EF4-FFF2-40B4-BE49-F238E27FC236}">
                <a16:creationId xmlns:a16="http://schemas.microsoft.com/office/drawing/2014/main" id="{B51BF521-0065-5842-9BB9-239FDDF44DE0}"/>
              </a:ext>
            </a:extLst>
          </p:cNvPr>
          <p:cNvSpPr/>
          <p:nvPr/>
        </p:nvSpPr>
        <p:spPr>
          <a:xfrm>
            <a:off x="1746212" y="5437766"/>
            <a:ext cx="528638" cy="180000"/>
          </a:xfrm>
          <a:prstGeom prst="roundRect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18" name="image 102">
            <a:extLst>
              <a:ext uri="{FF2B5EF4-FFF2-40B4-BE49-F238E27FC236}">
                <a16:creationId xmlns:a16="http://schemas.microsoft.com/office/drawing/2014/main" id="{D9BD2F3C-9B1B-5C4D-9BFF-FACEE028AAC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5400000">
            <a:off x="5510336" y="1592403"/>
            <a:ext cx="933436" cy="698048"/>
          </a:xfrm>
          <a:prstGeom prst="rect">
            <a:avLst/>
          </a:prstGeom>
        </p:spPr>
      </p:pic>
      <p:sp>
        <p:nvSpPr>
          <p:cNvPr id="20" name="文本框 19">
            <a:extLst>
              <a:ext uri="{FF2B5EF4-FFF2-40B4-BE49-F238E27FC236}">
                <a16:creationId xmlns:a16="http://schemas.microsoft.com/office/drawing/2014/main" id="{20B5F700-1D9A-B242-A637-49FDCD54485B}"/>
              </a:ext>
            </a:extLst>
          </p:cNvPr>
          <p:cNvSpPr txBox="1"/>
          <p:nvPr/>
        </p:nvSpPr>
        <p:spPr>
          <a:xfrm>
            <a:off x="5427999" y="2689089"/>
            <a:ext cx="6078908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8800" dirty="0">
                <a:ln w="28575">
                  <a:solidFill>
                    <a:sysClr val="windowText" lastClr="000000"/>
                  </a:solidFill>
                </a:ln>
                <a:solidFill>
                  <a:srgbClr val="F99450"/>
                </a:solidFill>
                <a:latin typeface="#9Slide07 IcielKoni" pitchFamily="2" charset="0"/>
                <a:ea typeface="zihun7hao-wennuantongzhiti" pitchFamily="2" charset="-122"/>
              </a:rPr>
              <a:t>VẬN DỤNG</a:t>
            </a:r>
            <a:endParaRPr kumimoji="1" lang="zh-CN" altLang="en-US" sz="8800" dirty="0">
              <a:ln w="28575">
                <a:solidFill>
                  <a:sysClr val="windowText" lastClr="000000"/>
                </a:solidFill>
              </a:ln>
              <a:solidFill>
                <a:srgbClr val="F99450"/>
              </a:solidFill>
              <a:latin typeface="#9Slide07 IcielKoni" pitchFamily="2" charset="0"/>
              <a:ea typeface="zihun7hao-wennuantongzhiti" pitchFamily="2" charset="-122"/>
            </a:endParaRPr>
          </a:p>
        </p:txBody>
      </p:sp>
      <p:sp>
        <p:nvSpPr>
          <p:cNvPr id="21" name="矩形 7">
            <a:extLst>
              <a:ext uri="{FF2B5EF4-FFF2-40B4-BE49-F238E27FC236}">
                <a16:creationId xmlns:a16="http://schemas.microsoft.com/office/drawing/2014/main" id="{216ADB2F-218D-9147-AFB0-6C7E1DE38ACA}"/>
              </a:ext>
            </a:extLst>
          </p:cNvPr>
          <p:cNvSpPr/>
          <p:nvPr/>
        </p:nvSpPr>
        <p:spPr>
          <a:xfrm>
            <a:off x="-4203997" y="144047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7" name="矩形 5">
            <a:extLst>
              <a:ext uri="{FF2B5EF4-FFF2-40B4-BE49-F238E27FC236}">
                <a16:creationId xmlns:a16="http://schemas.microsoft.com/office/drawing/2014/main" id="{685B77A7-9D57-1D4E-8CC8-247AD33C6B1F}"/>
              </a:ext>
            </a:extLst>
          </p:cNvPr>
          <p:cNvSpPr/>
          <p:nvPr/>
        </p:nvSpPr>
        <p:spPr>
          <a:xfrm>
            <a:off x="-4486561" y="1227354"/>
            <a:ext cx="9531354" cy="4987524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28" name="矩形 8">
            <a:extLst>
              <a:ext uri="{FF2B5EF4-FFF2-40B4-BE49-F238E27FC236}">
                <a16:creationId xmlns:a16="http://schemas.microsoft.com/office/drawing/2014/main" id="{CEA2AA55-8B94-C040-B793-9F0CA36E44B2}"/>
              </a:ext>
            </a:extLst>
          </p:cNvPr>
          <p:cNvSpPr/>
          <p:nvPr/>
        </p:nvSpPr>
        <p:spPr>
          <a:xfrm>
            <a:off x="-4874304" y="588507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29" name="图片 29">
            <a:extLst>
              <a:ext uri="{FF2B5EF4-FFF2-40B4-BE49-F238E27FC236}">
                <a16:creationId xmlns:a16="http://schemas.microsoft.com/office/drawing/2014/main" id="{C584061F-CD00-7449-893F-3236341F5E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700000">
            <a:off x="4610066" y="4856849"/>
            <a:ext cx="602779" cy="1767959"/>
          </a:xfrm>
          <a:prstGeom prst="rect">
            <a:avLst/>
          </a:prstGeom>
        </p:spPr>
      </p:pic>
      <p:sp>
        <p:nvSpPr>
          <p:cNvPr id="22" name="矩形 21">
            <a:extLst>
              <a:ext uri="{FF2B5EF4-FFF2-40B4-BE49-F238E27FC236}">
                <a16:creationId xmlns:a16="http://schemas.microsoft.com/office/drawing/2014/main" id="{B0902444-F8EA-3B43-AD06-C3A1A41E8B9F}"/>
              </a:ext>
            </a:extLst>
          </p:cNvPr>
          <p:cNvSpPr/>
          <p:nvPr/>
        </p:nvSpPr>
        <p:spPr>
          <a:xfrm>
            <a:off x="11856362" y="2316723"/>
            <a:ext cx="443433" cy="2486108"/>
          </a:xfrm>
          <a:prstGeom prst="rect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24" name="椭圆 23">
            <a:extLst>
              <a:ext uri="{FF2B5EF4-FFF2-40B4-BE49-F238E27FC236}">
                <a16:creationId xmlns:a16="http://schemas.microsoft.com/office/drawing/2014/main" id="{23485263-5793-914D-B9A4-4D9F31651E99}"/>
              </a:ext>
            </a:extLst>
          </p:cNvPr>
          <p:cNvSpPr/>
          <p:nvPr/>
        </p:nvSpPr>
        <p:spPr>
          <a:xfrm>
            <a:off x="10614867" y="1073459"/>
            <a:ext cx="572351" cy="572351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59BAC26F-8E0D-5A45-B6F3-140A01D894A2}"/>
              </a:ext>
            </a:extLst>
          </p:cNvPr>
          <p:cNvSpPr txBox="1"/>
          <p:nvPr/>
        </p:nvSpPr>
        <p:spPr>
          <a:xfrm>
            <a:off x="718853" y="2105561"/>
            <a:ext cx="2807179" cy="2646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en-US" altLang="zh-CN" sz="16600" dirty="0">
                <a:ln w="19050">
                  <a:solidFill>
                    <a:sysClr val="windowText" lastClr="000000"/>
                  </a:solidFill>
                </a:ln>
                <a:solidFill>
                  <a:srgbClr val="FFE799"/>
                </a:solidFill>
                <a:latin typeface="#9Slide07 IcielKoni" pitchFamily="2" charset="0"/>
                <a:ea typeface="zihun7hao-wennuantongzhiti" pitchFamily="2" charset="-122"/>
              </a:rPr>
              <a:t>03</a:t>
            </a:r>
            <a:endParaRPr kumimoji="1" lang="zh-CN" altLang="en-US" sz="16600" dirty="0">
              <a:ln w="19050">
                <a:solidFill>
                  <a:sysClr val="windowText" lastClr="000000"/>
                </a:solidFill>
              </a:ln>
              <a:solidFill>
                <a:srgbClr val="FFE799"/>
              </a:solidFill>
              <a:latin typeface="#9Slide07 IcielKoni" pitchFamily="2" charset="0"/>
              <a:ea typeface="zihun7hao-wennuantongzhiti" pitchFamily="2" charset="-122"/>
            </a:endParaRPr>
          </a:p>
        </p:txBody>
      </p:sp>
      <p:sp>
        <p:nvSpPr>
          <p:cNvPr id="25" name="椭圆 24">
            <a:extLst>
              <a:ext uri="{FF2B5EF4-FFF2-40B4-BE49-F238E27FC236}">
                <a16:creationId xmlns:a16="http://schemas.microsoft.com/office/drawing/2014/main" id="{32ACA08A-36FD-D54F-8725-56CB6121FD3A}"/>
              </a:ext>
            </a:extLst>
          </p:cNvPr>
          <p:cNvSpPr/>
          <p:nvPr/>
        </p:nvSpPr>
        <p:spPr>
          <a:xfrm>
            <a:off x="5289713" y="566769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6" name="椭圆 25">
            <a:extLst>
              <a:ext uri="{FF2B5EF4-FFF2-40B4-BE49-F238E27FC236}">
                <a16:creationId xmlns:a16="http://schemas.microsoft.com/office/drawing/2014/main" id="{5E07AAA2-24ED-6D4A-9F07-BBDE17B2F526}"/>
              </a:ext>
            </a:extLst>
          </p:cNvPr>
          <p:cNvSpPr/>
          <p:nvPr/>
        </p:nvSpPr>
        <p:spPr>
          <a:xfrm>
            <a:off x="9663676" y="5328469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2785241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0" grpId="0"/>
      <p:bldP spid="22" grpId="0" animBg="1"/>
      <p:bldP spid="1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3295" y="-258080"/>
            <a:ext cx="8011011" cy="6553200"/>
          </a:xfrm>
        </p:spPr>
      </p:pic>
      <p:sp>
        <p:nvSpPr>
          <p:cNvPr id="5" name="Rectangle 4"/>
          <p:cNvSpPr/>
          <p:nvPr/>
        </p:nvSpPr>
        <p:spPr>
          <a:xfrm>
            <a:off x="0" y="5648037"/>
            <a:ext cx="12192000" cy="1209964"/>
          </a:xfrm>
          <a:custGeom>
            <a:avLst/>
            <a:gdLst>
              <a:gd name="connsiteX0" fmla="*/ 0 w 9144000"/>
              <a:gd name="connsiteY0" fmla="*/ 0 h 914400"/>
              <a:gd name="connsiteX1" fmla="*/ 9144000 w 9144000"/>
              <a:gd name="connsiteY1" fmla="*/ 0 h 914400"/>
              <a:gd name="connsiteX2" fmla="*/ 9144000 w 9144000"/>
              <a:gd name="connsiteY2" fmla="*/ 914400 h 914400"/>
              <a:gd name="connsiteX3" fmla="*/ 0 w 9144000"/>
              <a:gd name="connsiteY3" fmla="*/ 914400 h 914400"/>
              <a:gd name="connsiteX4" fmla="*/ 0 w 9144000"/>
              <a:gd name="connsiteY4" fmla="*/ 0 h 914400"/>
              <a:gd name="connsiteX0" fmla="*/ 0 w 9144000"/>
              <a:gd name="connsiteY0" fmla="*/ 197042 h 1111442"/>
              <a:gd name="connsiteX1" fmla="*/ 9144000 w 9144000"/>
              <a:gd name="connsiteY1" fmla="*/ 197042 h 1111442"/>
              <a:gd name="connsiteX2" fmla="*/ 9144000 w 9144000"/>
              <a:gd name="connsiteY2" fmla="*/ 1111442 h 1111442"/>
              <a:gd name="connsiteX3" fmla="*/ 0 w 9144000"/>
              <a:gd name="connsiteY3" fmla="*/ 1111442 h 1111442"/>
              <a:gd name="connsiteX4" fmla="*/ 0 w 9144000"/>
              <a:gd name="connsiteY4" fmla="*/ 197042 h 1111442"/>
              <a:gd name="connsiteX0" fmla="*/ 0 w 9144000"/>
              <a:gd name="connsiteY0" fmla="*/ 295564 h 1209964"/>
              <a:gd name="connsiteX1" fmla="*/ 9144000 w 9144000"/>
              <a:gd name="connsiteY1" fmla="*/ 295564 h 1209964"/>
              <a:gd name="connsiteX2" fmla="*/ 9144000 w 9144000"/>
              <a:gd name="connsiteY2" fmla="*/ 1209964 h 1209964"/>
              <a:gd name="connsiteX3" fmla="*/ 0 w 9144000"/>
              <a:gd name="connsiteY3" fmla="*/ 1209964 h 1209964"/>
              <a:gd name="connsiteX4" fmla="*/ 0 w 9144000"/>
              <a:gd name="connsiteY4" fmla="*/ 295564 h 12099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144000" h="1209964">
                <a:moveTo>
                  <a:pt x="0" y="295564"/>
                </a:moveTo>
                <a:cubicBezTo>
                  <a:pt x="3810000" y="-369455"/>
                  <a:pt x="6096000" y="295564"/>
                  <a:pt x="9144000" y="295564"/>
                </a:cubicBezTo>
                <a:lnTo>
                  <a:pt x="9144000" y="1209964"/>
                </a:lnTo>
                <a:lnTo>
                  <a:pt x="0" y="1209964"/>
                </a:lnTo>
                <a:lnTo>
                  <a:pt x="0" y="295564"/>
                </a:lnTo>
                <a:close/>
              </a:path>
            </a:pathLst>
          </a:custGeom>
          <a:gradFill flip="none" rotWithShape="1">
            <a:gsLst>
              <a:gs pos="0">
                <a:srgbClr val="92D050">
                  <a:shade val="30000"/>
                  <a:satMod val="115000"/>
                </a:srgbClr>
              </a:gs>
              <a:gs pos="50000">
                <a:srgbClr val="92D050">
                  <a:shade val="67500"/>
                  <a:satMod val="115000"/>
                </a:srgbClr>
              </a:gs>
              <a:gs pos="100000">
                <a:srgbClr val="92D050">
                  <a:shade val="100000"/>
                  <a:satMod val="115000"/>
                </a:srgbClr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53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6453" y="1439409"/>
            <a:ext cx="1502833" cy="1811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4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6713" y="676654"/>
            <a:ext cx="1496484" cy="1820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5" name="Picture 1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5734" y="3733800"/>
            <a:ext cx="1502833" cy="1811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6453" y="1439409"/>
            <a:ext cx="1502833" cy="1811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6713" y="676654"/>
            <a:ext cx="1496484" cy="1820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5" name="Picture 11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5734" y="3733800"/>
            <a:ext cx="1502833" cy="1811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3" name="Picture 32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5400" y="5359400"/>
            <a:ext cx="812800" cy="8128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artisticPaintStrokes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99367">
            <a:off x="4539581" y="3427307"/>
            <a:ext cx="642019" cy="724747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artisticPaintStrokes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99367">
            <a:off x="5774989" y="2258905"/>
            <a:ext cx="642019" cy="724747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artisticPaintStrokes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99367">
            <a:off x="8431483" y="2848676"/>
            <a:ext cx="642019" cy="724747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artisticPaintStrokes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99367">
            <a:off x="5285481" y="234224"/>
            <a:ext cx="490779" cy="554019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8" cstate="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artisticPaintStrokes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99367">
            <a:off x="6983467" y="2665110"/>
            <a:ext cx="773381" cy="873037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6" cstate="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artisticPaintStrokes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99367">
            <a:off x="6663412" y="104127"/>
            <a:ext cx="490779" cy="554019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647" y="284019"/>
            <a:ext cx="3397249" cy="347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hlinkClick r:id="rId21" action="ppaction://hlinksldjump"/>
            <a:extLst>
              <a:ext uri="{FF2B5EF4-FFF2-40B4-BE49-F238E27FC236}">
                <a16:creationId xmlns:a16="http://schemas.microsoft.com/office/drawing/2014/main" id="{75CB3941-7483-B447-8E57-5ACCF04AC090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8554879" y="1040328"/>
            <a:ext cx="1328130" cy="1456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91218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"/>
                            </p:stCondLst>
                            <p:childTnLst>
                              <p:par>
                                <p:cTn id="9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0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3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0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"/>
                            </p:stCondLst>
                            <p:childTnLst>
                              <p:par>
                                <p:cTn id="20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4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0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"/>
                            </p:stCondLst>
                            <p:childTnLst>
                              <p:par>
                                <p:cTn id="31" presetID="2" presetClass="exit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5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2" presetClass="exit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9D5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C3340093-D9A2-4D18-AD32-FF237ABFAF1C}"/>
              </a:ext>
            </a:extLst>
          </p:cNvPr>
          <p:cNvSpPr/>
          <p:nvPr/>
        </p:nvSpPr>
        <p:spPr>
          <a:xfrm>
            <a:off x="711200" y="722086"/>
            <a:ext cx="10769600" cy="54138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D1FF0A71-16E9-4BE6-911F-07F9570277A2}"/>
              </a:ext>
            </a:extLst>
          </p:cNvPr>
          <p:cNvSpPr txBox="1"/>
          <p:nvPr/>
        </p:nvSpPr>
        <p:spPr>
          <a:xfrm>
            <a:off x="3830776" y="2177403"/>
            <a:ext cx="5102087" cy="8091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30000"/>
              </a:lnSpc>
              <a:defRPr sz="2000">
                <a:latin typeface="思源黑体 CN Normal" panose="020B0400000000000000" pitchFamily="34" charset="-122"/>
                <a:ea typeface="思源黑体 CN Normal" panose="020B0400000000000000" pitchFamily="34" charset="-122"/>
              </a:defRPr>
            </a:lvl1pPr>
          </a:lstStyle>
          <a:p>
            <a:r>
              <a:rPr lang="en-US" altLang="zh-CN" sz="4000" dirty="0">
                <a:latin typeface="Cambria" panose="02040503050406030204" pitchFamily="18" charset="0"/>
              </a:rPr>
              <a:t>60 l</a:t>
            </a:r>
            <a:endParaRPr lang="zh-CN" altLang="en-US" sz="4000" dirty="0">
              <a:latin typeface="Cambria" panose="02040503050406030204" pitchFamily="18" charset="0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86E59E5B-4985-4780-B749-5DD62F2AB3CC}"/>
              </a:ext>
            </a:extLst>
          </p:cNvPr>
          <p:cNvSpPr txBox="1"/>
          <p:nvPr/>
        </p:nvSpPr>
        <p:spPr>
          <a:xfrm>
            <a:off x="3830775" y="3421703"/>
            <a:ext cx="5102087" cy="8091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30000"/>
              </a:lnSpc>
              <a:defRPr sz="2000">
                <a:latin typeface="思源黑体 CN Normal" panose="020B0400000000000000" pitchFamily="34" charset="-122"/>
                <a:ea typeface="思源黑体 CN Normal" panose="020B0400000000000000" pitchFamily="34" charset="-122"/>
              </a:defRPr>
            </a:lvl1pPr>
          </a:lstStyle>
          <a:p>
            <a:r>
              <a:rPr lang="en-US" altLang="zh-CN" sz="4000" dirty="0">
                <a:latin typeface="Cambria" panose="02040503050406030204" pitchFamily="18" charset="0"/>
              </a:rPr>
              <a:t>70 l</a:t>
            </a:r>
            <a:endParaRPr lang="zh-CN" altLang="en-US" sz="4000" dirty="0">
              <a:latin typeface="Cambria" panose="02040503050406030204" pitchFamily="18" charset="0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DF33F627-E983-48F2-9CD8-7A299EF4EEE8}"/>
              </a:ext>
            </a:extLst>
          </p:cNvPr>
          <p:cNvSpPr txBox="1"/>
          <p:nvPr/>
        </p:nvSpPr>
        <p:spPr>
          <a:xfrm>
            <a:off x="3804273" y="4666003"/>
            <a:ext cx="5102087" cy="8091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30000"/>
              </a:lnSpc>
              <a:defRPr sz="2000">
                <a:latin typeface="思源黑体 CN Normal" panose="020B0400000000000000" pitchFamily="34" charset="-122"/>
                <a:ea typeface="思源黑体 CN Normal" panose="020B0400000000000000" pitchFamily="34" charset="-122"/>
              </a:defRPr>
            </a:lvl1pPr>
          </a:lstStyle>
          <a:p>
            <a:r>
              <a:rPr lang="en-US" altLang="zh-CN" sz="4000" dirty="0">
                <a:latin typeface="Cambria" panose="02040503050406030204" pitchFamily="18" charset="0"/>
              </a:rPr>
              <a:t>80 l</a:t>
            </a:r>
            <a:endParaRPr lang="zh-CN" altLang="en-US" sz="4000" dirty="0">
              <a:latin typeface="Cambria" panose="02040503050406030204" pitchFamily="18" charset="0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BBB3E5CE-8846-40B0-81F0-4EA20D8C236B}"/>
              </a:ext>
            </a:extLst>
          </p:cNvPr>
          <p:cNvSpPr/>
          <p:nvPr/>
        </p:nvSpPr>
        <p:spPr>
          <a:xfrm>
            <a:off x="3080925" y="2298318"/>
            <a:ext cx="556591" cy="516835"/>
          </a:xfrm>
          <a:prstGeom prst="rect">
            <a:avLst/>
          </a:prstGeom>
          <a:solidFill>
            <a:srgbClr val="ED55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000" dirty="0">
                <a:latin typeface="Cambria" panose="02040503050406030204" pitchFamily="18" charset="0"/>
              </a:rPr>
              <a:t>A</a:t>
            </a:r>
            <a:endParaRPr lang="zh-CN" altLang="en-US" dirty="0">
              <a:latin typeface="Cambria" panose="02040503050406030204" pitchFamily="18" charset="0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A7A15C6C-1475-490E-B802-61917A0284FE}"/>
              </a:ext>
            </a:extLst>
          </p:cNvPr>
          <p:cNvSpPr/>
          <p:nvPr/>
        </p:nvSpPr>
        <p:spPr>
          <a:xfrm>
            <a:off x="3080925" y="3687246"/>
            <a:ext cx="556591" cy="516835"/>
          </a:xfrm>
          <a:prstGeom prst="rect">
            <a:avLst/>
          </a:prstGeom>
          <a:solidFill>
            <a:srgbClr val="ED55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000" dirty="0">
                <a:latin typeface="Cambria" panose="02040503050406030204" pitchFamily="18" charset="0"/>
              </a:rPr>
              <a:t>B</a:t>
            </a:r>
            <a:endParaRPr lang="zh-CN" altLang="en-US" sz="4000" dirty="0">
              <a:latin typeface="Cambria" panose="02040503050406030204" pitchFamily="18" charset="0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F2E85B08-2A5F-46C8-ABF5-CF135986F858}"/>
              </a:ext>
            </a:extLst>
          </p:cNvPr>
          <p:cNvSpPr/>
          <p:nvPr/>
        </p:nvSpPr>
        <p:spPr>
          <a:xfrm>
            <a:off x="3080925" y="4837638"/>
            <a:ext cx="556591" cy="516835"/>
          </a:xfrm>
          <a:prstGeom prst="rect">
            <a:avLst/>
          </a:prstGeom>
          <a:solidFill>
            <a:srgbClr val="ED55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000" dirty="0">
                <a:latin typeface="Cambria" panose="02040503050406030204" pitchFamily="18" charset="0"/>
              </a:rPr>
              <a:t>C</a:t>
            </a:r>
            <a:endParaRPr lang="zh-CN" altLang="en-US" sz="4000" dirty="0">
              <a:latin typeface="Cambria" panose="02040503050406030204" pitchFamily="18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376A5E05-3577-D34A-AD3B-9689B2AECF07}"/>
              </a:ext>
            </a:extLst>
          </p:cNvPr>
          <p:cNvSpPr txBox="1">
            <a:spLocks/>
          </p:cNvSpPr>
          <p:nvPr/>
        </p:nvSpPr>
        <p:spPr>
          <a:xfrm>
            <a:off x="0" y="842884"/>
            <a:ext cx="10769600" cy="14986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b="1" dirty="0">
                <a:solidFill>
                  <a:srgbClr val="FF0000"/>
                </a:solidFill>
                <a:latin typeface="Cambria" panose="02040503050406030204" pitchFamily="18" charset="0"/>
              </a:rPr>
              <a:t>45 l + 25 l = ?</a:t>
            </a:r>
          </a:p>
        </p:txBody>
      </p:sp>
      <p:pic>
        <p:nvPicPr>
          <p:cNvPr id="14" name="Content Placeholder 3">
            <a:extLst>
              <a:ext uri="{FF2B5EF4-FFF2-40B4-BE49-F238E27FC236}">
                <a16:creationId xmlns:a16="http://schemas.microsoft.com/office/drawing/2014/main" id="{2A3A7040-F964-9244-9D40-32F1632C72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8634" y="1252690"/>
            <a:ext cx="6812801" cy="5573035"/>
          </a:xfrm>
          <a:prstGeom prst="rect">
            <a:avLst/>
          </a:prstGeom>
        </p:spPr>
      </p:pic>
      <p:pic>
        <p:nvPicPr>
          <p:cNvPr id="15" name="Picture 9">
            <a:hlinkClick r:id="rId4" action="ppaction://hlinksldjump"/>
            <a:extLst>
              <a:ext uri="{FF2B5EF4-FFF2-40B4-BE49-F238E27FC236}">
                <a16:creationId xmlns:a16="http://schemas.microsoft.com/office/drawing/2014/main" id="{AFB50316-047F-2949-BA41-97E43ED976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4191" y="2515727"/>
            <a:ext cx="1278053" cy="15408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7141640-9232-654D-8E7C-C017B7C1B705}"/>
              </a:ext>
            </a:extLst>
          </p:cNvPr>
          <p:cNvSpPr txBox="1"/>
          <p:nvPr/>
        </p:nvSpPr>
        <p:spPr>
          <a:xfrm rot="20510905">
            <a:off x="774815" y="602206"/>
            <a:ext cx="240804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7200" u="sng" dirty="0">
                <a:latin typeface="#9Slide05 SVNSteady" pitchFamily="2" charset="0"/>
              </a:rPr>
              <a:t>Câu 1</a:t>
            </a:r>
            <a:r>
              <a:rPr lang="en-VN" sz="7200" dirty="0">
                <a:latin typeface="#9Slide05 SVNSteady" pitchFamily="2" charset="0"/>
              </a:rPr>
              <a:t>:</a:t>
            </a:r>
          </a:p>
        </p:txBody>
      </p:sp>
      <p:pic>
        <p:nvPicPr>
          <p:cNvPr id="16" name="Content Placeholder 3">
            <a:hlinkClick r:id="rId6" action="ppaction://hlinksldjump"/>
            <a:extLst>
              <a:ext uri="{FF2B5EF4-FFF2-40B4-BE49-F238E27FC236}">
                <a16:creationId xmlns:a16="http://schemas.microsoft.com/office/drawing/2014/main" id="{2DD5E421-CD45-8549-A7D2-2981F5A3948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7600" y="6105476"/>
            <a:ext cx="914400" cy="738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894920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3000">
        <p159:morph option="byObject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9D5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C3340093-D9A2-4D18-AD32-FF237ABFAF1C}"/>
              </a:ext>
            </a:extLst>
          </p:cNvPr>
          <p:cNvSpPr/>
          <p:nvPr/>
        </p:nvSpPr>
        <p:spPr>
          <a:xfrm>
            <a:off x="711200" y="722086"/>
            <a:ext cx="10769600" cy="54138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D1FF0A71-16E9-4BE6-911F-07F9570277A2}"/>
              </a:ext>
            </a:extLst>
          </p:cNvPr>
          <p:cNvSpPr txBox="1"/>
          <p:nvPr/>
        </p:nvSpPr>
        <p:spPr>
          <a:xfrm>
            <a:off x="3830776" y="2177403"/>
            <a:ext cx="5102087" cy="8091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30000"/>
              </a:lnSpc>
              <a:defRPr sz="2000">
                <a:latin typeface="思源黑体 CN Normal" panose="020B0400000000000000" pitchFamily="34" charset="-122"/>
                <a:ea typeface="思源黑体 CN Normal" panose="020B0400000000000000" pitchFamily="34" charset="-122"/>
              </a:defRPr>
            </a:lvl1pPr>
          </a:lstStyle>
          <a:p>
            <a:r>
              <a:rPr lang="en-US" altLang="zh-CN" sz="4000" dirty="0">
                <a:latin typeface="Cambria" panose="02040503050406030204" pitchFamily="18" charset="0"/>
              </a:rPr>
              <a:t>23 dm</a:t>
            </a:r>
            <a:endParaRPr lang="zh-CN" altLang="en-US" sz="4000" dirty="0">
              <a:latin typeface="Cambria" panose="02040503050406030204" pitchFamily="18" charset="0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86E59E5B-4985-4780-B749-5DD62F2AB3CC}"/>
              </a:ext>
            </a:extLst>
          </p:cNvPr>
          <p:cNvSpPr txBox="1"/>
          <p:nvPr/>
        </p:nvSpPr>
        <p:spPr>
          <a:xfrm>
            <a:off x="3830775" y="3421703"/>
            <a:ext cx="5102087" cy="8091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30000"/>
              </a:lnSpc>
              <a:defRPr sz="2000">
                <a:latin typeface="思源黑体 CN Normal" panose="020B0400000000000000" pitchFamily="34" charset="-122"/>
                <a:ea typeface="思源黑体 CN Normal" panose="020B0400000000000000" pitchFamily="34" charset="-122"/>
              </a:defRPr>
            </a:lvl1pPr>
          </a:lstStyle>
          <a:p>
            <a:r>
              <a:rPr lang="en-US" altLang="zh-CN" sz="4000" dirty="0">
                <a:latin typeface="Cambria" panose="02040503050406030204" pitchFamily="18" charset="0"/>
              </a:rPr>
              <a:t>33 dm</a:t>
            </a:r>
            <a:endParaRPr lang="zh-CN" altLang="en-US" sz="4000" dirty="0">
              <a:latin typeface="Cambria" panose="02040503050406030204" pitchFamily="18" charset="0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DF33F627-E983-48F2-9CD8-7A299EF4EEE8}"/>
              </a:ext>
            </a:extLst>
          </p:cNvPr>
          <p:cNvSpPr txBox="1"/>
          <p:nvPr/>
        </p:nvSpPr>
        <p:spPr>
          <a:xfrm>
            <a:off x="3804273" y="4666003"/>
            <a:ext cx="5102087" cy="8091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30000"/>
              </a:lnSpc>
              <a:defRPr sz="2000">
                <a:latin typeface="思源黑体 CN Normal" panose="020B0400000000000000" pitchFamily="34" charset="-122"/>
                <a:ea typeface="思源黑体 CN Normal" panose="020B0400000000000000" pitchFamily="34" charset="-122"/>
              </a:defRPr>
            </a:lvl1pPr>
          </a:lstStyle>
          <a:p>
            <a:r>
              <a:rPr lang="en-US" altLang="zh-CN" sz="4000" dirty="0">
                <a:latin typeface="Cambria" panose="02040503050406030204" pitchFamily="18" charset="0"/>
              </a:rPr>
              <a:t>43 dm</a:t>
            </a:r>
            <a:endParaRPr lang="zh-CN" altLang="en-US" sz="4000" dirty="0">
              <a:latin typeface="Cambria" panose="02040503050406030204" pitchFamily="18" charset="0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BBB3E5CE-8846-40B0-81F0-4EA20D8C236B}"/>
              </a:ext>
            </a:extLst>
          </p:cNvPr>
          <p:cNvSpPr/>
          <p:nvPr/>
        </p:nvSpPr>
        <p:spPr>
          <a:xfrm>
            <a:off x="3080925" y="2298318"/>
            <a:ext cx="556591" cy="516835"/>
          </a:xfrm>
          <a:prstGeom prst="rect">
            <a:avLst/>
          </a:prstGeom>
          <a:solidFill>
            <a:srgbClr val="ED55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000" dirty="0">
                <a:latin typeface="Cambria" panose="02040503050406030204" pitchFamily="18" charset="0"/>
              </a:rPr>
              <a:t>A</a:t>
            </a:r>
            <a:endParaRPr lang="zh-CN" altLang="en-US" dirty="0">
              <a:latin typeface="Cambria" panose="02040503050406030204" pitchFamily="18" charset="0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A7A15C6C-1475-490E-B802-61917A0284FE}"/>
              </a:ext>
            </a:extLst>
          </p:cNvPr>
          <p:cNvSpPr/>
          <p:nvPr/>
        </p:nvSpPr>
        <p:spPr>
          <a:xfrm>
            <a:off x="3080925" y="3687246"/>
            <a:ext cx="556591" cy="516835"/>
          </a:xfrm>
          <a:prstGeom prst="rect">
            <a:avLst/>
          </a:prstGeom>
          <a:solidFill>
            <a:srgbClr val="ED55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000" dirty="0">
                <a:latin typeface="Cambria" panose="02040503050406030204" pitchFamily="18" charset="0"/>
              </a:rPr>
              <a:t>B</a:t>
            </a:r>
            <a:endParaRPr lang="zh-CN" altLang="en-US" sz="4000" dirty="0">
              <a:latin typeface="Cambria" panose="02040503050406030204" pitchFamily="18" charset="0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F2E85B08-2A5F-46C8-ABF5-CF135986F858}"/>
              </a:ext>
            </a:extLst>
          </p:cNvPr>
          <p:cNvSpPr/>
          <p:nvPr/>
        </p:nvSpPr>
        <p:spPr>
          <a:xfrm>
            <a:off x="3080925" y="4837638"/>
            <a:ext cx="556591" cy="516835"/>
          </a:xfrm>
          <a:prstGeom prst="rect">
            <a:avLst/>
          </a:prstGeom>
          <a:solidFill>
            <a:srgbClr val="ED55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000" dirty="0">
                <a:latin typeface="Cambria" panose="02040503050406030204" pitchFamily="18" charset="0"/>
              </a:rPr>
              <a:t>C</a:t>
            </a:r>
            <a:endParaRPr lang="zh-CN" altLang="en-US" sz="4000" dirty="0">
              <a:latin typeface="Cambria" panose="02040503050406030204" pitchFamily="18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376A5E05-3577-D34A-AD3B-9689B2AECF07}"/>
              </a:ext>
            </a:extLst>
          </p:cNvPr>
          <p:cNvSpPr txBox="1">
            <a:spLocks/>
          </p:cNvSpPr>
          <p:nvPr/>
        </p:nvSpPr>
        <p:spPr>
          <a:xfrm>
            <a:off x="711200" y="836836"/>
            <a:ext cx="10769600" cy="14986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b="1" dirty="0">
                <a:solidFill>
                  <a:srgbClr val="FF0000"/>
                </a:solidFill>
                <a:latin typeface="Cambria" panose="02040503050406030204" pitchFamily="18" charset="0"/>
              </a:rPr>
              <a:t>80 dm – 57 dm = ?</a:t>
            </a:r>
          </a:p>
        </p:txBody>
      </p:sp>
      <p:pic>
        <p:nvPicPr>
          <p:cNvPr id="14" name="Content Placeholder 3">
            <a:extLst>
              <a:ext uri="{FF2B5EF4-FFF2-40B4-BE49-F238E27FC236}">
                <a16:creationId xmlns:a16="http://schemas.microsoft.com/office/drawing/2014/main" id="{2A3A7040-F964-9244-9D40-32F1632C724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8634" y="1252690"/>
            <a:ext cx="6812801" cy="557303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7141640-9232-654D-8E7C-C017B7C1B705}"/>
              </a:ext>
            </a:extLst>
          </p:cNvPr>
          <p:cNvSpPr txBox="1"/>
          <p:nvPr/>
        </p:nvSpPr>
        <p:spPr>
          <a:xfrm rot="20510905">
            <a:off x="684752" y="691228"/>
            <a:ext cx="240804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7200" u="sng" dirty="0">
                <a:latin typeface="#9Slide05 SVNSteady" pitchFamily="2" charset="0"/>
              </a:rPr>
              <a:t>Câu 2</a:t>
            </a:r>
            <a:r>
              <a:rPr lang="en-VN" sz="7200" dirty="0">
                <a:latin typeface="#9Slide05 SVNSteady" pitchFamily="2" charset="0"/>
              </a:rPr>
              <a:t>:</a:t>
            </a:r>
          </a:p>
        </p:txBody>
      </p:sp>
      <p:pic>
        <p:nvPicPr>
          <p:cNvPr id="16" name="Content Placeholder 3">
            <a:hlinkClick r:id="rId5" action="ppaction://hlinksldjump"/>
            <a:extLst>
              <a:ext uri="{FF2B5EF4-FFF2-40B4-BE49-F238E27FC236}">
                <a16:creationId xmlns:a16="http://schemas.microsoft.com/office/drawing/2014/main" id="{2DD5E421-CD45-8549-A7D2-2981F5A3948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7600" y="6105476"/>
            <a:ext cx="914400" cy="738669"/>
          </a:xfrm>
          <a:prstGeom prst="rect">
            <a:avLst/>
          </a:prstGeom>
        </p:spPr>
      </p:pic>
      <p:pic>
        <p:nvPicPr>
          <p:cNvPr id="17" name="Picture 10">
            <a:hlinkClick r:id="rId7" action="ppaction://hlinksldjump"/>
            <a:extLst>
              <a:ext uri="{FF2B5EF4-FFF2-40B4-BE49-F238E27FC236}">
                <a16:creationId xmlns:a16="http://schemas.microsoft.com/office/drawing/2014/main" id="{9DE8F2D1-9BE1-9E42-BB52-3A49F45ED3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4620" y="1919581"/>
            <a:ext cx="1496484" cy="18203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549736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3000">
        <p159:morph option="byObject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9D5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C3340093-D9A2-4D18-AD32-FF237ABFAF1C}"/>
              </a:ext>
            </a:extLst>
          </p:cNvPr>
          <p:cNvSpPr/>
          <p:nvPr/>
        </p:nvSpPr>
        <p:spPr>
          <a:xfrm>
            <a:off x="711200" y="722086"/>
            <a:ext cx="10769600" cy="54138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D1FF0A71-16E9-4BE6-911F-07F9570277A2}"/>
              </a:ext>
            </a:extLst>
          </p:cNvPr>
          <p:cNvSpPr txBox="1"/>
          <p:nvPr/>
        </p:nvSpPr>
        <p:spPr>
          <a:xfrm>
            <a:off x="3830776" y="2177403"/>
            <a:ext cx="5102087" cy="8091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30000"/>
              </a:lnSpc>
              <a:defRPr sz="2000">
                <a:latin typeface="思源黑体 CN Normal" panose="020B0400000000000000" pitchFamily="34" charset="-122"/>
                <a:ea typeface="思源黑体 CN Normal" panose="020B0400000000000000" pitchFamily="34" charset="-122"/>
              </a:defRPr>
            </a:lvl1pPr>
          </a:lstStyle>
          <a:p>
            <a:r>
              <a:rPr lang="en-US" altLang="zh-CN" sz="4000" dirty="0">
                <a:latin typeface="Cambria" panose="02040503050406030204" pitchFamily="18" charset="0"/>
              </a:rPr>
              <a:t>10 kg</a:t>
            </a:r>
            <a:endParaRPr lang="zh-CN" altLang="en-US" sz="4000" dirty="0">
              <a:latin typeface="Cambria" panose="02040503050406030204" pitchFamily="18" charset="0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86E59E5B-4985-4780-B749-5DD62F2AB3CC}"/>
              </a:ext>
            </a:extLst>
          </p:cNvPr>
          <p:cNvSpPr txBox="1"/>
          <p:nvPr/>
        </p:nvSpPr>
        <p:spPr>
          <a:xfrm>
            <a:off x="3830775" y="3421703"/>
            <a:ext cx="5102087" cy="8091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30000"/>
              </a:lnSpc>
              <a:defRPr sz="2000">
                <a:latin typeface="思源黑体 CN Normal" panose="020B0400000000000000" pitchFamily="34" charset="-122"/>
                <a:ea typeface="思源黑体 CN Normal" panose="020B0400000000000000" pitchFamily="34" charset="-122"/>
              </a:defRPr>
            </a:lvl1pPr>
          </a:lstStyle>
          <a:p>
            <a:r>
              <a:rPr lang="en-US" altLang="zh-CN" sz="4000" dirty="0">
                <a:latin typeface="Cambria" panose="02040503050406030204" pitchFamily="18" charset="0"/>
              </a:rPr>
              <a:t>25 kg</a:t>
            </a:r>
            <a:endParaRPr lang="zh-CN" altLang="en-US" sz="4000" dirty="0">
              <a:latin typeface="Cambria" panose="02040503050406030204" pitchFamily="18" charset="0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DF33F627-E983-48F2-9CD8-7A299EF4EEE8}"/>
              </a:ext>
            </a:extLst>
          </p:cNvPr>
          <p:cNvSpPr txBox="1"/>
          <p:nvPr/>
        </p:nvSpPr>
        <p:spPr>
          <a:xfrm>
            <a:off x="3804273" y="4666003"/>
            <a:ext cx="5102087" cy="8091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30000"/>
              </a:lnSpc>
              <a:defRPr sz="2000">
                <a:latin typeface="思源黑体 CN Normal" panose="020B0400000000000000" pitchFamily="34" charset="-122"/>
                <a:ea typeface="思源黑体 CN Normal" panose="020B0400000000000000" pitchFamily="34" charset="-122"/>
              </a:defRPr>
            </a:lvl1pPr>
          </a:lstStyle>
          <a:p>
            <a:r>
              <a:rPr lang="en-US" altLang="zh-CN" sz="4000" dirty="0">
                <a:latin typeface="Cambria" panose="02040503050406030204" pitchFamily="18" charset="0"/>
              </a:rPr>
              <a:t>30 kg</a:t>
            </a:r>
            <a:endParaRPr lang="zh-CN" altLang="en-US" sz="4000" dirty="0">
              <a:latin typeface="Cambria" panose="02040503050406030204" pitchFamily="18" charset="0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BBB3E5CE-8846-40B0-81F0-4EA20D8C236B}"/>
              </a:ext>
            </a:extLst>
          </p:cNvPr>
          <p:cNvSpPr/>
          <p:nvPr/>
        </p:nvSpPr>
        <p:spPr>
          <a:xfrm>
            <a:off x="3080925" y="2298318"/>
            <a:ext cx="556591" cy="516835"/>
          </a:xfrm>
          <a:prstGeom prst="rect">
            <a:avLst/>
          </a:prstGeom>
          <a:solidFill>
            <a:srgbClr val="ED55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000" dirty="0">
                <a:latin typeface="Cambria" panose="02040503050406030204" pitchFamily="18" charset="0"/>
              </a:rPr>
              <a:t>A</a:t>
            </a:r>
            <a:endParaRPr lang="zh-CN" altLang="en-US" dirty="0">
              <a:latin typeface="Cambria" panose="02040503050406030204" pitchFamily="18" charset="0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A7A15C6C-1475-490E-B802-61917A0284FE}"/>
              </a:ext>
            </a:extLst>
          </p:cNvPr>
          <p:cNvSpPr/>
          <p:nvPr/>
        </p:nvSpPr>
        <p:spPr>
          <a:xfrm>
            <a:off x="3080925" y="3687246"/>
            <a:ext cx="556591" cy="516835"/>
          </a:xfrm>
          <a:prstGeom prst="rect">
            <a:avLst/>
          </a:prstGeom>
          <a:solidFill>
            <a:srgbClr val="ED55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000" dirty="0">
                <a:latin typeface="Cambria" panose="02040503050406030204" pitchFamily="18" charset="0"/>
              </a:rPr>
              <a:t>B</a:t>
            </a:r>
            <a:endParaRPr lang="zh-CN" altLang="en-US" sz="4000" dirty="0">
              <a:latin typeface="Cambria" panose="02040503050406030204" pitchFamily="18" charset="0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F2E85B08-2A5F-46C8-ABF5-CF135986F858}"/>
              </a:ext>
            </a:extLst>
          </p:cNvPr>
          <p:cNvSpPr/>
          <p:nvPr/>
        </p:nvSpPr>
        <p:spPr>
          <a:xfrm>
            <a:off x="3080925" y="4837638"/>
            <a:ext cx="556591" cy="516835"/>
          </a:xfrm>
          <a:prstGeom prst="rect">
            <a:avLst/>
          </a:prstGeom>
          <a:solidFill>
            <a:srgbClr val="ED55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000" dirty="0">
                <a:latin typeface="Cambria" panose="02040503050406030204" pitchFamily="18" charset="0"/>
              </a:rPr>
              <a:t>C</a:t>
            </a:r>
            <a:endParaRPr lang="zh-CN" altLang="en-US" sz="4000" dirty="0">
              <a:latin typeface="Cambria" panose="02040503050406030204" pitchFamily="18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376A5E05-3577-D34A-AD3B-9689B2AECF07}"/>
              </a:ext>
            </a:extLst>
          </p:cNvPr>
          <p:cNvSpPr txBox="1">
            <a:spLocks/>
          </p:cNvSpPr>
          <p:nvPr/>
        </p:nvSpPr>
        <p:spPr>
          <a:xfrm>
            <a:off x="0" y="821360"/>
            <a:ext cx="10769600" cy="14986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6000" b="1" dirty="0">
                <a:solidFill>
                  <a:srgbClr val="FF0000"/>
                </a:solidFill>
                <a:latin typeface="Cambria" panose="02040503050406030204" pitchFamily="18" charset="0"/>
              </a:rPr>
              <a:t>5 kg x 5 = ?</a:t>
            </a:r>
          </a:p>
        </p:txBody>
      </p:sp>
      <p:pic>
        <p:nvPicPr>
          <p:cNvPr id="14" name="Content Placeholder 3">
            <a:extLst>
              <a:ext uri="{FF2B5EF4-FFF2-40B4-BE49-F238E27FC236}">
                <a16:creationId xmlns:a16="http://schemas.microsoft.com/office/drawing/2014/main" id="{2A3A7040-F964-9244-9D40-32F1632C72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8634" y="1252690"/>
            <a:ext cx="6812801" cy="557303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7141640-9232-654D-8E7C-C017B7C1B705}"/>
              </a:ext>
            </a:extLst>
          </p:cNvPr>
          <p:cNvSpPr txBox="1"/>
          <p:nvPr/>
        </p:nvSpPr>
        <p:spPr>
          <a:xfrm rot="20510905">
            <a:off x="824119" y="654598"/>
            <a:ext cx="240804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7200" u="sng" dirty="0">
                <a:latin typeface="#9Slide05 SVNSteady" pitchFamily="2" charset="0"/>
              </a:rPr>
              <a:t>Câu 3</a:t>
            </a:r>
            <a:r>
              <a:rPr lang="en-VN" sz="7200" dirty="0">
                <a:latin typeface="#9Slide05 SVNSteady" pitchFamily="2" charset="0"/>
              </a:rPr>
              <a:t>:</a:t>
            </a:r>
          </a:p>
        </p:txBody>
      </p:sp>
      <p:pic>
        <p:nvPicPr>
          <p:cNvPr id="16" name="Content Placeholder 3">
            <a:hlinkClick r:id="rId4" action="ppaction://hlinksldjump"/>
            <a:extLst>
              <a:ext uri="{FF2B5EF4-FFF2-40B4-BE49-F238E27FC236}">
                <a16:creationId xmlns:a16="http://schemas.microsoft.com/office/drawing/2014/main" id="{2DD5E421-CD45-8549-A7D2-2981F5A3948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7600" y="6105476"/>
            <a:ext cx="914400" cy="738669"/>
          </a:xfrm>
          <a:prstGeom prst="rect">
            <a:avLst/>
          </a:prstGeom>
        </p:spPr>
      </p:pic>
      <p:pic>
        <p:nvPicPr>
          <p:cNvPr id="17" name="Picture 11">
            <a:hlinkClick r:id="rId6" action="ppaction://hlinksldjump"/>
            <a:extLst>
              <a:ext uri="{FF2B5EF4-FFF2-40B4-BE49-F238E27FC236}">
                <a16:creationId xmlns:a16="http://schemas.microsoft.com/office/drawing/2014/main" id="{67A84F6C-46E2-4C40-B8DD-2D5C86B532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33567" y="3421703"/>
            <a:ext cx="1502833" cy="1811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253247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3000">
        <p159:morph option="byObject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9D55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>
            <a:extLst>
              <a:ext uri="{FF2B5EF4-FFF2-40B4-BE49-F238E27FC236}">
                <a16:creationId xmlns:a16="http://schemas.microsoft.com/office/drawing/2014/main" id="{C3340093-D9A2-4D18-AD32-FF237ABFAF1C}"/>
              </a:ext>
            </a:extLst>
          </p:cNvPr>
          <p:cNvSpPr/>
          <p:nvPr/>
        </p:nvSpPr>
        <p:spPr>
          <a:xfrm>
            <a:off x="584200" y="530400"/>
            <a:ext cx="11023600" cy="58945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D1FF0A71-16E9-4BE6-911F-07F9570277A2}"/>
              </a:ext>
            </a:extLst>
          </p:cNvPr>
          <p:cNvSpPr txBox="1"/>
          <p:nvPr/>
        </p:nvSpPr>
        <p:spPr>
          <a:xfrm>
            <a:off x="5825061" y="2545926"/>
            <a:ext cx="5102087" cy="8091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30000"/>
              </a:lnSpc>
              <a:defRPr sz="2000">
                <a:latin typeface="思源黑体 CN Normal" panose="020B0400000000000000" pitchFamily="34" charset="-122"/>
                <a:ea typeface="思源黑体 CN Normal" panose="020B0400000000000000" pitchFamily="34" charset="-122"/>
              </a:defRPr>
            </a:lvl1pPr>
          </a:lstStyle>
          <a:p>
            <a:r>
              <a:rPr lang="en-US" altLang="zh-CN" sz="4000" dirty="0">
                <a:latin typeface="Cambria" panose="02040503050406030204" pitchFamily="18" charset="0"/>
              </a:rPr>
              <a:t>10 kg</a:t>
            </a:r>
            <a:endParaRPr lang="zh-CN" altLang="en-US" sz="4000" dirty="0">
              <a:latin typeface="Cambria" panose="02040503050406030204" pitchFamily="18" charset="0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86E59E5B-4985-4780-B749-5DD62F2AB3CC}"/>
              </a:ext>
            </a:extLst>
          </p:cNvPr>
          <p:cNvSpPr txBox="1"/>
          <p:nvPr/>
        </p:nvSpPr>
        <p:spPr>
          <a:xfrm>
            <a:off x="5825060" y="3570176"/>
            <a:ext cx="5102087" cy="8091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30000"/>
              </a:lnSpc>
              <a:defRPr sz="2000">
                <a:latin typeface="思源黑体 CN Normal" panose="020B0400000000000000" pitchFamily="34" charset="-122"/>
                <a:ea typeface="思源黑体 CN Normal" panose="020B0400000000000000" pitchFamily="34" charset="-122"/>
              </a:defRPr>
            </a:lvl1pPr>
          </a:lstStyle>
          <a:p>
            <a:r>
              <a:rPr lang="en-US" altLang="zh-CN" sz="4000" dirty="0">
                <a:latin typeface="Cambria" panose="02040503050406030204" pitchFamily="18" charset="0"/>
              </a:rPr>
              <a:t>1 kg</a:t>
            </a:r>
            <a:endParaRPr lang="zh-CN" altLang="en-US" sz="4000" dirty="0">
              <a:latin typeface="Cambria" panose="02040503050406030204" pitchFamily="18" charset="0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DF33F627-E983-48F2-9CD8-7A299EF4EEE8}"/>
              </a:ext>
            </a:extLst>
          </p:cNvPr>
          <p:cNvSpPr txBox="1"/>
          <p:nvPr/>
        </p:nvSpPr>
        <p:spPr>
          <a:xfrm>
            <a:off x="5798558" y="4814476"/>
            <a:ext cx="5102087" cy="8091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30000"/>
              </a:lnSpc>
              <a:defRPr sz="2000">
                <a:latin typeface="思源黑体 CN Normal" panose="020B0400000000000000" pitchFamily="34" charset="-122"/>
                <a:ea typeface="思源黑体 CN Normal" panose="020B0400000000000000" pitchFamily="34" charset="-122"/>
              </a:defRPr>
            </a:lvl1pPr>
          </a:lstStyle>
          <a:p>
            <a:r>
              <a:rPr lang="en-US" altLang="zh-CN" sz="4000" dirty="0">
                <a:latin typeface="Cambria" panose="02040503050406030204" pitchFamily="18" charset="0"/>
              </a:rPr>
              <a:t>2 kg</a:t>
            </a:r>
            <a:endParaRPr lang="zh-CN" altLang="en-US" sz="4000" dirty="0">
              <a:latin typeface="Cambria" panose="02040503050406030204" pitchFamily="18" charset="0"/>
            </a:endParaRP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BBB3E5CE-8846-40B0-81F0-4EA20D8C236B}"/>
              </a:ext>
            </a:extLst>
          </p:cNvPr>
          <p:cNvSpPr/>
          <p:nvPr/>
        </p:nvSpPr>
        <p:spPr>
          <a:xfrm>
            <a:off x="5075210" y="2666841"/>
            <a:ext cx="556591" cy="516835"/>
          </a:xfrm>
          <a:prstGeom prst="rect">
            <a:avLst/>
          </a:prstGeom>
          <a:solidFill>
            <a:srgbClr val="ED55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000" dirty="0">
                <a:latin typeface="Cambria" panose="02040503050406030204" pitchFamily="18" charset="0"/>
              </a:rPr>
              <a:t>A</a:t>
            </a:r>
            <a:endParaRPr lang="zh-CN" altLang="en-US" dirty="0">
              <a:latin typeface="Cambria" panose="02040503050406030204" pitchFamily="18" charset="0"/>
            </a:endParaRPr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A7A15C6C-1475-490E-B802-61917A0284FE}"/>
              </a:ext>
            </a:extLst>
          </p:cNvPr>
          <p:cNvSpPr/>
          <p:nvPr/>
        </p:nvSpPr>
        <p:spPr>
          <a:xfrm>
            <a:off x="5075210" y="3835719"/>
            <a:ext cx="556591" cy="516835"/>
          </a:xfrm>
          <a:prstGeom prst="rect">
            <a:avLst/>
          </a:prstGeom>
          <a:solidFill>
            <a:srgbClr val="ED55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000" dirty="0">
                <a:latin typeface="Cambria" panose="02040503050406030204" pitchFamily="18" charset="0"/>
              </a:rPr>
              <a:t>B</a:t>
            </a:r>
            <a:endParaRPr lang="zh-CN" altLang="en-US" sz="4000" dirty="0">
              <a:latin typeface="Cambria" panose="02040503050406030204" pitchFamily="18" charset="0"/>
            </a:endParaRPr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F2E85B08-2A5F-46C8-ABF5-CF135986F858}"/>
              </a:ext>
            </a:extLst>
          </p:cNvPr>
          <p:cNvSpPr/>
          <p:nvPr/>
        </p:nvSpPr>
        <p:spPr>
          <a:xfrm>
            <a:off x="5075210" y="4986111"/>
            <a:ext cx="556591" cy="516835"/>
          </a:xfrm>
          <a:prstGeom prst="rect">
            <a:avLst/>
          </a:prstGeom>
          <a:solidFill>
            <a:srgbClr val="ED55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000" dirty="0">
                <a:latin typeface="Cambria" panose="02040503050406030204" pitchFamily="18" charset="0"/>
              </a:rPr>
              <a:t>C</a:t>
            </a:r>
            <a:endParaRPr lang="zh-CN" altLang="en-US" sz="4000" dirty="0">
              <a:latin typeface="Cambria" panose="02040503050406030204" pitchFamily="18" charset="0"/>
            </a:endParaRPr>
          </a:p>
        </p:txBody>
      </p:sp>
      <p:pic>
        <p:nvPicPr>
          <p:cNvPr id="14" name="Content Placeholder 3">
            <a:extLst>
              <a:ext uri="{FF2B5EF4-FFF2-40B4-BE49-F238E27FC236}">
                <a16:creationId xmlns:a16="http://schemas.microsoft.com/office/drawing/2014/main" id="{2A3A7040-F964-9244-9D40-32F1632C72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4941" y="1104586"/>
            <a:ext cx="6812801" cy="5573035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D7141640-9232-654D-8E7C-C017B7C1B705}"/>
              </a:ext>
            </a:extLst>
          </p:cNvPr>
          <p:cNvSpPr txBox="1"/>
          <p:nvPr/>
        </p:nvSpPr>
        <p:spPr>
          <a:xfrm rot="20510905">
            <a:off x="638558" y="586604"/>
            <a:ext cx="240804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VN" sz="7200" u="sng" dirty="0">
                <a:latin typeface="#9Slide05 SVNSteady" pitchFamily="2" charset="0"/>
              </a:rPr>
              <a:t>Câu 4</a:t>
            </a:r>
            <a:r>
              <a:rPr lang="en-VN" sz="7200" dirty="0">
                <a:latin typeface="#9Slide05 SVNSteady" pitchFamily="2" charset="0"/>
              </a:rPr>
              <a:t>:</a:t>
            </a:r>
          </a:p>
        </p:txBody>
      </p:sp>
      <p:pic>
        <p:nvPicPr>
          <p:cNvPr id="4098" name="Picture 2" descr="Ki-lô-gam - Bài tập &amp; Lời giải Toán lớp 2">
            <a:extLst>
              <a:ext uri="{FF2B5EF4-FFF2-40B4-BE49-F238E27FC236}">
                <a16:creationId xmlns:a16="http://schemas.microsoft.com/office/drawing/2014/main" id="{DD874793-C6CF-6447-8ED9-67C28FF1E8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073" y="3191258"/>
            <a:ext cx="3958946" cy="21378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Content Placeholder 3">
            <a:hlinkClick r:id="rId5" action="ppaction://hlinksldjump"/>
            <a:extLst>
              <a:ext uri="{FF2B5EF4-FFF2-40B4-BE49-F238E27FC236}">
                <a16:creationId xmlns:a16="http://schemas.microsoft.com/office/drawing/2014/main" id="{2DD5E421-CD45-8549-A7D2-2981F5A3948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77600" y="6105476"/>
            <a:ext cx="914400" cy="738669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376A5E05-3577-D34A-AD3B-9689B2AECF07}"/>
              </a:ext>
            </a:extLst>
          </p:cNvPr>
          <p:cNvSpPr txBox="1">
            <a:spLocks/>
          </p:cNvSpPr>
          <p:nvPr/>
        </p:nvSpPr>
        <p:spPr>
          <a:xfrm>
            <a:off x="2932156" y="743712"/>
            <a:ext cx="8411546" cy="1055837"/>
          </a:xfrm>
          <a:prstGeom prst="rect">
            <a:avLst/>
          </a:prstGeom>
          <a:solidFill>
            <a:srgbClr val="FFE799"/>
          </a:solidFill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</a:rPr>
              <a:t>Cho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biết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trên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cán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cân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có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</a:rPr>
              <a:t> 10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quả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</a:rPr>
              <a:t> cam.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Hỏi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mỗi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quả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</a:rPr>
              <a:t> cam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nặng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</a:rPr>
              <a:t> bao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nhiêu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ki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</a:rPr>
              <a:t>-</a:t>
            </a:r>
            <a:r>
              <a:rPr lang="en-US" sz="3200" b="1" dirty="0" err="1">
                <a:solidFill>
                  <a:srgbClr val="FF0000"/>
                </a:solidFill>
                <a:latin typeface="Cambria" panose="02040503050406030204" pitchFamily="18" charset="0"/>
              </a:rPr>
              <a:t>lô</a:t>
            </a:r>
            <a:r>
              <a:rPr lang="en-US" sz="3200" b="1" dirty="0">
                <a:solidFill>
                  <a:srgbClr val="FF0000"/>
                </a:solidFill>
                <a:latin typeface="Cambria" panose="02040503050406030204" pitchFamily="18" charset="0"/>
              </a:rPr>
              <a:t>-gram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568CD8C9-76D3-1044-B392-E09E3295AEF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406670" y="2673052"/>
            <a:ext cx="1328130" cy="1456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48777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Tm="3000">
        <p159:morph option="byObject"/>
      </p:transition>
    </mc:Choice>
    <mc:Fallback xmlns="">
      <p:transition spd="slow" advTm="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000" fill="hold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任意形状 34">
            <a:extLst>
              <a:ext uri="{FF2B5EF4-FFF2-40B4-BE49-F238E27FC236}">
                <a16:creationId xmlns:a16="http://schemas.microsoft.com/office/drawing/2014/main" id="{244B0D7B-0FE7-264A-89B2-0DD04F8FBAC6}"/>
              </a:ext>
            </a:extLst>
          </p:cNvPr>
          <p:cNvSpPr/>
          <p:nvPr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zh-CN" altLang="en-US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8FF48876-C2A8-E948-B51B-EC9DD93B0621}"/>
              </a:ext>
            </a:extLst>
          </p:cNvPr>
          <p:cNvSpPr/>
          <p:nvPr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CA94C4FE-790E-0844-A955-CCB8D7FEC14D}"/>
              </a:ext>
            </a:extLst>
          </p:cNvPr>
          <p:cNvSpPr/>
          <p:nvPr/>
        </p:nvSpPr>
        <p:spPr>
          <a:xfrm>
            <a:off x="1255709" y="972924"/>
            <a:ext cx="9531354" cy="4987524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0545FD9D-3207-034C-B282-555FBED1DF90}"/>
              </a:ext>
            </a:extLst>
          </p:cNvPr>
          <p:cNvSpPr/>
          <p:nvPr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7AE8E70C-7995-124F-BD53-EED92708FF3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5" name="椭圆 14">
            <a:extLst>
              <a:ext uri="{FF2B5EF4-FFF2-40B4-BE49-F238E27FC236}">
                <a16:creationId xmlns:a16="http://schemas.microsoft.com/office/drawing/2014/main" id="{9092A41E-0811-544D-A10C-E8388C74A161}"/>
              </a:ext>
            </a:extLst>
          </p:cNvPr>
          <p:cNvSpPr/>
          <p:nvPr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30" name="图片 29">
            <a:extLst>
              <a:ext uri="{FF2B5EF4-FFF2-40B4-BE49-F238E27FC236}">
                <a16:creationId xmlns:a16="http://schemas.microsoft.com/office/drawing/2014/main" id="{9EC910AB-C4C7-7E4D-A236-EABDE9CE13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31" name="image 102">
            <a:extLst>
              <a:ext uri="{FF2B5EF4-FFF2-40B4-BE49-F238E27FC236}">
                <a16:creationId xmlns:a16="http://schemas.microsoft.com/office/drawing/2014/main" id="{E996C341-1238-B345-AC8D-A96E7680A24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25" name="椭圆 24">
            <a:extLst>
              <a:ext uri="{FF2B5EF4-FFF2-40B4-BE49-F238E27FC236}">
                <a16:creationId xmlns:a16="http://schemas.microsoft.com/office/drawing/2014/main" id="{CD841DE2-9171-3442-BAE4-76C1424A4461}"/>
              </a:ext>
            </a:extLst>
          </p:cNvPr>
          <p:cNvSpPr/>
          <p:nvPr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7" name="椭圆 36">
            <a:extLst>
              <a:ext uri="{FF2B5EF4-FFF2-40B4-BE49-F238E27FC236}">
                <a16:creationId xmlns:a16="http://schemas.microsoft.com/office/drawing/2014/main" id="{87567239-FEA4-A342-A3B8-84E700FED830}"/>
              </a:ext>
            </a:extLst>
          </p:cNvPr>
          <p:cNvSpPr/>
          <p:nvPr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8" name="椭圆 37">
            <a:extLst>
              <a:ext uri="{FF2B5EF4-FFF2-40B4-BE49-F238E27FC236}">
                <a16:creationId xmlns:a16="http://schemas.microsoft.com/office/drawing/2014/main" id="{492F0907-5FF6-EF4F-95D9-3A2378583F87}"/>
              </a:ext>
            </a:extLst>
          </p:cNvPr>
          <p:cNvSpPr/>
          <p:nvPr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D33213F8-3A55-694F-B671-D7EDE13586B1}"/>
              </a:ext>
            </a:extLst>
          </p:cNvPr>
          <p:cNvGrpSpPr/>
          <p:nvPr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39" name="圆角矩形 38">
              <a:extLst>
                <a:ext uri="{FF2B5EF4-FFF2-40B4-BE49-F238E27FC236}">
                  <a16:creationId xmlns:a16="http://schemas.microsoft.com/office/drawing/2014/main" id="{B1A4F77A-A637-C04F-B844-1DDABD33E55F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40" name="圆角矩形 39">
              <a:extLst>
                <a:ext uri="{FF2B5EF4-FFF2-40B4-BE49-F238E27FC236}">
                  <a16:creationId xmlns:a16="http://schemas.microsoft.com/office/drawing/2014/main" id="{B5406BB8-28DD-444E-B328-65ED44349015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  <p:sp>
        <p:nvSpPr>
          <p:cNvPr id="41" name="圆角矩形 40">
            <a:extLst>
              <a:ext uri="{FF2B5EF4-FFF2-40B4-BE49-F238E27FC236}">
                <a16:creationId xmlns:a16="http://schemas.microsoft.com/office/drawing/2014/main" id="{74F52066-FE56-284B-8E04-B1BC501F257A}"/>
              </a:ext>
            </a:extLst>
          </p:cNvPr>
          <p:cNvSpPr/>
          <p:nvPr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2" name="圆角矩形 41">
            <a:extLst>
              <a:ext uri="{FF2B5EF4-FFF2-40B4-BE49-F238E27FC236}">
                <a16:creationId xmlns:a16="http://schemas.microsoft.com/office/drawing/2014/main" id="{A8DAA526-0255-D944-8749-ACD3AD5467FA}"/>
              </a:ext>
            </a:extLst>
          </p:cNvPr>
          <p:cNvSpPr/>
          <p:nvPr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3" name="圆角矩形 42">
            <a:extLst>
              <a:ext uri="{FF2B5EF4-FFF2-40B4-BE49-F238E27FC236}">
                <a16:creationId xmlns:a16="http://schemas.microsoft.com/office/drawing/2014/main" id="{7B2660D6-BFD4-FC48-AB72-407E1DA87EC6}"/>
              </a:ext>
            </a:extLst>
          </p:cNvPr>
          <p:cNvSpPr/>
          <p:nvPr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4" name="椭圆 23">
            <a:extLst>
              <a:ext uri="{FF2B5EF4-FFF2-40B4-BE49-F238E27FC236}">
                <a16:creationId xmlns:a16="http://schemas.microsoft.com/office/drawing/2014/main" id="{43BF8D45-6765-854F-A41F-1FDCFE5E91B9}"/>
              </a:ext>
            </a:extLst>
          </p:cNvPr>
          <p:cNvSpPr/>
          <p:nvPr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26" name="椭圆 25">
            <a:extLst>
              <a:ext uri="{FF2B5EF4-FFF2-40B4-BE49-F238E27FC236}">
                <a16:creationId xmlns:a16="http://schemas.microsoft.com/office/drawing/2014/main" id="{1FDA4700-4234-EC4C-8E13-3F1E9521582B}"/>
              </a:ext>
            </a:extLst>
          </p:cNvPr>
          <p:cNvSpPr/>
          <p:nvPr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B9841E4-A69D-F743-964C-D2A28824EE61}"/>
              </a:ext>
            </a:extLst>
          </p:cNvPr>
          <p:cNvGrpSpPr/>
          <p:nvPr/>
        </p:nvGrpSpPr>
        <p:grpSpPr>
          <a:xfrm>
            <a:off x="3026889" y="2732015"/>
            <a:ext cx="5975443" cy="1123769"/>
            <a:chOff x="2853848" y="2746397"/>
            <a:chExt cx="5975443" cy="1123769"/>
          </a:xfrm>
        </p:grpSpPr>
        <p:sp>
          <p:nvSpPr>
            <p:cNvPr id="44" name="文本框 43">
              <a:extLst>
                <a:ext uri="{FF2B5EF4-FFF2-40B4-BE49-F238E27FC236}">
                  <a16:creationId xmlns:a16="http://schemas.microsoft.com/office/drawing/2014/main" id="{91547EE9-4FD9-4F42-A504-5CE41655ECA8}"/>
                </a:ext>
              </a:extLst>
            </p:cNvPr>
            <p:cNvSpPr txBox="1"/>
            <p:nvPr/>
          </p:nvSpPr>
          <p:spPr>
            <a:xfrm>
              <a:off x="2853848" y="2746397"/>
              <a:ext cx="5961890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zh-CN" sz="6600" dirty="0">
                  <a:ln w="155575">
                    <a:solidFill>
                      <a:schemeClr val="bg1"/>
                    </a:solidFill>
                  </a:ln>
                  <a:solidFill>
                    <a:schemeClr val="bg1"/>
                  </a:solidFill>
                  <a:latin typeface="#9Slide07 IcielKoni" pitchFamily="2" charset="0"/>
                  <a:ea typeface="zihun7hao-wennuantongzhiti" pitchFamily="2" charset="-122"/>
                </a:rPr>
                <a:t>TẠM BIỆT NHÉ</a:t>
              </a:r>
            </a:p>
          </p:txBody>
        </p:sp>
        <p:sp>
          <p:nvSpPr>
            <p:cNvPr id="27" name="文本框 43">
              <a:extLst>
                <a:ext uri="{FF2B5EF4-FFF2-40B4-BE49-F238E27FC236}">
                  <a16:creationId xmlns:a16="http://schemas.microsoft.com/office/drawing/2014/main" id="{91547EE9-4FD9-4F42-A504-5CE41655ECA8}"/>
                </a:ext>
              </a:extLst>
            </p:cNvPr>
            <p:cNvSpPr txBox="1"/>
            <p:nvPr/>
          </p:nvSpPr>
          <p:spPr>
            <a:xfrm>
              <a:off x="2867401" y="2762170"/>
              <a:ext cx="5961890" cy="11079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kumimoji="1" lang="en-US" altLang="zh-CN" sz="6600" dirty="0">
                  <a:ln w="19050">
                    <a:solidFill>
                      <a:schemeClr val="tx1"/>
                    </a:solidFill>
                  </a:ln>
                  <a:solidFill>
                    <a:srgbClr val="F99450"/>
                  </a:solidFill>
                  <a:latin typeface="#9Slide07 IcielKoni" pitchFamily="2" charset="0"/>
                  <a:ea typeface="zihun7hao-wennuantongzhiti" pitchFamily="2" charset="-122"/>
                </a:rPr>
                <a:t>TẠM BIỆT NHÉ</a:t>
              </a:r>
              <a:endParaRPr kumimoji="1" lang="zh-CN" altLang="en-US" sz="6600" dirty="0">
                <a:ln w="19050">
                  <a:solidFill>
                    <a:schemeClr val="tx1"/>
                  </a:solidFill>
                </a:ln>
                <a:solidFill>
                  <a:srgbClr val="F99450"/>
                </a:solidFill>
                <a:latin typeface="#9Slide07 IcielKoni" pitchFamily="2" charset="0"/>
                <a:ea typeface="zihun7hao-wennuantongzhiti" pitchFamily="2" charset="-122"/>
              </a:endParaRP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5038" y="1033648"/>
            <a:ext cx="1348381" cy="134838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256" y="5572614"/>
            <a:ext cx="582547" cy="990331"/>
          </a:xfrm>
          <a:prstGeom prst="rect">
            <a:avLst/>
          </a:prstGeom>
        </p:spPr>
      </p:pic>
      <p:pic>
        <p:nvPicPr>
          <p:cNvPr id="46" name="图片 13">
            <a:extLst>
              <a:ext uri="{FF2B5EF4-FFF2-40B4-BE49-F238E27FC236}">
                <a16:creationId xmlns:a16="http://schemas.microsoft.com/office/drawing/2014/main" id="{419D06C8-5D9A-274A-B457-5141DC94AFD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6695" y="3707645"/>
            <a:ext cx="2039596" cy="2039596"/>
          </a:xfrm>
          <a:prstGeom prst="rect">
            <a:avLst/>
          </a:prstGeom>
        </p:spPr>
      </p:pic>
      <p:pic>
        <p:nvPicPr>
          <p:cNvPr id="47" name="图片 16">
            <a:extLst>
              <a:ext uri="{FF2B5EF4-FFF2-40B4-BE49-F238E27FC236}">
                <a16:creationId xmlns:a16="http://schemas.microsoft.com/office/drawing/2014/main" id="{5E099F3F-56F9-1948-82B5-E0C7BF2455F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00297" y="1328351"/>
            <a:ext cx="1302056" cy="1324898"/>
          </a:xfrm>
          <a:prstGeom prst="rect">
            <a:avLst/>
          </a:prstGeom>
        </p:spPr>
      </p:pic>
      <p:pic>
        <p:nvPicPr>
          <p:cNvPr id="48" name="图片 17">
            <a:extLst>
              <a:ext uri="{FF2B5EF4-FFF2-40B4-BE49-F238E27FC236}">
                <a16:creationId xmlns:a16="http://schemas.microsoft.com/office/drawing/2014/main" id="{9CF9A74E-19D4-0C4A-B019-787E1CD1EC3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900297" y="3817796"/>
            <a:ext cx="1524132" cy="1121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6684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35C837E-3055-8E50-4C0C-71381A4835EE}"/>
              </a:ext>
            </a:extLst>
          </p:cNvPr>
          <p:cNvSpPr/>
          <p:nvPr/>
        </p:nvSpPr>
        <p:spPr>
          <a:xfrm>
            <a:off x="-419739" y="3010320"/>
            <a:ext cx="13680376" cy="6904499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7FA83EA8-EFE2-6A5A-76DB-8CC29E9F8F6C}"/>
              </a:ext>
            </a:extLst>
          </p:cNvPr>
          <p:cNvSpPr/>
          <p:nvPr/>
        </p:nvSpPr>
        <p:spPr>
          <a:xfrm>
            <a:off x="-587079" y="2253587"/>
            <a:ext cx="12802985" cy="4604412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9497229" y="3741571"/>
            <a:ext cx="3138417" cy="3238192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A49B2F85-1F36-8233-A1FC-540CBAA07DFC}"/>
              </a:ext>
            </a:extLst>
          </p:cNvPr>
          <p:cNvSpPr txBox="1">
            <a:spLocks/>
          </p:cNvSpPr>
          <p:nvPr/>
        </p:nvSpPr>
        <p:spPr>
          <a:xfrm>
            <a:off x="-868593" y="3389762"/>
            <a:ext cx="12969380" cy="1600439"/>
          </a:xfrm>
          <a:prstGeom prst="rect">
            <a:avLst/>
          </a:prstGeom>
        </p:spPr>
        <p:txBody>
          <a:bodyPr vert="horz" lIns="121920" tIns="60960" rIns="121920" bIns="60960" rtlCol="0" anchor="b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Soạn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yêu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cầu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các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khối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lớp</a:t>
            </a:r>
            <a:endParaRPr kumimoji="0" lang="en-US" sz="4667" b="1" i="0" u="none" strike="noStrike" kern="1200" cap="none" spc="0" normalizeH="0" baseline="0" noProof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SVN-Dancing Script" panose="02040603050506020204" pitchFamily="18" charset="0"/>
              <a:ea typeface="+mj-ea"/>
              <a:cs typeface="#9Slide05 Bodega Script" pitchFamily="2" charset="0"/>
              <a:sym typeface="Arial"/>
            </a:endParaRPr>
          </a:p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Thiết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kế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E – Learning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AC1BF12-2D57-A04F-768A-0BB37B02C051}"/>
              </a:ext>
            </a:extLst>
          </p:cNvPr>
          <p:cNvSpPr txBox="1"/>
          <p:nvPr/>
        </p:nvSpPr>
        <p:spPr>
          <a:xfrm>
            <a:off x="1" y="5108352"/>
            <a:ext cx="10346724" cy="132363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43671B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 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</a:rPr>
              <a:t>Mời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</a:rPr>
              <a:t>truy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2667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</a:rPr>
              <a:t>cập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667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Cambria" panose="0204050305040603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Times New Roman" panose="02020603050405020304" pitchFamily="18" charset="0"/>
                <a:sym typeface="Arial"/>
              </a:rPr>
              <a:t>ZALO : </a:t>
            </a:r>
            <a:r>
              <a:rPr kumimoji="0" lang="en-US" sz="2667" b="1" i="0" u="sng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Arial"/>
                <a:sym typeface="Arial"/>
              </a:rPr>
              <a:t>0382348780</a:t>
            </a:r>
            <a:r>
              <a:rPr kumimoji="0" lang="en-US" sz="2667" b="1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Arial"/>
                <a:sym typeface="Arial"/>
              </a:rPr>
              <a:t> - </a:t>
            </a:r>
            <a:r>
              <a:rPr kumimoji="0" lang="en-US" sz="2667" b="1" i="0" u="sng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mbria" panose="02040503050406030204" pitchFamily="18" charset="0"/>
                <a:ea typeface="+mn-ea"/>
                <a:cs typeface="Arial"/>
                <a:sym typeface="Arial"/>
              </a:rPr>
              <a:t>0984848929</a:t>
            </a:r>
            <a:endParaRPr kumimoji="0" lang="en-US" sz="2667" b="1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75000"/>
                </a:srgbClr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Cambria" panose="0204050305040603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4E71926-8BF3-F518-3047-A9C5F7475B8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1843" y="1626439"/>
            <a:ext cx="11388315" cy="192650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BC623E4-8592-CDC4-D892-473045F249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2592631" y="629695"/>
            <a:ext cx="17195357" cy="996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9458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0" presetClass="entr" presetSubtype="0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" grpId="0" animBg="1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101">
            <a:extLst>
              <a:ext uri="{FF2B5EF4-FFF2-40B4-BE49-F238E27FC236}">
                <a16:creationId xmlns:a16="http://schemas.microsoft.com/office/drawing/2014/main" id="{824580FE-5A13-9A4F-9F64-99328C4DCC8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grpSp>
        <p:nvGrpSpPr>
          <p:cNvPr id="14" name="组合 13">
            <a:extLst>
              <a:ext uri="{FF2B5EF4-FFF2-40B4-BE49-F238E27FC236}">
                <a16:creationId xmlns:a16="http://schemas.microsoft.com/office/drawing/2014/main" id="{977FEC2C-C20F-E640-ACB4-2344054A232D}"/>
              </a:ext>
            </a:extLst>
          </p:cNvPr>
          <p:cNvGrpSpPr/>
          <p:nvPr/>
        </p:nvGrpSpPr>
        <p:grpSpPr>
          <a:xfrm>
            <a:off x="525055" y="5216309"/>
            <a:ext cx="1014412" cy="414337"/>
            <a:chOff x="2843213" y="5216309"/>
            <a:chExt cx="1014412" cy="414337"/>
          </a:xfrm>
        </p:grpSpPr>
        <p:sp>
          <p:nvSpPr>
            <p:cNvPr id="15" name="圆角矩形 14">
              <a:extLst>
                <a:ext uri="{FF2B5EF4-FFF2-40B4-BE49-F238E27FC236}">
                  <a16:creationId xmlns:a16="http://schemas.microsoft.com/office/drawing/2014/main" id="{A4DEE64C-5895-D04A-9579-0027BD39451E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6" name="圆角矩形 15">
              <a:extLst>
                <a:ext uri="{FF2B5EF4-FFF2-40B4-BE49-F238E27FC236}">
                  <a16:creationId xmlns:a16="http://schemas.microsoft.com/office/drawing/2014/main" id="{9D06714F-502E-2941-9A31-6C2E0D1801C7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  <p:sp>
        <p:nvSpPr>
          <p:cNvPr id="17" name="圆角矩形 16">
            <a:extLst>
              <a:ext uri="{FF2B5EF4-FFF2-40B4-BE49-F238E27FC236}">
                <a16:creationId xmlns:a16="http://schemas.microsoft.com/office/drawing/2014/main" id="{B51BF521-0065-5842-9BB9-239FDDF44DE0}"/>
              </a:ext>
            </a:extLst>
          </p:cNvPr>
          <p:cNvSpPr/>
          <p:nvPr/>
        </p:nvSpPr>
        <p:spPr>
          <a:xfrm>
            <a:off x="1746212" y="5437766"/>
            <a:ext cx="528638" cy="180000"/>
          </a:xfrm>
          <a:prstGeom prst="roundRect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18" name="image 102">
            <a:extLst>
              <a:ext uri="{FF2B5EF4-FFF2-40B4-BE49-F238E27FC236}">
                <a16:creationId xmlns:a16="http://schemas.microsoft.com/office/drawing/2014/main" id="{D9BD2F3C-9B1B-5C4D-9BFF-FACEE028AAC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5400000">
            <a:off x="5510336" y="1592403"/>
            <a:ext cx="933436" cy="698048"/>
          </a:xfrm>
          <a:prstGeom prst="rect">
            <a:avLst/>
          </a:prstGeom>
        </p:spPr>
      </p:pic>
      <p:sp>
        <p:nvSpPr>
          <p:cNvPr id="20" name="文本框 19">
            <a:extLst>
              <a:ext uri="{FF2B5EF4-FFF2-40B4-BE49-F238E27FC236}">
                <a16:creationId xmlns:a16="http://schemas.microsoft.com/office/drawing/2014/main" id="{20B5F700-1D9A-B242-A637-49FDCD54485B}"/>
              </a:ext>
            </a:extLst>
          </p:cNvPr>
          <p:cNvSpPr txBox="1"/>
          <p:nvPr/>
        </p:nvSpPr>
        <p:spPr>
          <a:xfrm>
            <a:off x="5427999" y="2689089"/>
            <a:ext cx="6428363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8800" dirty="0">
                <a:ln w="28575">
                  <a:solidFill>
                    <a:sysClr val="windowText" lastClr="000000"/>
                  </a:solidFill>
                </a:ln>
                <a:solidFill>
                  <a:srgbClr val="F99450"/>
                </a:solidFill>
                <a:latin typeface="#9Slide07 IcielKoni" pitchFamily="2" charset="0"/>
                <a:ea typeface="zihun7hao-wennuantongzhiti" pitchFamily="2" charset="-122"/>
              </a:rPr>
              <a:t>KHỞI ĐỘNG</a:t>
            </a:r>
            <a:endParaRPr kumimoji="1" lang="zh-CN" altLang="en-US" sz="8800" dirty="0">
              <a:ln w="28575">
                <a:solidFill>
                  <a:sysClr val="windowText" lastClr="000000"/>
                </a:solidFill>
              </a:ln>
              <a:solidFill>
                <a:srgbClr val="F99450"/>
              </a:solidFill>
              <a:latin typeface="#9Slide07 IcielKoni" pitchFamily="2" charset="0"/>
              <a:ea typeface="zihun7hao-wennuantongzhiti" pitchFamily="2" charset="-122"/>
            </a:endParaRPr>
          </a:p>
        </p:txBody>
      </p:sp>
      <p:sp>
        <p:nvSpPr>
          <p:cNvPr id="21" name="矩形 7">
            <a:extLst>
              <a:ext uri="{FF2B5EF4-FFF2-40B4-BE49-F238E27FC236}">
                <a16:creationId xmlns:a16="http://schemas.microsoft.com/office/drawing/2014/main" id="{216ADB2F-218D-9147-AFB0-6C7E1DE38ACA}"/>
              </a:ext>
            </a:extLst>
          </p:cNvPr>
          <p:cNvSpPr/>
          <p:nvPr/>
        </p:nvSpPr>
        <p:spPr>
          <a:xfrm>
            <a:off x="-4203997" y="144047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7" name="矩形 5">
            <a:extLst>
              <a:ext uri="{FF2B5EF4-FFF2-40B4-BE49-F238E27FC236}">
                <a16:creationId xmlns:a16="http://schemas.microsoft.com/office/drawing/2014/main" id="{685B77A7-9D57-1D4E-8CC8-247AD33C6B1F}"/>
              </a:ext>
            </a:extLst>
          </p:cNvPr>
          <p:cNvSpPr/>
          <p:nvPr/>
        </p:nvSpPr>
        <p:spPr>
          <a:xfrm>
            <a:off x="-4486561" y="1227354"/>
            <a:ext cx="9531354" cy="4987524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28" name="矩形 8">
            <a:extLst>
              <a:ext uri="{FF2B5EF4-FFF2-40B4-BE49-F238E27FC236}">
                <a16:creationId xmlns:a16="http://schemas.microsoft.com/office/drawing/2014/main" id="{CEA2AA55-8B94-C040-B793-9F0CA36E44B2}"/>
              </a:ext>
            </a:extLst>
          </p:cNvPr>
          <p:cNvSpPr/>
          <p:nvPr/>
        </p:nvSpPr>
        <p:spPr>
          <a:xfrm>
            <a:off x="-4874304" y="588507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29" name="图片 29">
            <a:extLst>
              <a:ext uri="{FF2B5EF4-FFF2-40B4-BE49-F238E27FC236}">
                <a16:creationId xmlns:a16="http://schemas.microsoft.com/office/drawing/2014/main" id="{C584061F-CD00-7449-893F-3236341F5E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700000">
            <a:off x="4610066" y="4856849"/>
            <a:ext cx="602779" cy="1767959"/>
          </a:xfrm>
          <a:prstGeom prst="rect">
            <a:avLst/>
          </a:prstGeom>
        </p:spPr>
      </p:pic>
      <p:sp>
        <p:nvSpPr>
          <p:cNvPr id="22" name="矩形 21">
            <a:extLst>
              <a:ext uri="{FF2B5EF4-FFF2-40B4-BE49-F238E27FC236}">
                <a16:creationId xmlns:a16="http://schemas.microsoft.com/office/drawing/2014/main" id="{B0902444-F8EA-3B43-AD06-C3A1A41E8B9F}"/>
              </a:ext>
            </a:extLst>
          </p:cNvPr>
          <p:cNvSpPr/>
          <p:nvPr/>
        </p:nvSpPr>
        <p:spPr>
          <a:xfrm>
            <a:off x="11856362" y="2316723"/>
            <a:ext cx="443433" cy="2486108"/>
          </a:xfrm>
          <a:prstGeom prst="rect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24" name="椭圆 23">
            <a:extLst>
              <a:ext uri="{FF2B5EF4-FFF2-40B4-BE49-F238E27FC236}">
                <a16:creationId xmlns:a16="http://schemas.microsoft.com/office/drawing/2014/main" id="{23485263-5793-914D-B9A4-4D9F31651E99}"/>
              </a:ext>
            </a:extLst>
          </p:cNvPr>
          <p:cNvSpPr/>
          <p:nvPr/>
        </p:nvSpPr>
        <p:spPr>
          <a:xfrm>
            <a:off x="10614867" y="1073459"/>
            <a:ext cx="572351" cy="572351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59BAC26F-8E0D-5A45-B6F3-140A01D894A2}"/>
              </a:ext>
            </a:extLst>
          </p:cNvPr>
          <p:cNvSpPr txBox="1"/>
          <p:nvPr/>
        </p:nvSpPr>
        <p:spPr>
          <a:xfrm>
            <a:off x="938464" y="2105561"/>
            <a:ext cx="2587568" cy="2646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en-US" altLang="zh-CN" sz="16600" dirty="0">
                <a:ln w="19050">
                  <a:solidFill>
                    <a:sysClr val="windowText" lastClr="000000"/>
                  </a:solidFill>
                </a:ln>
                <a:solidFill>
                  <a:srgbClr val="FFE799"/>
                </a:solidFill>
                <a:latin typeface="#9Slide07 IcielKoni" pitchFamily="2" charset="0"/>
                <a:ea typeface="zihun7hao-wennuantongzhiti" pitchFamily="2" charset="-122"/>
              </a:rPr>
              <a:t>01</a:t>
            </a:r>
            <a:endParaRPr kumimoji="1" lang="zh-CN" altLang="en-US" sz="16600" dirty="0">
              <a:ln w="19050">
                <a:solidFill>
                  <a:sysClr val="windowText" lastClr="000000"/>
                </a:solidFill>
              </a:ln>
              <a:solidFill>
                <a:srgbClr val="FFE799"/>
              </a:solidFill>
              <a:latin typeface="#9Slide07 IcielKoni" pitchFamily="2" charset="0"/>
              <a:ea typeface="zihun7hao-wennuantongzhiti" pitchFamily="2" charset="-122"/>
            </a:endParaRPr>
          </a:p>
        </p:txBody>
      </p:sp>
      <p:sp>
        <p:nvSpPr>
          <p:cNvPr id="25" name="椭圆 24">
            <a:extLst>
              <a:ext uri="{FF2B5EF4-FFF2-40B4-BE49-F238E27FC236}">
                <a16:creationId xmlns:a16="http://schemas.microsoft.com/office/drawing/2014/main" id="{32ACA08A-36FD-D54F-8725-56CB6121FD3A}"/>
              </a:ext>
            </a:extLst>
          </p:cNvPr>
          <p:cNvSpPr/>
          <p:nvPr/>
        </p:nvSpPr>
        <p:spPr>
          <a:xfrm>
            <a:off x="5289713" y="566769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6" name="椭圆 25">
            <a:extLst>
              <a:ext uri="{FF2B5EF4-FFF2-40B4-BE49-F238E27FC236}">
                <a16:creationId xmlns:a16="http://schemas.microsoft.com/office/drawing/2014/main" id="{5E07AAA2-24ED-6D4A-9F07-BBDE17B2F526}"/>
              </a:ext>
            </a:extLst>
          </p:cNvPr>
          <p:cNvSpPr/>
          <p:nvPr/>
        </p:nvSpPr>
        <p:spPr>
          <a:xfrm>
            <a:off x="9663676" y="5328469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6748377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0" grpId="0"/>
      <p:bldP spid="22" grpId="0" animBg="1"/>
      <p:bldP spid="1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y2meta.com - Chicken Dance(720p).mp4" descr="y2meta.com - Chicken Dance(720p).mp4">
            <a:hlinkClick r:id="" action="ppaction://media"/>
            <a:extLst>
              <a:ext uri="{FF2B5EF4-FFF2-40B4-BE49-F238E27FC236}">
                <a16:creationId xmlns:a16="http://schemas.microsoft.com/office/drawing/2014/main" id="{9043A4DC-1AFE-0847-845D-27ACA1BE17A2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-1"/>
            <a:ext cx="12192000" cy="6857845"/>
          </a:xfrm>
        </p:spPr>
      </p:pic>
    </p:spTree>
    <p:extLst>
      <p:ext uri="{BB962C8B-B14F-4D97-AF65-F5344CB8AC3E}">
        <p14:creationId xmlns:p14="http://schemas.microsoft.com/office/powerpoint/2010/main" val="40383655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25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101">
            <a:extLst>
              <a:ext uri="{FF2B5EF4-FFF2-40B4-BE49-F238E27FC236}">
                <a16:creationId xmlns:a16="http://schemas.microsoft.com/office/drawing/2014/main" id="{824580FE-5A13-9A4F-9F64-99328C4DCC8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grpSp>
        <p:nvGrpSpPr>
          <p:cNvPr id="14" name="组合 13">
            <a:extLst>
              <a:ext uri="{FF2B5EF4-FFF2-40B4-BE49-F238E27FC236}">
                <a16:creationId xmlns:a16="http://schemas.microsoft.com/office/drawing/2014/main" id="{977FEC2C-C20F-E640-ACB4-2344054A232D}"/>
              </a:ext>
            </a:extLst>
          </p:cNvPr>
          <p:cNvGrpSpPr/>
          <p:nvPr/>
        </p:nvGrpSpPr>
        <p:grpSpPr>
          <a:xfrm>
            <a:off x="525055" y="5216309"/>
            <a:ext cx="1014412" cy="414337"/>
            <a:chOff x="2843213" y="5216309"/>
            <a:chExt cx="1014412" cy="414337"/>
          </a:xfrm>
        </p:grpSpPr>
        <p:sp>
          <p:nvSpPr>
            <p:cNvPr id="15" name="圆角矩形 14">
              <a:extLst>
                <a:ext uri="{FF2B5EF4-FFF2-40B4-BE49-F238E27FC236}">
                  <a16:creationId xmlns:a16="http://schemas.microsoft.com/office/drawing/2014/main" id="{A4DEE64C-5895-D04A-9579-0027BD39451E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16" name="圆角矩形 15">
              <a:extLst>
                <a:ext uri="{FF2B5EF4-FFF2-40B4-BE49-F238E27FC236}">
                  <a16:creationId xmlns:a16="http://schemas.microsoft.com/office/drawing/2014/main" id="{9D06714F-502E-2941-9A31-6C2E0D1801C7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</p:grpSp>
      <p:sp>
        <p:nvSpPr>
          <p:cNvPr id="17" name="圆角矩形 16">
            <a:extLst>
              <a:ext uri="{FF2B5EF4-FFF2-40B4-BE49-F238E27FC236}">
                <a16:creationId xmlns:a16="http://schemas.microsoft.com/office/drawing/2014/main" id="{B51BF521-0065-5842-9BB9-239FDDF44DE0}"/>
              </a:ext>
            </a:extLst>
          </p:cNvPr>
          <p:cNvSpPr/>
          <p:nvPr/>
        </p:nvSpPr>
        <p:spPr>
          <a:xfrm>
            <a:off x="1746212" y="5437766"/>
            <a:ext cx="528638" cy="180000"/>
          </a:xfrm>
          <a:prstGeom prst="roundRect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18" name="image 102">
            <a:extLst>
              <a:ext uri="{FF2B5EF4-FFF2-40B4-BE49-F238E27FC236}">
                <a16:creationId xmlns:a16="http://schemas.microsoft.com/office/drawing/2014/main" id="{D9BD2F3C-9B1B-5C4D-9BFF-FACEE028AAC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5400000">
            <a:off x="5510336" y="1592403"/>
            <a:ext cx="933436" cy="698048"/>
          </a:xfrm>
          <a:prstGeom prst="rect">
            <a:avLst/>
          </a:prstGeom>
        </p:spPr>
      </p:pic>
      <p:sp>
        <p:nvSpPr>
          <p:cNvPr id="20" name="文本框 19">
            <a:extLst>
              <a:ext uri="{FF2B5EF4-FFF2-40B4-BE49-F238E27FC236}">
                <a16:creationId xmlns:a16="http://schemas.microsoft.com/office/drawing/2014/main" id="{20B5F700-1D9A-B242-A637-49FDCD54485B}"/>
              </a:ext>
            </a:extLst>
          </p:cNvPr>
          <p:cNvSpPr txBox="1"/>
          <p:nvPr/>
        </p:nvSpPr>
        <p:spPr>
          <a:xfrm>
            <a:off x="5427999" y="2689089"/>
            <a:ext cx="6120586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8800" dirty="0">
                <a:ln w="28575">
                  <a:solidFill>
                    <a:sysClr val="windowText" lastClr="000000"/>
                  </a:solidFill>
                </a:ln>
                <a:solidFill>
                  <a:srgbClr val="F99450"/>
                </a:solidFill>
                <a:latin typeface="#9Slide07 IcielKoni" pitchFamily="2" charset="0"/>
                <a:ea typeface="zihun7hao-wennuantongzhiti" pitchFamily="2" charset="-122"/>
              </a:rPr>
              <a:t>LUYỆN TẬP</a:t>
            </a:r>
            <a:endParaRPr kumimoji="1" lang="zh-CN" altLang="en-US" sz="8800" dirty="0">
              <a:ln w="28575">
                <a:solidFill>
                  <a:sysClr val="windowText" lastClr="000000"/>
                </a:solidFill>
              </a:ln>
              <a:solidFill>
                <a:srgbClr val="F99450"/>
              </a:solidFill>
              <a:latin typeface="#9Slide07 IcielKoni" pitchFamily="2" charset="0"/>
              <a:ea typeface="zihun7hao-wennuantongzhiti" pitchFamily="2" charset="-122"/>
            </a:endParaRPr>
          </a:p>
        </p:txBody>
      </p:sp>
      <p:sp>
        <p:nvSpPr>
          <p:cNvPr id="21" name="矩形 7">
            <a:extLst>
              <a:ext uri="{FF2B5EF4-FFF2-40B4-BE49-F238E27FC236}">
                <a16:creationId xmlns:a16="http://schemas.microsoft.com/office/drawing/2014/main" id="{216ADB2F-218D-9147-AFB0-6C7E1DE38ACA}"/>
              </a:ext>
            </a:extLst>
          </p:cNvPr>
          <p:cNvSpPr/>
          <p:nvPr/>
        </p:nvSpPr>
        <p:spPr>
          <a:xfrm>
            <a:off x="-4203997" y="144047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7" name="矩形 5">
            <a:extLst>
              <a:ext uri="{FF2B5EF4-FFF2-40B4-BE49-F238E27FC236}">
                <a16:creationId xmlns:a16="http://schemas.microsoft.com/office/drawing/2014/main" id="{685B77A7-9D57-1D4E-8CC8-247AD33C6B1F}"/>
              </a:ext>
            </a:extLst>
          </p:cNvPr>
          <p:cNvSpPr/>
          <p:nvPr/>
        </p:nvSpPr>
        <p:spPr>
          <a:xfrm>
            <a:off x="-4486561" y="1227354"/>
            <a:ext cx="9531354" cy="4987524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28" name="矩形 8">
            <a:extLst>
              <a:ext uri="{FF2B5EF4-FFF2-40B4-BE49-F238E27FC236}">
                <a16:creationId xmlns:a16="http://schemas.microsoft.com/office/drawing/2014/main" id="{CEA2AA55-8B94-C040-B793-9F0CA36E44B2}"/>
              </a:ext>
            </a:extLst>
          </p:cNvPr>
          <p:cNvSpPr/>
          <p:nvPr/>
        </p:nvSpPr>
        <p:spPr>
          <a:xfrm>
            <a:off x="-4874304" y="588507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29" name="图片 29">
            <a:extLst>
              <a:ext uri="{FF2B5EF4-FFF2-40B4-BE49-F238E27FC236}">
                <a16:creationId xmlns:a16="http://schemas.microsoft.com/office/drawing/2014/main" id="{C584061F-CD00-7449-893F-3236341F5EE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700000">
            <a:off x="4610066" y="4856849"/>
            <a:ext cx="602779" cy="1767959"/>
          </a:xfrm>
          <a:prstGeom prst="rect">
            <a:avLst/>
          </a:prstGeom>
        </p:spPr>
      </p:pic>
      <p:sp>
        <p:nvSpPr>
          <p:cNvPr id="22" name="矩形 21">
            <a:extLst>
              <a:ext uri="{FF2B5EF4-FFF2-40B4-BE49-F238E27FC236}">
                <a16:creationId xmlns:a16="http://schemas.microsoft.com/office/drawing/2014/main" id="{B0902444-F8EA-3B43-AD06-C3A1A41E8B9F}"/>
              </a:ext>
            </a:extLst>
          </p:cNvPr>
          <p:cNvSpPr/>
          <p:nvPr/>
        </p:nvSpPr>
        <p:spPr>
          <a:xfrm>
            <a:off x="11856362" y="2316723"/>
            <a:ext cx="443433" cy="2486108"/>
          </a:xfrm>
          <a:prstGeom prst="rect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24" name="椭圆 23">
            <a:extLst>
              <a:ext uri="{FF2B5EF4-FFF2-40B4-BE49-F238E27FC236}">
                <a16:creationId xmlns:a16="http://schemas.microsoft.com/office/drawing/2014/main" id="{23485263-5793-914D-B9A4-4D9F31651E99}"/>
              </a:ext>
            </a:extLst>
          </p:cNvPr>
          <p:cNvSpPr/>
          <p:nvPr/>
        </p:nvSpPr>
        <p:spPr>
          <a:xfrm>
            <a:off x="10614867" y="1073459"/>
            <a:ext cx="572351" cy="572351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59BAC26F-8E0D-5A45-B6F3-140A01D894A2}"/>
              </a:ext>
            </a:extLst>
          </p:cNvPr>
          <p:cNvSpPr txBox="1"/>
          <p:nvPr/>
        </p:nvSpPr>
        <p:spPr>
          <a:xfrm>
            <a:off x="771752" y="2105561"/>
            <a:ext cx="2754280" cy="2646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kumimoji="1" lang="en-US" altLang="zh-CN" sz="16600" dirty="0">
                <a:ln w="19050">
                  <a:solidFill>
                    <a:sysClr val="windowText" lastClr="000000"/>
                  </a:solidFill>
                </a:ln>
                <a:solidFill>
                  <a:srgbClr val="FFE799"/>
                </a:solidFill>
                <a:latin typeface="#9Slide07 IcielKoni" pitchFamily="2" charset="0"/>
                <a:ea typeface="zihun7hao-wennuantongzhiti" pitchFamily="2" charset="-122"/>
              </a:rPr>
              <a:t>02</a:t>
            </a:r>
            <a:endParaRPr kumimoji="1" lang="zh-CN" altLang="en-US" sz="16600" dirty="0">
              <a:ln w="19050">
                <a:solidFill>
                  <a:sysClr val="windowText" lastClr="000000"/>
                </a:solidFill>
              </a:ln>
              <a:solidFill>
                <a:srgbClr val="FFE799"/>
              </a:solidFill>
              <a:latin typeface="#9Slide07 IcielKoni" pitchFamily="2" charset="0"/>
              <a:ea typeface="zihun7hao-wennuantongzhiti" pitchFamily="2" charset="-122"/>
            </a:endParaRPr>
          </a:p>
        </p:txBody>
      </p:sp>
      <p:sp>
        <p:nvSpPr>
          <p:cNvPr id="25" name="椭圆 24">
            <a:extLst>
              <a:ext uri="{FF2B5EF4-FFF2-40B4-BE49-F238E27FC236}">
                <a16:creationId xmlns:a16="http://schemas.microsoft.com/office/drawing/2014/main" id="{32ACA08A-36FD-D54F-8725-56CB6121FD3A}"/>
              </a:ext>
            </a:extLst>
          </p:cNvPr>
          <p:cNvSpPr/>
          <p:nvPr/>
        </p:nvSpPr>
        <p:spPr>
          <a:xfrm>
            <a:off x="5289713" y="566769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6" name="椭圆 25">
            <a:extLst>
              <a:ext uri="{FF2B5EF4-FFF2-40B4-BE49-F238E27FC236}">
                <a16:creationId xmlns:a16="http://schemas.microsoft.com/office/drawing/2014/main" id="{5E07AAA2-24ED-6D4A-9F07-BBDE17B2F526}"/>
              </a:ext>
            </a:extLst>
          </p:cNvPr>
          <p:cNvSpPr/>
          <p:nvPr/>
        </p:nvSpPr>
        <p:spPr>
          <a:xfrm>
            <a:off x="9663676" y="5328469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3374719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0" grpId="0"/>
      <p:bldP spid="22" grpId="0" animBg="1"/>
      <p:bldP spid="1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101">
            <a:extLst>
              <a:ext uri="{FF2B5EF4-FFF2-40B4-BE49-F238E27FC236}">
                <a16:creationId xmlns:a16="http://schemas.microsoft.com/office/drawing/2014/main" id="{824580FE-5A13-9A4F-9F64-99328C4DCC8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2" y="89462"/>
            <a:ext cx="12192002" cy="6858001"/>
          </a:xfrm>
          <a:prstGeom prst="rect">
            <a:avLst/>
          </a:prstGeom>
        </p:spPr>
      </p:pic>
      <p:sp>
        <p:nvSpPr>
          <p:cNvPr id="5" name="椭圆 4">
            <a:extLst>
              <a:ext uri="{FF2B5EF4-FFF2-40B4-BE49-F238E27FC236}">
                <a16:creationId xmlns:a16="http://schemas.microsoft.com/office/drawing/2014/main" id="{926990B4-7171-2644-B9F3-D8DCE0E5D03E}"/>
              </a:ext>
            </a:extLst>
          </p:cNvPr>
          <p:cNvSpPr/>
          <p:nvPr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6" name="image 102">
            <a:extLst>
              <a:ext uri="{FF2B5EF4-FFF2-40B4-BE49-F238E27FC236}">
                <a16:creationId xmlns:a16="http://schemas.microsoft.com/office/drawing/2014/main" id="{6378D6D9-5213-684E-8EEC-EF86981BE8B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1077121" y="-349025"/>
            <a:ext cx="933436" cy="698048"/>
          </a:xfrm>
          <a:prstGeom prst="rect">
            <a:avLst/>
          </a:prstGeom>
        </p:spPr>
      </p:pic>
      <p:sp>
        <p:nvSpPr>
          <p:cNvPr id="10" name="椭圆 9">
            <a:extLst>
              <a:ext uri="{FF2B5EF4-FFF2-40B4-BE49-F238E27FC236}">
                <a16:creationId xmlns:a16="http://schemas.microsoft.com/office/drawing/2014/main" id="{0BD46786-8FB9-184C-BF1C-AFAC123A2BA2}"/>
              </a:ext>
            </a:extLst>
          </p:cNvPr>
          <p:cNvSpPr/>
          <p:nvPr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5" name="文本框 19">
            <a:extLst>
              <a:ext uri="{FF2B5EF4-FFF2-40B4-BE49-F238E27FC236}">
                <a16:creationId xmlns:a16="http://schemas.microsoft.com/office/drawing/2014/main" id="{20B5F700-1D9A-B242-A637-49FDCD54485B}"/>
              </a:ext>
            </a:extLst>
          </p:cNvPr>
          <p:cNvSpPr txBox="1"/>
          <p:nvPr/>
        </p:nvSpPr>
        <p:spPr>
          <a:xfrm>
            <a:off x="4770769" y="263605"/>
            <a:ext cx="174599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4000" dirty="0">
                <a:ln w="28575">
                  <a:solidFill>
                    <a:sysClr val="windowText" lastClr="000000"/>
                  </a:solidFill>
                </a:ln>
                <a:solidFill>
                  <a:srgbClr val="FCA1B7"/>
                </a:solidFill>
                <a:latin typeface="#9Slide07 IcielKoni" pitchFamily="2" charset="0"/>
                <a:ea typeface="zihun7hao-wennuantongzhiti" pitchFamily="2" charset="-122"/>
              </a:rPr>
              <a:t>BÀI 1 -</a:t>
            </a:r>
            <a:endParaRPr kumimoji="1" lang="zh-CN" altLang="en-US" sz="4000" dirty="0">
              <a:ln w="28575">
                <a:solidFill>
                  <a:sysClr val="windowText" lastClr="000000"/>
                </a:solidFill>
              </a:ln>
              <a:solidFill>
                <a:srgbClr val="FCA1B7"/>
              </a:solidFill>
              <a:latin typeface="#9Slide07 IcielKoni" pitchFamily="2" charset="0"/>
              <a:ea typeface="zihun7hao-wennuantongzhiti" pitchFamily="2" charset="-122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7FBC4370-E19E-F843-8092-816CCFAB1739}"/>
              </a:ext>
            </a:extLst>
          </p:cNvPr>
          <p:cNvSpPr/>
          <p:nvPr/>
        </p:nvSpPr>
        <p:spPr>
          <a:xfrm>
            <a:off x="399112" y="1050349"/>
            <a:ext cx="625766" cy="580767"/>
          </a:xfrm>
          <a:prstGeom prst="ellipse">
            <a:avLst/>
          </a:prstGeom>
          <a:solidFill>
            <a:srgbClr val="F9945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#9Slide07 IcielKoni" pitchFamily="2" charset="0"/>
              </a:rPr>
              <a:t>A</a:t>
            </a:r>
          </a:p>
        </p:txBody>
      </p:sp>
      <p:sp>
        <p:nvSpPr>
          <p:cNvPr id="21" name="Rounded Rectangle 20">
            <a:extLst>
              <a:ext uri="{FF2B5EF4-FFF2-40B4-BE49-F238E27FC236}">
                <a16:creationId xmlns:a16="http://schemas.microsoft.com/office/drawing/2014/main" id="{D33A19D3-F037-1A41-AC8B-A6A90CE376EB}"/>
              </a:ext>
            </a:extLst>
          </p:cNvPr>
          <p:cNvSpPr/>
          <p:nvPr/>
        </p:nvSpPr>
        <p:spPr>
          <a:xfrm>
            <a:off x="1170265" y="1084942"/>
            <a:ext cx="2657181" cy="609229"/>
          </a:xfrm>
          <a:prstGeom prst="roundRect">
            <a:avLst/>
          </a:prstGeom>
          <a:solidFill>
            <a:srgbClr val="FFE799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i="1" dirty="0">
                <a:solidFill>
                  <a:schemeClr val="tx1"/>
                </a:solidFill>
                <a:latin typeface="Cambria" panose="02040503050406030204" pitchFamily="18" charset="0"/>
              </a:rPr>
              <a:t>35 kg + 28 kg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BDFCA687-EB14-BC4F-A7D6-FF130D4193A7}"/>
              </a:ext>
            </a:extLst>
          </p:cNvPr>
          <p:cNvSpPr/>
          <p:nvPr/>
        </p:nvSpPr>
        <p:spPr>
          <a:xfrm>
            <a:off x="4732797" y="1047518"/>
            <a:ext cx="625766" cy="580767"/>
          </a:xfrm>
          <a:prstGeom prst="ellipse">
            <a:avLst/>
          </a:prstGeom>
          <a:solidFill>
            <a:srgbClr val="039373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#9Slide07 IcielKoni" pitchFamily="2" charset="0"/>
              </a:rPr>
              <a:t>B</a:t>
            </a:r>
          </a:p>
        </p:txBody>
      </p:sp>
      <p:sp>
        <p:nvSpPr>
          <p:cNvPr id="23" name="Rounded Rectangle 22">
            <a:extLst>
              <a:ext uri="{FF2B5EF4-FFF2-40B4-BE49-F238E27FC236}">
                <a16:creationId xmlns:a16="http://schemas.microsoft.com/office/drawing/2014/main" id="{D1649616-FDD6-9F48-B957-D61FB2304ECF}"/>
              </a:ext>
            </a:extLst>
          </p:cNvPr>
          <p:cNvSpPr/>
          <p:nvPr/>
        </p:nvSpPr>
        <p:spPr>
          <a:xfrm>
            <a:off x="5503950" y="1075110"/>
            <a:ext cx="2278072" cy="609229"/>
          </a:xfrm>
          <a:prstGeom prst="roundRect">
            <a:avLst/>
          </a:prstGeom>
          <a:solidFill>
            <a:srgbClr val="FDCE66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i="1" dirty="0">
                <a:solidFill>
                  <a:schemeClr val="tx1"/>
                </a:solidFill>
                <a:latin typeface="Cambria" panose="02040503050406030204" pitchFamily="18" charset="0"/>
              </a:rPr>
              <a:t>76 l + 15 l</a:t>
            </a:r>
          </a:p>
        </p:txBody>
      </p:sp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37C69457-A971-744D-BFDB-97B34445756C}"/>
              </a:ext>
            </a:extLst>
          </p:cNvPr>
          <p:cNvSpPr/>
          <p:nvPr/>
        </p:nvSpPr>
        <p:spPr>
          <a:xfrm>
            <a:off x="1497944" y="1919399"/>
            <a:ext cx="1725436" cy="425784"/>
          </a:xfrm>
          <a:prstGeom prst="roundRect">
            <a:avLst/>
          </a:prstGeom>
          <a:solidFill>
            <a:srgbClr val="C0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</a:rPr>
              <a:t>= 63 kg</a:t>
            </a:r>
          </a:p>
        </p:txBody>
      </p:sp>
      <p:sp>
        <p:nvSpPr>
          <p:cNvPr id="26" name="Rounded Rectangle 25">
            <a:extLst>
              <a:ext uri="{FF2B5EF4-FFF2-40B4-BE49-F238E27FC236}">
                <a16:creationId xmlns:a16="http://schemas.microsoft.com/office/drawing/2014/main" id="{D738A503-F18E-F242-95D8-D98ADF97F65A}"/>
              </a:ext>
            </a:extLst>
          </p:cNvPr>
          <p:cNvSpPr/>
          <p:nvPr/>
        </p:nvSpPr>
        <p:spPr>
          <a:xfrm>
            <a:off x="1497944" y="3328906"/>
            <a:ext cx="1725436" cy="425784"/>
          </a:xfrm>
          <a:prstGeom prst="roundRect">
            <a:avLst/>
          </a:prstGeom>
          <a:solidFill>
            <a:srgbClr val="C0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</a:rPr>
              <a:t>= 57 kg</a:t>
            </a:r>
          </a:p>
        </p:txBody>
      </p:sp>
      <p:sp>
        <p:nvSpPr>
          <p:cNvPr id="27" name="文本框 19">
            <a:extLst>
              <a:ext uri="{FF2B5EF4-FFF2-40B4-BE49-F238E27FC236}">
                <a16:creationId xmlns:a16="http://schemas.microsoft.com/office/drawing/2014/main" id="{5C762633-E834-F34D-A79B-A9D0C702BCFC}"/>
              </a:ext>
            </a:extLst>
          </p:cNvPr>
          <p:cNvSpPr txBox="1"/>
          <p:nvPr/>
        </p:nvSpPr>
        <p:spPr>
          <a:xfrm>
            <a:off x="6495780" y="240029"/>
            <a:ext cx="140455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4000" dirty="0">
                <a:ln w="28575">
                  <a:solidFill>
                    <a:sysClr val="windowText" lastClr="000000"/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#9Slide07 IcielKoni" pitchFamily="2" charset="0"/>
                <a:ea typeface="zihun7hao-wennuantongzhiti" pitchFamily="2" charset="-122"/>
              </a:rPr>
              <a:t>TÍNH</a:t>
            </a:r>
            <a:endParaRPr kumimoji="1" lang="zh-CN" altLang="en-US" sz="4400" dirty="0">
              <a:ln w="28575">
                <a:solidFill>
                  <a:sysClr val="windowText" lastClr="000000"/>
                </a:solidFill>
              </a:ln>
              <a:solidFill>
                <a:schemeClr val="accent2">
                  <a:lumMod val="60000"/>
                  <a:lumOff val="40000"/>
                </a:schemeClr>
              </a:solidFill>
              <a:latin typeface="#9Slide07 IcielKoni" pitchFamily="2" charset="0"/>
              <a:ea typeface="zihun7hao-wennuantongzhiti" pitchFamily="2" charset="-122"/>
            </a:endParaRPr>
          </a:p>
        </p:txBody>
      </p:sp>
      <p:sp>
        <p:nvSpPr>
          <p:cNvPr id="29" name="Rounded Rectangle 28">
            <a:extLst>
              <a:ext uri="{FF2B5EF4-FFF2-40B4-BE49-F238E27FC236}">
                <a16:creationId xmlns:a16="http://schemas.microsoft.com/office/drawing/2014/main" id="{A3D7235E-15E1-AC43-A3D4-F6516B140621}"/>
              </a:ext>
            </a:extLst>
          </p:cNvPr>
          <p:cNvSpPr/>
          <p:nvPr/>
        </p:nvSpPr>
        <p:spPr>
          <a:xfrm>
            <a:off x="1168780" y="2513896"/>
            <a:ext cx="2657181" cy="609229"/>
          </a:xfrm>
          <a:prstGeom prst="roundRect">
            <a:avLst/>
          </a:prstGeom>
          <a:solidFill>
            <a:srgbClr val="FFE799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i="1" dirty="0">
                <a:solidFill>
                  <a:schemeClr val="tx1"/>
                </a:solidFill>
                <a:latin typeface="Cambria" panose="02040503050406030204" pitchFamily="18" charset="0"/>
              </a:rPr>
              <a:t>72 kg – 15 kg</a:t>
            </a:r>
          </a:p>
        </p:txBody>
      </p:sp>
      <p:sp>
        <p:nvSpPr>
          <p:cNvPr id="30" name="Rounded Rectangle 29">
            <a:extLst>
              <a:ext uri="{FF2B5EF4-FFF2-40B4-BE49-F238E27FC236}">
                <a16:creationId xmlns:a16="http://schemas.microsoft.com/office/drawing/2014/main" id="{7B60FFDE-9F85-384B-AEC2-CAED5B0284F1}"/>
              </a:ext>
            </a:extLst>
          </p:cNvPr>
          <p:cNvSpPr/>
          <p:nvPr/>
        </p:nvSpPr>
        <p:spPr>
          <a:xfrm>
            <a:off x="1168780" y="3974194"/>
            <a:ext cx="2657181" cy="609229"/>
          </a:xfrm>
          <a:prstGeom prst="roundRect">
            <a:avLst/>
          </a:prstGeom>
          <a:solidFill>
            <a:srgbClr val="FFE799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i="1" dirty="0">
                <a:solidFill>
                  <a:schemeClr val="tx1"/>
                </a:solidFill>
                <a:latin typeface="Cambria" panose="02040503050406030204" pitchFamily="18" charset="0"/>
              </a:rPr>
              <a:t>2kg x 10</a:t>
            </a:r>
          </a:p>
        </p:txBody>
      </p:sp>
      <p:sp>
        <p:nvSpPr>
          <p:cNvPr id="31" name="Rounded Rectangle 30">
            <a:extLst>
              <a:ext uri="{FF2B5EF4-FFF2-40B4-BE49-F238E27FC236}">
                <a16:creationId xmlns:a16="http://schemas.microsoft.com/office/drawing/2014/main" id="{0FB684DF-D3E6-524D-87E2-172E1FAC2BB0}"/>
              </a:ext>
            </a:extLst>
          </p:cNvPr>
          <p:cNvSpPr/>
          <p:nvPr/>
        </p:nvSpPr>
        <p:spPr>
          <a:xfrm>
            <a:off x="1168780" y="5425041"/>
            <a:ext cx="2657181" cy="609229"/>
          </a:xfrm>
          <a:prstGeom prst="roundRect">
            <a:avLst/>
          </a:prstGeom>
          <a:solidFill>
            <a:srgbClr val="FFE799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i="1" dirty="0">
                <a:solidFill>
                  <a:schemeClr val="tx1"/>
                </a:solidFill>
                <a:latin typeface="Cambria" panose="02040503050406030204" pitchFamily="18" charset="0"/>
              </a:rPr>
              <a:t>15kg : 5</a:t>
            </a:r>
          </a:p>
        </p:txBody>
      </p:sp>
      <p:sp>
        <p:nvSpPr>
          <p:cNvPr id="33" name="Rounded Rectangle 32">
            <a:extLst>
              <a:ext uri="{FF2B5EF4-FFF2-40B4-BE49-F238E27FC236}">
                <a16:creationId xmlns:a16="http://schemas.microsoft.com/office/drawing/2014/main" id="{1A610D8E-F8CE-7143-BFDA-75D6637FC184}"/>
              </a:ext>
            </a:extLst>
          </p:cNvPr>
          <p:cNvSpPr/>
          <p:nvPr/>
        </p:nvSpPr>
        <p:spPr>
          <a:xfrm>
            <a:off x="1497944" y="4773682"/>
            <a:ext cx="1725436" cy="425784"/>
          </a:xfrm>
          <a:prstGeom prst="roundRect">
            <a:avLst/>
          </a:prstGeom>
          <a:solidFill>
            <a:srgbClr val="C0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</a:rPr>
              <a:t>= 20 kg</a:t>
            </a:r>
          </a:p>
        </p:txBody>
      </p:sp>
      <p:sp>
        <p:nvSpPr>
          <p:cNvPr id="38" name="Rounded Rectangle 37">
            <a:extLst>
              <a:ext uri="{FF2B5EF4-FFF2-40B4-BE49-F238E27FC236}">
                <a16:creationId xmlns:a16="http://schemas.microsoft.com/office/drawing/2014/main" id="{56AEA9AE-A3B9-4A44-923B-042E83C1367C}"/>
              </a:ext>
            </a:extLst>
          </p:cNvPr>
          <p:cNvSpPr/>
          <p:nvPr/>
        </p:nvSpPr>
        <p:spPr>
          <a:xfrm>
            <a:off x="1497944" y="6224185"/>
            <a:ext cx="1725436" cy="425784"/>
          </a:xfrm>
          <a:prstGeom prst="roundRect">
            <a:avLst/>
          </a:prstGeom>
          <a:solidFill>
            <a:srgbClr val="C0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</a:rPr>
              <a:t>= 3 kg</a:t>
            </a:r>
          </a:p>
        </p:txBody>
      </p:sp>
      <p:sp>
        <p:nvSpPr>
          <p:cNvPr id="39" name="Rounded Rectangle 38">
            <a:extLst>
              <a:ext uri="{FF2B5EF4-FFF2-40B4-BE49-F238E27FC236}">
                <a16:creationId xmlns:a16="http://schemas.microsoft.com/office/drawing/2014/main" id="{D5342A62-E322-DB40-AF82-4A2DA982686E}"/>
              </a:ext>
            </a:extLst>
          </p:cNvPr>
          <p:cNvSpPr/>
          <p:nvPr/>
        </p:nvSpPr>
        <p:spPr>
          <a:xfrm>
            <a:off x="5503950" y="2570521"/>
            <a:ext cx="2278072" cy="609229"/>
          </a:xfrm>
          <a:prstGeom prst="roundRect">
            <a:avLst/>
          </a:prstGeom>
          <a:solidFill>
            <a:srgbClr val="FDCE66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i="1" dirty="0">
                <a:solidFill>
                  <a:schemeClr val="tx1"/>
                </a:solidFill>
                <a:latin typeface="Cambria" panose="02040503050406030204" pitchFamily="18" charset="0"/>
              </a:rPr>
              <a:t>85 l - 27 l</a:t>
            </a:r>
          </a:p>
        </p:txBody>
      </p:sp>
      <p:sp>
        <p:nvSpPr>
          <p:cNvPr id="40" name="Rounded Rectangle 39">
            <a:extLst>
              <a:ext uri="{FF2B5EF4-FFF2-40B4-BE49-F238E27FC236}">
                <a16:creationId xmlns:a16="http://schemas.microsoft.com/office/drawing/2014/main" id="{726374ED-BFFB-6A4A-9118-9130AC181ABF}"/>
              </a:ext>
            </a:extLst>
          </p:cNvPr>
          <p:cNvSpPr/>
          <p:nvPr/>
        </p:nvSpPr>
        <p:spPr>
          <a:xfrm>
            <a:off x="5503950" y="3974194"/>
            <a:ext cx="2278072" cy="609229"/>
          </a:xfrm>
          <a:prstGeom prst="roundRect">
            <a:avLst/>
          </a:prstGeom>
          <a:solidFill>
            <a:srgbClr val="FDCE66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i="1" dirty="0">
                <a:solidFill>
                  <a:schemeClr val="tx1"/>
                </a:solidFill>
                <a:latin typeface="Cambria" panose="02040503050406030204" pitchFamily="18" charset="0"/>
              </a:rPr>
              <a:t>2 l x 8</a:t>
            </a:r>
          </a:p>
        </p:txBody>
      </p:sp>
      <p:sp>
        <p:nvSpPr>
          <p:cNvPr id="43" name="Rounded Rectangle 42">
            <a:extLst>
              <a:ext uri="{FF2B5EF4-FFF2-40B4-BE49-F238E27FC236}">
                <a16:creationId xmlns:a16="http://schemas.microsoft.com/office/drawing/2014/main" id="{E54D2287-9AAD-DF4A-BCA4-4C90F2B0E794}"/>
              </a:ext>
            </a:extLst>
          </p:cNvPr>
          <p:cNvSpPr/>
          <p:nvPr/>
        </p:nvSpPr>
        <p:spPr>
          <a:xfrm>
            <a:off x="5503950" y="5425040"/>
            <a:ext cx="2278072" cy="609229"/>
          </a:xfrm>
          <a:prstGeom prst="roundRect">
            <a:avLst/>
          </a:prstGeom>
          <a:solidFill>
            <a:srgbClr val="FDCE66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i="1" dirty="0">
                <a:solidFill>
                  <a:schemeClr val="tx1"/>
                </a:solidFill>
                <a:latin typeface="Cambria" panose="02040503050406030204" pitchFamily="18" charset="0"/>
              </a:rPr>
              <a:t>30 l : 5</a:t>
            </a:r>
          </a:p>
        </p:txBody>
      </p:sp>
      <p:sp>
        <p:nvSpPr>
          <p:cNvPr id="44" name="Rounded Rectangle 43">
            <a:extLst>
              <a:ext uri="{FF2B5EF4-FFF2-40B4-BE49-F238E27FC236}">
                <a16:creationId xmlns:a16="http://schemas.microsoft.com/office/drawing/2014/main" id="{17E0CA46-39CE-5843-93A2-361604313F74}"/>
              </a:ext>
            </a:extLst>
          </p:cNvPr>
          <p:cNvSpPr/>
          <p:nvPr/>
        </p:nvSpPr>
        <p:spPr>
          <a:xfrm>
            <a:off x="5834417" y="1919399"/>
            <a:ext cx="1725436" cy="425784"/>
          </a:xfrm>
          <a:prstGeom prst="roundRect">
            <a:avLst/>
          </a:prstGeom>
          <a:solidFill>
            <a:srgbClr val="C0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</a:rPr>
              <a:t>= 91 l</a:t>
            </a:r>
          </a:p>
        </p:txBody>
      </p:sp>
      <p:sp>
        <p:nvSpPr>
          <p:cNvPr id="45" name="Rounded Rectangle 44">
            <a:extLst>
              <a:ext uri="{FF2B5EF4-FFF2-40B4-BE49-F238E27FC236}">
                <a16:creationId xmlns:a16="http://schemas.microsoft.com/office/drawing/2014/main" id="{270E00A2-FCF8-B44E-81A7-6B90A6C23D82}"/>
              </a:ext>
            </a:extLst>
          </p:cNvPr>
          <p:cNvSpPr/>
          <p:nvPr/>
        </p:nvSpPr>
        <p:spPr>
          <a:xfrm>
            <a:off x="5834417" y="3328906"/>
            <a:ext cx="1725436" cy="425784"/>
          </a:xfrm>
          <a:prstGeom prst="roundRect">
            <a:avLst/>
          </a:prstGeom>
          <a:solidFill>
            <a:srgbClr val="C0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</a:rPr>
              <a:t>= 58 kg</a:t>
            </a:r>
          </a:p>
        </p:txBody>
      </p:sp>
      <p:sp>
        <p:nvSpPr>
          <p:cNvPr id="46" name="Rounded Rectangle 45">
            <a:extLst>
              <a:ext uri="{FF2B5EF4-FFF2-40B4-BE49-F238E27FC236}">
                <a16:creationId xmlns:a16="http://schemas.microsoft.com/office/drawing/2014/main" id="{C514FCE6-75DD-E64B-ACB6-3989E5333783}"/>
              </a:ext>
            </a:extLst>
          </p:cNvPr>
          <p:cNvSpPr/>
          <p:nvPr/>
        </p:nvSpPr>
        <p:spPr>
          <a:xfrm>
            <a:off x="5834417" y="4773682"/>
            <a:ext cx="1725436" cy="425784"/>
          </a:xfrm>
          <a:prstGeom prst="roundRect">
            <a:avLst/>
          </a:prstGeom>
          <a:solidFill>
            <a:srgbClr val="C0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</a:rPr>
              <a:t>= 16 l</a:t>
            </a:r>
          </a:p>
        </p:txBody>
      </p:sp>
      <p:sp>
        <p:nvSpPr>
          <p:cNvPr id="47" name="Rounded Rectangle 46">
            <a:extLst>
              <a:ext uri="{FF2B5EF4-FFF2-40B4-BE49-F238E27FC236}">
                <a16:creationId xmlns:a16="http://schemas.microsoft.com/office/drawing/2014/main" id="{50A52AB7-A510-5243-A125-6A67926AD99E}"/>
              </a:ext>
            </a:extLst>
          </p:cNvPr>
          <p:cNvSpPr/>
          <p:nvPr/>
        </p:nvSpPr>
        <p:spPr>
          <a:xfrm>
            <a:off x="5834417" y="6224185"/>
            <a:ext cx="1725436" cy="425784"/>
          </a:xfrm>
          <a:prstGeom prst="roundRect">
            <a:avLst/>
          </a:prstGeom>
          <a:solidFill>
            <a:srgbClr val="C0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</a:rPr>
              <a:t>= 6 l</a:t>
            </a:r>
          </a:p>
        </p:txBody>
      </p:sp>
      <p:sp>
        <p:nvSpPr>
          <p:cNvPr id="48" name="Oval 47">
            <a:extLst>
              <a:ext uri="{FF2B5EF4-FFF2-40B4-BE49-F238E27FC236}">
                <a16:creationId xmlns:a16="http://schemas.microsoft.com/office/drawing/2014/main" id="{324C18D2-3082-3248-AC4A-B8D18471D9CA}"/>
              </a:ext>
            </a:extLst>
          </p:cNvPr>
          <p:cNvSpPr/>
          <p:nvPr/>
        </p:nvSpPr>
        <p:spPr>
          <a:xfrm>
            <a:off x="8468905" y="1041987"/>
            <a:ext cx="625766" cy="580767"/>
          </a:xfrm>
          <a:prstGeom prst="ellipse">
            <a:avLst/>
          </a:prstGeom>
          <a:solidFill>
            <a:srgbClr val="DAA16D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  <a:latin typeface="#9Slide07 IcielKoni" pitchFamily="2" charset="0"/>
              </a:rPr>
              <a:t>C</a:t>
            </a:r>
          </a:p>
        </p:txBody>
      </p:sp>
      <p:sp>
        <p:nvSpPr>
          <p:cNvPr id="49" name="Rounded Rectangle 48">
            <a:extLst>
              <a:ext uri="{FF2B5EF4-FFF2-40B4-BE49-F238E27FC236}">
                <a16:creationId xmlns:a16="http://schemas.microsoft.com/office/drawing/2014/main" id="{8ED35DB0-60A9-B34F-8DD2-52EC1DF27D82}"/>
              </a:ext>
            </a:extLst>
          </p:cNvPr>
          <p:cNvSpPr/>
          <p:nvPr/>
        </p:nvSpPr>
        <p:spPr>
          <a:xfrm>
            <a:off x="9240058" y="1069579"/>
            <a:ext cx="2476886" cy="609229"/>
          </a:xfrm>
          <a:prstGeom prst="roundRect">
            <a:avLst/>
          </a:prstGeom>
          <a:solidFill>
            <a:schemeClr val="accent4">
              <a:lumMod val="75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i="1" dirty="0">
                <a:solidFill>
                  <a:schemeClr val="tx1"/>
                </a:solidFill>
                <a:latin typeface="Cambria" panose="02040503050406030204" pitchFamily="18" charset="0"/>
              </a:rPr>
              <a:t>7 km + 3 km</a:t>
            </a:r>
          </a:p>
        </p:txBody>
      </p:sp>
      <p:sp>
        <p:nvSpPr>
          <p:cNvPr id="50" name="Rounded Rectangle 49">
            <a:extLst>
              <a:ext uri="{FF2B5EF4-FFF2-40B4-BE49-F238E27FC236}">
                <a16:creationId xmlns:a16="http://schemas.microsoft.com/office/drawing/2014/main" id="{0AEECE8E-2FEE-0440-8705-69027D32AF5B}"/>
              </a:ext>
            </a:extLst>
          </p:cNvPr>
          <p:cNvSpPr/>
          <p:nvPr/>
        </p:nvSpPr>
        <p:spPr>
          <a:xfrm>
            <a:off x="9240058" y="2564990"/>
            <a:ext cx="2278072" cy="609229"/>
          </a:xfrm>
          <a:prstGeom prst="roundRect">
            <a:avLst/>
          </a:prstGeom>
          <a:solidFill>
            <a:schemeClr val="accent4">
              <a:lumMod val="75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i="1" dirty="0">
                <a:solidFill>
                  <a:schemeClr val="tx1"/>
                </a:solidFill>
                <a:latin typeface="Cambria" panose="02040503050406030204" pitchFamily="18" charset="0"/>
              </a:rPr>
              <a:t>35 m - 8 m</a:t>
            </a:r>
          </a:p>
        </p:txBody>
      </p:sp>
      <p:sp>
        <p:nvSpPr>
          <p:cNvPr id="51" name="Rounded Rectangle 50">
            <a:extLst>
              <a:ext uri="{FF2B5EF4-FFF2-40B4-BE49-F238E27FC236}">
                <a16:creationId xmlns:a16="http://schemas.microsoft.com/office/drawing/2014/main" id="{22E92FC7-AB1A-184B-8D31-44C9994AE4C7}"/>
              </a:ext>
            </a:extLst>
          </p:cNvPr>
          <p:cNvSpPr/>
          <p:nvPr/>
        </p:nvSpPr>
        <p:spPr>
          <a:xfrm>
            <a:off x="9240058" y="3968663"/>
            <a:ext cx="2278072" cy="609229"/>
          </a:xfrm>
          <a:prstGeom prst="roundRect">
            <a:avLst/>
          </a:prstGeom>
          <a:solidFill>
            <a:schemeClr val="accent4">
              <a:lumMod val="75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i="1" dirty="0">
                <a:solidFill>
                  <a:schemeClr val="tx1"/>
                </a:solidFill>
                <a:latin typeface="Cambria" panose="02040503050406030204" pitchFamily="18" charset="0"/>
              </a:rPr>
              <a:t>5 cm x 4</a:t>
            </a:r>
          </a:p>
        </p:txBody>
      </p:sp>
      <p:sp>
        <p:nvSpPr>
          <p:cNvPr id="52" name="Rounded Rectangle 51">
            <a:extLst>
              <a:ext uri="{FF2B5EF4-FFF2-40B4-BE49-F238E27FC236}">
                <a16:creationId xmlns:a16="http://schemas.microsoft.com/office/drawing/2014/main" id="{0B832BA4-6364-BC4B-ACB1-7E32D121ACA7}"/>
              </a:ext>
            </a:extLst>
          </p:cNvPr>
          <p:cNvSpPr/>
          <p:nvPr/>
        </p:nvSpPr>
        <p:spPr>
          <a:xfrm>
            <a:off x="9240058" y="5419509"/>
            <a:ext cx="2278072" cy="609229"/>
          </a:xfrm>
          <a:prstGeom prst="roundRect">
            <a:avLst/>
          </a:prstGeom>
          <a:solidFill>
            <a:schemeClr val="accent4">
              <a:lumMod val="75000"/>
            </a:schemeClr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i="1" dirty="0">
                <a:solidFill>
                  <a:schemeClr val="tx1"/>
                </a:solidFill>
                <a:latin typeface="Cambria" panose="02040503050406030204" pitchFamily="18" charset="0"/>
              </a:rPr>
              <a:t>20 dm : 5</a:t>
            </a:r>
          </a:p>
        </p:txBody>
      </p:sp>
      <p:sp>
        <p:nvSpPr>
          <p:cNvPr id="53" name="Rounded Rectangle 52">
            <a:extLst>
              <a:ext uri="{FF2B5EF4-FFF2-40B4-BE49-F238E27FC236}">
                <a16:creationId xmlns:a16="http://schemas.microsoft.com/office/drawing/2014/main" id="{5822F307-AD94-E64E-9047-204209F482CE}"/>
              </a:ext>
            </a:extLst>
          </p:cNvPr>
          <p:cNvSpPr/>
          <p:nvPr/>
        </p:nvSpPr>
        <p:spPr>
          <a:xfrm>
            <a:off x="9570524" y="1913868"/>
            <a:ext cx="1947605" cy="425784"/>
          </a:xfrm>
          <a:prstGeom prst="roundRect">
            <a:avLst/>
          </a:prstGeom>
          <a:solidFill>
            <a:srgbClr val="C0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</a:rPr>
              <a:t>= 10 km</a:t>
            </a:r>
          </a:p>
        </p:txBody>
      </p:sp>
      <p:sp>
        <p:nvSpPr>
          <p:cNvPr id="54" name="Rounded Rectangle 53">
            <a:extLst>
              <a:ext uri="{FF2B5EF4-FFF2-40B4-BE49-F238E27FC236}">
                <a16:creationId xmlns:a16="http://schemas.microsoft.com/office/drawing/2014/main" id="{B046A683-A539-2A4F-AE18-46788F885E02}"/>
              </a:ext>
            </a:extLst>
          </p:cNvPr>
          <p:cNvSpPr/>
          <p:nvPr/>
        </p:nvSpPr>
        <p:spPr>
          <a:xfrm>
            <a:off x="9570525" y="3323375"/>
            <a:ext cx="1725436" cy="425784"/>
          </a:xfrm>
          <a:prstGeom prst="roundRect">
            <a:avLst/>
          </a:prstGeom>
          <a:solidFill>
            <a:srgbClr val="C0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</a:rPr>
              <a:t>= 27 m</a:t>
            </a:r>
          </a:p>
        </p:txBody>
      </p:sp>
      <p:sp>
        <p:nvSpPr>
          <p:cNvPr id="55" name="Rounded Rectangle 54">
            <a:extLst>
              <a:ext uri="{FF2B5EF4-FFF2-40B4-BE49-F238E27FC236}">
                <a16:creationId xmlns:a16="http://schemas.microsoft.com/office/drawing/2014/main" id="{4B3DF86D-E198-6C45-B800-24EDC9302E4E}"/>
              </a:ext>
            </a:extLst>
          </p:cNvPr>
          <p:cNvSpPr/>
          <p:nvPr/>
        </p:nvSpPr>
        <p:spPr>
          <a:xfrm>
            <a:off x="9570525" y="4768151"/>
            <a:ext cx="1725436" cy="425784"/>
          </a:xfrm>
          <a:prstGeom prst="roundRect">
            <a:avLst/>
          </a:prstGeom>
          <a:solidFill>
            <a:srgbClr val="C0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</a:rPr>
              <a:t>= 20 cm</a:t>
            </a:r>
          </a:p>
        </p:txBody>
      </p:sp>
      <p:sp>
        <p:nvSpPr>
          <p:cNvPr id="56" name="Rounded Rectangle 55">
            <a:extLst>
              <a:ext uri="{FF2B5EF4-FFF2-40B4-BE49-F238E27FC236}">
                <a16:creationId xmlns:a16="http://schemas.microsoft.com/office/drawing/2014/main" id="{7456ACB1-B227-9D40-A9D9-A6FB514B8BBC}"/>
              </a:ext>
            </a:extLst>
          </p:cNvPr>
          <p:cNvSpPr/>
          <p:nvPr/>
        </p:nvSpPr>
        <p:spPr>
          <a:xfrm>
            <a:off x="9570525" y="6218654"/>
            <a:ext cx="1725436" cy="425784"/>
          </a:xfrm>
          <a:prstGeom prst="roundRect">
            <a:avLst/>
          </a:prstGeom>
          <a:solidFill>
            <a:srgbClr val="C00000"/>
          </a:solidFill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Cambria" panose="02040503050406030204" pitchFamily="18" charset="0"/>
              </a:rPr>
              <a:t>= 4 dm</a:t>
            </a:r>
          </a:p>
        </p:txBody>
      </p:sp>
    </p:spTree>
    <p:extLst>
      <p:ext uri="{BB962C8B-B14F-4D97-AF65-F5344CB8AC3E}">
        <p14:creationId xmlns:p14="http://schemas.microsoft.com/office/powerpoint/2010/main" val="15144175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20" grpId="0" animBg="1"/>
      <p:bldP spid="21" grpId="0" animBg="1"/>
      <p:bldP spid="22" grpId="0" animBg="1"/>
      <p:bldP spid="23" grpId="0" animBg="1"/>
      <p:bldP spid="25" grpId="0" animBg="1"/>
      <p:bldP spid="26" grpId="0" animBg="1"/>
      <p:bldP spid="27" grpId="0"/>
      <p:bldP spid="29" grpId="0" animBg="1"/>
      <p:bldP spid="30" grpId="0" animBg="1"/>
      <p:bldP spid="31" grpId="0" animBg="1"/>
      <p:bldP spid="33" grpId="0" animBg="1"/>
      <p:bldP spid="38" grpId="0" animBg="1"/>
      <p:bldP spid="39" grpId="0" animBg="1"/>
      <p:bldP spid="40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101">
            <a:extLst>
              <a:ext uri="{FF2B5EF4-FFF2-40B4-BE49-F238E27FC236}">
                <a16:creationId xmlns:a16="http://schemas.microsoft.com/office/drawing/2014/main" id="{824580FE-5A13-9A4F-9F64-99328C4DCC8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74E66163-77AA-1040-974A-9A710A6F9934}"/>
              </a:ext>
            </a:extLst>
          </p:cNvPr>
          <p:cNvSpPr/>
          <p:nvPr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5" name="椭圆 4">
            <a:extLst>
              <a:ext uri="{FF2B5EF4-FFF2-40B4-BE49-F238E27FC236}">
                <a16:creationId xmlns:a16="http://schemas.microsoft.com/office/drawing/2014/main" id="{926990B4-7171-2644-B9F3-D8DCE0E5D03E}"/>
              </a:ext>
            </a:extLst>
          </p:cNvPr>
          <p:cNvSpPr/>
          <p:nvPr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6" name="image 102">
            <a:extLst>
              <a:ext uri="{FF2B5EF4-FFF2-40B4-BE49-F238E27FC236}">
                <a16:creationId xmlns:a16="http://schemas.microsoft.com/office/drawing/2014/main" id="{6378D6D9-5213-684E-8EEC-EF86981BE8B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1077121" y="-349025"/>
            <a:ext cx="933436" cy="698048"/>
          </a:xfrm>
          <a:prstGeom prst="rect">
            <a:avLst/>
          </a:prstGeom>
        </p:spPr>
      </p:pic>
      <p:sp>
        <p:nvSpPr>
          <p:cNvPr id="7" name="任意形状 6">
            <a:extLst>
              <a:ext uri="{FF2B5EF4-FFF2-40B4-BE49-F238E27FC236}">
                <a16:creationId xmlns:a16="http://schemas.microsoft.com/office/drawing/2014/main" id="{0B7183DE-CD6F-8F4B-B705-C67C1974A2CA}"/>
              </a:ext>
            </a:extLst>
          </p:cNvPr>
          <p:cNvSpPr/>
          <p:nvPr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zh-CN" altLang="en-US"/>
          </a:p>
        </p:txBody>
      </p:sp>
      <p:sp>
        <p:nvSpPr>
          <p:cNvPr id="8" name="椭圆 7">
            <a:extLst>
              <a:ext uri="{FF2B5EF4-FFF2-40B4-BE49-F238E27FC236}">
                <a16:creationId xmlns:a16="http://schemas.microsoft.com/office/drawing/2014/main" id="{7030F588-E377-9C45-A230-49F482183897}"/>
              </a:ext>
            </a:extLst>
          </p:cNvPr>
          <p:cNvSpPr/>
          <p:nvPr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9711C5C5-3915-9142-A699-E446C1EC96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0" name="椭圆 9">
            <a:extLst>
              <a:ext uri="{FF2B5EF4-FFF2-40B4-BE49-F238E27FC236}">
                <a16:creationId xmlns:a16="http://schemas.microsoft.com/office/drawing/2014/main" id="{0BD46786-8FB9-184C-BF1C-AFAC123A2BA2}"/>
              </a:ext>
            </a:extLst>
          </p:cNvPr>
          <p:cNvSpPr/>
          <p:nvPr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5" name="文本框 19">
            <a:extLst>
              <a:ext uri="{FF2B5EF4-FFF2-40B4-BE49-F238E27FC236}">
                <a16:creationId xmlns:a16="http://schemas.microsoft.com/office/drawing/2014/main" id="{20B5F700-1D9A-B242-A637-49FDCD54485B}"/>
              </a:ext>
            </a:extLst>
          </p:cNvPr>
          <p:cNvSpPr txBox="1"/>
          <p:nvPr/>
        </p:nvSpPr>
        <p:spPr>
          <a:xfrm>
            <a:off x="674319" y="637868"/>
            <a:ext cx="16273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3600" dirty="0">
                <a:ln w="28575">
                  <a:solidFill>
                    <a:sysClr val="windowText" lastClr="000000"/>
                  </a:solidFill>
                </a:ln>
                <a:solidFill>
                  <a:srgbClr val="FCA1B7"/>
                </a:solidFill>
                <a:latin typeface="#9Slide07 IcielKoni" pitchFamily="2" charset="0"/>
                <a:ea typeface="zihun7hao-wennuantongzhiti" pitchFamily="2" charset="-122"/>
              </a:rPr>
              <a:t>BÀI 2 -</a:t>
            </a:r>
            <a:endParaRPr kumimoji="1" lang="zh-CN" altLang="en-US" sz="3600" dirty="0">
              <a:ln w="28575">
                <a:solidFill>
                  <a:sysClr val="windowText" lastClr="000000"/>
                </a:solidFill>
              </a:ln>
              <a:solidFill>
                <a:srgbClr val="FCA1B7"/>
              </a:solidFill>
              <a:latin typeface="#9Slide07 IcielKoni" pitchFamily="2" charset="0"/>
              <a:ea typeface="zihun7hao-wennuantongzhiti" pitchFamily="2" charset="-122"/>
            </a:endParaRPr>
          </a:p>
        </p:txBody>
      </p:sp>
      <p:sp>
        <p:nvSpPr>
          <p:cNvPr id="36" name="文本框 19">
            <a:extLst>
              <a:ext uri="{FF2B5EF4-FFF2-40B4-BE49-F238E27FC236}">
                <a16:creationId xmlns:a16="http://schemas.microsoft.com/office/drawing/2014/main" id="{20B5F700-1D9A-B242-A637-49FDCD54485B}"/>
              </a:ext>
            </a:extLst>
          </p:cNvPr>
          <p:cNvSpPr txBox="1"/>
          <p:nvPr/>
        </p:nvSpPr>
        <p:spPr>
          <a:xfrm>
            <a:off x="2525835" y="653387"/>
            <a:ext cx="86371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3600" dirty="0">
                <a:ln w="28575">
                  <a:solidFill>
                    <a:sysClr val="windowText" lastClr="000000"/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#9Slide07 IcielKoni" pitchFamily="2" charset="0"/>
                <a:ea typeface="zihun7hao-wennuantongzhiti" pitchFamily="2" charset="-122"/>
              </a:rPr>
              <a:t>QUAN SÁT TRANH VÀ TRẢ LỜI CÂU HỎI:</a:t>
            </a:r>
            <a:endParaRPr kumimoji="1" lang="zh-CN" altLang="en-US" sz="3600" dirty="0">
              <a:ln w="28575">
                <a:solidFill>
                  <a:sysClr val="windowText" lastClr="000000"/>
                </a:solidFill>
              </a:ln>
              <a:solidFill>
                <a:schemeClr val="accent2">
                  <a:lumMod val="60000"/>
                  <a:lumOff val="40000"/>
                </a:schemeClr>
              </a:solidFill>
              <a:latin typeface="#9Slide07 IcielKoni" pitchFamily="2" charset="0"/>
              <a:ea typeface="zihun7hao-wennuantongzhiti" pitchFamily="2" charset="-122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EECE1FE-5034-F14F-A29D-18957B46467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50000"/>
          <a:stretch/>
        </p:blipFill>
        <p:spPr>
          <a:xfrm>
            <a:off x="2529897" y="1487432"/>
            <a:ext cx="3566103" cy="2525800"/>
          </a:xfrm>
          <a:prstGeom prst="rect">
            <a:avLst/>
          </a:prstGeom>
        </p:spPr>
      </p:pic>
      <p:sp>
        <p:nvSpPr>
          <p:cNvPr id="25" name="文本框 19">
            <a:extLst>
              <a:ext uri="{FF2B5EF4-FFF2-40B4-BE49-F238E27FC236}">
                <a16:creationId xmlns:a16="http://schemas.microsoft.com/office/drawing/2014/main" id="{4F00EA6B-23BA-B549-A6A5-20F94C4E112B}"/>
              </a:ext>
            </a:extLst>
          </p:cNvPr>
          <p:cNvSpPr txBox="1"/>
          <p:nvPr/>
        </p:nvSpPr>
        <p:spPr>
          <a:xfrm>
            <a:off x="1834728" y="4261994"/>
            <a:ext cx="885236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4000" b="1" dirty="0">
                <a:ln w="28575">
                  <a:noFill/>
                </a:ln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a. Con </a:t>
            </a:r>
            <a:r>
              <a:rPr kumimoji="1" lang="en-US" altLang="zh-CN" sz="4000" b="1" dirty="0" err="1">
                <a:ln w="28575">
                  <a:noFill/>
                </a:ln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mèo</a:t>
            </a:r>
            <a:r>
              <a:rPr kumimoji="1" lang="en-US" altLang="zh-CN" sz="4000" b="1" dirty="0">
                <a:ln w="28575">
                  <a:noFill/>
                </a:ln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1" lang="en-US" altLang="zh-CN" sz="4000" b="1" dirty="0" err="1">
                <a:ln w="28575">
                  <a:noFill/>
                </a:ln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cân</a:t>
            </a:r>
            <a:r>
              <a:rPr kumimoji="1" lang="en-US" altLang="zh-CN" sz="4000" b="1" dirty="0">
                <a:ln w="28575">
                  <a:noFill/>
                </a:ln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1" lang="en-US" altLang="zh-CN" sz="4000" b="1" dirty="0" err="1">
                <a:ln w="28575">
                  <a:noFill/>
                </a:ln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nặng</a:t>
            </a:r>
            <a:r>
              <a:rPr kumimoji="1" lang="en-US" altLang="zh-CN" sz="4000" b="1" dirty="0">
                <a:ln w="28575">
                  <a:noFill/>
                </a:ln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1" lang="en-US" altLang="zh-CN" sz="4000" b="1" dirty="0" err="1">
                <a:ln w="28575">
                  <a:noFill/>
                </a:ln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mấy</a:t>
            </a:r>
            <a:r>
              <a:rPr kumimoji="1" lang="en-US" altLang="zh-CN" sz="4000" b="1" dirty="0">
                <a:ln w="28575">
                  <a:noFill/>
                </a:ln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1" lang="en-US" altLang="zh-CN" sz="4000" b="1" dirty="0" err="1">
                <a:ln w="28575">
                  <a:noFill/>
                </a:ln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ki</a:t>
            </a:r>
            <a:r>
              <a:rPr kumimoji="1" lang="en-US" altLang="zh-CN" sz="4000" b="1" dirty="0">
                <a:ln w="28575">
                  <a:noFill/>
                </a:ln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</a:t>
            </a:r>
            <a:r>
              <a:rPr kumimoji="1" lang="en-US" altLang="zh-CN" sz="4000" b="1" dirty="0" err="1">
                <a:ln w="28575">
                  <a:noFill/>
                </a:ln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lô</a:t>
            </a:r>
            <a:r>
              <a:rPr kumimoji="1" lang="en-US" altLang="zh-CN" sz="4000" b="1" dirty="0">
                <a:ln w="28575">
                  <a:noFill/>
                </a:ln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-gram?</a:t>
            </a:r>
            <a:endParaRPr kumimoji="1" lang="zh-CN" altLang="en-US" sz="4000" b="1" dirty="0">
              <a:ln w="28575">
                <a:noFill/>
              </a:ln>
              <a:solidFill>
                <a:srgbClr val="002060"/>
              </a:solidFill>
              <a:latin typeface="#9Slide07 IcielKoni" pitchFamily="2" charset="0"/>
              <a:ea typeface="zihun7hao-wennuantongzhiti" pitchFamily="2" charset="-122"/>
            </a:endParaRPr>
          </a:p>
        </p:txBody>
      </p:sp>
      <p:sp>
        <p:nvSpPr>
          <p:cNvPr id="26" name="文本框 19">
            <a:extLst>
              <a:ext uri="{FF2B5EF4-FFF2-40B4-BE49-F238E27FC236}">
                <a16:creationId xmlns:a16="http://schemas.microsoft.com/office/drawing/2014/main" id="{A74AE95A-D8E7-A149-A7BF-9A9594490287}"/>
              </a:ext>
            </a:extLst>
          </p:cNvPr>
          <p:cNvSpPr txBox="1"/>
          <p:nvPr/>
        </p:nvSpPr>
        <p:spPr>
          <a:xfrm>
            <a:off x="1834728" y="5141310"/>
            <a:ext cx="884287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4000" b="1" dirty="0">
                <a:ln w="28575">
                  <a:noFill/>
                </a:ln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b. </a:t>
            </a:r>
            <a:r>
              <a:rPr kumimoji="1" lang="en-US" altLang="zh-CN" sz="4000" b="1" dirty="0" err="1">
                <a:ln w="28575">
                  <a:noFill/>
                </a:ln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kumimoji="1" lang="en-US" altLang="zh-CN" sz="4000" b="1" dirty="0">
                <a:ln w="28575">
                  <a:noFill/>
                </a:ln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1" lang="en-US" altLang="zh-CN" sz="4000" b="1" dirty="0" err="1">
                <a:ln w="28575">
                  <a:noFill/>
                </a:ln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dưa</a:t>
            </a:r>
            <a:r>
              <a:rPr kumimoji="1" lang="en-US" altLang="zh-CN" sz="4000" b="1" dirty="0">
                <a:ln w="28575">
                  <a:noFill/>
                </a:ln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1" lang="en-US" altLang="zh-CN" sz="4000" b="1" dirty="0" err="1">
                <a:ln w="28575">
                  <a:noFill/>
                </a:ln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cân</a:t>
            </a:r>
            <a:r>
              <a:rPr kumimoji="1" lang="en-US" altLang="zh-CN" sz="4000" b="1" dirty="0">
                <a:ln w="28575">
                  <a:noFill/>
                </a:ln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1" lang="en-US" altLang="zh-CN" sz="4000" b="1" dirty="0" err="1">
                <a:ln w="28575">
                  <a:noFill/>
                </a:ln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nặng</a:t>
            </a:r>
            <a:r>
              <a:rPr kumimoji="1" lang="en-US" altLang="zh-CN" sz="4000" b="1" dirty="0">
                <a:ln w="28575">
                  <a:noFill/>
                </a:ln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1" lang="en-US" altLang="zh-CN" sz="4000" b="1" dirty="0" err="1">
                <a:ln w="28575">
                  <a:noFill/>
                </a:ln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mấy</a:t>
            </a:r>
            <a:r>
              <a:rPr kumimoji="1" lang="en-US" altLang="zh-CN" sz="4000" b="1" dirty="0">
                <a:ln w="28575">
                  <a:noFill/>
                </a:ln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1" lang="en-US" altLang="zh-CN" sz="4000" b="1" dirty="0" err="1">
                <a:ln w="28575">
                  <a:noFill/>
                </a:ln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ki</a:t>
            </a:r>
            <a:r>
              <a:rPr kumimoji="1" lang="en-US" altLang="zh-CN" sz="4000" b="1" dirty="0">
                <a:ln w="28575">
                  <a:noFill/>
                </a:ln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</a:t>
            </a:r>
            <a:r>
              <a:rPr kumimoji="1" lang="en-US" altLang="zh-CN" sz="4000" b="1" dirty="0" err="1">
                <a:ln w="28575">
                  <a:noFill/>
                </a:ln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lô</a:t>
            </a:r>
            <a:r>
              <a:rPr kumimoji="1" lang="en-US" altLang="zh-CN" sz="4000" b="1" dirty="0">
                <a:ln w="28575">
                  <a:noFill/>
                </a:ln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-gram?</a:t>
            </a:r>
            <a:endParaRPr kumimoji="1" lang="zh-CN" altLang="en-US" sz="4000" b="1" dirty="0">
              <a:ln w="28575">
                <a:noFill/>
              </a:ln>
              <a:solidFill>
                <a:srgbClr val="002060"/>
              </a:solidFill>
              <a:latin typeface="#9Slide07 IcielKoni" pitchFamily="2" charset="0"/>
              <a:ea typeface="zihun7hao-wennuantongzhiti" pitchFamily="2" charset="-122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73E4F079-5022-4E47-944C-6253B07AB76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0028"/>
          <a:stretch/>
        </p:blipFill>
        <p:spPr>
          <a:xfrm>
            <a:off x="6095999" y="1487432"/>
            <a:ext cx="3566103" cy="252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54754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6" grpId="0"/>
      <p:bldP spid="25" grpId="0"/>
      <p:bldP spid="2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101">
            <a:extLst>
              <a:ext uri="{FF2B5EF4-FFF2-40B4-BE49-F238E27FC236}">
                <a16:creationId xmlns:a16="http://schemas.microsoft.com/office/drawing/2014/main" id="{824580FE-5A13-9A4F-9F64-99328C4DCC8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74E66163-77AA-1040-974A-9A710A6F9934}"/>
              </a:ext>
            </a:extLst>
          </p:cNvPr>
          <p:cNvSpPr/>
          <p:nvPr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5" name="椭圆 4">
            <a:extLst>
              <a:ext uri="{FF2B5EF4-FFF2-40B4-BE49-F238E27FC236}">
                <a16:creationId xmlns:a16="http://schemas.microsoft.com/office/drawing/2014/main" id="{926990B4-7171-2644-B9F3-D8DCE0E5D03E}"/>
              </a:ext>
            </a:extLst>
          </p:cNvPr>
          <p:cNvSpPr/>
          <p:nvPr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6" name="image 102">
            <a:extLst>
              <a:ext uri="{FF2B5EF4-FFF2-40B4-BE49-F238E27FC236}">
                <a16:creationId xmlns:a16="http://schemas.microsoft.com/office/drawing/2014/main" id="{6378D6D9-5213-684E-8EEC-EF86981BE8B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1077121" y="-349025"/>
            <a:ext cx="933436" cy="698048"/>
          </a:xfrm>
          <a:prstGeom prst="rect">
            <a:avLst/>
          </a:prstGeom>
        </p:spPr>
      </p:pic>
      <p:sp>
        <p:nvSpPr>
          <p:cNvPr id="7" name="任意形状 6">
            <a:extLst>
              <a:ext uri="{FF2B5EF4-FFF2-40B4-BE49-F238E27FC236}">
                <a16:creationId xmlns:a16="http://schemas.microsoft.com/office/drawing/2014/main" id="{0B7183DE-CD6F-8F4B-B705-C67C1974A2CA}"/>
              </a:ext>
            </a:extLst>
          </p:cNvPr>
          <p:cNvSpPr/>
          <p:nvPr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zh-CN" altLang="en-US"/>
          </a:p>
        </p:txBody>
      </p:sp>
      <p:sp>
        <p:nvSpPr>
          <p:cNvPr id="8" name="椭圆 7">
            <a:extLst>
              <a:ext uri="{FF2B5EF4-FFF2-40B4-BE49-F238E27FC236}">
                <a16:creationId xmlns:a16="http://schemas.microsoft.com/office/drawing/2014/main" id="{7030F588-E377-9C45-A230-49F482183897}"/>
              </a:ext>
            </a:extLst>
          </p:cNvPr>
          <p:cNvSpPr/>
          <p:nvPr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9711C5C5-3915-9142-A699-E446C1EC96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0" name="椭圆 9">
            <a:extLst>
              <a:ext uri="{FF2B5EF4-FFF2-40B4-BE49-F238E27FC236}">
                <a16:creationId xmlns:a16="http://schemas.microsoft.com/office/drawing/2014/main" id="{0BD46786-8FB9-184C-BF1C-AFAC123A2BA2}"/>
              </a:ext>
            </a:extLst>
          </p:cNvPr>
          <p:cNvSpPr/>
          <p:nvPr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5" name="文本框 19">
            <a:extLst>
              <a:ext uri="{FF2B5EF4-FFF2-40B4-BE49-F238E27FC236}">
                <a16:creationId xmlns:a16="http://schemas.microsoft.com/office/drawing/2014/main" id="{20B5F700-1D9A-B242-A637-49FDCD54485B}"/>
              </a:ext>
            </a:extLst>
          </p:cNvPr>
          <p:cNvSpPr txBox="1"/>
          <p:nvPr/>
        </p:nvSpPr>
        <p:spPr>
          <a:xfrm>
            <a:off x="674319" y="637868"/>
            <a:ext cx="16273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3600" dirty="0">
                <a:ln w="28575">
                  <a:solidFill>
                    <a:sysClr val="windowText" lastClr="000000"/>
                  </a:solidFill>
                </a:ln>
                <a:solidFill>
                  <a:srgbClr val="FCA1B7"/>
                </a:solidFill>
                <a:latin typeface="#9Slide07 IcielKoni" pitchFamily="2" charset="0"/>
                <a:ea typeface="zihun7hao-wennuantongzhiti" pitchFamily="2" charset="-122"/>
              </a:rPr>
              <a:t>BÀI 2 -</a:t>
            </a:r>
            <a:endParaRPr kumimoji="1" lang="zh-CN" altLang="en-US" sz="3600" dirty="0">
              <a:ln w="28575">
                <a:solidFill>
                  <a:sysClr val="windowText" lastClr="000000"/>
                </a:solidFill>
              </a:ln>
              <a:solidFill>
                <a:srgbClr val="FCA1B7"/>
              </a:solidFill>
              <a:latin typeface="#9Slide07 IcielKoni" pitchFamily="2" charset="0"/>
              <a:ea typeface="zihun7hao-wennuantongzhiti" pitchFamily="2" charset="-122"/>
            </a:endParaRPr>
          </a:p>
        </p:txBody>
      </p:sp>
      <p:sp>
        <p:nvSpPr>
          <p:cNvPr id="36" name="文本框 19">
            <a:extLst>
              <a:ext uri="{FF2B5EF4-FFF2-40B4-BE49-F238E27FC236}">
                <a16:creationId xmlns:a16="http://schemas.microsoft.com/office/drawing/2014/main" id="{20B5F700-1D9A-B242-A637-49FDCD54485B}"/>
              </a:ext>
            </a:extLst>
          </p:cNvPr>
          <p:cNvSpPr txBox="1"/>
          <p:nvPr/>
        </p:nvSpPr>
        <p:spPr>
          <a:xfrm>
            <a:off x="2525835" y="653387"/>
            <a:ext cx="86371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3600" dirty="0">
                <a:ln w="28575">
                  <a:solidFill>
                    <a:sysClr val="windowText" lastClr="000000"/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#9Slide07 IcielKoni" pitchFamily="2" charset="0"/>
                <a:ea typeface="zihun7hao-wennuantongzhiti" pitchFamily="2" charset="-122"/>
              </a:rPr>
              <a:t>QUAN SÁT TRANH VÀ TRẢ LỜI CÂU HỎI:</a:t>
            </a:r>
            <a:endParaRPr kumimoji="1" lang="zh-CN" altLang="en-US" sz="3600" dirty="0">
              <a:ln w="28575">
                <a:solidFill>
                  <a:sysClr val="windowText" lastClr="000000"/>
                </a:solidFill>
              </a:ln>
              <a:solidFill>
                <a:schemeClr val="accent2">
                  <a:lumMod val="60000"/>
                  <a:lumOff val="40000"/>
                </a:schemeClr>
              </a:solidFill>
              <a:latin typeface="#9Slide07 IcielKoni" pitchFamily="2" charset="0"/>
              <a:ea typeface="zihun7hao-wennuantongzhiti" pitchFamily="2" charset="-122"/>
            </a:endParaRPr>
          </a:p>
        </p:txBody>
      </p:sp>
      <p:sp>
        <p:nvSpPr>
          <p:cNvPr id="25" name="文本框 19">
            <a:extLst>
              <a:ext uri="{FF2B5EF4-FFF2-40B4-BE49-F238E27FC236}">
                <a16:creationId xmlns:a16="http://schemas.microsoft.com/office/drawing/2014/main" id="{4F00EA6B-23BA-B549-A6A5-20F94C4E112B}"/>
              </a:ext>
            </a:extLst>
          </p:cNvPr>
          <p:cNvSpPr txBox="1"/>
          <p:nvPr/>
        </p:nvSpPr>
        <p:spPr>
          <a:xfrm>
            <a:off x="769807" y="4286539"/>
            <a:ext cx="544989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>
              <a:buAutoNum type="alphaLcPeriod"/>
            </a:pPr>
            <a:r>
              <a:rPr kumimoji="1" lang="en-US" altLang="zh-CN" sz="3200" b="1" dirty="0" err="1">
                <a:ln w="28575">
                  <a:noFill/>
                </a:ln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Cán</a:t>
            </a:r>
            <a:r>
              <a:rPr kumimoji="1" lang="en-US" altLang="zh-CN" sz="3200" b="1" dirty="0">
                <a:ln w="28575">
                  <a:noFill/>
                </a:ln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1" lang="en-US" altLang="zh-CN" sz="3200" b="1" dirty="0" err="1">
                <a:ln w="28575">
                  <a:noFill/>
                </a:ln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cân</a:t>
            </a:r>
            <a:r>
              <a:rPr kumimoji="1" lang="en-US" altLang="zh-CN" sz="3200" b="1" dirty="0">
                <a:ln w="28575">
                  <a:noFill/>
                </a:ln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1" lang="en-US" altLang="zh-CN" sz="3200" b="1" dirty="0" err="1">
                <a:ln w="28575">
                  <a:noFill/>
                </a:ln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thăng</a:t>
            </a:r>
            <a:r>
              <a:rPr kumimoji="1" lang="en-US" altLang="zh-CN" sz="3200" b="1" dirty="0">
                <a:ln w="28575">
                  <a:noFill/>
                </a:ln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1" lang="en-US" altLang="zh-CN" sz="3200" b="1" dirty="0" err="1">
                <a:ln w="28575">
                  <a:noFill/>
                </a:ln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endParaRPr kumimoji="1" lang="en-US" altLang="zh-CN" sz="3200" b="1" dirty="0">
              <a:ln w="28575">
                <a:noFill/>
              </a:ln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indent="-457200">
              <a:buFont typeface="Symbol" pitchFamily="2" charset="2"/>
              <a:buChar char="Þ"/>
            </a:pPr>
            <a:r>
              <a:rPr kumimoji="1" lang="en-US" altLang="zh-CN" sz="3200" b="1" dirty="0" err="1">
                <a:ln w="28575">
                  <a:noFill/>
                </a:ln>
                <a:solidFill>
                  <a:srgbClr val="002060"/>
                </a:solidFill>
                <a:latin typeface="Cambria" panose="02040503050406030204" pitchFamily="18" charset="0"/>
                <a:ea typeface="zihun7hao-wennuantongzhiti" pitchFamily="2" charset="-122"/>
              </a:rPr>
              <a:t>Cân</a:t>
            </a:r>
            <a:r>
              <a:rPr kumimoji="1" lang="en-US" altLang="zh-CN" sz="3200" b="1" dirty="0">
                <a:ln w="28575">
                  <a:noFill/>
                </a:ln>
                <a:solidFill>
                  <a:srgbClr val="002060"/>
                </a:solidFill>
                <a:latin typeface="Cambria" panose="02040503050406030204" pitchFamily="18" charset="0"/>
                <a:ea typeface="zihun7hao-wennuantongzhiti" pitchFamily="2" charset="-122"/>
              </a:rPr>
              <a:t> </a:t>
            </a:r>
            <a:r>
              <a:rPr kumimoji="1" lang="en-US" altLang="zh-CN" sz="3200" b="1" dirty="0" err="1">
                <a:ln w="28575">
                  <a:noFill/>
                </a:ln>
                <a:solidFill>
                  <a:srgbClr val="002060"/>
                </a:solidFill>
                <a:latin typeface="Cambria" panose="02040503050406030204" pitchFamily="18" charset="0"/>
                <a:ea typeface="zihun7hao-wennuantongzhiti" pitchFamily="2" charset="-122"/>
              </a:rPr>
              <a:t>nặng</a:t>
            </a:r>
            <a:r>
              <a:rPr kumimoji="1" lang="en-US" altLang="zh-CN" sz="3200" b="1" dirty="0">
                <a:ln w="28575">
                  <a:noFill/>
                </a:ln>
                <a:solidFill>
                  <a:srgbClr val="002060"/>
                </a:solidFill>
                <a:latin typeface="Cambria" panose="02040503050406030204" pitchFamily="18" charset="0"/>
                <a:ea typeface="zihun7hao-wennuantongzhiti" pitchFamily="2" charset="-122"/>
              </a:rPr>
              <a:t> </a:t>
            </a:r>
            <a:r>
              <a:rPr kumimoji="1" lang="en-US" altLang="zh-CN" sz="3200" b="1" dirty="0" err="1">
                <a:ln w="28575">
                  <a:noFill/>
                </a:ln>
                <a:solidFill>
                  <a:srgbClr val="002060"/>
                </a:solidFill>
                <a:latin typeface="Cambria" panose="02040503050406030204" pitchFamily="18" charset="0"/>
                <a:ea typeface="zihun7hao-wennuantongzhiti" pitchFamily="2" charset="-122"/>
              </a:rPr>
              <a:t>của</a:t>
            </a:r>
            <a:r>
              <a:rPr kumimoji="1" lang="en-US" altLang="zh-CN" sz="3200" b="1" dirty="0">
                <a:ln w="28575">
                  <a:noFill/>
                </a:ln>
                <a:solidFill>
                  <a:srgbClr val="002060"/>
                </a:solidFill>
                <a:latin typeface="Cambria" panose="02040503050406030204" pitchFamily="18" charset="0"/>
                <a:ea typeface="zihun7hao-wennuantongzhiti" pitchFamily="2" charset="-122"/>
              </a:rPr>
              <a:t> con </a:t>
            </a:r>
            <a:r>
              <a:rPr kumimoji="1" lang="en-US" altLang="zh-CN" sz="3200" b="1" dirty="0" err="1">
                <a:ln w="28575">
                  <a:noFill/>
                </a:ln>
                <a:solidFill>
                  <a:srgbClr val="002060"/>
                </a:solidFill>
                <a:latin typeface="Cambria" panose="02040503050406030204" pitchFamily="18" charset="0"/>
                <a:ea typeface="zihun7hao-wennuantongzhiti" pitchFamily="2" charset="-122"/>
              </a:rPr>
              <a:t>mèo</a:t>
            </a:r>
            <a:r>
              <a:rPr kumimoji="1" lang="en-US" altLang="zh-CN" sz="3200" b="1" dirty="0">
                <a:ln w="28575">
                  <a:noFill/>
                </a:ln>
                <a:solidFill>
                  <a:srgbClr val="002060"/>
                </a:solidFill>
                <a:latin typeface="Cambria" panose="02040503050406030204" pitchFamily="18" charset="0"/>
                <a:ea typeface="zihun7hao-wennuantongzhiti" pitchFamily="2" charset="-122"/>
              </a:rPr>
              <a:t> </a:t>
            </a:r>
            <a:r>
              <a:rPr kumimoji="1" lang="en-US" altLang="zh-CN" sz="3200" b="1" dirty="0" err="1">
                <a:ln w="28575">
                  <a:noFill/>
                </a:ln>
                <a:solidFill>
                  <a:srgbClr val="002060"/>
                </a:solidFill>
                <a:latin typeface="Cambria" panose="02040503050406030204" pitchFamily="18" charset="0"/>
                <a:ea typeface="zihun7hao-wennuantongzhiti" pitchFamily="2" charset="-122"/>
              </a:rPr>
              <a:t>là</a:t>
            </a:r>
            <a:r>
              <a:rPr kumimoji="1" lang="en-US" altLang="zh-CN" sz="3200" b="1" dirty="0">
                <a:ln w="28575">
                  <a:noFill/>
                </a:ln>
                <a:solidFill>
                  <a:srgbClr val="002060"/>
                </a:solidFill>
                <a:latin typeface="Cambria" panose="02040503050406030204" pitchFamily="18" charset="0"/>
                <a:ea typeface="zihun7hao-wennuantongzhiti" pitchFamily="2" charset="-122"/>
              </a:rPr>
              <a:t>: </a:t>
            </a:r>
          </a:p>
          <a:p>
            <a:pPr algn="ctr"/>
            <a:r>
              <a:rPr kumimoji="1" lang="en-US" altLang="zh-CN" sz="3200" b="1" dirty="0">
                <a:ln w="28575">
                  <a:noFill/>
                </a:ln>
                <a:solidFill>
                  <a:srgbClr val="002060"/>
                </a:solidFill>
                <a:latin typeface="Cambria" panose="02040503050406030204" pitchFamily="18" charset="0"/>
                <a:ea typeface="zihun7hao-wennuantongzhiti" pitchFamily="2" charset="-122"/>
              </a:rPr>
              <a:t>1 kg + 3 kg = </a:t>
            </a:r>
            <a:r>
              <a:rPr kumimoji="1" lang="en-US" altLang="zh-CN" sz="3200" b="1" dirty="0">
                <a:ln w="28575">
                  <a:noFill/>
                </a:ln>
                <a:solidFill>
                  <a:srgbClr val="FF0000"/>
                </a:solidFill>
                <a:latin typeface="Cambria" panose="02040503050406030204" pitchFamily="18" charset="0"/>
                <a:ea typeface="zihun7hao-wennuantongzhiti" pitchFamily="2" charset="-122"/>
              </a:rPr>
              <a:t>4</a:t>
            </a:r>
            <a:r>
              <a:rPr kumimoji="1" lang="en-US" altLang="zh-CN" sz="3200" b="1" dirty="0">
                <a:ln w="28575">
                  <a:noFill/>
                </a:ln>
                <a:solidFill>
                  <a:srgbClr val="002060"/>
                </a:solidFill>
                <a:latin typeface="Cambria" panose="02040503050406030204" pitchFamily="18" charset="0"/>
                <a:ea typeface="zihun7hao-wennuantongzhiti" pitchFamily="2" charset="-122"/>
              </a:rPr>
              <a:t> kg</a:t>
            </a:r>
            <a:endParaRPr kumimoji="1" lang="en-US" altLang="zh-CN" sz="3200" b="1" dirty="0">
              <a:ln w="28575">
                <a:noFill/>
              </a:ln>
              <a:solidFill>
                <a:srgbClr val="002060"/>
              </a:solidFill>
              <a:latin typeface="#9Slide07 IcielKoni" pitchFamily="2" charset="0"/>
              <a:ea typeface="zihun7hao-wennuantongzhiti" pitchFamily="2" charset="-122"/>
            </a:endParaRPr>
          </a:p>
          <a:p>
            <a:endParaRPr kumimoji="1" lang="en-US" altLang="zh-CN" sz="3200" b="1" dirty="0">
              <a:ln w="28575">
                <a:noFill/>
              </a:ln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6" name="文本框 19">
            <a:extLst>
              <a:ext uri="{FF2B5EF4-FFF2-40B4-BE49-F238E27FC236}">
                <a16:creationId xmlns:a16="http://schemas.microsoft.com/office/drawing/2014/main" id="{6779DE14-0443-6B4A-9192-E69B02BCDD6D}"/>
              </a:ext>
            </a:extLst>
          </p:cNvPr>
          <p:cNvSpPr txBox="1"/>
          <p:nvPr/>
        </p:nvSpPr>
        <p:spPr>
          <a:xfrm>
            <a:off x="6225371" y="4286539"/>
            <a:ext cx="544989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3200" b="1" dirty="0">
                <a:ln w="28575">
                  <a:noFill/>
                </a:ln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b. </a:t>
            </a:r>
            <a:r>
              <a:rPr kumimoji="1" lang="en-US" altLang="zh-CN" sz="3200" b="1" dirty="0" err="1">
                <a:ln w="28575">
                  <a:noFill/>
                </a:ln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Cán</a:t>
            </a:r>
            <a:r>
              <a:rPr kumimoji="1" lang="en-US" altLang="zh-CN" sz="3200" b="1" dirty="0">
                <a:ln w="28575">
                  <a:noFill/>
                </a:ln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1" lang="en-US" altLang="zh-CN" sz="3200" b="1" dirty="0" err="1">
                <a:ln w="28575">
                  <a:noFill/>
                </a:ln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cân</a:t>
            </a:r>
            <a:r>
              <a:rPr kumimoji="1" lang="en-US" altLang="zh-CN" sz="3200" b="1" dirty="0">
                <a:ln w="28575">
                  <a:noFill/>
                </a:ln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1" lang="en-US" altLang="zh-CN" sz="3200" b="1" dirty="0" err="1">
                <a:ln w="28575">
                  <a:noFill/>
                </a:ln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thăng</a:t>
            </a:r>
            <a:r>
              <a:rPr kumimoji="1" lang="en-US" altLang="zh-CN" sz="3200" b="1" dirty="0">
                <a:ln w="28575">
                  <a:noFill/>
                </a:ln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1" lang="en-US" altLang="zh-CN" sz="3200" b="1" dirty="0" err="1">
                <a:ln w="28575">
                  <a:noFill/>
                </a:ln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endParaRPr kumimoji="1" lang="en-US" altLang="zh-CN" sz="3200" b="1" dirty="0">
              <a:ln w="28575">
                <a:noFill/>
              </a:ln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indent="-457200">
              <a:buFont typeface="Symbol" pitchFamily="2" charset="2"/>
              <a:buChar char="Þ"/>
            </a:pPr>
            <a:r>
              <a:rPr kumimoji="1" lang="en-US" altLang="zh-CN" sz="3200" b="1" dirty="0" err="1">
                <a:ln w="28575">
                  <a:noFill/>
                </a:ln>
                <a:solidFill>
                  <a:srgbClr val="002060"/>
                </a:solidFill>
                <a:latin typeface="Cambria" panose="02040503050406030204" pitchFamily="18" charset="0"/>
                <a:ea typeface="zihun7hao-wennuantongzhiti" pitchFamily="2" charset="-122"/>
              </a:rPr>
              <a:t>Cân</a:t>
            </a:r>
            <a:r>
              <a:rPr kumimoji="1" lang="en-US" altLang="zh-CN" sz="3200" b="1" dirty="0">
                <a:ln w="28575">
                  <a:noFill/>
                </a:ln>
                <a:solidFill>
                  <a:srgbClr val="002060"/>
                </a:solidFill>
                <a:latin typeface="Cambria" panose="02040503050406030204" pitchFamily="18" charset="0"/>
                <a:ea typeface="zihun7hao-wennuantongzhiti" pitchFamily="2" charset="-122"/>
              </a:rPr>
              <a:t> </a:t>
            </a:r>
            <a:r>
              <a:rPr kumimoji="1" lang="en-US" altLang="zh-CN" sz="3200" b="1" dirty="0" err="1">
                <a:ln w="28575">
                  <a:noFill/>
                </a:ln>
                <a:solidFill>
                  <a:srgbClr val="002060"/>
                </a:solidFill>
                <a:latin typeface="Cambria" panose="02040503050406030204" pitchFamily="18" charset="0"/>
                <a:ea typeface="zihun7hao-wennuantongzhiti" pitchFamily="2" charset="-122"/>
              </a:rPr>
              <a:t>nặng</a:t>
            </a:r>
            <a:r>
              <a:rPr kumimoji="1" lang="en-US" altLang="zh-CN" sz="3200" b="1" dirty="0">
                <a:ln w="28575">
                  <a:noFill/>
                </a:ln>
                <a:solidFill>
                  <a:srgbClr val="002060"/>
                </a:solidFill>
                <a:latin typeface="Cambria" panose="02040503050406030204" pitchFamily="18" charset="0"/>
                <a:ea typeface="zihun7hao-wennuantongzhiti" pitchFamily="2" charset="-122"/>
              </a:rPr>
              <a:t> </a:t>
            </a:r>
            <a:r>
              <a:rPr kumimoji="1" lang="en-US" altLang="zh-CN" sz="3200" b="1" dirty="0" err="1">
                <a:ln w="28575">
                  <a:noFill/>
                </a:ln>
                <a:solidFill>
                  <a:srgbClr val="002060"/>
                </a:solidFill>
                <a:latin typeface="Cambria" panose="02040503050406030204" pitchFamily="18" charset="0"/>
                <a:ea typeface="zihun7hao-wennuantongzhiti" pitchFamily="2" charset="-122"/>
              </a:rPr>
              <a:t>của</a:t>
            </a:r>
            <a:r>
              <a:rPr kumimoji="1" lang="en-US" altLang="zh-CN" sz="3200" b="1" dirty="0">
                <a:ln w="28575">
                  <a:noFill/>
                </a:ln>
                <a:solidFill>
                  <a:srgbClr val="002060"/>
                </a:solidFill>
                <a:latin typeface="Cambria" panose="02040503050406030204" pitchFamily="18" charset="0"/>
                <a:ea typeface="zihun7hao-wennuantongzhiti" pitchFamily="2" charset="-122"/>
              </a:rPr>
              <a:t> </a:t>
            </a:r>
            <a:r>
              <a:rPr kumimoji="1" lang="en-US" altLang="zh-CN" sz="3200" b="1" dirty="0" err="1">
                <a:ln w="28575">
                  <a:noFill/>
                </a:ln>
                <a:solidFill>
                  <a:srgbClr val="002060"/>
                </a:solidFill>
                <a:latin typeface="Cambria" panose="02040503050406030204" pitchFamily="18" charset="0"/>
                <a:ea typeface="zihun7hao-wennuantongzhiti" pitchFamily="2" charset="-122"/>
              </a:rPr>
              <a:t>quả</a:t>
            </a:r>
            <a:r>
              <a:rPr kumimoji="1" lang="en-US" altLang="zh-CN" sz="3200" b="1" dirty="0">
                <a:ln w="28575">
                  <a:noFill/>
                </a:ln>
                <a:solidFill>
                  <a:srgbClr val="002060"/>
                </a:solidFill>
                <a:latin typeface="Cambria" panose="02040503050406030204" pitchFamily="18" charset="0"/>
                <a:ea typeface="zihun7hao-wennuantongzhiti" pitchFamily="2" charset="-122"/>
              </a:rPr>
              <a:t> </a:t>
            </a:r>
            <a:r>
              <a:rPr kumimoji="1" lang="en-US" altLang="zh-CN" sz="3200" b="1" dirty="0" err="1">
                <a:ln w="28575">
                  <a:noFill/>
                </a:ln>
                <a:solidFill>
                  <a:srgbClr val="002060"/>
                </a:solidFill>
                <a:latin typeface="Cambria" panose="02040503050406030204" pitchFamily="18" charset="0"/>
                <a:ea typeface="zihun7hao-wennuantongzhiti" pitchFamily="2" charset="-122"/>
              </a:rPr>
              <a:t>dưa</a:t>
            </a:r>
            <a:r>
              <a:rPr kumimoji="1" lang="en-US" altLang="zh-CN" sz="3200" b="1" dirty="0">
                <a:ln w="28575">
                  <a:noFill/>
                </a:ln>
                <a:solidFill>
                  <a:srgbClr val="002060"/>
                </a:solidFill>
                <a:latin typeface="Cambria" panose="02040503050406030204" pitchFamily="18" charset="0"/>
                <a:ea typeface="zihun7hao-wennuantongzhiti" pitchFamily="2" charset="-122"/>
              </a:rPr>
              <a:t> </a:t>
            </a:r>
            <a:r>
              <a:rPr kumimoji="1" lang="en-US" altLang="zh-CN" sz="3200" b="1" dirty="0" err="1">
                <a:ln w="28575">
                  <a:noFill/>
                </a:ln>
                <a:solidFill>
                  <a:srgbClr val="002060"/>
                </a:solidFill>
                <a:latin typeface="Cambria" panose="02040503050406030204" pitchFamily="18" charset="0"/>
                <a:ea typeface="zihun7hao-wennuantongzhiti" pitchFamily="2" charset="-122"/>
              </a:rPr>
              <a:t>là</a:t>
            </a:r>
            <a:r>
              <a:rPr kumimoji="1" lang="en-US" altLang="zh-CN" sz="3200" b="1" dirty="0">
                <a:ln w="28575">
                  <a:noFill/>
                </a:ln>
                <a:solidFill>
                  <a:srgbClr val="002060"/>
                </a:solidFill>
                <a:latin typeface="Cambria" panose="02040503050406030204" pitchFamily="18" charset="0"/>
                <a:ea typeface="zihun7hao-wennuantongzhiti" pitchFamily="2" charset="-122"/>
              </a:rPr>
              <a:t>: </a:t>
            </a:r>
          </a:p>
          <a:p>
            <a:pPr algn="ctr"/>
            <a:r>
              <a:rPr kumimoji="1" lang="en-US" altLang="zh-CN" sz="3200" b="1" dirty="0">
                <a:ln w="28575">
                  <a:noFill/>
                </a:ln>
                <a:solidFill>
                  <a:srgbClr val="002060"/>
                </a:solidFill>
                <a:latin typeface="Cambria" panose="02040503050406030204" pitchFamily="18" charset="0"/>
                <a:ea typeface="zihun7hao-wennuantongzhiti" pitchFamily="2" charset="-122"/>
              </a:rPr>
              <a:t>3 kg - 1 kg = </a:t>
            </a:r>
            <a:r>
              <a:rPr kumimoji="1" lang="en-US" altLang="zh-CN" sz="3200" b="1" dirty="0">
                <a:ln w="28575">
                  <a:noFill/>
                </a:ln>
                <a:solidFill>
                  <a:srgbClr val="FF0000"/>
                </a:solidFill>
                <a:latin typeface="Cambria" panose="02040503050406030204" pitchFamily="18" charset="0"/>
                <a:ea typeface="zihun7hao-wennuantongzhiti" pitchFamily="2" charset="-122"/>
              </a:rPr>
              <a:t>2</a:t>
            </a:r>
            <a:r>
              <a:rPr kumimoji="1" lang="en-US" altLang="zh-CN" sz="3200" b="1" dirty="0">
                <a:ln w="28575">
                  <a:noFill/>
                </a:ln>
                <a:solidFill>
                  <a:srgbClr val="002060"/>
                </a:solidFill>
                <a:latin typeface="Cambria" panose="02040503050406030204" pitchFamily="18" charset="0"/>
                <a:ea typeface="zihun7hao-wennuantongzhiti" pitchFamily="2" charset="-122"/>
              </a:rPr>
              <a:t> kg</a:t>
            </a:r>
            <a:endParaRPr kumimoji="1" lang="en-US" altLang="zh-CN" sz="3200" b="1" dirty="0">
              <a:ln w="28575">
                <a:noFill/>
              </a:ln>
              <a:solidFill>
                <a:srgbClr val="002060"/>
              </a:solidFill>
              <a:latin typeface="#9Slide07 IcielKoni" pitchFamily="2" charset="0"/>
              <a:ea typeface="zihun7hao-wennuantongzhiti" pitchFamily="2" charset="-122"/>
            </a:endParaRPr>
          </a:p>
          <a:p>
            <a:endParaRPr kumimoji="1" lang="en-US" altLang="zh-CN" sz="3200" b="1" dirty="0">
              <a:ln w="28575">
                <a:noFill/>
              </a:ln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632FD31-6503-D645-87FC-1DFE98F74F7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50000"/>
          <a:stretch/>
        </p:blipFill>
        <p:spPr>
          <a:xfrm>
            <a:off x="1367847" y="1586227"/>
            <a:ext cx="3566103" cy="25258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F0BA578-F049-2542-AAEA-0AA65B9E208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0028"/>
          <a:stretch/>
        </p:blipFill>
        <p:spPr>
          <a:xfrm>
            <a:off x="6584481" y="1471148"/>
            <a:ext cx="3566103" cy="252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61656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1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101">
            <a:extLst>
              <a:ext uri="{FF2B5EF4-FFF2-40B4-BE49-F238E27FC236}">
                <a16:creationId xmlns:a16="http://schemas.microsoft.com/office/drawing/2014/main" id="{824580FE-5A13-9A4F-9F64-99328C4DCC8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74E66163-77AA-1040-974A-9A710A6F9934}"/>
              </a:ext>
            </a:extLst>
          </p:cNvPr>
          <p:cNvSpPr/>
          <p:nvPr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5" name="椭圆 4">
            <a:extLst>
              <a:ext uri="{FF2B5EF4-FFF2-40B4-BE49-F238E27FC236}">
                <a16:creationId xmlns:a16="http://schemas.microsoft.com/office/drawing/2014/main" id="{926990B4-7171-2644-B9F3-D8DCE0E5D03E}"/>
              </a:ext>
            </a:extLst>
          </p:cNvPr>
          <p:cNvSpPr/>
          <p:nvPr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6" name="image 102">
            <a:extLst>
              <a:ext uri="{FF2B5EF4-FFF2-40B4-BE49-F238E27FC236}">
                <a16:creationId xmlns:a16="http://schemas.microsoft.com/office/drawing/2014/main" id="{6378D6D9-5213-684E-8EEC-EF86981BE8B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1077121" y="-349025"/>
            <a:ext cx="933436" cy="698048"/>
          </a:xfrm>
          <a:prstGeom prst="rect">
            <a:avLst/>
          </a:prstGeom>
        </p:spPr>
      </p:pic>
      <p:sp>
        <p:nvSpPr>
          <p:cNvPr id="7" name="任意形状 6">
            <a:extLst>
              <a:ext uri="{FF2B5EF4-FFF2-40B4-BE49-F238E27FC236}">
                <a16:creationId xmlns:a16="http://schemas.microsoft.com/office/drawing/2014/main" id="{0B7183DE-CD6F-8F4B-B705-C67C1974A2CA}"/>
              </a:ext>
            </a:extLst>
          </p:cNvPr>
          <p:cNvSpPr/>
          <p:nvPr/>
        </p:nvSpPr>
        <p:spPr>
          <a:xfrm>
            <a:off x="-422059" y="1686894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zh-CN" altLang="en-US"/>
          </a:p>
        </p:txBody>
      </p:sp>
      <p:sp>
        <p:nvSpPr>
          <p:cNvPr id="8" name="椭圆 7">
            <a:extLst>
              <a:ext uri="{FF2B5EF4-FFF2-40B4-BE49-F238E27FC236}">
                <a16:creationId xmlns:a16="http://schemas.microsoft.com/office/drawing/2014/main" id="{7030F588-E377-9C45-A230-49F482183897}"/>
              </a:ext>
            </a:extLst>
          </p:cNvPr>
          <p:cNvSpPr/>
          <p:nvPr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9711C5C5-3915-9142-A699-E446C1EC96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0" name="椭圆 9">
            <a:extLst>
              <a:ext uri="{FF2B5EF4-FFF2-40B4-BE49-F238E27FC236}">
                <a16:creationId xmlns:a16="http://schemas.microsoft.com/office/drawing/2014/main" id="{0BD46786-8FB9-184C-BF1C-AFAC123A2BA2}"/>
              </a:ext>
            </a:extLst>
          </p:cNvPr>
          <p:cNvSpPr/>
          <p:nvPr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5" name="文本框 19">
            <a:extLst>
              <a:ext uri="{FF2B5EF4-FFF2-40B4-BE49-F238E27FC236}">
                <a16:creationId xmlns:a16="http://schemas.microsoft.com/office/drawing/2014/main" id="{20B5F700-1D9A-B242-A637-49FDCD54485B}"/>
              </a:ext>
            </a:extLst>
          </p:cNvPr>
          <p:cNvSpPr txBox="1"/>
          <p:nvPr/>
        </p:nvSpPr>
        <p:spPr>
          <a:xfrm>
            <a:off x="674319" y="637868"/>
            <a:ext cx="16385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3600" dirty="0">
                <a:ln w="28575">
                  <a:solidFill>
                    <a:sysClr val="windowText" lastClr="000000"/>
                  </a:solidFill>
                </a:ln>
                <a:solidFill>
                  <a:srgbClr val="FCA1B7"/>
                </a:solidFill>
                <a:latin typeface="#9Slide07 IcielKoni" pitchFamily="2" charset="0"/>
                <a:ea typeface="zihun7hao-wennuantongzhiti" pitchFamily="2" charset="-122"/>
              </a:rPr>
              <a:t>BÀI 3 -</a:t>
            </a:r>
            <a:endParaRPr kumimoji="1" lang="zh-CN" altLang="en-US" sz="3600" dirty="0">
              <a:ln w="28575">
                <a:solidFill>
                  <a:sysClr val="windowText" lastClr="000000"/>
                </a:solidFill>
              </a:ln>
              <a:solidFill>
                <a:srgbClr val="FCA1B7"/>
              </a:solidFill>
              <a:latin typeface="#9Slide07 IcielKoni" pitchFamily="2" charset="0"/>
              <a:ea typeface="zihun7hao-wennuantongzhiti" pitchFamily="2" charset="-122"/>
            </a:endParaRPr>
          </a:p>
        </p:txBody>
      </p:sp>
      <p:sp>
        <p:nvSpPr>
          <p:cNvPr id="36" name="文本框 19">
            <a:extLst>
              <a:ext uri="{FF2B5EF4-FFF2-40B4-BE49-F238E27FC236}">
                <a16:creationId xmlns:a16="http://schemas.microsoft.com/office/drawing/2014/main" id="{20B5F700-1D9A-B242-A637-49FDCD54485B}"/>
              </a:ext>
            </a:extLst>
          </p:cNvPr>
          <p:cNvSpPr txBox="1"/>
          <p:nvPr/>
        </p:nvSpPr>
        <p:spPr>
          <a:xfrm>
            <a:off x="2525835" y="653387"/>
            <a:ext cx="88523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3600" dirty="0">
                <a:ln w="28575">
                  <a:solidFill>
                    <a:sysClr val="windowText" lastClr="000000"/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#9Slide07 IcielKoni" pitchFamily="2" charset="0"/>
                <a:ea typeface="zihun7hao-wennuantongzhiti" pitchFamily="2" charset="-122"/>
              </a:rPr>
              <a:t>CÓ CÁC CAN ĐỰNG ĐẦY NƯỚC NHƯ SAU:</a:t>
            </a:r>
            <a:endParaRPr kumimoji="1" lang="zh-CN" altLang="en-US" sz="3600" dirty="0">
              <a:ln w="28575">
                <a:solidFill>
                  <a:sysClr val="windowText" lastClr="000000"/>
                </a:solidFill>
              </a:ln>
              <a:solidFill>
                <a:schemeClr val="accent2">
                  <a:lumMod val="60000"/>
                  <a:lumOff val="40000"/>
                </a:schemeClr>
              </a:solidFill>
              <a:latin typeface="#9Slide07 IcielKoni" pitchFamily="2" charset="0"/>
              <a:ea typeface="zihun7hao-wennuantongzhiti" pitchFamily="2" charset="-122"/>
            </a:endParaRPr>
          </a:p>
        </p:txBody>
      </p:sp>
      <p:sp>
        <p:nvSpPr>
          <p:cNvPr id="25" name="文本框 19">
            <a:extLst>
              <a:ext uri="{FF2B5EF4-FFF2-40B4-BE49-F238E27FC236}">
                <a16:creationId xmlns:a16="http://schemas.microsoft.com/office/drawing/2014/main" id="{4F00EA6B-23BA-B549-A6A5-20F94C4E112B}"/>
              </a:ext>
            </a:extLst>
          </p:cNvPr>
          <p:cNvSpPr txBox="1"/>
          <p:nvPr/>
        </p:nvSpPr>
        <p:spPr>
          <a:xfrm>
            <a:off x="892619" y="3900702"/>
            <a:ext cx="1018450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>
              <a:buAutoNum type="alphaLcPeriod"/>
            </a:pPr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Bạn Mai muốn lấy hai can để được 12 l nước thì lấy hai can nào?</a:t>
            </a:r>
          </a:p>
          <a:p>
            <a:pPr marL="742950" indent="-742950">
              <a:buFontTx/>
              <a:buAutoNum type="alphaLcPeriod"/>
            </a:pPr>
            <a:r>
              <a:rPr lang="vi-VN" sz="3600" b="1" dirty="0">
                <a:solidFill>
                  <a:srgbClr val="002060"/>
                </a:solidFill>
                <a:latin typeface="Cambria" panose="02040503050406030204" pitchFamily="18" charset="0"/>
              </a:rPr>
              <a:t>Bạn Việt muốn lấy ba can để được 10 l nước  thì lấy ba can nào?</a:t>
            </a:r>
            <a:endParaRPr kumimoji="1" lang="zh-CN" altLang="en-US" sz="3600" b="1" dirty="0">
              <a:ln w="28575">
                <a:noFill/>
              </a:ln>
              <a:solidFill>
                <a:srgbClr val="002060"/>
              </a:solidFill>
              <a:latin typeface="Cambria" panose="02040503050406030204" pitchFamily="18" charset="0"/>
              <a:ea typeface="zihun7hao-wennuantongzhiti" pitchFamily="2" charset="-122"/>
            </a:endParaRPr>
          </a:p>
          <a:p>
            <a:pPr marL="742950" indent="-742950">
              <a:buAutoNum type="alphaLcPeriod"/>
            </a:pPr>
            <a:endParaRPr lang="vi-VN" sz="3600" b="1" dirty="0">
              <a:solidFill>
                <a:srgbClr val="002060"/>
              </a:solidFill>
              <a:latin typeface="Cambria" panose="02040503050406030204" pitchFamily="18" charset="0"/>
            </a:endParaRPr>
          </a:p>
          <a:p>
            <a:pPr marL="742950" indent="-742950">
              <a:buAutoNum type="alphaLcPeriod"/>
            </a:pPr>
            <a:endParaRPr kumimoji="1" lang="zh-CN" altLang="en-US" sz="3600" b="1" dirty="0">
              <a:ln w="28575">
                <a:noFill/>
              </a:ln>
              <a:solidFill>
                <a:srgbClr val="002060"/>
              </a:solidFill>
              <a:latin typeface="Cambria" panose="02040503050406030204" pitchFamily="18" charset="0"/>
              <a:ea typeface="zihun7hao-wennuantongzhiti" pitchFamily="2" charset="-122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6649A105-F5D5-4F42-B4EC-976C84C0D5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1500" y="1544799"/>
            <a:ext cx="5969000" cy="2247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08599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36" grpId="0"/>
      <p:bldP spid="2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101">
            <a:extLst>
              <a:ext uri="{FF2B5EF4-FFF2-40B4-BE49-F238E27FC236}">
                <a16:creationId xmlns:a16="http://schemas.microsoft.com/office/drawing/2014/main" id="{824580FE-5A13-9A4F-9F64-99328C4DCC8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3" name="矩形 2">
            <a:extLst>
              <a:ext uri="{FF2B5EF4-FFF2-40B4-BE49-F238E27FC236}">
                <a16:creationId xmlns:a16="http://schemas.microsoft.com/office/drawing/2014/main" id="{74E66163-77AA-1040-974A-9A710A6F9934}"/>
              </a:ext>
            </a:extLst>
          </p:cNvPr>
          <p:cNvSpPr/>
          <p:nvPr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 dirty="0"/>
          </a:p>
        </p:txBody>
      </p:sp>
      <p:sp>
        <p:nvSpPr>
          <p:cNvPr id="5" name="椭圆 4">
            <a:extLst>
              <a:ext uri="{FF2B5EF4-FFF2-40B4-BE49-F238E27FC236}">
                <a16:creationId xmlns:a16="http://schemas.microsoft.com/office/drawing/2014/main" id="{926990B4-7171-2644-B9F3-D8DCE0E5D03E}"/>
              </a:ext>
            </a:extLst>
          </p:cNvPr>
          <p:cNvSpPr/>
          <p:nvPr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6" name="image 102">
            <a:extLst>
              <a:ext uri="{FF2B5EF4-FFF2-40B4-BE49-F238E27FC236}">
                <a16:creationId xmlns:a16="http://schemas.microsoft.com/office/drawing/2014/main" id="{6378D6D9-5213-684E-8EEC-EF86981BE8B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1077121" y="-349025"/>
            <a:ext cx="933436" cy="698048"/>
          </a:xfrm>
          <a:prstGeom prst="rect">
            <a:avLst/>
          </a:prstGeom>
        </p:spPr>
      </p:pic>
      <p:sp>
        <p:nvSpPr>
          <p:cNvPr id="7" name="任意形状 6">
            <a:extLst>
              <a:ext uri="{FF2B5EF4-FFF2-40B4-BE49-F238E27FC236}">
                <a16:creationId xmlns:a16="http://schemas.microsoft.com/office/drawing/2014/main" id="{0B7183DE-CD6F-8F4B-B705-C67C1974A2CA}"/>
              </a:ext>
            </a:extLst>
          </p:cNvPr>
          <p:cNvSpPr/>
          <p:nvPr/>
        </p:nvSpPr>
        <p:spPr>
          <a:xfrm>
            <a:off x="-422059" y="1686894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zh-CN" altLang="en-US"/>
          </a:p>
        </p:txBody>
      </p:sp>
      <p:sp>
        <p:nvSpPr>
          <p:cNvPr id="8" name="椭圆 7">
            <a:extLst>
              <a:ext uri="{FF2B5EF4-FFF2-40B4-BE49-F238E27FC236}">
                <a16:creationId xmlns:a16="http://schemas.microsoft.com/office/drawing/2014/main" id="{7030F588-E377-9C45-A230-49F482183897}"/>
              </a:ext>
            </a:extLst>
          </p:cNvPr>
          <p:cNvSpPr/>
          <p:nvPr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9711C5C5-3915-9142-A699-E446C1EC96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0" name="椭圆 9">
            <a:extLst>
              <a:ext uri="{FF2B5EF4-FFF2-40B4-BE49-F238E27FC236}">
                <a16:creationId xmlns:a16="http://schemas.microsoft.com/office/drawing/2014/main" id="{0BD46786-8FB9-184C-BF1C-AFAC123A2BA2}"/>
              </a:ext>
            </a:extLst>
          </p:cNvPr>
          <p:cNvSpPr/>
          <p:nvPr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35" name="文本框 19">
            <a:extLst>
              <a:ext uri="{FF2B5EF4-FFF2-40B4-BE49-F238E27FC236}">
                <a16:creationId xmlns:a16="http://schemas.microsoft.com/office/drawing/2014/main" id="{20B5F700-1D9A-B242-A637-49FDCD54485B}"/>
              </a:ext>
            </a:extLst>
          </p:cNvPr>
          <p:cNvSpPr txBox="1"/>
          <p:nvPr/>
        </p:nvSpPr>
        <p:spPr>
          <a:xfrm>
            <a:off x="674319" y="637868"/>
            <a:ext cx="16385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en-US" altLang="zh-CN" sz="3600" dirty="0">
                <a:ln w="28575">
                  <a:solidFill>
                    <a:sysClr val="windowText" lastClr="000000"/>
                  </a:solidFill>
                </a:ln>
                <a:solidFill>
                  <a:srgbClr val="FCA1B7"/>
                </a:solidFill>
                <a:latin typeface="#9Slide07 IcielKoni" pitchFamily="2" charset="0"/>
                <a:ea typeface="zihun7hao-wennuantongzhiti" pitchFamily="2" charset="-122"/>
              </a:rPr>
              <a:t>BÀI 3 -</a:t>
            </a:r>
            <a:endParaRPr kumimoji="1" lang="zh-CN" altLang="en-US" sz="3600" dirty="0">
              <a:ln w="28575">
                <a:solidFill>
                  <a:sysClr val="windowText" lastClr="000000"/>
                </a:solidFill>
              </a:ln>
              <a:solidFill>
                <a:srgbClr val="FCA1B7"/>
              </a:solidFill>
              <a:latin typeface="#9Slide07 IcielKoni" pitchFamily="2" charset="0"/>
              <a:ea typeface="zihun7hao-wennuantongzhiti" pitchFamily="2" charset="-122"/>
            </a:endParaRPr>
          </a:p>
        </p:txBody>
      </p:sp>
      <p:sp>
        <p:nvSpPr>
          <p:cNvPr id="36" name="文本框 19">
            <a:extLst>
              <a:ext uri="{FF2B5EF4-FFF2-40B4-BE49-F238E27FC236}">
                <a16:creationId xmlns:a16="http://schemas.microsoft.com/office/drawing/2014/main" id="{20B5F700-1D9A-B242-A637-49FDCD54485B}"/>
              </a:ext>
            </a:extLst>
          </p:cNvPr>
          <p:cNvSpPr txBox="1"/>
          <p:nvPr/>
        </p:nvSpPr>
        <p:spPr>
          <a:xfrm>
            <a:off x="2525835" y="653387"/>
            <a:ext cx="88523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3600" dirty="0">
                <a:ln w="28575">
                  <a:solidFill>
                    <a:sysClr val="windowText" lastClr="000000"/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#9Slide07 IcielKoni" pitchFamily="2" charset="0"/>
                <a:ea typeface="zihun7hao-wennuantongzhiti" pitchFamily="2" charset="-122"/>
              </a:rPr>
              <a:t>CÓ CÁC CAN ĐỰNG ĐẦY NƯỚC NHƯ SAU:</a:t>
            </a:r>
            <a:endParaRPr kumimoji="1" lang="zh-CN" altLang="en-US" sz="3600" dirty="0">
              <a:ln w="28575">
                <a:solidFill>
                  <a:sysClr val="windowText" lastClr="000000"/>
                </a:solidFill>
              </a:ln>
              <a:solidFill>
                <a:schemeClr val="accent2">
                  <a:lumMod val="60000"/>
                  <a:lumOff val="40000"/>
                </a:schemeClr>
              </a:solidFill>
              <a:latin typeface="#9Slide07 IcielKoni" pitchFamily="2" charset="0"/>
              <a:ea typeface="zihun7hao-wennuantongzhiti" pitchFamily="2" charset="-122"/>
            </a:endParaRPr>
          </a:p>
        </p:txBody>
      </p:sp>
      <p:sp>
        <p:nvSpPr>
          <p:cNvPr id="25" name="文本框 19">
            <a:extLst>
              <a:ext uri="{FF2B5EF4-FFF2-40B4-BE49-F238E27FC236}">
                <a16:creationId xmlns:a16="http://schemas.microsoft.com/office/drawing/2014/main" id="{4F00EA6B-23BA-B549-A6A5-20F94C4E112B}"/>
              </a:ext>
            </a:extLst>
          </p:cNvPr>
          <p:cNvSpPr txBox="1"/>
          <p:nvPr/>
        </p:nvSpPr>
        <p:spPr>
          <a:xfrm>
            <a:off x="1584952" y="3644083"/>
            <a:ext cx="796544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dirty="0">
                <a:latin typeface="Cambria" panose="02040503050406030204" pitchFamily="18" charset="0"/>
              </a:rPr>
              <a:t>a) Ta có: </a:t>
            </a:r>
            <a:r>
              <a:rPr lang="vi-VN" sz="2800" dirty="0">
                <a:solidFill>
                  <a:srgbClr val="FF0000"/>
                </a:solidFill>
                <a:latin typeface="Cambria" panose="02040503050406030204" pitchFamily="18" charset="0"/>
              </a:rPr>
              <a:t>10 l + 2 l = 12 l</a:t>
            </a:r>
            <a:r>
              <a:rPr lang="vi-VN" sz="2800" dirty="0">
                <a:latin typeface="Cambria" panose="02040503050406030204" pitchFamily="18" charset="0"/>
              </a:rPr>
              <a:t>.</a:t>
            </a:r>
          </a:p>
          <a:p>
            <a:pPr algn="ctr"/>
            <a:r>
              <a:rPr lang="vi-VN" sz="2800" dirty="0">
                <a:latin typeface="Cambria" panose="02040503050406030204" pitchFamily="18" charset="0"/>
              </a:rPr>
              <a:t>=&gt; Vậy bạn Mai muốn lấy hai can để được 12 l nước thì lấy hai can 10 l và 2 l.</a:t>
            </a:r>
          </a:p>
          <a:p>
            <a:pPr algn="ctr"/>
            <a:r>
              <a:rPr lang="vi-VN" sz="2800" dirty="0">
                <a:latin typeface="Cambria" panose="02040503050406030204" pitchFamily="18" charset="0"/>
              </a:rPr>
              <a:t>b)  Ta có: </a:t>
            </a:r>
            <a:r>
              <a:rPr lang="vi-VN" sz="2800" dirty="0">
                <a:solidFill>
                  <a:srgbClr val="FF0000"/>
                </a:solidFill>
                <a:latin typeface="Cambria" panose="02040503050406030204" pitchFamily="18" charset="0"/>
              </a:rPr>
              <a:t>2 l + 3 l + 5 l = 10 l</a:t>
            </a:r>
            <a:r>
              <a:rPr lang="vi-VN" sz="2800" dirty="0">
                <a:latin typeface="Cambria" panose="02040503050406030204" pitchFamily="18" charset="0"/>
              </a:rPr>
              <a:t>.</a:t>
            </a:r>
          </a:p>
          <a:p>
            <a:pPr algn="ctr"/>
            <a:r>
              <a:rPr lang="vi-VN" sz="2800" dirty="0">
                <a:latin typeface="Cambria" panose="02040503050406030204" pitchFamily="18" charset="0"/>
              </a:rPr>
              <a:t>=&gt; Vậy bạn Việt muốn lấy ba can để được 10 l nước thì lấy ba can 2 l, 3 l và 5 l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6649A105-F5D5-4F42-B4EC-976C84C0D5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1500" y="1329216"/>
            <a:ext cx="5969000" cy="2247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19624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1687</TotalTime>
  <Words>709</Words>
  <Application>Microsoft Office PowerPoint</Application>
  <PresentationFormat>Widescreen</PresentationFormat>
  <Paragraphs>123</Paragraphs>
  <Slides>19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36" baseType="lpstr">
      <vt:lpstr>等线</vt:lpstr>
      <vt:lpstr>等线 Light</vt:lpstr>
      <vt:lpstr>#9Slide05 SVNSteady</vt:lpstr>
      <vt:lpstr>#9Slide07 HoneyCream</vt:lpstr>
      <vt:lpstr>#9Slide07 IcielCrocante</vt:lpstr>
      <vt:lpstr>#9Slide07 IcielKoni</vt:lpstr>
      <vt:lpstr>Arial</vt:lpstr>
      <vt:lpstr>Calibri</vt:lpstr>
      <vt:lpstr>Calibri Light</vt:lpstr>
      <vt:lpstr>Cambria</vt:lpstr>
      <vt:lpstr>SVN-Dancing Script</vt:lpstr>
      <vt:lpstr>SVN-Newton</vt:lpstr>
      <vt:lpstr>SVN-Ready</vt:lpstr>
      <vt:lpstr>Symbol</vt:lpstr>
      <vt:lpstr>Times New Roman</vt:lpstr>
      <vt:lpstr>Office 主题​​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杜 小璇</dc:creator>
  <cp:lastModifiedBy>Windows User</cp:lastModifiedBy>
  <cp:revision>50</cp:revision>
  <dcterms:created xsi:type="dcterms:W3CDTF">2021-06-24T13:49:04Z</dcterms:created>
  <dcterms:modified xsi:type="dcterms:W3CDTF">2023-05-06T23:46:46Z</dcterms:modified>
</cp:coreProperties>
</file>