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4" r:id="rId2"/>
    <p:sldMasterId id="2147483747" r:id="rId3"/>
  </p:sldMasterIdLst>
  <p:notesMasterIdLst>
    <p:notesMasterId r:id="rId12"/>
  </p:notesMasterIdLst>
  <p:sldIdLst>
    <p:sldId id="257" r:id="rId4"/>
    <p:sldId id="259" r:id="rId5"/>
    <p:sldId id="278" r:id="rId6"/>
    <p:sldId id="276" r:id="rId7"/>
    <p:sldId id="280" r:id="rId8"/>
    <p:sldId id="277" r:id="rId9"/>
    <p:sldId id="274" r:id="rId10"/>
    <p:sldId id="275" r:id="rId11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3"/>
    </p:embeddedFont>
    <p:embeddedFont>
      <p:font typeface="#9Slide07 Altus" pitchFamily="2" charset="0"/>
      <p:regular r:id="rId14"/>
    </p:embeddedFont>
    <p:embeddedFont>
      <p:font typeface="#9Slide07 HoneyCream" pitchFamily="2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ivvic" pitchFamily="2" charset="0"/>
      <p:regular r:id="rId20"/>
      <p:bold r:id="rId21"/>
    </p:embeddedFont>
    <p:embeddedFont>
      <p:font typeface="Oswald Regular" panose="02000503000000000000" pitchFamily="2" charset="0"/>
      <p:regular r:id="rId22"/>
    </p:embeddedFont>
    <p:embeddedFont>
      <p:font typeface="Roboto Condensed Light" panose="02000000000000000000" pitchFamily="2" charset="0"/>
      <p:regular r:id="rId23"/>
      <p:italic r:id="rId24"/>
    </p:embeddedFont>
    <p:embeddedFont>
      <p:font typeface="SVN-Dancing Script" panose="02040603050506020204" pitchFamily="18" charset="0"/>
      <p:regular r:id="rId25"/>
    </p:embeddedFont>
    <p:embeddedFont>
      <p:font typeface="SVN-Newton" panose="02040603050506020204" pitchFamily="18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Showcard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FAE9A-041D-4750-A5E1-D0B39D27918C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45551-EA07-435C-BA1A-8AAF0D1DE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4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84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7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28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8963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32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6711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8753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678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5051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1579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5206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207468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90887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197173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6130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830036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635808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550949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153458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6264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934271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87938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260911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21072944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35196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1540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18768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553734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1364637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063299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874330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034759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854790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006639"/>
      </p:ext>
    </p:extLst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064925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879269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0008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189177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48677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852479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132705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42016582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userDrawn="1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453718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71282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9414498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29850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073539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9870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89114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569226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273563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40346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807308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469543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133520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263026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182256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8563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716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921121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626505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556528"/>
      </p:ext>
    </p:extLst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878009"/>
      </p:ext>
    </p:extLst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4205"/>
      </p:ext>
    </p:extLst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114627"/>
      </p:ext>
    </p:extLst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848886"/>
      </p:ext>
    </p:extLst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564349"/>
      </p:ext>
    </p:extLst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952725"/>
      </p:ext>
    </p:extLst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453398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8642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200017"/>
      </p:ext>
    </p:extLst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213939"/>
      </p:ext>
    </p:extLst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682506"/>
      </p:ext>
    </p:extLst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35164"/>
      </p:ext>
    </p:extLst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802886"/>
      </p:ext>
    </p:extLst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586368"/>
      </p:ext>
    </p:extLst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841329"/>
      </p:ext>
    </p:extLst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482192"/>
      </p:ext>
    </p:extLst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96322"/>
      </p:ext>
    </p:extLst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295429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1630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4290746206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609016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890544"/>
      </p:ext>
    </p:extLst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196748"/>
      </p:ext>
    </p:extLst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24428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92023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3859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94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547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875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93" y="211544"/>
            <a:ext cx="955954" cy="1415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430" y="-594"/>
            <a:ext cx="8382727" cy="68585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10171-5499-2621-1722-67C1E64AA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415" y="346341"/>
            <a:ext cx="8543169" cy="880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B8D9B-95ED-9D5E-71A3-E8AAE2659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61" y="1226506"/>
            <a:ext cx="2953057" cy="87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66AF39-1B7A-F04E-5D28-A448AB247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827" y="1188781"/>
            <a:ext cx="9731115" cy="11149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76437B-F71B-C160-E119-16FE300E2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788" y="2717180"/>
            <a:ext cx="4157832" cy="23532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1C892E-DB95-04F7-CF7A-7905F212B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18" y="4393940"/>
            <a:ext cx="10234610" cy="11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443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0926" y="673807"/>
            <a:ext cx="596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144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  <a:endParaRPr kumimoji="0" lang="en-US" sz="144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692" y="1412470"/>
            <a:ext cx="2351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9740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8ADA-DF74-9465-D441-EED8ABE3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15D2E-5CDD-F5C1-592C-3EB3342B3B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918788-3A38-2720-4672-A2270E8056F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umba Kids (easy dance) - I like to move it">
            <a:hlinkClick r:id="" action="ppaction://media"/>
            <a:extLst>
              <a:ext uri="{FF2B5EF4-FFF2-40B4-BE49-F238E27FC236}">
                <a16:creationId xmlns:a16="http://schemas.microsoft.com/office/drawing/2014/main" id="{C4D7CABE-6BBC-986C-22C4-5DDD7AF4E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543"/>
            <a:ext cx="12192000" cy="675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853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36E2BF-9307-2C77-B9AB-63FEDF07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4" y="1527180"/>
            <a:ext cx="8609556" cy="5321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7BC42-02DD-5CED-5C8F-0D012D560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37" y="178655"/>
            <a:ext cx="11042558" cy="1348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ADDD3-21D3-378D-C8B7-38ADBD4CC1A0}"/>
              </a:ext>
            </a:extLst>
          </p:cNvPr>
          <p:cNvSpPr txBox="1"/>
          <p:nvPr/>
        </p:nvSpPr>
        <p:spPr>
          <a:xfrm>
            <a:off x="1076040" y="468198"/>
            <a:ext cx="10039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Chinh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714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C89B2BB-E089-16D4-2D0A-628B233EF2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23BDF-57F2-67FF-60B4-0EABB16BD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35A1CF73-DCD6-1DE1-DE5E-5FC601669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93" y="-729709"/>
            <a:ext cx="12085856" cy="831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6243D-C933-EAA3-92CC-579D32E64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90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134966-5EDB-428D-D5F2-F9CC3B9E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769" y="-33727"/>
            <a:ext cx="6183231" cy="6891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94898-8CC8-4EDF-86CF-F03EFA51F752}"/>
              </a:ext>
            </a:extLst>
          </p:cNvPr>
          <p:cNvSpPr txBox="1"/>
          <p:nvPr/>
        </p:nvSpPr>
        <p:spPr>
          <a:xfrm>
            <a:off x="-87231" y="2129585"/>
            <a:ext cx="61832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Xin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101322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8171" y="1074509"/>
            <a:ext cx="87956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10000" b="1" i="0" u="none" strike="noStrike" kern="1200" cap="none" spc="0" normalizeH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10000" b="1" i="0" u="none" strike="noStrike" kern="1200" cap="none" spc="0" normalizeH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10000" b="1" i="0" u="none" strike="noStrike" kern="1200" cap="none" spc="0" normalizeH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10000" b="1" i="0" u="none" strike="noStrike" kern="1200" cap="none" spc="0" normalizeH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hè</a:t>
            </a:r>
            <a:endParaRPr kumimoji="0" lang="en-US" sz="10000" b="1" i="0" u="none" strike="noStrike" kern="1200" cap="none" spc="0" normalizeH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10000" b="1" i="0" u="none" strike="noStrike" kern="1200" cap="none" spc="0" normalizeH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100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72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4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</Words>
  <Application>Microsoft Office PowerPoint</Application>
  <PresentationFormat>Widescreen</PresentationFormat>
  <Paragraphs>11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8" baseType="lpstr">
      <vt:lpstr>#9Slide07 HoneyCream</vt:lpstr>
      <vt:lpstr>Arial</vt:lpstr>
      <vt:lpstr>Roboto Condensed Light</vt:lpstr>
      <vt:lpstr>UTM Showcard</vt:lpstr>
      <vt:lpstr>Zilla Slab Light</vt:lpstr>
      <vt:lpstr>Englebert</vt:lpstr>
      <vt:lpstr>Zilla Slab</vt:lpstr>
      <vt:lpstr>Times New Roman</vt:lpstr>
      <vt:lpstr>UTM Avo</vt:lpstr>
      <vt:lpstr>SVN-Newton</vt:lpstr>
      <vt:lpstr>Calibri</vt:lpstr>
      <vt:lpstr>#9Slide07 Altus</vt:lpstr>
      <vt:lpstr>Livvic</vt:lpstr>
      <vt:lpstr>Fira Sans Extra Condensed Medium</vt:lpstr>
      <vt:lpstr>SVN-Dancing Script</vt:lpstr>
      <vt:lpstr>#9Slide05 Aphrodite Pro</vt:lpstr>
      <vt:lpstr>Oswald Regular</vt:lpstr>
      <vt:lpstr>Back to School Social Media XL by Slidesgo</vt:lpstr>
      <vt:lpstr>1_Back to School Social Media XL by Slidesgo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Windows User</cp:lastModifiedBy>
  <cp:revision>2</cp:revision>
  <dcterms:created xsi:type="dcterms:W3CDTF">2023-04-28T02:23:17Z</dcterms:created>
  <dcterms:modified xsi:type="dcterms:W3CDTF">2023-05-06T23:43:09Z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2023-04-28T02:41:24Z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60b06c30-0f65-4c07-b037-769471186a44</vt:lpwstr>
  </property>
  <property fmtid="{D5CDD505-2E9C-101B-9397-08002B2CF9AE}" pid="8" name="MSIP_Label_defa4170-0d19-0005-0004-bc88714345d2_ContentBits">
    <vt:lpwstr>0</vt:lpwstr>
  </property>
</Properties>
</file>