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7" r:id="rId2"/>
    <p:sldId id="259" r:id="rId3"/>
    <p:sldId id="264" r:id="rId4"/>
    <p:sldId id="294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95" r:id="rId13"/>
    <p:sldId id="293" r:id="rId14"/>
    <p:sldId id="299" r:id="rId15"/>
    <p:sldId id="301" r:id="rId16"/>
    <p:sldId id="302" r:id="rId17"/>
    <p:sldId id="303" r:id="rId18"/>
    <p:sldId id="296" r:id="rId19"/>
    <p:sldId id="297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#9Slide07 Altus" pitchFamily="2" charset="0"/>
      <p:regular r:id="rId24"/>
    </p:embeddedFont>
    <p:embeddedFont>
      <p:font typeface="#9Slide07 HoneyCream" pitchFamily="2" charset="0"/>
      <p:regular r:id="rId25"/>
    </p:embeddedFont>
    <p:embeddedFont>
      <p:font typeface="Arial Black" panose="020B0A04020102020204" pitchFamily="3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SVN-Block" panose="02040603050506020204" pitchFamily="18" charset="0"/>
      <p:regular r:id="rId37"/>
    </p:embeddedFont>
    <p:embeddedFont>
      <p:font typeface="SVN-Lobster" panose="02040603050506020204" pitchFamily="18" charset="0"/>
      <p:regular r:id="rId38"/>
    </p:embeddedFont>
    <p:embeddedFont>
      <p:font typeface="SVN-Newton" panose="02040603050506020204" pitchFamily="18" charset="0"/>
      <p:regular r:id="rId39"/>
    </p:embeddedFont>
    <p:embeddedFont>
      <p:font typeface="UVF Breathe Pro" panose="02000000000000000000" pitchFamily="2" charset="0"/>
      <p:regular r:id="rId40"/>
    </p:embeddedFont>
    <p:embeddedFont>
      <p:font typeface="UVN Dzung Dakao" panose="00000400000000000000" pitchFamily="2" charset="0"/>
      <p:italic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65B"/>
    <a:srgbClr val="FFD600"/>
    <a:srgbClr val="D41E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4963" autoAdjust="0"/>
  </p:normalViewPr>
  <p:slideViewPr>
    <p:cSldViewPr snapToGrid="0">
      <p:cViewPr varScale="1">
        <p:scale>
          <a:sx n="72" d="100"/>
          <a:sy n="72" d="100"/>
        </p:scale>
        <p:origin x="89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CB46C-883B-4059-97C0-A3F5DD03BD3A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E338D-16E0-4AE8-BFC6-4E8BF3310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90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KHO BÁU ĐỂ QUAY 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E338D-16E0-4AE8-BFC6-4E8BF33108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85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KHO BÁU ĐỂ QUAY 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E338D-16E0-4AE8-BFC6-4E8BF33108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39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5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752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744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860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972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511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583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01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453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80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128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vi-VN" baseline="0" dirty="0"/>
              <a:t>bài 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E338D-16E0-4AE8-BFC6-4E8BF33108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15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KHO BÁU ĐỂ QUAY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E338D-16E0-4AE8-BFC6-4E8BF33108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84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KHO BÁU ĐỂ QUAY 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E338D-16E0-4AE8-BFC6-4E8BF33108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21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KHO BÁU ĐỂ QUAY 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E338D-16E0-4AE8-BFC6-4E8BF33108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97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KHO BÁU ĐỂ QUAY 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E338D-16E0-4AE8-BFC6-4E8BF33108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60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38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4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52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09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5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03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17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09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21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2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7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28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4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54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99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4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3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91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14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78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7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56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C5057-3288-4F3C-91A6-BF59F2E773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005753" y="-1635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90566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Tư Bùi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37199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803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9" r:id="rId8"/>
    <p:sldLayoutId id="2147483678" r:id="rId9"/>
    <p:sldLayoutId id="2147483677" r:id="rId10"/>
    <p:sldLayoutId id="2147483676" r:id="rId11"/>
    <p:sldLayoutId id="2147483675" r:id="rId12"/>
    <p:sldLayoutId id="2147483674" r:id="rId13"/>
    <p:sldLayoutId id="2147483673" r:id="rId14"/>
    <p:sldLayoutId id="2147483672" r:id="rId15"/>
    <p:sldLayoutId id="2147483671" r:id="rId16"/>
    <p:sldLayoutId id="2147483670" r:id="rId17"/>
    <p:sldLayoutId id="2147483669" r:id="rId18"/>
    <p:sldLayoutId id="2147483668" r:id="rId19"/>
    <p:sldLayoutId id="2147483667" r:id="rId20"/>
    <p:sldLayoutId id="2147483656" r:id="rId21"/>
    <p:sldLayoutId id="2147483657" r:id="rId22"/>
    <p:sldLayoutId id="2147483658" r:id="rId23"/>
    <p:sldLayoutId id="214748365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5.xml"/><Relationship Id="rId10" Type="http://schemas.openxmlformats.org/officeDocument/2006/relationships/image" Target="../media/image19.png"/><Relationship Id="rId4" Type="http://schemas.openxmlformats.org/officeDocument/2006/relationships/image" Target="../media/image15.jp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5.jp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2.xml"/><Relationship Id="rId3" Type="http://schemas.openxmlformats.org/officeDocument/2006/relationships/image" Target="../media/image15.jpg"/><Relationship Id="rId7" Type="http://schemas.openxmlformats.org/officeDocument/2006/relationships/slide" Target="slide7.xml"/><Relationship Id="rId12" Type="http://schemas.openxmlformats.org/officeDocument/2006/relationships/slide" Target="slide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10.xml"/><Relationship Id="rId5" Type="http://schemas.openxmlformats.org/officeDocument/2006/relationships/image" Target="../media/image16.png"/><Relationship Id="rId10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slide" Target="slide8.xm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5.jpg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5.jp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image" Target="../media/image15.jp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10" Type="http://schemas.openxmlformats.org/officeDocument/2006/relationships/image" Target="../media/image19.png"/><Relationship Id="rId4" Type="http://schemas.openxmlformats.org/officeDocument/2006/relationships/image" Target="../media/image15.jp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>
            <a:extLst>
              <a:ext uri="{FF2B5EF4-FFF2-40B4-BE49-F238E27FC236}">
                <a16:creationId xmlns:a16="http://schemas.microsoft.com/office/drawing/2014/main" id="{06093CBE-BB3E-43D0-9770-E9B6C1782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970">
            <a:off x="5990366" y="547854"/>
            <a:ext cx="1807850" cy="1482436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386665DA-F0D1-429F-B969-59739EBDA3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273" b="8821"/>
          <a:stretch/>
        </p:blipFill>
        <p:spPr>
          <a:xfrm rot="20215089">
            <a:off x="10065830" y="4728306"/>
            <a:ext cx="1731817" cy="195073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-54809"/>
            <a:ext cx="4636682" cy="2809276"/>
            <a:chOff x="0" y="-54809"/>
            <a:chExt cx="4636682" cy="2809276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250FF7B-8291-4C9F-A2AC-2E6BD432B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848" b="54188"/>
            <a:stretch/>
          </p:blipFill>
          <p:spPr>
            <a:xfrm>
              <a:off x="0" y="-54809"/>
              <a:ext cx="4636682" cy="2809276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 rot="21035011">
              <a:off x="1641611" y="495811"/>
              <a:ext cx="2457218" cy="10448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 rot="21077622">
            <a:off x="1969382" y="664269"/>
            <a:ext cx="173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SVN-Block" panose="02040603050506020204" pitchFamily="18" charset="0"/>
              </a:rPr>
              <a:t>TOÁN </a:t>
            </a:r>
            <a:r>
              <a:rPr lang="vi-VN" sz="4000" dirty="0">
                <a:solidFill>
                  <a:schemeClr val="accent1">
                    <a:lumMod val="50000"/>
                  </a:schemeClr>
                </a:solidFill>
                <a:latin typeface="SVN-Block" panose="02040603050506020204" pitchFamily="18" charset="0"/>
              </a:rPr>
              <a:t>2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SVN-Block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1077622">
            <a:off x="1965136" y="695035"/>
            <a:ext cx="173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SVN-Block" panose="02040603050506020204" pitchFamily="18" charset="0"/>
              </a:rPr>
              <a:t>TOÁN </a:t>
            </a:r>
            <a:r>
              <a:rPr lang="vi-VN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SVN-Block" panose="02040603050506020204" pitchFamily="18" charset="0"/>
              </a:rPr>
              <a:t>2</a:t>
            </a:r>
            <a:endParaRPr lang="en-US" sz="4000" dirty="0">
              <a:solidFill>
                <a:schemeClr val="accent1">
                  <a:lumMod val="40000"/>
                  <a:lumOff val="60000"/>
                </a:schemeClr>
              </a:solidFill>
              <a:latin typeface="SVN-Block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5899" y="1255440"/>
            <a:ext cx="50752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ln w="2857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Lobster" panose="02040603050506020204" pitchFamily="18" charset="0"/>
              </a:rPr>
              <a:t>Ôn</a:t>
            </a:r>
            <a:r>
              <a:rPr lang="en-US" sz="11500" dirty="0">
                <a:ln w="2857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Lobster" panose="02040603050506020204" pitchFamily="18" charset="0"/>
              </a:rPr>
              <a:t> </a:t>
            </a:r>
            <a:r>
              <a:rPr lang="en-US" sz="11500" dirty="0" err="1">
                <a:ln w="2857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Lobster" panose="02040603050506020204" pitchFamily="18" charset="0"/>
              </a:rPr>
              <a:t>tập</a:t>
            </a:r>
            <a:r>
              <a:rPr lang="en-US" sz="11500" dirty="0">
                <a:ln w="2857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Lobster" panose="02040603050506020204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65899" y="1226055"/>
            <a:ext cx="50752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/>
                <a:latin typeface="SVN-Lobster" panose="02040603050506020204" pitchFamily="18" charset="0"/>
              </a:rPr>
              <a:t>Ôn</a:t>
            </a:r>
            <a:r>
              <a:rPr lang="en-US" sz="11500" dirty="0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/>
                <a:latin typeface="SVN-Lobster" panose="02040603050506020204" pitchFamily="18" charset="0"/>
              </a:rPr>
              <a:t> </a:t>
            </a:r>
            <a:r>
              <a:rPr lang="en-US" sz="11500" dirty="0" err="1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/>
                <a:latin typeface="SVN-Lobster" panose="02040603050506020204" pitchFamily="18" charset="0"/>
              </a:rPr>
              <a:t>tập</a:t>
            </a:r>
            <a:endParaRPr lang="en-US" sz="11500" dirty="0"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/>
              <a:latin typeface="SVN-Lobster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36" y="4944450"/>
            <a:ext cx="1109516" cy="18861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82" y="-951162"/>
            <a:ext cx="3170195" cy="35603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66082" y="6308278"/>
            <a:ext cx="184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UVF Breathe Pro" panose="02000000000000000000" pitchFamily="2" charset="0"/>
              </a:rPr>
              <a:t>Linh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87033" y="1970026"/>
            <a:ext cx="14887722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94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1" b="49084" l="33684" r="60597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  <a14:backgroundMark x1="40370" y1="59882" x2="40370" y2="59882"/>
                        <a14:backgroundMark x1="58957" y1="77814" x2="58957" y2="77814"/>
                        <a14:backgroundMark x1="42893" y1="62238" x2="42893" y2="62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9" r="38017"/>
          <a:stretch/>
        </p:blipFill>
        <p:spPr>
          <a:xfrm>
            <a:off x="5926013" y="3464169"/>
            <a:ext cx="5451232" cy="67876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64123" y="257908"/>
            <a:ext cx="12520246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56284" y="897484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: 2</a:t>
            </a:r>
            <a:endParaRPr lang="en-US" sz="72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895273" y="3810001"/>
              <a:ext cx="27188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9600" dirty="0">
                  <a:solidFill>
                    <a:schemeClr val="tx2">
                      <a:lumMod val="75000"/>
                    </a:schemeClr>
                  </a:solidFill>
                  <a:latin typeface="Arial Black" panose="020B0A04020102020204" pitchFamily="34" charset="0"/>
                </a:rPr>
                <a:t>10</a:t>
              </a:r>
              <a:endParaRPr lang="en-US" sz="9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363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64123" y="257908"/>
            <a:ext cx="12520246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524001" y="662301"/>
            <a:ext cx="9862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: 2</a:t>
            </a:r>
            <a:endParaRPr lang="en-US" sz="6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94" b="64054" l="0" r="32353">
                        <a14:backgroundMark x1="77294" y1="42866" x2="77294" y2="42866"/>
                        <a14:backgroundMark x1="91647" y1="54317" x2="91647" y2="54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052" t="-10578" r="68256" b="68919"/>
          <a:stretch/>
        </p:blipFill>
        <p:spPr>
          <a:xfrm>
            <a:off x="4595444" y="2080537"/>
            <a:ext cx="6037386" cy="450783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981686" y="3865419"/>
              <a:ext cx="28851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9600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8</a:t>
              </a:r>
              <a:endParaRPr lang="en-US" sz="9600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46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AB43502B-C879-47C5-A0BB-68D1EC954D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8"/>
          <a:stretch/>
        </p:blipFill>
        <p:spPr>
          <a:xfrm>
            <a:off x="0" y="4746862"/>
            <a:ext cx="12192000" cy="21111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8D0204D-B9FD-4FB8-B8E4-398A3FCCF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/>
        </p:blipFill>
        <p:spPr>
          <a:xfrm>
            <a:off x="2768914" y="0"/>
            <a:ext cx="5935248" cy="538788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CD45218-F2A9-42C9-B4F3-A091A9E29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9457" y="235527"/>
            <a:ext cx="1807850" cy="14824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C65BAB9-0E59-489B-964F-E16280A40B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1"/>
          <a:stretch/>
        </p:blipFill>
        <p:spPr>
          <a:xfrm flipH="1">
            <a:off x="8505259" y="517885"/>
            <a:ext cx="2999508" cy="42668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1A33C1E-7DB4-4845-889E-47A7024DA3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3052" y="2633106"/>
            <a:ext cx="2621507" cy="4224894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621BFA71-2692-46EB-BEC3-3BB4D8DEB883}"/>
              </a:ext>
            </a:extLst>
          </p:cNvPr>
          <p:cNvGrpSpPr/>
          <p:nvPr/>
        </p:nvGrpSpPr>
        <p:grpSpPr>
          <a:xfrm>
            <a:off x="3198172" y="1074678"/>
            <a:ext cx="269955" cy="1200330"/>
            <a:chOff x="3387881" y="2314322"/>
            <a:chExt cx="269955" cy="1200330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8DA819E-9BB6-4F8D-8C0F-6AFD634F8A50}"/>
                </a:ext>
              </a:extLst>
            </p:cNvPr>
            <p:cNvSpPr txBox="1"/>
            <p:nvPr/>
          </p:nvSpPr>
          <p:spPr>
            <a:xfrm>
              <a:off x="3473105" y="2314323"/>
              <a:ext cx="18473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noFill/>
                <a:effectLst/>
                <a:uLnTx/>
                <a:uFillTx/>
                <a:latin typeface="UVN Dzung Dakao" panose="00000400000000000000" pitchFamily="2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152AF95A-60F8-4126-BE77-52AA5A079A53}"/>
                </a:ext>
              </a:extLst>
            </p:cNvPr>
            <p:cNvSpPr txBox="1"/>
            <p:nvPr/>
          </p:nvSpPr>
          <p:spPr>
            <a:xfrm>
              <a:off x="3387881" y="2314322"/>
              <a:ext cx="18473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1200" cap="none" spc="0" normalizeH="0" baseline="0" noProof="0" dirty="0">
                <a:ln w="2857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UVN Dzung Dakao" panose="00000400000000000000" pitchFamily="2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</p:grpSp>
      <p:grpSp>
        <p:nvGrpSpPr>
          <p:cNvPr id="16" name="组合 97">
            <a:extLst>
              <a:ext uri="{FF2B5EF4-FFF2-40B4-BE49-F238E27FC236}">
                <a16:creationId xmlns:a16="http://schemas.microsoft.com/office/drawing/2014/main" id="{CD16FECB-4DE1-45C4-BA90-C57D62FE79D4}"/>
              </a:ext>
            </a:extLst>
          </p:cNvPr>
          <p:cNvGrpSpPr/>
          <p:nvPr/>
        </p:nvGrpSpPr>
        <p:grpSpPr>
          <a:xfrm rot="20943661">
            <a:off x="4038684" y="1989053"/>
            <a:ext cx="3395707" cy="2575381"/>
            <a:chOff x="3933534" y="5569526"/>
            <a:chExt cx="3395707" cy="2575381"/>
          </a:xfrm>
        </p:grpSpPr>
        <p:sp>
          <p:nvSpPr>
            <p:cNvPr id="17" name="文本框 99">
              <a:extLst>
                <a:ext uri="{FF2B5EF4-FFF2-40B4-BE49-F238E27FC236}">
                  <a16:creationId xmlns:a16="http://schemas.microsoft.com/office/drawing/2014/main" id="{F59ADDBF-9472-4A10-BE1B-F0BD150AFBA6}"/>
                </a:ext>
              </a:extLst>
            </p:cNvPr>
            <p:cNvSpPr txBox="1"/>
            <p:nvPr/>
          </p:nvSpPr>
          <p:spPr>
            <a:xfrm rot="60000">
              <a:off x="3949790" y="5569526"/>
              <a:ext cx="3379451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LUYỆN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TẬP</a:t>
              </a:r>
              <a:endParaRPr kumimoji="0" lang="en-US" altLang="zh-CN" sz="8000" b="0" i="0" u="none" strike="noStrike" kern="1200" cap="none" spc="0" normalizeH="0" baseline="0" noProof="0" dirty="0">
                <a:ln w="762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Dzung Dakao" panose="00000400000000000000" pitchFamily="2" charset="0"/>
                <a:ea typeface="Cambria" panose="02040503050406030204" pitchFamily="18" charset="0"/>
                <a:sym typeface="字魂100号-方方先锋体" panose="00000500000000000000" pitchFamily="2" charset="-122"/>
              </a:endParaRPr>
            </a:p>
          </p:txBody>
        </p:sp>
        <p:sp>
          <p:nvSpPr>
            <p:cNvPr id="19" name="文本框 98">
              <a:extLst>
                <a:ext uri="{FF2B5EF4-FFF2-40B4-BE49-F238E27FC236}">
                  <a16:creationId xmlns:a16="http://schemas.microsoft.com/office/drawing/2014/main" id="{048F13A2-ACC6-4197-83F5-2F159FB68192}"/>
                </a:ext>
              </a:extLst>
            </p:cNvPr>
            <p:cNvSpPr txBox="1"/>
            <p:nvPr/>
          </p:nvSpPr>
          <p:spPr>
            <a:xfrm rot="60000">
              <a:off x="3933534" y="5590362"/>
              <a:ext cx="3379451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LUYỆN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>
                  <a:solidFill>
                    <a:srgbClr val="0070C0"/>
                  </a:solidFill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TẬP</a:t>
              </a:r>
              <a:endPara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Dzung Dakao" panose="00000400000000000000" pitchFamily="2" charset="0"/>
                <a:ea typeface="Cambria" panose="02040503050406030204" pitchFamily="18" charset="0"/>
                <a:sym typeface="字魂100号-方方先锋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817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>
            <a:extLst>
              <a:ext uri="{FF2B5EF4-FFF2-40B4-BE49-F238E27FC236}">
                <a16:creationId xmlns:a16="http://schemas.microsoft.com/office/drawing/2014/main" id="{768C12F6-6B0A-482C-BA92-819AC82972AE}"/>
              </a:ext>
            </a:extLst>
          </p:cNvPr>
          <p:cNvGrpSpPr/>
          <p:nvPr/>
        </p:nvGrpSpPr>
        <p:grpSpPr>
          <a:xfrm>
            <a:off x="361392" y="175388"/>
            <a:ext cx="11392244" cy="6540056"/>
            <a:chOff x="801554" y="609600"/>
            <a:chExt cx="10741292" cy="5460789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66696867-5170-4DFA-A35A-12C19C84340C}"/>
                </a:ext>
              </a:extLst>
            </p:cNvPr>
            <p:cNvSpPr/>
            <p:nvPr/>
          </p:nvSpPr>
          <p:spPr>
            <a:xfrm>
              <a:off x="953954" y="762001"/>
              <a:ext cx="10588892" cy="5308388"/>
            </a:xfrm>
            <a:custGeom>
              <a:avLst/>
              <a:gdLst>
                <a:gd name="connsiteX0" fmla="*/ 734290 w 10588892"/>
                <a:gd name="connsiteY0" fmla="*/ 0 h 5638800"/>
                <a:gd name="connsiteX1" fmla="*/ 10588892 w 10588892"/>
                <a:gd name="connsiteY1" fmla="*/ 0 h 5638800"/>
                <a:gd name="connsiteX2" fmla="*/ 10588892 w 10588892"/>
                <a:gd name="connsiteY2" fmla="*/ 5638800 h 5638800"/>
                <a:gd name="connsiteX3" fmla="*/ 0 w 10588892"/>
                <a:gd name="connsiteY3" fmla="*/ 5638800 h 5638800"/>
                <a:gd name="connsiteX4" fmla="*/ 0 w 10588892"/>
                <a:gd name="connsiteY4" fmla="*/ 73429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8892" h="5638800">
                  <a:moveTo>
                    <a:pt x="734290" y="0"/>
                  </a:moveTo>
                  <a:lnTo>
                    <a:pt x="10588892" y="0"/>
                  </a:lnTo>
                  <a:lnTo>
                    <a:pt x="10588892" y="5638800"/>
                  </a:lnTo>
                  <a:lnTo>
                    <a:pt x="0" y="5638800"/>
                  </a:lnTo>
                  <a:lnTo>
                    <a:pt x="0" y="734290"/>
                  </a:lnTo>
                  <a:close/>
                </a:path>
              </a:pathLst>
            </a:custGeom>
            <a:solidFill>
              <a:srgbClr val="2540B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A5C4A0A-11CD-433B-AB22-754152B36C33}"/>
                </a:ext>
              </a:extLst>
            </p:cNvPr>
            <p:cNvGrpSpPr/>
            <p:nvPr/>
          </p:nvGrpSpPr>
          <p:grpSpPr>
            <a:xfrm>
              <a:off x="801554" y="609600"/>
              <a:ext cx="10588892" cy="5308388"/>
              <a:chOff x="801554" y="609601"/>
              <a:chExt cx="10588892" cy="5308388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D574AD0-4902-41DB-AD6B-ACC9327951F8}"/>
                  </a:ext>
                </a:extLst>
              </p:cNvPr>
              <p:cNvSpPr/>
              <p:nvPr/>
            </p:nvSpPr>
            <p:spPr>
              <a:xfrm>
                <a:off x="801554" y="609601"/>
                <a:ext cx="10588892" cy="5308388"/>
              </a:xfrm>
              <a:custGeom>
                <a:avLst/>
                <a:gdLst>
                  <a:gd name="connsiteX0" fmla="*/ 734290 w 10588892"/>
                  <a:gd name="connsiteY0" fmla="*/ 0 h 5638800"/>
                  <a:gd name="connsiteX1" fmla="*/ 10588892 w 10588892"/>
                  <a:gd name="connsiteY1" fmla="*/ 0 h 5638800"/>
                  <a:gd name="connsiteX2" fmla="*/ 10588892 w 10588892"/>
                  <a:gd name="connsiteY2" fmla="*/ 5638800 h 5638800"/>
                  <a:gd name="connsiteX3" fmla="*/ 0 w 10588892"/>
                  <a:gd name="connsiteY3" fmla="*/ 5638800 h 5638800"/>
                  <a:gd name="connsiteX4" fmla="*/ 0 w 10588892"/>
                  <a:gd name="connsiteY4" fmla="*/ 734290 h 563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8892" h="5638800">
                    <a:moveTo>
                      <a:pt x="734290" y="0"/>
                    </a:moveTo>
                    <a:lnTo>
                      <a:pt x="10588892" y="0"/>
                    </a:lnTo>
                    <a:lnTo>
                      <a:pt x="10588892" y="5638800"/>
                    </a:lnTo>
                    <a:lnTo>
                      <a:pt x="0" y="5638800"/>
                    </a:lnTo>
                    <a:lnTo>
                      <a:pt x="0" y="73429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  <p:sp>
            <p:nvSpPr>
              <p:cNvPr id="44" name="直角三角形 43">
                <a:extLst>
                  <a:ext uri="{FF2B5EF4-FFF2-40B4-BE49-F238E27FC236}">
                    <a16:creationId xmlns:a16="http://schemas.microsoft.com/office/drawing/2014/main" id="{29301A47-C333-40B3-AF0B-8486BC5AB8DA}"/>
                  </a:ext>
                </a:extLst>
              </p:cNvPr>
              <p:cNvSpPr/>
              <p:nvPr/>
            </p:nvSpPr>
            <p:spPr>
              <a:xfrm rot="16200000">
                <a:off x="801554" y="609601"/>
                <a:ext cx="734290" cy="734290"/>
              </a:xfrm>
              <a:prstGeom prst="rtTriangle">
                <a:avLst/>
              </a:prstGeom>
              <a:solidFill>
                <a:srgbClr val="FF2E2E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</p:grp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D9B3CB98-C340-4D24-AA74-9B42699BED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89630">
            <a:off x="9663993" y="-333550"/>
            <a:ext cx="2508238" cy="2508238"/>
          </a:xfrm>
          <a:prstGeom prst="rect">
            <a:avLst/>
          </a:prstGeom>
        </p:spPr>
      </p:pic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BA74746-6907-491F-AEBA-648C8EE6867B}"/>
              </a:ext>
            </a:extLst>
          </p:cNvPr>
          <p:cNvGrpSpPr/>
          <p:nvPr/>
        </p:nvGrpSpPr>
        <p:grpSpPr>
          <a:xfrm>
            <a:off x="1140183" y="402310"/>
            <a:ext cx="1002378" cy="946958"/>
            <a:chOff x="1413447" y="2218286"/>
            <a:chExt cx="1002378" cy="946958"/>
          </a:xfrm>
        </p:grpSpPr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5A26DB19-FC83-47B8-B634-8932C03FD13C}"/>
                </a:ext>
              </a:extLst>
            </p:cNvPr>
            <p:cNvSpPr/>
            <p:nvPr/>
          </p:nvSpPr>
          <p:spPr>
            <a:xfrm>
              <a:off x="1538137" y="2287556"/>
              <a:ext cx="877688" cy="877688"/>
            </a:xfrm>
            <a:prstGeom prst="ellipse">
              <a:avLst/>
            </a:prstGeom>
            <a:solidFill>
              <a:srgbClr val="2540B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15AD6F53-BDFA-46EE-BF47-EF0A7EB34C36}"/>
                </a:ext>
              </a:extLst>
            </p:cNvPr>
            <p:cNvSpPr/>
            <p:nvPr/>
          </p:nvSpPr>
          <p:spPr>
            <a:xfrm>
              <a:off x="1413447" y="2218286"/>
              <a:ext cx="877688" cy="877688"/>
            </a:xfrm>
            <a:prstGeom prst="ellipse">
              <a:avLst/>
            </a:prstGeom>
            <a:solidFill>
              <a:srgbClr val="FF2E2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2DCEA9A6-49F6-4ED5-AF1A-5EEE69166532}"/>
                </a:ext>
              </a:extLst>
            </p:cNvPr>
            <p:cNvSpPr txBox="1"/>
            <p:nvPr/>
          </p:nvSpPr>
          <p:spPr>
            <a:xfrm>
              <a:off x="1450509" y="2241570"/>
              <a:ext cx="80356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 w="19050">
                    <a:solidFill>
                      <a:srgbClr val="000000"/>
                    </a:solidFill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01</a:t>
              </a:r>
              <a:endParaRPr kumimoji="0" lang="zh-CN" altLang="en-US" sz="4000" b="0" i="0" u="none" strike="noStrike" kern="1200" cap="none" spc="0" normalizeH="0" baseline="0" noProof="0" dirty="0">
                <a:ln w="19050">
                  <a:solidFill>
                    <a:srgbClr val="000000"/>
                  </a:solidFill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92AA9D-FB4B-47D8-92FA-5D560BDCDC61}"/>
              </a:ext>
            </a:extLst>
          </p:cNvPr>
          <p:cNvGrpSpPr/>
          <p:nvPr/>
        </p:nvGrpSpPr>
        <p:grpSpPr>
          <a:xfrm>
            <a:off x="2230189" y="581188"/>
            <a:ext cx="1231866" cy="698810"/>
            <a:chOff x="1931814" y="1427728"/>
            <a:chExt cx="1054023" cy="56692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38BD0F4-E601-423B-843B-B19F17BA104A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53998"/>
              <a:chOff x="1931814" y="1440654"/>
              <a:chExt cx="751693" cy="553998"/>
            </a:xfrm>
          </p:grpSpPr>
          <p:sp>
            <p:nvSpPr>
              <p:cNvPr id="27" name="Rectangle: Rounded Corners 7">
                <a:extLst>
                  <a:ext uri="{FF2B5EF4-FFF2-40B4-BE49-F238E27FC236}">
                    <a16:creationId xmlns:a16="http://schemas.microsoft.com/office/drawing/2014/main" id="{AAB4C7D3-7656-42FF-B022-DDAFC5BB96F9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40B0899-E10D-4261-AE05-CD4792A95E9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endParaRPr lang="vi-VN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99DA90-8C9F-4CE3-BE63-D19D86223D00}"/>
                </a:ext>
              </a:extLst>
            </p:cNvPr>
            <p:cNvSpPr txBox="1"/>
            <p:nvPr/>
          </p:nvSpPr>
          <p:spPr>
            <a:xfrm>
              <a:off x="2659846" y="1427728"/>
              <a:ext cx="3259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 dirty="0">
                  <a:latin typeface="+mj-lt"/>
                </a:rPr>
                <a:t>?</a:t>
              </a:r>
            </a:p>
          </p:txBody>
        </p:sp>
      </p:grp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921FDFB2-99B5-4A01-9838-F5F36E0335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414852"/>
              </p:ext>
            </p:extLst>
          </p:nvPr>
        </p:nvGraphicFramePr>
        <p:xfrm>
          <a:off x="1492578" y="1745146"/>
          <a:ext cx="9081653" cy="17540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43208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14209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156385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021661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082899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028805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05330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  <a:gridCol w="1053300">
                  <a:extLst>
                    <a:ext uri="{9D8B030D-6E8A-4147-A177-3AD203B41FA5}">
                      <a16:colId xmlns:a16="http://schemas.microsoft.com/office/drawing/2014/main" val="235546237"/>
                    </a:ext>
                  </a:extLst>
                </a:gridCol>
              </a:tblGrid>
              <a:tr h="56158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262212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3ACF0E52-375C-4B32-9DA1-41074664D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28938"/>
              </p:ext>
            </p:extLst>
          </p:nvPr>
        </p:nvGraphicFramePr>
        <p:xfrm>
          <a:off x="1492577" y="4052758"/>
          <a:ext cx="9081653" cy="17540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73137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074057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059543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059543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074057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934716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053741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  <a:gridCol w="1052859">
                  <a:extLst>
                    <a:ext uri="{9D8B030D-6E8A-4147-A177-3AD203B41FA5}">
                      <a16:colId xmlns:a16="http://schemas.microsoft.com/office/drawing/2014/main" val="2100804216"/>
                    </a:ext>
                  </a:extLst>
                </a:gridCol>
              </a:tblGrid>
              <a:tr h="56158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743410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7F1FDDD9-7BF8-42B9-8846-1C5BFD03D80B}"/>
              </a:ext>
            </a:extLst>
          </p:cNvPr>
          <p:cNvSpPr txBox="1"/>
          <p:nvPr/>
        </p:nvSpPr>
        <p:spPr>
          <a:xfrm>
            <a:off x="788825" y="174514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/>
              <a:t>a)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2A7F07-9D6D-48E1-BD96-EA2694579D74}"/>
              </a:ext>
            </a:extLst>
          </p:cNvPr>
          <p:cNvSpPr txBox="1"/>
          <p:nvPr/>
        </p:nvSpPr>
        <p:spPr>
          <a:xfrm>
            <a:off x="788825" y="3901087"/>
            <a:ext cx="524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/>
              <a:t>b)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80D71C-8C05-4738-8650-8D3289CAC0EC}"/>
              </a:ext>
            </a:extLst>
          </p:cNvPr>
          <p:cNvSpPr txBox="1"/>
          <p:nvPr/>
        </p:nvSpPr>
        <p:spPr>
          <a:xfrm>
            <a:off x="4421040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63EC47-D496-463A-93A9-57E6C32BBADD}"/>
              </a:ext>
            </a:extLst>
          </p:cNvPr>
          <p:cNvSpPr txBox="1"/>
          <p:nvPr/>
        </p:nvSpPr>
        <p:spPr>
          <a:xfrm>
            <a:off x="5541894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BEBC05-7985-443D-82B5-4DB9F14023FA}"/>
              </a:ext>
            </a:extLst>
          </p:cNvPr>
          <p:cNvSpPr txBox="1"/>
          <p:nvPr/>
        </p:nvSpPr>
        <p:spPr>
          <a:xfrm>
            <a:off x="6592306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FDDB86-0973-4627-8691-85FC0FE435EC}"/>
              </a:ext>
            </a:extLst>
          </p:cNvPr>
          <p:cNvSpPr txBox="1"/>
          <p:nvPr/>
        </p:nvSpPr>
        <p:spPr>
          <a:xfrm>
            <a:off x="7633273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2E9633-1B57-4DF2-8D7C-CFFA1C9A7DF3}"/>
              </a:ext>
            </a:extLst>
          </p:cNvPr>
          <p:cNvSpPr txBox="1"/>
          <p:nvPr/>
        </p:nvSpPr>
        <p:spPr>
          <a:xfrm>
            <a:off x="8674240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16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29C039-784C-4F3E-B50A-F2C9E92E1795}"/>
              </a:ext>
            </a:extLst>
          </p:cNvPr>
          <p:cNvSpPr txBox="1"/>
          <p:nvPr/>
        </p:nvSpPr>
        <p:spPr>
          <a:xfrm>
            <a:off x="4646465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4AB9FC-A764-41F1-B62C-CC9B779B15CD}"/>
              </a:ext>
            </a:extLst>
          </p:cNvPr>
          <p:cNvSpPr txBox="1"/>
          <p:nvPr/>
        </p:nvSpPr>
        <p:spPr>
          <a:xfrm>
            <a:off x="5732951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4F1E58-6F5B-43BF-AA21-D3817F390B99}"/>
              </a:ext>
            </a:extLst>
          </p:cNvPr>
          <p:cNvSpPr txBox="1"/>
          <p:nvPr/>
        </p:nvSpPr>
        <p:spPr>
          <a:xfrm>
            <a:off x="6766652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3E235B-DC0C-42C6-B2CE-E6A7F986ECCE}"/>
              </a:ext>
            </a:extLst>
          </p:cNvPr>
          <p:cNvSpPr txBox="1"/>
          <p:nvPr/>
        </p:nvSpPr>
        <p:spPr>
          <a:xfrm>
            <a:off x="7800353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06FB5A4-3FB3-42DC-9B3E-3167B6AEC1B9}"/>
              </a:ext>
            </a:extLst>
          </p:cNvPr>
          <p:cNvSpPr txBox="1"/>
          <p:nvPr/>
        </p:nvSpPr>
        <p:spPr>
          <a:xfrm>
            <a:off x="8674240" y="5283608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A76759-7E5D-41B5-ABF6-BC8B40CC32CF}"/>
              </a:ext>
            </a:extLst>
          </p:cNvPr>
          <p:cNvSpPr txBox="1"/>
          <p:nvPr/>
        </p:nvSpPr>
        <p:spPr>
          <a:xfrm>
            <a:off x="9716419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18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A2AD0B-7126-4F9E-9A16-411D077FCE56}"/>
              </a:ext>
            </a:extLst>
          </p:cNvPr>
          <p:cNvSpPr txBox="1"/>
          <p:nvPr/>
        </p:nvSpPr>
        <p:spPr>
          <a:xfrm>
            <a:off x="9830719" y="5264558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1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>
            <a:extLst>
              <a:ext uri="{FF2B5EF4-FFF2-40B4-BE49-F238E27FC236}">
                <a16:creationId xmlns:a16="http://schemas.microsoft.com/office/drawing/2014/main" id="{768C12F6-6B0A-482C-BA92-819AC82972AE}"/>
              </a:ext>
            </a:extLst>
          </p:cNvPr>
          <p:cNvGrpSpPr/>
          <p:nvPr/>
        </p:nvGrpSpPr>
        <p:grpSpPr>
          <a:xfrm>
            <a:off x="361392" y="175388"/>
            <a:ext cx="11392244" cy="6540056"/>
            <a:chOff x="801554" y="609600"/>
            <a:chExt cx="10741292" cy="5460789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66696867-5170-4DFA-A35A-12C19C84340C}"/>
                </a:ext>
              </a:extLst>
            </p:cNvPr>
            <p:cNvSpPr/>
            <p:nvPr/>
          </p:nvSpPr>
          <p:spPr>
            <a:xfrm>
              <a:off x="953954" y="762001"/>
              <a:ext cx="10588892" cy="5308388"/>
            </a:xfrm>
            <a:custGeom>
              <a:avLst/>
              <a:gdLst>
                <a:gd name="connsiteX0" fmla="*/ 734290 w 10588892"/>
                <a:gd name="connsiteY0" fmla="*/ 0 h 5638800"/>
                <a:gd name="connsiteX1" fmla="*/ 10588892 w 10588892"/>
                <a:gd name="connsiteY1" fmla="*/ 0 h 5638800"/>
                <a:gd name="connsiteX2" fmla="*/ 10588892 w 10588892"/>
                <a:gd name="connsiteY2" fmla="*/ 5638800 h 5638800"/>
                <a:gd name="connsiteX3" fmla="*/ 0 w 10588892"/>
                <a:gd name="connsiteY3" fmla="*/ 5638800 h 5638800"/>
                <a:gd name="connsiteX4" fmla="*/ 0 w 10588892"/>
                <a:gd name="connsiteY4" fmla="*/ 73429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8892" h="5638800">
                  <a:moveTo>
                    <a:pt x="734290" y="0"/>
                  </a:moveTo>
                  <a:lnTo>
                    <a:pt x="10588892" y="0"/>
                  </a:lnTo>
                  <a:lnTo>
                    <a:pt x="10588892" y="5638800"/>
                  </a:lnTo>
                  <a:lnTo>
                    <a:pt x="0" y="5638800"/>
                  </a:lnTo>
                  <a:lnTo>
                    <a:pt x="0" y="734290"/>
                  </a:lnTo>
                  <a:close/>
                </a:path>
              </a:pathLst>
            </a:custGeom>
            <a:solidFill>
              <a:srgbClr val="2540B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A5C4A0A-11CD-433B-AB22-754152B36C33}"/>
                </a:ext>
              </a:extLst>
            </p:cNvPr>
            <p:cNvGrpSpPr/>
            <p:nvPr/>
          </p:nvGrpSpPr>
          <p:grpSpPr>
            <a:xfrm>
              <a:off x="801554" y="609600"/>
              <a:ext cx="10588892" cy="5308388"/>
              <a:chOff x="801554" y="609601"/>
              <a:chExt cx="10588892" cy="5308388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D574AD0-4902-41DB-AD6B-ACC9327951F8}"/>
                  </a:ext>
                </a:extLst>
              </p:cNvPr>
              <p:cNvSpPr/>
              <p:nvPr/>
            </p:nvSpPr>
            <p:spPr>
              <a:xfrm>
                <a:off x="801554" y="609601"/>
                <a:ext cx="10588892" cy="5308388"/>
              </a:xfrm>
              <a:custGeom>
                <a:avLst/>
                <a:gdLst>
                  <a:gd name="connsiteX0" fmla="*/ 734290 w 10588892"/>
                  <a:gd name="connsiteY0" fmla="*/ 0 h 5638800"/>
                  <a:gd name="connsiteX1" fmla="*/ 10588892 w 10588892"/>
                  <a:gd name="connsiteY1" fmla="*/ 0 h 5638800"/>
                  <a:gd name="connsiteX2" fmla="*/ 10588892 w 10588892"/>
                  <a:gd name="connsiteY2" fmla="*/ 5638800 h 5638800"/>
                  <a:gd name="connsiteX3" fmla="*/ 0 w 10588892"/>
                  <a:gd name="connsiteY3" fmla="*/ 5638800 h 5638800"/>
                  <a:gd name="connsiteX4" fmla="*/ 0 w 10588892"/>
                  <a:gd name="connsiteY4" fmla="*/ 734290 h 563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8892" h="5638800">
                    <a:moveTo>
                      <a:pt x="734290" y="0"/>
                    </a:moveTo>
                    <a:lnTo>
                      <a:pt x="10588892" y="0"/>
                    </a:lnTo>
                    <a:lnTo>
                      <a:pt x="10588892" y="5638800"/>
                    </a:lnTo>
                    <a:lnTo>
                      <a:pt x="0" y="5638800"/>
                    </a:lnTo>
                    <a:lnTo>
                      <a:pt x="0" y="73429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  <p:sp>
            <p:nvSpPr>
              <p:cNvPr id="44" name="直角三角形 43">
                <a:extLst>
                  <a:ext uri="{FF2B5EF4-FFF2-40B4-BE49-F238E27FC236}">
                    <a16:creationId xmlns:a16="http://schemas.microsoft.com/office/drawing/2014/main" id="{29301A47-C333-40B3-AF0B-8486BC5AB8DA}"/>
                  </a:ext>
                </a:extLst>
              </p:cNvPr>
              <p:cNvSpPr/>
              <p:nvPr/>
            </p:nvSpPr>
            <p:spPr>
              <a:xfrm rot="16200000">
                <a:off x="801554" y="609601"/>
                <a:ext cx="734290" cy="734290"/>
              </a:xfrm>
              <a:prstGeom prst="rtTriangle">
                <a:avLst/>
              </a:prstGeom>
              <a:solidFill>
                <a:srgbClr val="FF2E2E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</p:grp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D9B3CB98-C340-4D24-AA74-9B42699BED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89630">
            <a:off x="9670213" y="1953067"/>
            <a:ext cx="2508238" cy="2508238"/>
          </a:xfrm>
          <a:prstGeom prst="rect">
            <a:avLst/>
          </a:prstGeom>
        </p:spPr>
      </p:pic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BA74746-6907-491F-AEBA-648C8EE6867B}"/>
              </a:ext>
            </a:extLst>
          </p:cNvPr>
          <p:cNvGrpSpPr/>
          <p:nvPr/>
        </p:nvGrpSpPr>
        <p:grpSpPr>
          <a:xfrm>
            <a:off x="1140183" y="402310"/>
            <a:ext cx="1002378" cy="946958"/>
            <a:chOff x="1413447" y="2218286"/>
            <a:chExt cx="1002378" cy="946958"/>
          </a:xfrm>
        </p:grpSpPr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5A26DB19-FC83-47B8-B634-8932C03FD13C}"/>
                </a:ext>
              </a:extLst>
            </p:cNvPr>
            <p:cNvSpPr/>
            <p:nvPr/>
          </p:nvSpPr>
          <p:spPr>
            <a:xfrm>
              <a:off x="1538137" y="2287556"/>
              <a:ext cx="877688" cy="877688"/>
            </a:xfrm>
            <a:prstGeom prst="ellipse">
              <a:avLst/>
            </a:prstGeom>
            <a:solidFill>
              <a:srgbClr val="2540B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15AD6F53-BDFA-46EE-BF47-EF0A7EB34C36}"/>
                </a:ext>
              </a:extLst>
            </p:cNvPr>
            <p:cNvSpPr/>
            <p:nvPr/>
          </p:nvSpPr>
          <p:spPr>
            <a:xfrm>
              <a:off x="1413447" y="2218286"/>
              <a:ext cx="877688" cy="877688"/>
            </a:xfrm>
            <a:prstGeom prst="ellipse">
              <a:avLst/>
            </a:prstGeom>
            <a:solidFill>
              <a:srgbClr val="FF2E2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2DCEA9A6-49F6-4ED5-AF1A-5EEE69166532}"/>
                </a:ext>
              </a:extLst>
            </p:cNvPr>
            <p:cNvSpPr txBox="1"/>
            <p:nvPr/>
          </p:nvSpPr>
          <p:spPr>
            <a:xfrm>
              <a:off x="1450509" y="2241570"/>
              <a:ext cx="80356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 w="19050">
                    <a:solidFill>
                      <a:srgbClr val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 w="19050">
                  <a:solidFill>
                    <a:srgbClr val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164B432-09BB-412E-95A7-6CC74B99E953}"/>
              </a:ext>
            </a:extLst>
          </p:cNvPr>
          <p:cNvSpPr txBox="1"/>
          <p:nvPr/>
        </p:nvSpPr>
        <p:spPr>
          <a:xfrm>
            <a:off x="2142445" y="230645"/>
            <a:ext cx="8902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</a:rPr>
              <a:t>Mỗi</a:t>
            </a:r>
            <a:r>
              <a:rPr lang="en-US" sz="3000" b="1" dirty="0">
                <a:solidFill>
                  <a:srgbClr val="002060"/>
                </a:solidFill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</a:rPr>
              <a:t>thỏ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được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lấy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các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củ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cà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rốt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ghi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phép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tính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có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kết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quả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là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số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ghi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trên</a:t>
            </a:r>
            <a:r>
              <a:rPr lang="en-US" sz="3000" b="1" dirty="0">
                <a:solidFill>
                  <a:srgbClr val="002060"/>
                </a:solidFill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</a:rPr>
              <a:t>thỏ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đó</a:t>
            </a:r>
            <a:r>
              <a:rPr lang="en-US" sz="3000" b="1" dirty="0">
                <a:solidFill>
                  <a:srgbClr val="002060"/>
                </a:solidFill>
              </a:rPr>
              <a:t>. </a:t>
            </a:r>
            <a:r>
              <a:rPr lang="en-US" sz="3000" b="1" dirty="0" err="1">
                <a:solidFill>
                  <a:srgbClr val="002060"/>
                </a:solidFill>
              </a:rPr>
              <a:t>Hỏi</a:t>
            </a:r>
            <a:r>
              <a:rPr lang="en-US" sz="3000" b="1" dirty="0">
                <a:solidFill>
                  <a:srgbClr val="002060"/>
                </a:solidFill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</a:rPr>
              <a:t>thỏ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nào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lấy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được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nhiều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củ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cà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rốt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nhất</a:t>
            </a:r>
            <a:r>
              <a:rPr lang="en-US" sz="3000" b="1" dirty="0">
                <a:solidFill>
                  <a:srgbClr val="002060"/>
                </a:solidFill>
              </a:rPr>
              <a:t>?</a:t>
            </a:r>
            <a:endParaRPr lang="vi-VN" sz="3000" b="1" dirty="0">
              <a:solidFill>
                <a:srgbClr val="002060"/>
              </a:solidFill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41881D0-71C5-47B8-9325-3211A84170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2741" b="53394"/>
          <a:stretch/>
        </p:blipFill>
        <p:spPr>
          <a:xfrm>
            <a:off x="10050250" y="4217670"/>
            <a:ext cx="1485899" cy="22479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FBFF0A7-403C-4517-B01F-33BBE8DC12AC}"/>
              </a:ext>
            </a:extLst>
          </p:cNvPr>
          <p:cNvGrpSpPr/>
          <p:nvPr/>
        </p:nvGrpSpPr>
        <p:grpSpPr>
          <a:xfrm>
            <a:off x="665615" y="1602068"/>
            <a:ext cx="7549471" cy="4823186"/>
            <a:chOff x="665615" y="1602068"/>
            <a:chExt cx="7549471" cy="4823186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C7D2A1E-DC84-48AA-82F0-689584079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2307"/>
            <a:stretch/>
          </p:blipFill>
          <p:spPr>
            <a:xfrm>
              <a:off x="665615" y="1602068"/>
              <a:ext cx="7549471" cy="4823186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1781724-B41F-40F0-A885-C6842A3AEFB3}"/>
                </a:ext>
              </a:extLst>
            </p:cNvPr>
            <p:cNvSpPr/>
            <p:nvPr/>
          </p:nvSpPr>
          <p:spPr>
            <a:xfrm>
              <a:off x="7777764" y="2075543"/>
              <a:ext cx="437322" cy="1683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DC57AEB-CA2A-4D7D-B685-D9B4145988D8}"/>
              </a:ext>
            </a:extLst>
          </p:cNvPr>
          <p:cNvCxnSpPr/>
          <p:nvPr/>
        </p:nvCxnSpPr>
        <p:spPr>
          <a:xfrm>
            <a:off x="2979174" y="2600328"/>
            <a:ext cx="398207" cy="1403196"/>
          </a:xfrm>
          <a:prstGeom prst="line">
            <a:avLst/>
          </a:prstGeom>
          <a:ln w="28575">
            <a:solidFill>
              <a:srgbClr val="D95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70C9A99-41BE-4DED-AADD-7DE2F549C958}"/>
              </a:ext>
            </a:extLst>
          </p:cNvPr>
          <p:cNvCxnSpPr>
            <a:cxnSpLocks/>
          </p:cNvCxnSpPr>
          <p:nvPr/>
        </p:nvCxnSpPr>
        <p:spPr>
          <a:xfrm flipH="1">
            <a:off x="2999560" y="4406900"/>
            <a:ext cx="367628" cy="768811"/>
          </a:xfrm>
          <a:prstGeom prst="line">
            <a:avLst/>
          </a:prstGeom>
          <a:ln w="28575">
            <a:solidFill>
              <a:srgbClr val="D95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: Shape 39">
            <a:extLst>
              <a:ext uri="{FF2B5EF4-FFF2-40B4-BE49-F238E27FC236}">
                <a16:creationId xmlns:a16="http://schemas.microsoft.com/office/drawing/2014/main" id="{1B27A22E-211E-4732-91DB-F7487B0BF938}"/>
              </a:ext>
            </a:extLst>
          </p:cNvPr>
          <p:cNvSpPr/>
          <p:nvPr/>
        </p:nvSpPr>
        <p:spPr>
          <a:xfrm>
            <a:off x="3670300" y="4394200"/>
            <a:ext cx="2743200" cy="420631"/>
          </a:xfrm>
          <a:custGeom>
            <a:avLst/>
            <a:gdLst>
              <a:gd name="connsiteX0" fmla="*/ 0 w 2743200"/>
              <a:gd name="connsiteY0" fmla="*/ 0 h 420631"/>
              <a:gd name="connsiteX1" fmla="*/ 1308100 w 2743200"/>
              <a:gd name="connsiteY1" fmla="*/ 419100 h 420631"/>
              <a:gd name="connsiteX2" fmla="*/ 2743200 w 2743200"/>
              <a:gd name="connsiteY2" fmla="*/ 114300 h 4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0" h="420631">
                <a:moveTo>
                  <a:pt x="0" y="0"/>
                </a:moveTo>
                <a:cubicBezTo>
                  <a:pt x="425450" y="200025"/>
                  <a:pt x="850900" y="400050"/>
                  <a:pt x="1308100" y="419100"/>
                </a:cubicBezTo>
                <a:cubicBezTo>
                  <a:pt x="1765300" y="438150"/>
                  <a:pt x="2254250" y="276225"/>
                  <a:pt x="2743200" y="114300"/>
                </a:cubicBezTo>
              </a:path>
            </a:pathLst>
          </a:custGeom>
          <a:noFill/>
          <a:ln w="28575">
            <a:solidFill>
              <a:srgbClr val="D95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DB71F26-23E3-49EB-BABB-3EC062A0D633}"/>
              </a:ext>
            </a:extLst>
          </p:cNvPr>
          <p:cNvCxnSpPr/>
          <p:nvPr/>
        </p:nvCxnSpPr>
        <p:spPr>
          <a:xfrm>
            <a:off x="5257800" y="2371725"/>
            <a:ext cx="104775" cy="10572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341C92A-A368-4968-B7C9-36363BF3E454}"/>
              </a:ext>
            </a:extLst>
          </p:cNvPr>
          <p:cNvCxnSpPr>
            <a:cxnSpLocks/>
          </p:cNvCxnSpPr>
          <p:nvPr/>
        </p:nvCxnSpPr>
        <p:spPr>
          <a:xfrm flipH="1">
            <a:off x="5362575" y="2701925"/>
            <a:ext cx="628650" cy="79763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C94FBA8-62EA-437F-8E9E-A7B9C8145766}"/>
              </a:ext>
            </a:extLst>
          </p:cNvPr>
          <p:cNvCxnSpPr>
            <a:cxnSpLocks/>
          </p:cNvCxnSpPr>
          <p:nvPr/>
        </p:nvCxnSpPr>
        <p:spPr>
          <a:xfrm flipV="1">
            <a:off x="2381250" y="4406900"/>
            <a:ext cx="2981325" cy="24017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: Shape 46">
            <a:extLst>
              <a:ext uri="{FF2B5EF4-FFF2-40B4-BE49-F238E27FC236}">
                <a16:creationId xmlns:a16="http://schemas.microsoft.com/office/drawing/2014/main" id="{8B316FE8-276B-4B55-BEBA-B9DA581221EB}"/>
              </a:ext>
            </a:extLst>
          </p:cNvPr>
          <p:cNvSpPr/>
          <p:nvPr/>
        </p:nvSpPr>
        <p:spPr>
          <a:xfrm>
            <a:off x="2540000" y="2654300"/>
            <a:ext cx="1908886" cy="571500"/>
          </a:xfrm>
          <a:custGeom>
            <a:avLst/>
            <a:gdLst>
              <a:gd name="connsiteX0" fmla="*/ 0 w 1908886"/>
              <a:gd name="connsiteY0" fmla="*/ 571500 h 571500"/>
              <a:gd name="connsiteX1" fmla="*/ 914400 w 1908886"/>
              <a:gd name="connsiteY1" fmla="*/ 76200 h 571500"/>
              <a:gd name="connsiteX2" fmla="*/ 1828800 w 1908886"/>
              <a:gd name="connsiteY2" fmla="*/ 12700 h 571500"/>
              <a:gd name="connsiteX3" fmla="*/ 1803400 w 1908886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8886" h="571500">
                <a:moveTo>
                  <a:pt x="0" y="571500"/>
                </a:moveTo>
                <a:cubicBezTo>
                  <a:pt x="304800" y="370416"/>
                  <a:pt x="609600" y="169333"/>
                  <a:pt x="914400" y="76200"/>
                </a:cubicBezTo>
                <a:cubicBezTo>
                  <a:pt x="1219200" y="-16933"/>
                  <a:pt x="1680633" y="25400"/>
                  <a:pt x="1828800" y="12700"/>
                </a:cubicBezTo>
                <a:cubicBezTo>
                  <a:pt x="1976967" y="0"/>
                  <a:pt x="1890183" y="0"/>
                  <a:pt x="1803400" y="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02C33C6-5EDF-40ED-A795-57A0213172E7}"/>
              </a:ext>
            </a:extLst>
          </p:cNvPr>
          <p:cNvCxnSpPr>
            <a:cxnSpLocks/>
          </p:cNvCxnSpPr>
          <p:nvPr/>
        </p:nvCxnSpPr>
        <p:spPr>
          <a:xfrm flipH="1" flipV="1">
            <a:off x="4573799" y="4152900"/>
            <a:ext cx="348722" cy="118872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CCDA335-C79E-4D8D-BF00-A6E39682BD65}"/>
              </a:ext>
            </a:extLst>
          </p:cNvPr>
          <p:cNvCxnSpPr>
            <a:cxnSpLocks/>
          </p:cNvCxnSpPr>
          <p:nvPr/>
        </p:nvCxnSpPr>
        <p:spPr>
          <a:xfrm flipH="1" flipV="1">
            <a:off x="4573799" y="4161000"/>
            <a:ext cx="1896781" cy="97661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E29945C-4A30-4963-9B74-C2C4F421EE33}"/>
              </a:ext>
            </a:extLst>
          </p:cNvPr>
          <p:cNvCxnSpPr>
            <a:cxnSpLocks/>
          </p:cNvCxnSpPr>
          <p:nvPr/>
        </p:nvCxnSpPr>
        <p:spPr>
          <a:xfrm flipH="1" flipV="1">
            <a:off x="4737469" y="2940050"/>
            <a:ext cx="1500633" cy="33403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CF548DA8-693A-4274-B1E2-6A70FD9CA777}"/>
              </a:ext>
            </a:extLst>
          </p:cNvPr>
          <p:cNvSpPr/>
          <p:nvPr/>
        </p:nvSpPr>
        <p:spPr>
          <a:xfrm>
            <a:off x="4008586" y="2307480"/>
            <a:ext cx="1183713" cy="2483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6940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2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>
            <a:extLst>
              <a:ext uri="{FF2B5EF4-FFF2-40B4-BE49-F238E27FC236}">
                <a16:creationId xmlns:a16="http://schemas.microsoft.com/office/drawing/2014/main" id="{768C12F6-6B0A-482C-BA92-819AC82972AE}"/>
              </a:ext>
            </a:extLst>
          </p:cNvPr>
          <p:cNvGrpSpPr/>
          <p:nvPr/>
        </p:nvGrpSpPr>
        <p:grpSpPr>
          <a:xfrm>
            <a:off x="361392" y="175388"/>
            <a:ext cx="11392244" cy="6540056"/>
            <a:chOff x="801554" y="609600"/>
            <a:chExt cx="10741292" cy="5460789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66696867-5170-4DFA-A35A-12C19C84340C}"/>
                </a:ext>
              </a:extLst>
            </p:cNvPr>
            <p:cNvSpPr/>
            <p:nvPr/>
          </p:nvSpPr>
          <p:spPr>
            <a:xfrm>
              <a:off x="953954" y="762001"/>
              <a:ext cx="10588892" cy="5308388"/>
            </a:xfrm>
            <a:custGeom>
              <a:avLst/>
              <a:gdLst>
                <a:gd name="connsiteX0" fmla="*/ 734290 w 10588892"/>
                <a:gd name="connsiteY0" fmla="*/ 0 h 5638800"/>
                <a:gd name="connsiteX1" fmla="*/ 10588892 w 10588892"/>
                <a:gd name="connsiteY1" fmla="*/ 0 h 5638800"/>
                <a:gd name="connsiteX2" fmla="*/ 10588892 w 10588892"/>
                <a:gd name="connsiteY2" fmla="*/ 5638800 h 5638800"/>
                <a:gd name="connsiteX3" fmla="*/ 0 w 10588892"/>
                <a:gd name="connsiteY3" fmla="*/ 5638800 h 5638800"/>
                <a:gd name="connsiteX4" fmla="*/ 0 w 10588892"/>
                <a:gd name="connsiteY4" fmla="*/ 73429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8892" h="5638800">
                  <a:moveTo>
                    <a:pt x="734290" y="0"/>
                  </a:moveTo>
                  <a:lnTo>
                    <a:pt x="10588892" y="0"/>
                  </a:lnTo>
                  <a:lnTo>
                    <a:pt x="10588892" y="5638800"/>
                  </a:lnTo>
                  <a:lnTo>
                    <a:pt x="0" y="5638800"/>
                  </a:lnTo>
                  <a:lnTo>
                    <a:pt x="0" y="734290"/>
                  </a:lnTo>
                  <a:close/>
                </a:path>
              </a:pathLst>
            </a:custGeom>
            <a:solidFill>
              <a:srgbClr val="2540B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A5C4A0A-11CD-433B-AB22-754152B36C33}"/>
                </a:ext>
              </a:extLst>
            </p:cNvPr>
            <p:cNvGrpSpPr/>
            <p:nvPr/>
          </p:nvGrpSpPr>
          <p:grpSpPr>
            <a:xfrm>
              <a:off x="801554" y="609600"/>
              <a:ext cx="10588892" cy="5308388"/>
              <a:chOff x="801554" y="609601"/>
              <a:chExt cx="10588892" cy="5308388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D574AD0-4902-41DB-AD6B-ACC9327951F8}"/>
                  </a:ext>
                </a:extLst>
              </p:cNvPr>
              <p:cNvSpPr/>
              <p:nvPr/>
            </p:nvSpPr>
            <p:spPr>
              <a:xfrm>
                <a:off x="801554" y="609601"/>
                <a:ext cx="10588892" cy="5308388"/>
              </a:xfrm>
              <a:custGeom>
                <a:avLst/>
                <a:gdLst>
                  <a:gd name="connsiteX0" fmla="*/ 734290 w 10588892"/>
                  <a:gd name="connsiteY0" fmla="*/ 0 h 5638800"/>
                  <a:gd name="connsiteX1" fmla="*/ 10588892 w 10588892"/>
                  <a:gd name="connsiteY1" fmla="*/ 0 h 5638800"/>
                  <a:gd name="connsiteX2" fmla="*/ 10588892 w 10588892"/>
                  <a:gd name="connsiteY2" fmla="*/ 5638800 h 5638800"/>
                  <a:gd name="connsiteX3" fmla="*/ 0 w 10588892"/>
                  <a:gd name="connsiteY3" fmla="*/ 5638800 h 5638800"/>
                  <a:gd name="connsiteX4" fmla="*/ 0 w 10588892"/>
                  <a:gd name="connsiteY4" fmla="*/ 734290 h 563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8892" h="5638800">
                    <a:moveTo>
                      <a:pt x="734290" y="0"/>
                    </a:moveTo>
                    <a:lnTo>
                      <a:pt x="10588892" y="0"/>
                    </a:lnTo>
                    <a:lnTo>
                      <a:pt x="10588892" y="5638800"/>
                    </a:lnTo>
                    <a:lnTo>
                      <a:pt x="0" y="5638800"/>
                    </a:lnTo>
                    <a:lnTo>
                      <a:pt x="0" y="73429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  <p:sp>
            <p:nvSpPr>
              <p:cNvPr id="44" name="直角三角形 43">
                <a:extLst>
                  <a:ext uri="{FF2B5EF4-FFF2-40B4-BE49-F238E27FC236}">
                    <a16:creationId xmlns:a16="http://schemas.microsoft.com/office/drawing/2014/main" id="{29301A47-C333-40B3-AF0B-8486BC5AB8DA}"/>
                  </a:ext>
                </a:extLst>
              </p:cNvPr>
              <p:cNvSpPr/>
              <p:nvPr/>
            </p:nvSpPr>
            <p:spPr>
              <a:xfrm rot="16200000">
                <a:off x="801554" y="609601"/>
                <a:ext cx="734290" cy="734290"/>
              </a:xfrm>
              <a:prstGeom prst="rtTriangle">
                <a:avLst/>
              </a:prstGeom>
              <a:solidFill>
                <a:srgbClr val="FF2E2E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</p:grp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D9B3CB98-C340-4D24-AA74-9B42699BED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89630">
            <a:off x="9663993" y="-333550"/>
            <a:ext cx="2508238" cy="2508238"/>
          </a:xfrm>
          <a:prstGeom prst="rect">
            <a:avLst/>
          </a:prstGeom>
        </p:spPr>
      </p:pic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BA74746-6907-491F-AEBA-648C8EE6867B}"/>
              </a:ext>
            </a:extLst>
          </p:cNvPr>
          <p:cNvGrpSpPr/>
          <p:nvPr/>
        </p:nvGrpSpPr>
        <p:grpSpPr>
          <a:xfrm>
            <a:off x="1140183" y="402310"/>
            <a:ext cx="1002378" cy="946958"/>
            <a:chOff x="1413447" y="2218286"/>
            <a:chExt cx="1002378" cy="946958"/>
          </a:xfrm>
        </p:grpSpPr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5A26DB19-FC83-47B8-B634-8932C03FD13C}"/>
                </a:ext>
              </a:extLst>
            </p:cNvPr>
            <p:cNvSpPr/>
            <p:nvPr/>
          </p:nvSpPr>
          <p:spPr>
            <a:xfrm>
              <a:off x="1538137" y="2287556"/>
              <a:ext cx="877688" cy="877688"/>
            </a:xfrm>
            <a:prstGeom prst="ellipse">
              <a:avLst/>
            </a:prstGeom>
            <a:solidFill>
              <a:srgbClr val="2540B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15AD6F53-BDFA-46EE-BF47-EF0A7EB34C36}"/>
                </a:ext>
              </a:extLst>
            </p:cNvPr>
            <p:cNvSpPr/>
            <p:nvPr/>
          </p:nvSpPr>
          <p:spPr>
            <a:xfrm>
              <a:off x="1413447" y="2218286"/>
              <a:ext cx="877688" cy="877688"/>
            </a:xfrm>
            <a:prstGeom prst="ellipse">
              <a:avLst/>
            </a:prstGeom>
            <a:solidFill>
              <a:srgbClr val="FF2E2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2DCEA9A6-49F6-4ED5-AF1A-5EEE69166532}"/>
                </a:ext>
              </a:extLst>
            </p:cNvPr>
            <p:cNvSpPr txBox="1"/>
            <p:nvPr/>
          </p:nvSpPr>
          <p:spPr>
            <a:xfrm>
              <a:off x="1450509" y="2241570"/>
              <a:ext cx="80356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 w="19050">
                    <a:solidFill>
                      <a:srgbClr val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 w="19050">
                  <a:solidFill>
                    <a:srgbClr val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C282C9-B521-44EA-BA94-06FEFD517A2F}"/>
              </a:ext>
            </a:extLst>
          </p:cNvPr>
          <p:cNvGrpSpPr/>
          <p:nvPr/>
        </p:nvGrpSpPr>
        <p:grpSpPr>
          <a:xfrm>
            <a:off x="1188882" y="3983889"/>
            <a:ext cx="9612834" cy="1911990"/>
            <a:chOff x="1241757" y="1617871"/>
            <a:chExt cx="9612834" cy="191199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CA82D93-7265-44B6-95F9-48125705B4A8}"/>
                </a:ext>
              </a:extLst>
            </p:cNvPr>
            <p:cNvSpPr/>
            <p:nvPr/>
          </p:nvSpPr>
          <p:spPr>
            <a:xfrm>
              <a:off x="9633155" y="1617871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F1BF920-1A65-43D2-A445-4C3C7C9CDCE6}"/>
                </a:ext>
              </a:extLst>
            </p:cNvPr>
            <p:cNvCxnSpPr>
              <a:cxnSpLocks/>
              <a:stCxn id="58" idx="3"/>
            </p:cNvCxnSpPr>
            <p:nvPr/>
          </p:nvCxnSpPr>
          <p:spPr>
            <a:xfrm>
              <a:off x="5128415" y="2312540"/>
              <a:ext cx="2003411" cy="66575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0B2EB48-BBBD-4268-9C98-03CAD4C3C5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4879" y="2296899"/>
              <a:ext cx="1822310" cy="511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2BF0E66-BCED-470E-AE4E-641075CC9F71}"/>
                </a:ext>
              </a:extLst>
            </p:cNvPr>
            <p:cNvSpPr txBox="1"/>
            <p:nvPr/>
          </p:nvSpPr>
          <p:spPr>
            <a:xfrm rot="20404160">
              <a:off x="2553146" y="2057744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: 2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55C2D3B-41C8-43A9-8E6C-9380FEB29D5F}"/>
                </a:ext>
              </a:extLst>
            </p:cNvPr>
            <p:cNvSpPr txBox="1"/>
            <p:nvPr/>
          </p:nvSpPr>
          <p:spPr>
            <a:xfrm rot="914066">
              <a:off x="5844541" y="2113582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5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88FB347-925E-499D-8C77-EB4186C21C21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ellipse">
              <a:avLst/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94FA138D-3506-469E-AEAE-2E71260781D4}"/>
                </a:ext>
              </a:extLst>
            </p:cNvPr>
            <p:cNvSpPr/>
            <p:nvPr/>
          </p:nvSpPr>
          <p:spPr>
            <a:xfrm>
              <a:off x="6843971" y="23357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58" name="Rectangle: Rounded Corners 17">
              <a:extLst>
                <a:ext uri="{FF2B5EF4-FFF2-40B4-BE49-F238E27FC236}">
                  <a16:creationId xmlns:a16="http://schemas.microsoft.com/office/drawing/2014/main" id="{ECEF9F33-216A-433E-A194-8BCB766DCE2B}"/>
                </a:ext>
              </a:extLst>
            </p:cNvPr>
            <p:cNvSpPr/>
            <p:nvPr/>
          </p:nvSpPr>
          <p:spPr>
            <a:xfrm>
              <a:off x="4124771" y="1810718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C13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3F04177-6CCD-4B74-A690-085756CAE9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5606" y="2405969"/>
              <a:ext cx="1618867" cy="6637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F217CF0-DD3B-4EC6-BB73-E53D8CCE2A70}"/>
                </a:ext>
              </a:extLst>
            </p:cNvPr>
            <p:cNvSpPr txBox="1"/>
            <p:nvPr/>
          </p:nvSpPr>
          <p:spPr>
            <a:xfrm rot="20409562">
              <a:off x="8411396" y="2147628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– 4 </a:t>
              </a:r>
            </a:p>
          </p:txBody>
        </p:sp>
      </p:grpSp>
      <p:sp>
        <p:nvSpPr>
          <p:cNvPr id="61" name="Rectangle: Rounded Corners 25">
            <a:extLst>
              <a:ext uri="{FF2B5EF4-FFF2-40B4-BE49-F238E27FC236}">
                <a16:creationId xmlns:a16="http://schemas.microsoft.com/office/drawing/2014/main" id="{19984174-1FF0-4389-AB79-6C04073F0BDC}"/>
              </a:ext>
            </a:extLst>
          </p:cNvPr>
          <p:cNvSpPr/>
          <p:nvPr/>
        </p:nvSpPr>
        <p:spPr>
          <a:xfrm>
            <a:off x="4309037" y="4511845"/>
            <a:ext cx="530505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2" name="Rectangle: Rounded Corners 26">
            <a:extLst>
              <a:ext uri="{FF2B5EF4-FFF2-40B4-BE49-F238E27FC236}">
                <a16:creationId xmlns:a16="http://schemas.microsoft.com/office/drawing/2014/main" id="{76E2B76E-AA1C-4746-9ED3-11E98222B63A}"/>
              </a:ext>
            </a:extLst>
          </p:cNvPr>
          <p:cNvSpPr/>
          <p:nvPr/>
        </p:nvSpPr>
        <p:spPr>
          <a:xfrm>
            <a:off x="7109980" y="5435786"/>
            <a:ext cx="78124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3" name="Rectangle: Rounded Corners 27">
            <a:extLst>
              <a:ext uri="{FF2B5EF4-FFF2-40B4-BE49-F238E27FC236}">
                <a16:creationId xmlns:a16="http://schemas.microsoft.com/office/drawing/2014/main" id="{52A95EFB-1DF5-4C81-BD2B-A3728A2A7FCC}"/>
              </a:ext>
            </a:extLst>
          </p:cNvPr>
          <p:cNvSpPr/>
          <p:nvPr/>
        </p:nvSpPr>
        <p:spPr>
          <a:xfrm>
            <a:off x="9969684" y="4390303"/>
            <a:ext cx="443946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9C9694E-49FE-4D43-9283-371B56F11CE3}"/>
              </a:ext>
            </a:extLst>
          </p:cNvPr>
          <p:cNvGrpSpPr/>
          <p:nvPr/>
        </p:nvGrpSpPr>
        <p:grpSpPr>
          <a:xfrm>
            <a:off x="2244271" y="1466342"/>
            <a:ext cx="7257316" cy="1694176"/>
            <a:chOff x="1174345" y="1888782"/>
            <a:chExt cx="7257316" cy="1694176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711065D-3DC1-49FF-82BA-E5BF9BAA4867}"/>
                </a:ext>
              </a:extLst>
            </p:cNvPr>
            <p:cNvSpPr/>
            <p:nvPr/>
          </p:nvSpPr>
          <p:spPr>
            <a:xfrm rot="3068126">
              <a:off x="4198520" y="1888782"/>
              <a:ext cx="1003644" cy="10036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bg1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1173AFC-7BED-4213-B905-AF82D7737A64}"/>
                </a:ext>
              </a:extLst>
            </p:cNvPr>
            <p:cNvGrpSpPr/>
            <p:nvPr/>
          </p:nvGrpSpPr>
          <p:grpSpPr>
            <a:xfrm>
              <a:off x="1174345" y="2093044"/>
              <a:ext cx="7257316" cy="1489914"/>
              <a:chOff x="1174345" y="2093044"/>
              <a:chExt cx="7257316" cy="1489914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7860CF15-2A04-469B-B334-4BF72504556C}"/>
                  </a:ext>
                </a:extLst>
              </p:cNvPr>
              <p:cNvGrpSpPr/>
              <p:nvPr/>
            </p:nvGrpSpPr>
            <p:grpSpPr>
              <a:xfrm>
                <a:off x="1174345" y="2121148"/>
                <a:ext cx="7257316" cy="1461810"/>
                <a:chOff x="1724807" y="2297666"/>
                <a:chExt cx="5610078" cy="1130014"/>
              </a:xfrm>
            </p:grpSpPr>
            <p:sp>
              <p:nvSpPr>
                <p:cNvPr id="69" name="Rectangle: Rounded Corners 33">
                  <a:extLst>
                    <a:ext uri="{FF2B5EF4-FFF2-40B4-BE49-F238E27FC236}">
                      <a16:creationId xmlns:a16="http://schemas.microsoft.com/office/drawing/2014/main" id="{6FF8AFB3-EBED-4912-949C-0015D5B0EF49}"/>
                    </a:ext>
                  </a:extLst>
                </p:cNvPr>
                <p:cNvSpPr/>
                <p:nvPr/>
              </p:nvSpPr>
              <p:spPr>
                <a:xfrm>
                  <a:off x="1724807" y="2483481"/>
                  <a:ext cx="944199" cy="944199"/>
                </a:xfrm>
                <a:prstGeom prst="roundRect">
                  <a:avLst/>
                </a:prstGeom>
                <a:solidFill>
                  <a:srgbClr val="B46A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>
                      <a:solidFill>
                        <a:schemeClr val="bg1">
                          <a:lumMod val="95000"/>
                        </a:schemeClr>
                      </a:solidFill>
                    </a:rPr>
                    <a:t>5</a:t>
                  </a:r>
                  <a:endParaRPr lang="en-US" sz="24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4361A3FA-F5BF-400B-B023-0C4343D4CD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69006" y="2682183"/>
                  <a:ext cx="1408958" cy="273397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A3833FCB-C4F3-418D-9AEA-8090A8FA4FDD}"/>
                    </a:ext>
                  </a:extLst>
                </p:cNvPr>
                <p:cNvCxnSpPr>
                  <a:cxnSpLocks/>
                  <a:stCxn id="65" idx="7"/>
                </p:cNvCxnSpPr>
                <p:nvPr/>
              </p:nvCxnSpPr>
              <p:spPr>
                <a:xfrm>
                  <a:off x="4836185" y="2547422"/>
                  <a:ext cx="1511084" cy="3430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B7615BA9-DF5B-4300-BBFA-EBF832C30068}"/>
                    </a:ext>
                  </a:extLst>
                </p:cNvPr>
                <p:cNvSpPr txBox="1"/>
                <p:nvPr/>
              </p:nvSpPr>
              <p:spPr>
                <a:xfrm rot="1003038">
                  <a:off x="5410391" y="2297666"/>
                  <a:ext cx="592567" cy="4520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+ 9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3BF3EB03-4EC8-45B5-ABD8-2016B5575E92}"/>
                    </a:ext>
                  </a:extLst>
                </p:cNvPr>
                <p:cNvSpPr txBox="1"/>
                <p:nvPr/>
              </p:nvSpPr>
              <p:spPr>
                <a:xfrm rot="21056098">
                  <a:off x="2949824" y="2408061"/>
                  <a:ext cx="829724" cy="45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/>
                    <a:t>x 3</a:t>
                  </a:r>
                </a:p>
              </p:txBody>
            </p:sp>
            <p:sp>
              <p:nvSpPr>
                <p:cNvPr id="74" name="Isosceles Triangle 73">
                  <a:extLst>
                    <a:ext uri="{FF2B5EF4-FFF2-40B4-BE49-F238E27FC236}">
                      <a16:creationId xmlns:a16="http://schemas.microsoft.com/office/drawing/2014/main" id="{FF2E9694-0435-4352-B894-6972D8943B9E}"/>
                    </a:ext>
                  </a:extLst>
                </p:cNvPr>
                <p:cNvSpPr/>
                <p:nvPr/>
              </p:nvSpPr>
              <p:spPr>
                <a:xfrm>
                  <a:off x="6237952" y="2313701"/>
                  <a:ext cx="1096933" cy="923040"/>
                </a:xfrm>
                <a:prstGeom prst="triangle">
                  <a:avLst/>
                </a:prstGeom>
                <a:solidFill>
                  <a:schemeClr val="bg1"/>
                </a:solidFill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?</a:t>
                  </a:r>
                </a:p>
              </p:txBody>
            </p: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DE82E8A-CBEF-4201-A06F-A4748B3D6B96}"/>
                  </a:ext>
                </a:extLst>
              </p:cNvPr>
              <p:cNvSpPr txBox="1"/>
              <p:nvPr/>
            </p:nvSpPr>
            <p:spPr>
              <a:xfrm>
                <a:off x="4492690" y="2093044"/>
                <a:ext cx="4336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?</a:t>
                </a:r>
              </a:p>
            </p:txBody>
          </p:sp>
        </p:grp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15B8738A-AC19-4737-B11F-67EA82D4F8ED}"/>
              </a:ext>
            </a:extLst>
          </p:cNvPr>
          <p:cNvSpPr txBox="1"/>
          <p:nvPr/>
        </p:nvSpPr>
        <p:spPr>
          <a:xfrm>
            <a:off x="733492" y="17902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80A921-FF88-4CEF-9199-B67E43784F3B}"/>
              </a:ext>
            </a:extLst>
          </p:cNvPr>
          <p:cNvSpPr txBox="1"/>
          <p:nvPr/>
        </p:nvSpPr>
        <p:spPr>
          <a:xfrm>
            <a:off x="683615" y="391512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</a:t>
            </a:r>
            <a:endParaRPr lang="vi-VN" sz="2800" dirty="0"/>
          </a:p>
        </p:txBody>
      </p:sp>
      <p:sp>
        <p:nvSpPr>
          <p:cNvPr id="77" name="Rectangle: Rounded Corners 48">
            <a:extLst>
              <a:ext uri="{FF2B5EF4-FFF2-40B4-BE49-F238E27FC236}">
                <a16:creationId xmlns:a16="http://schemas.microsoft.com/office/drawing/2014/main" id="{F780BA9F-39F1-413F-B17C-156DFBD847C8}"/>
              </a:ext>
            </a:extLst>
          </p:cNvPr>
          <p:cNvSpPr/>
          <p:nvPr/>
        </p:nvSpPr>
        <p:spPr>
          <a:xfrm>
            <a:off x="5296515" y="1760611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78" name="Rectangle: Rounded Corners 50">
            <a:extLst>
              <a:ext uri="{FF2B5EF4-FFF2-40B4-BE49-F238E27FC236}">
                <a16:creationId xmlns:a16="http://schemas.microsoft.com/office/drawing/2014/main" id="{F2812FC7-AF46-4256-BA70-8CD8DF3582CF}"/>
              </a:ext>
            </a:extLst>
          </p:cNvPr>
          <p:cNvSpPr/>
          <p:nvPr/>
        </p:nvSpPr>
        <p:spPr>
          <a:xfrm>
            <a:off x="8392486" y="2465612"/>
            <a:ext cx="709227" cy="31945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24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9A7ADDB-C445-47C1-94D5-0C4F06EB86BE}"/>
              </a:ext>
            </a:extLst>
          </p:cNvPr>
          <p:cNvGrpSpPr/>
          <p:nvPr/>
        </p:nvGrpSpPr>
        <p:grpSpPr>
          <a:xfrm>
            <a:off x="2357350" y="658959"/>
            <a:ext cx="1054112" cy="603082"/>
            <a:chOff x="1931814" y="1440654"/>
            <a:chExt cx="1054112" cy="603082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04CE934-504C-4A23-9CEE-54134EF13CF0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84775"/>
              <a:chOff x="1931814" y="1440654"/>
              <a:chExt cx="751693" cy="584775"/>
            </a:xfrm>
          </p:grpSpPr>
          <p:sp>
            <p:nvSpPr>
              <p:cNvPr id="83" name="Rectangle: Rounded Corners 59">
                <a:extLst>
                  <a:ext uri="{FF2B5EF4-FFF2-40B4-BE49-F238E27FC236}">
                    <a16:creationId xmlns:a16="http://schemas.microsoft.com/office/drawing/2014/main" id="{944523E1-54D6-42A2-9C33-DE1E00DEFF3E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8F4E595-DF5E-4E11-803F-0B18C9C5F96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/>
                  <a:t>Số</a:t>
                </a:r>
                <a:endParaRPr lang="vi-VN" sz="3200" b="1" dirty="0"/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ACFBDA9-3EAB-474E-8B94-F77AE8968214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980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77" grpId="0" animBg="1"/>
      <p:bldP spid="7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>
            <a:extLst>
              <a:ext uri="{FF2B5EF4-FFF2-40B4-BE49-F238E27FC236}">
                <a16:creationId xmlns:a16="http://schemas.microsoft.com/office/drawing/2014/main" id="{768C12F6-6B0A-482C-BA92-819AC82972AE}"/>
              </a:ext>
            </a:extLst>
          </p:cNvPr>
          <p:cNvGrpSpPr/>
          <p:nvPr/>
        </p:nvGrpSpPr>
        <p:grpSpPr>
          <a:xfrm>
            <a:off x="361392" y="175388"/>
            <a:ext cx="11392244" cy="6540056"/>
            <a:chOff x="801554" y="609600"/>
            <a:chExt cx="10741292" cy="5460789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66696867-5170-4DFA-A35A-12C19C84340C}"/>
                </a:ext>
              </a:extLst>
            </p:cNvPr>
            <p:cNvSpPr/>
            <p:nvPr/>
          </p:nvSpPr>
          <p:spPr>
            <a:xfrm>
              <a:off x="953954" y="762001"/>
              <a:ext cx="10588892" cy="5308388"/>
            </a:xfrm>
            <a:custGeom>
              <a:avLst/>
              <a:gdLst>
                <a:gd name="connsiteX0" fmla="*/ 734290 w 10588892"/>
                <a:gd name="connsiteY0" fmla="*/ 0 h 5638800"/>
                <a:gd name="connsiteX1" fmla="*/ 10588892 w 10588892"/>
                <a:gd name="connsiteY1" fmla="*/ 0 h 5638800"/>
                <a:gd name="connsiteX2" fmla="*/ 10588892 w 10588892"/>
                <a:gd name="connsiteY2" fmla="*/ 5638800 h 5638800"/>
                <a:gd name="connsiteX3" fmla="*/ 0 w 10588892"/>
                <a:gd name="connsiteY3" fmla="*/ 5638800 h 5638800"/>
                <a:gd name="connsiteX4" fmla="*/ 0 w 10588892"/>
                <a:gd name="connsiteY4" fmla="*/ 73429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8892" h="5638800">
                  <a:moveTo>
                    <a:pt x="734290" y="0"/>
                  </a:moveTo>
                  <a:lnTo>
                    <a:pt x="10588892" y="0"/>
                  </a:lnTo>
                  <a:lnTo>
                    <a:pt x="10588892" y="5638800"/>
                  </a:lnTo>
                  <a:lnTo>
                    <a:pt x="0" y="5638800"/>
                  </a:lnTo>
                  <a:lnTo>
                    <a:pt x="0" y="734290"/>
                  </a:lnTo>
                  <a:close/>
                </a:path>
              </a:pathLst>
            </a:custGeom>
            <a:solidFill>
              <a:srgbClr val="2540B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A5C4A0A-11CD-433B-AB22-754152B36C33}"/>
                </a:ext>
              </a:extLst>
            </p:cNvPr>
            <p:cNvGrpSpPr/>
            <p:nvPr/>
          </p:nvGrpSpPr>
          <p:grpSpPr>
            <a:xfrm>
              <a:off x="801554" y="609600"/>
              <a:ext cx="10588892" cy="5308388"/>
              <a:chOff x="801554" y="609601"/>
              <a:chExt cx="10588892" cy="5308388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D574AD0-4902-41DB-AD6B-ACC9327951F8}"/>
                  </a:ext>
                </a:extLst>
              </p:cNvPr>
              <p:cNvSpPr/>
              <p:nvPr/>
            </p:nvSpPr>
            <p:spPr>
              <a:xfrm>
                <a:off x="801554" y="609601"/>
                <a:ext cx="10588892" cy="5308388"/>
              </a:xfrm>
              <a:custGeom>
                <a:avLst/>
                <a:gdLst>
                  <a:gd name="connsiteX0" fmla="*/ 734290 w 10588892"/>
                  <a:gd name="connsiteY0" fmla="*/ 0 h 5638800"/>
                  <a:gd name="connsiteX1" fmla="*/ 10588892 w 10588892"/>
                  <a:gd name="connsiteY1" fmla="*/ 0 h 5638800"/>
                  <a:gd name="connsiteX2" fmla="*/ 10588892 w 10588892"/>
                  <a:gd name="connsiteY2" fmla="*/ 5638800 h 5638800"/>
                  <a:gd name="connsiteX3" fmla="*/ 0 w 10588892"/>
                  <a:gd name="connsiteY3" fmla="*/ 5638800 h 5638800"/>
                  <a:gd name="connsiteX4" fmla="*/ 0 w 10588892"/>
                  <a:gd name="connsiteY4" fmla="*/ 734290 h 563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8892" h="5638800">
                    <a:moveTo>
                      <a:pt x="734290" y="0"/>
                    </a:moveTo>
                    <a:lnTo>
                      <a:pt x="10588892" y="0"/>
                    </a:lnTo>
                    <a:lnTo>
                      <a:pt x="10588892" y="5638800"/>
                    </a:lnTo>
                    <a:lnTo>
                      <a:pt x="0" y="5638800"/>
                    </a:lnTo>
                    <a:lnTo>
                      <a:pt x="0" y="73429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  <p:sp>
            <p:nvSpPr>
              <p:cNvPr id="44" name="直角三角形 43">
                <a:extLst>
                  <a:ext uri="{FF2B5EF4-FFF2-40B4-BE49-F238E27FC236}">
                    <a16:creationId xmlns:a16="http://schemas.microsoft.com/office/drawing/2014/main" id="{29301A47-C333-40B3-AF0B-8486BC5AB8DA}"/>
                  </a:ext>
                </a:extLst>
              </p:cNvPr>
              <p:cNvSpPr/>
              <p:nvPr/>
            </p:nvSpPr>
            <p:spPr>
              <a:xfrm rot="16200000">
                <a:off x="801554" y="609601"/>
                <a:ext cx="734290" cy="734290"/>
              </a:xfrm>
              <a:prstGeom prst="rtTriangle">
                <a:avLst/>
              </a:prstGeom>
              <a:solidFill>
                <a:srgbClr val="FF2E2E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</p:grp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BA74746-6907-491F-AEBA-648C8EE6867B}"/>
              </a:ext>
            </a:extLst>
          </p:cNvPr>
          <p:cNvGrpSpPr/>
          <p:nvPr/>
        </p:nvGrpSpPr>
        <p:grpSpPr>
          <a:xfrm>
            <a:off x="358333" y="171410"/>
            <a:ext cx="1002378" cy="946958"/>
            <a:chOff x="1413447" y="2218286"/>
            <a:chExt cx="1002378" cy="946958"/>
          </a:xfrm>
        </p:grpSpPr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5A26DB19-FC83-47B8-B634-8932C03FD13C}"/>
                </a:ext>
              </a:extLst>
            </p:cNvPr>
            <p:cNvSpPr/>
            <p:nvPr/>
          </p:nvSpPr>
          <p:spPr>
            <a:xfrm>
              <a:off x="1538137" y="2287556"/>
              <a:ext cx="877688" cy="877688"/>
            </a:xfrm>
            <a:prstGeom prst="ellipse">
              <a:avLst/>
            </a:prstGeom>
            <a:solidFill>
              <a:srgbClr val="2540B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15AD6F53-BDFA-46EE-BF47-EF0A7EB34C36}"/>
                </a:ext>
              </a:extLst>
            </p:cNvPr>
            <p:cNvSpPr/>
            <p:nvPr/>
          </p:nvSpPr>
          <p:spPr>
            <a:xfrm>
              <a:off x="1413447" y="2218286"/>
              <a:ext cx="877688" cy="877688"/>
            </a:xfrm>
            <a:prstGeom prst="ellipse">
              <a:avLst/>
            </a:prstGeom>
            <a:solidFill>
              <a:srgbClr val="FF2E2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2DCEA9A6-49F6-4ED5-AF1A-5EEE69166532}"/>
                </a:ext>
              </a:extLst>
            </p:cNvPr>
            <p:cNvSpPr txBox="1"/>
            <p:nvPr/>
          </p:nvSpPr>
          <p:spPr>
            <a:xfrm>
              <a:off x="1450509" y="2241570"/>
              <a:ext cx="80356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 w="19050">
                    <a:solidFill>
                      <a:srgbClr val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04</a:t>
              </a:r>
              <a:endParaRPr kumimoji="0" lang="zh-CN" altLang="en-US" sz="4000" b="0" i="0" u="none" strike="noStrike" kern="1200" cap="none" spc="0" normalizeH="0" baseline="0" noProof="0" dirty="0">
                <a:ln w="19050">
                  <a:solidFill>
                    <a:srgbClr val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4CFA50D-8ED6-4F4D-8196-E78948AE579D}"/>
              </a:ext>
            </a:extLst>
          </p:cNvPr>
          <p:cNvSpPr txBox="1"/>
          <p:nvPr/>
        </p:nvSpPr>
        <p:spPr>
          <a:xfrm>
            <a:off x="1176794" y="251824"/>
            <a:ext cx="104783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15FA9FA-20A9-4DB3-9B25-40C70029FFD0}"/>
              </a:ext>
            </a:extLst>
          </p:cNvPr>
          <p:cNvSpPr txBox="1"/>
          <p:nvPr/>
        </p:nvSpPr>
        <p:spPr>
          <a:xfrm>
            <a:off x="2808494" y="1606415"/>
            <a:ext cx="89817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= 15 (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15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78B0E563-18B7-48D6-8BEC-26871E736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33" y="3662769"/>
            <a:ext cx="4991100" cy="279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0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7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>
            <a:extLst>
              <a:ext uri="{FF2B5EF4-FFF2-40B4-BE49-F238E27FC236}">
                <a16:creationId xmlns:a16="http://schemas.microsoft.com/office/drawing/2014/main" id="{768C12F6-6B0A-482C-BA92-819AC82972AE}"/>
              </a:ext>
            </a:extLst>
          </p:cNvPr>
          <p:cNvGrpSpPr/>
          <p:nvPr/>
        </p:nvGrpSpPr>
        <p:grpSpPr>
          <a:xfrm>
            <a:off x="358333" y="171410"/>
            <a:ext cx="11392244" cy="6540056"/>
            <a:chOff x="801554" y="609600"/>
            <a:chExt cx="10741292" cy="5460789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66696867-5170-4DFA-A35A-12C19C84340C}"/>
                </a:ext>
              </a:extLst>
            </p:cNvPr>
            <p:cNvSpPr/>
            <p:nvPr/>
          </p:nvSpPr>
          <p:spPr>
            <a:xfrm>
              <a:off x="953954" y="762001"/>
              <a:ext cx="10588892" cy="5308388"/>
            </a:xfrm>
            <a:custGeom>
              <a:avLst/>
              <a:gdLst>
                <a:gd name="connsiteX0" fmla="*/ 734290 w 10588892"/>
                <a:gd name="connsiteY0" fmla="*/ 0 h 5638800"/>
                <a:gd name="connsiteX1" fmla="*/ 10588892 w 10588892"/>
                <a:gd name="connsiteY1" fmla="*/ 0 h 5638800"/>
                <a:gd name="connsiteX2" fmla="*/ 10588892 w 10588892"/>
                <a:gd name="connsiteY2" fmla="*/ 5638800 h 5638800"/>
                <a:gd name="connsiteX3" fmla="*/ 0 w 10588892"/>
                <a:gd name="connsiteY3" fmla="*/ 5638800 h 5638800"/>
                <a:gd name="connsiteX4" fmla="*/ 0 w 10588892"/>
                <a:gd name="connsiteY4" fmla="*/ 73429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8892" h="5638800">
                  <a:moveTo>
                    <a:pt x="734290" y="0"/>
                  </a:moveTo>
                  <a:lnTo>
                    <a:pt x="10588892" y="0"/>
                  </a:lnTo>
                  <a:lnTo>
                    <a:pt x="10588892" y="5638800"/>
                  </a:lnTo>
                  <a:lnTo>
                    <a:pt x="0" y="5638800"/>
                  </a:lnTo>
                  <a:lnTo>
                    <a:pt x="0" y="734290"/>
                  </a:lnTo>
                  <a:close/>
                </a:path>
              </a:pathLst>
            </a:custGeom>
            <a:solidFill>
              <a:srgbClr val="2540B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A5C4A0A-11CD-433B-AB22-754152B36C33}"/>
                </a:ext>
              </a:extLst>
            </p:cNvPr>
            <p:cNvGrpSpPr/>
            <p:nvPr/>
          </p:nvGrpSpPr>
          <p:grpSpPr>
            <a:xfrm>
              <a:off x="801554" y="609600"/>
              <a:ext cx="10588892" cy="5308388"/>
              <a:chOff x="801554" y="609601"/>
              <a:chExt cx="10588892" cy="5308388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D574AD0-4902-41DB-AD6B-ACC9327951F8}"/>
                  </a:ext>
                </a:extLst>
              </p:cNvPr>
              <p:cNvSpPr/>
              <p:nvPr/>
            </p:nvSpPr>
            <p:spPr>
              <a:xfrm>
                <a:off x="801554" y="609601"/>
                <a:ext cx="10588892" cy="5308388"/>
              </a:xfrm>
              <a:custGeom>
                <a:avLst/>
                <a:gdLst>
                  <a:gd name="connsiteX0" fmla="*/ 734290 w 10588892"/>
                  <a:gd name="connsiteY0" fmla="*/ 0 h 5638800"/>
                  <a:gd name="connsiteX1" fmla="*/ 10588892 w 10588892"/>
                  <a:gd name="connsiteY1" fmla="*/ 0 h 5638800"/>
                  <a:gd name="connsiteX2" fmla="*/ 10588892 w 10588892"/>
                  <a:gd name="connsiteY2" fmla="*/ 5638800 h 5638800"/>
                  <a:gd name="connsiteX3" fmla="*/ 0 w 10588892"/>
                  <a:gd name="connsiteY3" fmla="*/ 5638800 h 5638800"/>
                  <a:gd name="connsiteX4" fmla="*/ 0 w 10588892"/>
                  <a:gd name="connsiteY4" fmla="*/ 734290 h 563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8892" h="5638800">
                    <a:moveTo>
                      <a:pt x="734290" y="0"/>
                    </a:moveTo>
                    <a:lnTo>
                      <a:pt x="10588892" y="0"/>
                    </a:lnTo>
                    <a:lnTo>
                      <a:pt x="10588892" y="5638800"/>
                    </a:lnTo>
                    <a:lnTo>
                      <a:pt x="0" y="5638800"/>
                    </a:lnTo>
                    <a:lnTo>
                      <a:pt x="0" y="73429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  <p:sp>
            <p:nvSpPr>
              <p:cNvPr id="44" name="直角三角形 43">
                <a:extLst>
                  <a:ext uri="{FF2B5EF4-FFF2-40B4-BE49-F238E27FC236}">
                    <a16:creationId xmlns:a16="http://schemas.microsoft.com/office/drawing/2014/main" id="{29301A47-C333-40B3-AF0B-8486BC5AB8DA}"/>
                  </a:ext>
                </a:extLst>
              </p:cNvPr>
              <p:cNvSpPr/>
              <p:nvPr/>
            </p:nvSpPr>
            <p:spPr>
              <a:xfrm rot="16200000">
                <a:off x="801554" y="609601"/>
                <a:ext cx="734290" cy="734290"/>
              </a:xfrm>
              <a:prstGeom prst="rtTriangle">
                <a:avLst/>
              </a:prstGeom>
              <a:solidFill>
                <a:srgbClr val="FF2E2E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</p:grp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BA74746-6907-491F-AEBA-648C8EE6867B}"/>
              </a:ext>
            </a:extLst>
          </p:cNvPr>
          <p:cNvGrpSpPr/>
          <p:nvPr/>
        </p:nvGrpSpPr>
        <p:grpSpPr>
          <a:xfrm>
            <a:off x="358333" y="171410"/>
            <a:ext cx="1002378" cy="946958"/>
            <a:chOff x="1413447" y="2218286"/>
            <a:chExt cx="1002378" cy="946958"/>
          </a:xfrm>
        </p:grpSpPr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5A26DB19-FC83-47B8-B634-8932C03FD13C}"/>
                </a:ext>
              </a:extLst>
            </p:cNvPr>
            <p:cNvSpPr/>
            <p:nvPr/>
          </p:nvSpPr>
          <p:spPr>
            <a:xfrm>
              <a:off x="1538137" y="2287556"/>
              <a:ext cx="877688" cy="877688"/>
            </a:xfrm>
            <a:prstGeom prst="ellipse">
              <a:avLst/>
            </a:prstGeom>
            <a:solidFill>
              <a:srgbClr val="2540B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15AD6F53-BDFA-46EE-BF47-EF0A7EB34C36}"/>
                </a:ext>
              </a:extLst>
            </p:cNvPr>
            <p:cNvSpPr/>
            <p:nvPr/>
          </p:nvSpPr>
          <p:spPr>
            <a:xfrm>
              <a:off x="1413447" y="2218286"/>
              <a:ext cx="877688" cy="877688"/>
            </a:xfrm>
            <a:prstGeom prst="ellipse">
              <a:avLst/>
            </a:prstGeom>
            <a:solidFill>
              <a:srgbClr val="FF2E2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2DCEA9A6-49F6-4ED5-AF1A-5EEE69166532}"/>
                </a:ext>
              </a:extLst>
            </p:cNvPr>
            <p:cNvSpPr txBox="1"/>
            <p:nvPr/>
          </p:nvSpPr>
          <p:spPr>
            <a:xfrm>
              <a:off x="1450509" y="2241570"/>
              <a:ext cx="80356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 w="19050">
                    <a:solidFill>
                      <a:srgbClr val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05</a:t>
              </a:r>
              <a:endParaRPr kumimoji="0" lang="zh-CN" altLang="en-US" sz="4000" b="0" i="0" u="none" strike="noStrike" kern="1200" cap="none" spc="0" normalizeH="0" baseline="0" noProof="0" dirty="0">
                <a:ln w="19050">
                  <a:solidFill>
                    <a:srgbClr val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3CE5538-635E-465A-94BC-E1806F8E83CD}"/>
              </a:ext>
            </a:extLst>
          </p:cNvPr>
          <p:cNvSpPr txBox="1"/>
          <p:nvPr/>
        </p:nvSpPr>
        <p:spPr>
          <a:xfrm>
            <a:off x="1320589" y="283329"/>
            <a:ext cx="9980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hicken Cartoon Free PNG Image｜Illustoon">
            <a:extLst>
              <a:ext uri="{FF2B5EF4-FFF2-40B4-BE49-F238E27FC236}">
                <a16:creationId xmlns:a16="http://schemas.microsoft.com/office/drawing/2014/main" id="{2C27D57A-18B9-4B82-BB2A-0EDD27E23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8" r="9871" b="2512"/>
          <a:stretch/>
        </p:blipFill>
        <p:spPr bwMode="auto">
          <a:xfrm>
            <a:off x="1067847" y="1234009"/>
            <a:ext cx="1789136" cy="242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ute Rabbit Cartoon Isolated On White Background Stock Vector -  Illustration of greeting, celebration: 113194593">
            <a:extLst>
              <a:ext uri="{FF2B5EF4-FFF2-40B4-BE49-F238E27FC236}">
                <a16:creationId xmlns:a16="http://schemas.microsoft.com/office/drawing/2014/main" id="{D9A24F8D-AFAC-4CC9-BD72-288B67FC9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47" y="3751370"/>
            <a:ext cx="1783850" cy="268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25A15B-AF3E-41F9-B4DA-C4CBCFBDD054}"/>
              </a:ext>
            </a:extLst>
          </p:cNvPr>
          <p:cNvSpPr txBox="1"/>
          <p:nvPr/>
        </p:nvSpPr>
        <p:spPr>
          <a:xfrm>
            <a:off x="2856983" y="2209756"/>
            <a:ext cx="298705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2800" dirty="0" err="1">
                <a:solidFill>
                  <a:srgbClr val="FF0000"/>
                </a:solidFill>
              </a:rPr>
              <a:t>Gà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2 </a:t>
            </a:r>
            <a:r>
              <a:rPr lang="en-US" sz="2800" dirty="0" err="1">
                <a:solidFill>
                  <a:srgbClr val="FF0000"/>
                </a:solidFill>
              </a:rPr>
              <a:t>chân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0AED28-EC36-4757-AA03-A969AF58471E}"/>
              </a:ext>
            </a:extLst>
          </p:cNvPr>
          <p:cNvSpPr txBox="1"/>
          <p:nvPr/>
        </p:nvSpPr>
        <p:spPr>
          <a:xfrm>
            <a:off x="2462287" y="5244437"/>
            <a:ext cx="315918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2800" dirty="0" err="1">
                <a:solidFill>
                  <a:srgbClr val="FF0000"/>
                </a:solidFill>
              </a:rPr>
              <a:t>Thỏ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4 </a:t>
            </a:r>
            <a:r>
              <a:rPr lang="en-US" sz="2800" dirty="0" err="1">
                <a:solidFill>
                  <a:srgbClr val="FF0000"/>
                </a:solidFill>
              </a:rPr>
              <a:t>chân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3DDE053F-CFF2-407F-B78A-E3722638386D}"/>
              </a:ext>
            </a:extLst>
          </p:cNvPr>
          <p:cNvSpPr/>
          <p:nvPr/>
        </p:nvSpPr>
        <p:spPr>
          <a:xfrm>
            <a:off x="5732757" y="2444735"/>
            <a:ext cx="726485" cy="3435843"/>
          </a:xfrm>
          <a:prstGeom prst="rightBrace">
            <a:avLst>
              <a:gd name="adj1" fmla="val 56282"/>
              <a:gd name="adj2" fmla="val 49578"/>
            </a:avLst>
          </a:prstGeom>
          <a:ln w="28575">
            <a:solidFill>
              <a:srgbClr val="FB1D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D7A2AA-A522-4A61-9FCE-87ECACCFE947}"/>
              </a:ext>
            </a:extLst>
          </p:cNvPr>
          <p:cNvSpPr txBox="1"/>
          <p:nvPr/>
        </p:nvSpPr>
        <p:spPr>
          <a:xfrm>
            <a:off x="6459242" y="3139529"/>
            <a:ext cx="4929931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9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>
            <a:extLst>
              <a:ext uri="{FF2B5EF4-FFF2-40B4-BE49-F238E27FC236}">
                <a16:creationId xmlns:a16="http://schemas.microsoft.com/office/drawing/2014/main" id="{768C12F6-6B0A-482C-BA92-819AC82972AE}"/>
              </a:ext>
            </a:extLst>
          </p:cNvPr>
          <p:cNvGrpSpPr/>
          <p:nvPr/>
        </p:nvGrpSpPr>
        <p:grpSpPr>
          <a:xfrm>
            <a:off x="831273" y="1013536"/>
            <a:ext cx="10529454" cy="4830928"/>
            <a:chOff x="801554" y="609600"/>
            <a:chExt cx="10741292" cy="5460789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66696867-5170-4DFA-A35A-12C19C84340C}"/>
                </a:ext>
              </a:extLst>
            </p:cNvPr>
            <p:cNvSpPr/>
            <p:nvPr/>
          </p:nvSpPr>
          <p:spPr>
            <a:xfrm>
              <a:off x="953954" y="762001"/>
              <a:ext cx="10588892" cy="5308388"/>
            </a:xfrm>
            <a:custGeom>
              <a:avLst/>
              <a:gdLst>
                <a:gd name="connsiteX0" fmla="*/ 734290 w 10588892"/>
                <a:gd name="connsiteY0" fmla="*/ 0 h 5638800"/>
                <a:gd name="connsiteX1" fmla="*/ 10588892 w 10588892"/>
                <a:gd name="connsiteY1" fmla="*/ 0 h 5638800"/>
                <a:gd name="connsiteX2" fmla="*/ 10588892 w 10588892"/>
                <a:gd name="connsiteY2" fmla="*/ 5638800 h 5638800"/>
                <a:gd name="connsiteX3" fmla="*/ 0 w 10588892"/>
                <a:gd name="connsiteY3" fmla="*/ 5638800 h 5638800"/>
                <a:gd name="connsiteX4" fmla="*/ 0 w 10588892"/>
                <a:gd name="connsiteY4" fmla="*/ 73429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8892" h="5638800">
                  <a:moveTo>
                    <a:pt x="734290" y="0"/>
                  </a:moveTo>
                  <a:lnTo>
                    <a:pt x="10588892" y="0"/>
                  </a:lnTo>
                  <a:lnTo>
                    <a:pt x="10588892" y="5638800"/>
                  </a:lnTo>
                  <a:lnTo>
                    <a:pt x="0" y="5638800"/>
                  </a:lnTo>
                  <a:lnTo>
                    <a:pt x="0" y="734290"/>
                  </a:lnTo>
                  <a:close/>
                </a:path>
              </a:pathLst>
            </a:custGeom>
            <a:solidFill>
              <a:srgbClr val="2540B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A5C4A0A-11CD-433B-AB22-754152B36C33}"/>
                </a:ext>
              </a:extLst>
            </p:cNvPr>
            <p:cNvGrpSpPr/>
            <p:nvPr/>
          </p:nvGrpSpPr>
          <p:grpSpPr>
            <a:xfrm>
              <a:off x="801554" y="609600"/>
              <a:ext cx="10588892" cy="5308388"/>
              <a:chOff x="801554" y="609601"/>
              <a:chExt cx="10588892" cy="5308388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D574AD0-4902-41DB-AD6B-ACC9327951F8}"/>
                  </a:ext>
                </a:extLst>
              </p:cNvPr>
              <p:cNvSpPr/>
              <p:nvPr/>
            </p:nvSpPr>
            <p:spPr>
              <a:xfrm>
                <a:off x="801554" y="609601"/>
                <a:ext cx="10588892" cy="5308388"/>
              </a:xfrm>
              <a:custGeom>
                <a:avLst/>
                <a:gdLst>
                  <a:gd name="connsiteX0" fmla="*/ 734290 w 10588892"/>
                  <a:gd name="connsiteY0" fmla="*/ 0 h 5638800"/>
                  <a:gd name="connsiteX1" fmla="*/ 10588892 w 10588892"/>
                  <a:gd name="connsiteY1" fmla="*/ 0 h 5638800"/>
                  <a:gd name="connsiteX2" fmla="*/ 10588892 w 10588892"/>
                  <a:gd name="connsiteY2" fmla="*/ 5638800 h 5638800"/>
                  <a:gd name="connsiteX3" fmla="*/ 0 w 10588892"/>
                  <a:gd name="connsiteY3" fmla="*/ 5638800 h 5638800"/>
                  <a:gd name="connsiteX4" fmla="*/ 0 w 10588892"/>
                  <a:gd name="connsiteY4" fmla="*/ 734290 h 563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8892" h="5638800">
                    <a:moveTo>
                      <a:pt x="734290" y="0"/>
                    </a:moveTo>
                    <a:lnTo>
                      <a:pt x="10588892" y="0"/>
                    </a:lnTo>
                    <a:lnTo>
                      <a:pt x="10588892" y="5638800"/>
                    </a:lnTo>
                    <a:lnTo>
                      <a:pt x="0" y="5638800"/>
                    </a:lnTo>
                    <a:lnTo>
                      <a:pt x="0" y="73429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  <p:sp>
            <p:nvSpPr>
              <p:cNvPr id="44" name="直角三角形 43">
                <a:extLst>
                  <a:ext uri="{FF2B5EF4-FFF2-40B4-BE49-F238E27FC236}">
                    <a16:creationId xmlns:a16="http://schemas.microsoft.com/office/drawing/2014/main" id="{29301A47-C333-40B3-AF0B-8486BC5AB8DA}"/>
                  </a:ext>
                </a:extLst>
              </p:cNvPr>
              <p:cNvSpPr/>
              <p:nvPr/>
            </p:nvSpPr>
            <p:spPr>
              <a:xfrm rot="16200000">
                <a:off x="801554" y="609601"/>
                <a:ext cx="734290" cy="734290"/>
              </a:xfrm>
              <a:prstGeom prst="rtTriangle">
                <a:avLst/>
              </a:prstGeom>
              <a:solidFill>
                <a:srgbClr val="FF2E2E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</p:grp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803AFBDA-2CF4-4D29-970F-F841D3C3BF89}"/>
              </a:ext>
            </a:extLst>
          </p:cNvPr>
          <p:cNvGrpSpPr/>
          <p:nvPr/>
        </p:nvGrpSpPr>
        <p:grpSpPr>
          <a:xfrm>
            <a:off x="9157855" y="1428631"/>
            <a:ext cx="3146506" cy="732058"/>
            <a:chOff x="9157855" y="904299"/>
            <a:chExt cx="3146506" cy="732058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1CDEF248-8254-42E0-8D1B-4FE95147BE3D}"/>
                </a:ext>
              </a:extLst>
            </p:cNvPr>
            <p:cNvSpPr/>
            <p:nvPr/>
          </p:nvSpPr>
          <p:spPr>
            <a:xfrm>
              <a:off x="9157855" y="914401"/>
              <a:ext cx="3034146" cy="7219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0F5964C9-E167-449E-AC51-E5E489CCA764}"/>
                </a:ext>
              </a:extLst>
            </p:cNvPr>
            <p:cNvSpPr txBox="1"/>
            <p:nvPr/>
          </p:nvSpPr>
          <p:spPr>
            <a:xfrm>
              <a:off x="9180289" y="904299"/>
              <a:ext cx="31240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 w="3810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N Dzung Dakao" panose="00000400000000000000" pitchFamily="2" charset="0"/>
                <a:ea typeface="字魂143号-正酷超级黑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911CA4E4-E19C-4D32-88FC-57B9A12EC2D2}"/>
              </a:ext>
            </a:extLst>
          </p:cNvPr>
          <p:cNvGrpSpPr/>
          <p:nvPr/>
        </p:nvGrpSpPr>
        <p:grpSpPr>
          <a:xfrm>
            <a:off x="0" y="976744"/>
            <a:ext cx="450199" cy="1898074"/>
            <a:chOff x="138545" y="568036"/>
            <a:chExt cx="450199" cy="1898074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E6FBD454-2967-4F1B-9F6F-8728935F19DE}"/>
                </a:ext>
              </a:extLst>
            </p:cNvPr>
            <p:cNvSpPr/>
            <p:nvPr/>
          </p:nvSpPr>
          <p:spPr>
            <a:xfrm rot="5400000">
              <a:off x="-588059" y="1294640"/>
              <a:ext cx="1898074" cy="4448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90A5CB1D-C481-4199-ABF2-FE632BDE0229}"/>
                </a:ext>
              </a:extLst>
            </p:cNvPr>
            <p:cNvSpPr txBox="1"/>
            <p:nvPr/>
          </p:nvSpPr>
          <p:spPr>
            <a:xfrm rot="5400000">
              <a:off x="-560348" y="1317018"/>
              <a:ext cx="18980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 w="38100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43号-正酷超级黑" panose="00000500000000000000" pitchFamily="2" charset="-122"/>
                  <a:ea typeface="字魂143号-正酷超级黑" panose="00000500000000000000" pitchFamily="2" charset="-122"/>
                  <a:cs typeface="+mn-cs"/>
                  <a:sym typeface="字魂100号-方方先锋体" panose="00000500000000000000" pitchFamily="2" charset="-122"/>
                </a:rPr>
                <a:t>TOÁN</a:t>
              </a:r>
              <a:r>
                <a:rPr kumimoji="0" lang="en-US" altLang="zh-CN" sz="2000" b="0" i="0" u="none" strike="noStrike" kern="1200" cap="none" spc="0" normalizeH="0" noProof="0" dirty="0">
                  <a:ln w="38100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43号-正酷超级黑" panose="00000500000000000000" pitchFamily="2" charset="-122"/>
                  <a:ea typeface="字魂143号-正酷超级黑" panose="00000500000000000000" pitchFamily="2" charset="-122"/>
                  <a:cs typeface="+mn-cs"/>
                  <a:sym typeface="字魂100号-方方先锋体" panose="00000500000000000000" pitchFamily="2" charset="-122"/>
                </a:rPr>
                <a:t> HỌC 4</a:t>
              </a:r>
              <a:endParaRPr kumimoji="0" lang="zh-CN" altLang="en-US" sz="2000" b="0" i="0" u="none" strike="noStrike" kern="1200" cap="none" spc="0" normalizeH="0" baseline="0" noProof="0" dirty="0">
                <a:ln w="3810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43号-正酷超级黑" panose="00000500000000000000" pitchFamily="2" charset="-122"/>
                <a:ea typeface="字魂143号-正酷超级黑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37BE9B22-CEDF-4099-BF1F-D6521FCD6FF1}"/>
              </a:ext>
            </a:extLst>
          </p:cNvPr>
          <p:cNvGrpSpPr/>
          <p:nvPr/>
        </p:nvGrpSpPr>
        <p:grpSpPr>
          <a:xfrm>
            <a:off x="11741801" y="4653776"/>
            <a:ext cx="450199" cy="1898074"/>
            <a:chOff x="138545" y="568036"/>
            <a:chExt cx="450199" cy="1898074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3955524-3E78-492D-BB8E-4FA2DFE7B681}"/>
                </a:ext>
              </a:extLst>
            </p:cNvPr>
            <p:cNvSpPr/>
            <p:nvPr/>
          </p:nvSpPr>
          <p:spPr>
            <a:xfrm rot="5400000">
              <a:off x="-588059" y="1294640"/>
              <a:ext cx="1898074" cy="4448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6A2A6B00-F395-499A-B6B7-6663CAD89C84}"/>
                </a:ext>
              </a:extLst>
            </p:cNvPr>
            <p:cNvSpPr txBox="1"/>
            <p:nvPr/>
          </p:nvSpPr>
          <p:spPr>
            <a:xfrm rot="5400000">
              <a:off x="-560348" y="1317018"/>
              <a:ext cx="18980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 w="3810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43号-正酷超级黑" panose="00000500000000000000" pitchFamily="2" charset="-122"/>
                <a:ea typeface="字魂143号-正酷超级黑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</p:grp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CD16FECB-4DE1-45C4-BA90-C57D62FE79D4}"/>
              </a:ext>
            </a:extLst>
          </p:cNvPr>
          <p:cNvGrpSpPr/>
          <p:nvPr/>
        </p:nvGrpSpPr>
        <p:grpSpPr>
          <a:xfrm rot="21540000">
            <a:off x="3651672" y="2326596"/>
            <a:ext cx="4097830" cy="1344280"/>
            <a:chOff x="4016345" y="5577001"/>
            <a:chExt cx="4097830" cy="1344280"/>
          </a:xfrm>
        </p:grpSpPr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F59ADDBF-9472-4A10-BE1B-F0BD150AFBA6}"/>
                </a:ext>
              </a:extLst>
            </p:cNvPr>
            <p:cNvSpPr txBox="1"/>
            <p:nvPr/>
          </p:nvSpPr>
          <p:spPr>
            <a:xfrm rot="60000">
              <a:off x="4032608" y="5577001"/>
              <a:ext cx="408156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DẶN</a:t>
              </a:r>
              <a:r>
                <a:rPr kumimoji="0" lang="en-US" altLang="zh-CN" sz="8000" b="0" i="0" u="none" strike="noStrike" kern="1200" cap="none" spc="0" normalizeH="0" noProof="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 DÒ</a:t>
              </a:r>
              <a:endParaRPr kumimoji="0" lang="en-US" altLang="zh-CN" sz="8000" b="0" i="0" u="none" strike="noStrike" kern="1200" cap="none" spc="0" normalizeH="0" baseline="0" noProof="0" dirty="0">
                <a:ln w="762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Dzung Dakao" panose="00000400000000000000" pitchFamily="2" charset="0"/>
                <a:ea typeface="Cambria" panose="02040503050406030204" pitchFamily="18" charset="0"/>
                <a:sym typeface="字魂100号-方方先锋体" panose="00000500000000000000" pitchFamily="2" charset="-122"/>
              </a:endParaRP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048F13A2-ACC6-4197-83F5-2F159FB68192}"/>
                </a:ext>
              </a:extLst>
            </p:cNvPr>
            <p:cNvSpPr txBox="1"/>
            <p:nvPr/>
          </p:nvSpPr>
          <p:spPr>
            <a:xfrm rot="60000">
              <a:off x="4016345" y="5597842"/>
              <a:ext cx="408156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DẶN</a:t>
              </a:r>
              <a:r>
                <a:rPr kumimoji="0" lang="en-US" altLang="zh-CN" sz="8000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 DÒ</a:t>
              </a:r>
              <a:endParaRPr kumimoji="0" lang="en-US" altLang="zh-CN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VN Dzung Dakao" panose="00000400000000000000" pitchFamily="2" charset="0"/>
                <a:ea typeface="Cambria" panose="02040503050406030204" pitchFamily="18" charset="0"/>
                <a:sym typeface="字魂100号-方方先锋体" panose="00000500000000000000" pitchFamily="2" charset="-122"/>
              </a:endParaRPr>
            </a:p>
          </p:txBody>
        </p: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D9B3CB98-C340-4D24-AA74-9B42699BED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89630">
            <a:off x="3068789" y="-1203062"/>
            <a:ext cx="3773722" cy="377372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265B6165-19C3-4BEB-8597-C699CF7AF98C}"/>
              </a:ext>
            </a:extLst>
          </p:cNvPr>
          <p:cNvSpPr txBox="1"/>
          <p:nvPr/>
        </p:nvSpPr>
        <p:spPr>
          <a:xfrm rot="10800000" flipH="1" flipV="1">
            <a:off x="1798703" y="-217974"/>
            <a:ext cx="2492990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0000" b="0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E62F34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rPr>
              <a:t>”</a:t>
            </a:r>
            <a:endParaRPr kumimoji="0" lang="zh-CN" altLang="en-US" sz="30000" b="0" i="0" u="none" strike="noStrike" kern="120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E62F34"/>
              </a:solidFill>
              <a:effectLst/>
              <a:uLnTx/>
              <a:uFillTx/>
              <a:latin typeface="字魂100号-方方先锋体" panose="00000500000000000000" pitchFamily="2" charset="-122"/>
              <a:ea typeface="字魂100号-方方先锋体" panose="00000500000000000000" pitchFamily="2" charset="-122"/>
              <a:cs typeface="+mn-cs"/>
              <a:sym typeface="字魂100号-方方先锋体" panose="00000500000000000000" pitchFamily="2" charset="-122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B6EEDEC2-26D1-4199-A459-B6898F0F28D5}"/>
              </a:ext>
            </a:extLst>
          </p:cNvPr>
          <p:cNvGrpSpPr/>
          <p:nvPr/>
        </p:nvGrpSpPr>
        <p:grpSpPr>
          <a:xfrm rot="16200000">
            <a:off x="2452255" y="5683863"/>
            <a:ext cx="450199" cy="1898074"/>
            <a:chOff x="138545" y="568036"/>
            <a:chExt cx="450199" cy="1898074"/>
          </a:xfrm>
        </p:grpSpPr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DF698F27-1F4F-4E29-9E24-B4B4132D321D}"/>
                </a:ext>
              </a:extLst>
            </p:cNvPr>
            <p:cNvSpPr/>
            <p:nvPr/>
          </p:nvSpPr>
          <p:spPr>
            <a:xfrm rot="5400000">
              <a:off x="-588059" y="1294640"/>
              <a:ext cx="1898074" cy="4448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C753C8D3-A6CF-4B79-A0F9-1855132241DC}"/>
                </a:ext>
              </a:extLst>
            </p:cNvPr>
            <p:cNvSpPr txBox="1"/>
            <p:nvPr/>
          </p:nvSpPr>
          <p:spPr>
            <a:xfrm rot="5400000">
              <a:off x="-560348" y="1317018"/>
              <a:ext cx="18980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 w="3810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43号-正酷超级黑" panose="00000500000000000000" pitchFamily="2" charset="-122"/>
                <a:ea typeface="字魂143号-正酷超级黑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</p:grpSp>
      <p:sp>
        <p:nvSpPr>
          <p:cNvPr id="72" name="文本框 69">
            <a:extLst>
              <a:ext uri="{FF2B5EF4-FFF2-40B4-BE49-F238E27FC236}">
                <a16:creationId xmlns:a16="http://schemas.microsoft.com/office/drawing/2014/main" id="{8C9DDD05-CC69-442C-A789-410143A381F7}"/>
              </a:ext>
            </a:extLst>
          </p:cNvPr>
          <p:cNvSpPr txBox="1"/>
          <p:nvPr/>
        </p:nvSpPr>
        <p:spPr>
          <a:xfrm>
            <a:off x="2149837" y="3778861"/>
            <a:ext cx="8525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err="1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Hoàn</a:t>
            </a:r>
            <a:r>
              <a:rPr lang="en-US" altLang="zh-CN" sz="5400" dirty="0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 </a:t>
            </a:r>
            <a:r>
              <a:rPr lang="en-US" altLang="zh-CN" sz="5400" dirty="0" err="1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thành</a:t>
            </a:r>
            <a:r>
              <a:rPr lang="en-US" altLang="zh-CN" sz="5400" dirty="0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 </a:t>
            </a:r>
            <a:r>
              <a:rPr lang="en-US" altLang="zh-CN" sz="5400" dirty="0" err="1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vào</a:t>
            </a:r>
            <a:r>
              <a:rPr lang="en-US" altLang="zh-CN" sz="5400" dirty="0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 </a:t>
            </a:r>
            <a:r>
              <a:rPr lang="en-US" altLang="zh-CN" sz="5400" dirty="0" err="1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vở</a:t>
            </a:r>
            <a:r>
              <a:rPr lang="en-US" altLang="zh-CN" sz="5400" dirty="0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 </a:t>
            </a:r>
            <a:r>
              <a:rPr lang="en-US" altLang="zh-CN" sz="5400" dirty="0" err="1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bài</a:t>
            </a:r>
            <a:r>
              <a:rPr lang="en-US" altLang="zh-CN" sz="5400" dirty="0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 </a:t>
            </a:r>
            <a:r>
              <a:rPr lang="en-US" altLang="zh-CN" sz="5400" dirty="0" err="1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tập</a:t>
            </a:r>
            <a:endParaRPr kumimoji="0" lang="en-US" altLang="zh-CN" sz="5400" b="0" i="0" u="none" strike="noStrike" kern="12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字魂100号-方方先锋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771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AB43502B-C879-47C5-A0BB-68D1EC954D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8"/>
          <a:stretch/>
        </p:blipFill>
        <p:spPr>
          <a:xfrm>
            <a:off x="0" y="4746862"/>
            <a:ext cx="12192000" cy="21111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8D0204D-B9FD-4FB8-B8E4-398A3FCCF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/>
        </p:blipFill>
        <p:spPr>
          <a:xfrm>
            <a:off x="2768914" y="0"/>
            <a:ext cx="5935248" cy="538788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CD45218-F2A9-42C9-B4F3-A091A9E29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9457" y="235527"/>
            <a:ext cx="1807850" cy="14824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C65BAB9-0E59-489B-964F-E16280A40B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1"/>
          <a:stretch/>
        </p:blipFill>
        <p:spPr>
          <a:xfrm flipH="1">
            <a:off x="8505259" y="517885"/>
            <a:ext cx="2999508" cy="42668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1A33C1E-7DB4-4845-889E-47A7024DA3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3052" y="2633106"/>
            <a:ext cx="2621507" cy="4224894"/>
          </a:xfrm>
          <a:prstGeom prst="rect">
            <a:avLst/>
          </a:prstGeom>
        </p:spPr>
      </p:pic>
      <p:grpSp>
        <p:nvGrpSpPr>
          <p:cNvPr id="16" name="组合 97">
            <a:extLst>
              <a:ext uri="{FF2B5EF4-FFF2-40B4-BE49-F238E27FC236}">
                <a16:creationId xmlns:a16="http://schemas.microsoft.com/office/drawing/2014/main" id="{CD16FECB-4DE1-45C4-BA90-C57D62FE79D4}"/>
              </a:ext>
            </a:extLst>
          </p:cNvPr>
          <p:cNvGrpSpPr/>
          <p:nvPr/>
        </p:nvGrpSpPr>
        <p:grpSpPr>
          <a:xfrm rot="20943661">
            <a:off x="4334060" y="1984489"/>
            <a:ext cx="2854425" cy="2598761"/>
            <a:chOff x="4227110" y="5569526"/>
            <a:chExt cx="2854425" cy="2598761"/>
          </a:xfrm>
        </p:grpSpPr>
        <p:sp>
          <p:nvSpPr>
            <p:cNvPr id="17" name="文本框 99">
              <a:extLst>
                <a:ext uri="{FF2B5EF4-FFF2-40B4-BE49-F238E27FC236}">
                  <a16:creationId xmlns:a16="http://schemas.microsoft.com/office/drawing/2014/main" id="{F59ADDBF-9472-4A10-BE1B-F0BD150AFBA6}"/>
                </a:ext>
              </a:extLst>
            </p:cNvPr>
            <p:cNvSpPr txBox="1"/>
            <p:nvPr/>
          </p:nvSpPr>
          <p:spPr>
            <a:xfrm rot="60000">
              <a:off x="4227110" y="5569526"/>
              <a:ext cx="2824812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GOOD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BYE</a:t>
              </a:r>
              <a:endParaRPr kumimoji="0" lang="en-US" altLang="zh-CN" sz="8000" b="0" i="0" u="none" strike="noStrike" kern="1200" cap="none" spc="0" normalizeH="0" baseline="0" noProof="0" dirty="0">
                <a:ln w="762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Dzung Dakao" panose="00000400000000000000" pitchFamily="2" charset="0"/>
                <a:ea typeface="Cambria" panose="02040503050406030204" pitchFamily="18" charset="0"/>
                <a:sym typeface="字魂100号-方方先锋体" panose="00000500000000000000" pitchFamily="2" charset="-122"/>
              </a:endParaRPr>
            </a:p>
          </p:txBody>
        </p:sp>
        <p:sp>
          <p:nvSpPr>
            <p:cNvPr id="19" name="文本框 98">
              <a:extLst>
                <a:ext uri="{FF2B5EF4-FFF2-40B4-BE49-F238E27FC236}">
                  <a16:creationId xmlns:a16="http://schemas.microsoft.com/office/drawing/2014/main" id="{048F13A2-ACC6-4197-83F5-2F159FB68192}"/>
                </a:ext>
              </a:extLst>
            </p:cNvPr>
            <p:cNvSpPr txBox="1"/>
            <p:nvPr/>
          </p:nvSpPr>
          <p:spPr>
            <a:xfrm rot="60000">
              <a:off x="4256723" y="5613742"/>
              <a:ext cx="2824812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>
                  <a:solidFill>
                    <a:srgbClr val="0070C0"/>
                  </a:solidFill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GOOD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BYE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77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AB43502B-C879-47C5-A0BB-68D1EC954D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8"/>
          <a:stretch/>
        </p:blipFill>
        <p:spPr>
          <a:xfrm>
            <a:off x="0" y="4746862"/>
            <a:ext cx="12192000" cy="21111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8D0204D-B9FD-4FB8-B8E4-398A3FCCF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/>
        </p:blipFill>
        <p:spPr>
          <a:xfrm>
            <a:off x="1088572" y="284119"/>
            <a:ext cx="9311520" cy="646502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CD45218-F2A9-42C9-B4F3-A091A9E29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23" y="983833"/>
            <a:ext cx="1807850" cy="14824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C65BAB9-0E59-489B-964F-E16280A40B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1"/>
          <a:stretch/>
        </p:blipFill>
        <p:spPr>
          <a:xfrm flipH="1">
            <a:off x="8505259" y="517885"/>
            <a:ext cx="2999508" cy="4266847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621BFA71-2692-46EB-BEC3-3BB4D8DEB883}"/>
              </a:ext>
            </a:extLst>
          </p:cNvPr>
          <p:cNvGrpSpPr/>
          <p:nvPr/>
        </p:nvGrpSpPr>
        <p:grpSpPr>
          <a:xfrm>
            <a:off x="594347" y="94140"/>
            <a:ext cx="5909465" cy="830998"/>
            <a:chOff x="3456600" y="2314322"/>
            <a:chExt cx="5909465" cy="830998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8DA819E-9BB6-4F8D-8C0F-6AFD634F8A50}"/>
                </a:ext>
              </a:extLst>
            </p:cNvPr>
            <p:cNvSpPr txBox="1"/>
            <p:nvPr/>
          </p:nvSpPr>
          <p:spPr>
            <a:xfrm>
              <a:off x="3473105" y="2314323"/>
              <a:ext cx="58929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字魂100号-方方先锋体" panose="00000500000000000000" pitchFamily="2" charset="-122"/>
                  <a:cs typeface="Arial" panose="020B0604020202020204" pitchFamily="34" charset="0"/>
                  <a:sym typeface="字魂100号-方方先锋体" panose="00000500000000000000" pitchFamily="2" charset="-122"/>
                </a:rPr>
                <a:t>YÊU</a:t>
              </a:r>
              <a:r>
                <a:rPr kumimoji="0" lang="en-US" altLang="zh-CN" sz="4800" b="1" i="0" u="none" strike="noStrike" kern="1200" cap="none" spc="0" normalizeH="0" noProof="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字魂100号-方方先锋体" panose="00000500000000000000" pitchFamily="2" charset="-122"/>
                  <a:cs typeface="Arial" panose="020B0604020202020204" pitchFamily="34" charset="0"/>
                  <a:sym typeface="字魂100号-方方先锋体" panose="00000500000000000000" pitchFamily="2" charset="-122"/>
                </a:rPr>
                <a:t> CẦU CẦN ĐẠT</a:t>
              </a:r>
              <a:endParaRPr kumimoji="0" lang="zh-CN" altLang="en-US" sz="4800" b="1" i="0" u="none" strike="noStrike" kern="1200" cap="none" spc="0" normalizeH="0" baseline="0" noProof="0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字魂100号-方方先锋体" panose="00000500000000000000" pitchFamily="2" charset="-122"/>
                <a:cs typeface="Arial" panose="020B0604020202020204" pitchFamily="34" charset="0"/>
                <a:sym typeface="字魂100号-方方先锋体" panose="00000500000000000000" pitchFamily="2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152AF95A-60F8-4126-BE77-52AA5A079A53}"/>
                </a:ext>
              </a:extLst>
            </p:cNvPr>
            <p:cNvSpPr txBox="1"/>
            <p:nvPr/>
          </p:nvSpPr>
          <p:spPr>
            <a:xfrm>
              <a:off x="3456600" y="2314322"/>
              <a:ext cx="58929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E62F34"/>
                  </a:solidFill>
                  <a:effectLst/>
                  <a:uLnTx/>
                  <a:uFillTx/>
                  <a:latin typeface="Arial" panose="020B0604020202020204" pitchFamily="34" charset="0"/>
                  <a:ea typeface="字魂100号-方方先锋体" panose="00000500000000000000" pitchFamily="2" charset="-122"/>
                  <a:cs typeface="Arial" panose="020B0604020202020204" pitchFamily="34" charset="0"/>
                  <a:sym typeface="字魂100号-方方先锋体" panose="00000500000000000000" pitchFamily="2" charset="-122"/>
                </a:rPr>
                <a:t>YÊU</a:t>
              </a:r>
              <a:r>
                <a:rPr kumimoji="0" lang="en-US" altLang="zh-CN" sz="4800" b="1" i="0" u="none" strike="noStrike" kern="1200" cap="none" spc="0" normalizeH="0" noProof="0" dirty="0">
                  <a:ln w="28575">
                    <a:noFill/>
                  </a:ln>
                  <a:solidFill>
                    <a:srgbClr val="E62F34"/>
                  </a:solidFill>
                  <a:effectLst/>
                  <a:uLnTx/>
                  <a:uFillTx/>
                  <a:latin typeface="Arial" panose="020B0604020202020204" pitchFamily="34" charset="0"/>
                  <a:ea typeface="字魂100号-方方先锋体" panose="00000500000000000000" pitchFamily="2" charset="-122"/>
                  <a:cs typeface="Arial" panose="020B0604020202020204" pitchFamily="34" charset="0"/>
                  <a:sym typeface="字魂100号-方方先锋体" panose="00000500000000000000" pitchFamily="2" charset="-122"/>
                </a:rPr>
                <a:t> CẦU CẦN ĐẠT</a:t>
              </a:r>
              <a:endParaRPr kumimoji="0" lang="zh-CN" altLang="en-US" sz="4800" b="1" i="0" u="none" strike="noStrike" kern="1200" cap="none" spc="0" normalizeH="0" baseline="0" noProof="0" dirty="0">
                <a:ln w="28575">
                  <a:noFill/>
                </a:ln>
                <a:solidFill>
                  <a:srgbClr val="E62F34"/>
                </a:solidFill>
                <a:effectLst/>
                <a:uLnTx/>
                <a:uFillTx/>
                <a:latin typeface="Arial" panose="020B0604020202020204" pitchFamily="34" charset="0"/>
                <a:ea typeface="字魂100号-方方先锋体" panose="00000500000000000000" pitchFamily="2" charset="-122"/>
                <a:cs typeface="Arial" panose="020B0604020202020204" pitchFamily="34" charset="0"/>
                <a:sym typeface="字魂100号-方方先锋体" panose="00000500000000000000" pitchFamily="2" charset="-122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E513FEEB-E851-4A28-97F3-00D024BCDE70}"/>
              </a:ext>
            </a:extLst>
          </p:cNvPr>
          <p:cNvSpPr txBox="1"/>
          <p:nvPr/>
        </p:nvSpPr>
        <p:spPr>
          <a:xfrm>
            <a:off x="2012835" y="1841242"/>
            <a:ext cx="7154335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3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chia)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2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chia.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72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AB43502B-C879-47C5-A0BB-68D1EC954D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8"/>
          <a:stretch/>
        </p:blipFill>
        <p:spPr>
          <a:xfrm>
            <a:off x="0" y="4746862"/>
            <a:ext cx="12192000" cy="21111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8D0204D-B9FD-4FB8-B8E4-398A3FCCF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/>
        </p:blipFill>
        <p:spPr>
          <a:xfrm>
            <a:off x="2935601" y="358293"/>
            <a:ext cx="4969299" cy="538788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CD45218-F2A9-42C9-B4F3-A091A9E29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9457" y="235527"/>
            <a:ext cx="1807850" cy="14824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C65BAB9-0E59-489B-964F-E16280A40B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1"/>
          <a:stretch/>
        </p:blipFill>
        <p:spPr>
          <a:xfrm flipH="1">
            <a:off x="8505259" y="517885"/>
            <a:ext cx="2999508" cy="42668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1A33C1E-7DB4-4845-889E-47A7024DA3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3052" y="2633106"/>
            <a:ext cx="2621507" cy="4224894"/>
          </a:xfrm>
          <a:prstGeom prst="rect">
            <a:avLst/>
          </a:prstGeom>
        </p:spPr>
      </p:pic>
      <p:grpSp>
        <p:nvGrpSpPr>
          <p:cNvPr id="16" name="组合 97">
            <a:extLst>
              <a:ext uri="{FF2B5EF4-FFF2-40B4-BE49-F238E27FC236}">
                <a16:creationId xmlns:a16="http://schemas.microsoft.com/office/drawing/2014/main" id="{CD16FECB-4DE1-45C4-BA90-C57D62FE79D4}"/>
              </a:ext>
            </a:extLst>
          </p:cNvPr>
          <p:cNvGrpSpPr/>
          <p:nvPr/>
        </p:nvGrpSpPr>
        <p:grpSpPr>
          <a:xfrm rot="20943661">
            <a:off x="3675988" y="2141309"/>
            <a:ext cx="3251435" cy="2575382"/>
            <a:chOff x="4005669" y="5569524"/>
            <a:chExt cx="3251435" cy="2575382"/>
          </a:xfrm>
        </p:grpSpPr>
        <p:sp>
          <p:nvSpPr>
            <p:cNvPr id="17" name="文本框 99">
              <a:extLst>
                <a:ext uri="{FF2B5EF4-FFF2-40B4-BE49-F238E27FC236}">
                  <a16:creationId xmlns:a16="http://schemas.microsoft.com/office/drawing/2014/main" id="{F59ADDBF-9472-4A10-BE1B-F0BD150AFBA6}"/>
                </a:ext>
              </a:extLst>
            </p:cNvPr>
            <p:cNvSpPr txBox="1"/>
            <p:nvPr/>
          </p:nvSpPr>
          <p:spPr>
            <a:xfrm rot="60000">
              <a:off x="4021923" y="5569524"/>
              <a:ext cx="3235181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KHỞI</a:t>
              </a:r>
              <a:r>
                <a:rPr kumimoji="0" lang="en-US" altLang="zh-CN" sz="8000" b="0" i="0" u="none" strike="noStrike" kern="1200" cap="none" spc="0" normalizeH="0" noProof="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noProof="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ĐỘNG</a:t>
              </a:r>
              <a:endParaRPr kumimoji="0" lang="en-US" altLang="zh-CN" sz="8000" b="0" i="0" u="none" strike="noStrike" kern="1200" cap="none" spc="0" normalizeH="0" baseline="0" noProof="0" dirty="0">
                <a:ln w="762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Dzung Dakao" panose="00000400000000000000" pitchFamily="2" charset="0"/>
                <a:ea typeface="Cambria" panose="02040503050406030204" pitchFamily="18" charset="0"/>
                <a:sym typeface="字魂100号-方方先锋体" panose="00000500000000000000" pitchFamily="2" charset="-122"/>
              </a:endParaRPr>
            </a:p>
          </p:txBody>
        </p:sp>
        <p:sp>
          <p:nvSpPr>
            <p:cNvPr id="19" name="文本框 98">
              <a:extLst>
                <a:ext uri="{FF2B5EF4-FFF2-40B4-BE49-F238E27FC236}">
                  <a16:creationId xmlns:a16="http://schemas.microsoft.com/office/drawing/2014/main" id="{048F13A2-ACC6-4197-83F5-2F159FB68192}"/>
                </a:ext>
              </a:extLst>
            </p:cNvPr>
            <p:cNvSpPr txBox="1"/>
            <p:nvPr/>
          </p:nvSpPr>
          <p:spPr>
            <a:xfrm rot="60000">
              <a:off x="4005669" y="5590361"/>
              <a:ext cx="3235181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EE65B"/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KHỞI</a:t>
              </a:r>
              <a:r>
                <a:rPr kumimoji="0" lang="en-US" altLang="zh-CN" sz="8000" b="0" i="0" u="none" strike="noStrike" kern="1200" cap="none" spc="0" normalizeH="0" noProof="0" dirty="0">
                  <a:ln>
                    <a:noFill/>
                  </a:ln>
                  <a:solidFill>
                    <a:srgbClr val="FEE65B"/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noProof="0" dirty="0">
                  <a:ln>
                    <a:noFill/>
                  </a:ln>
                  <a:solidFill>
                    <a:srgbClr val="FEE65B"/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ĐỘNG</a:t>
              </a:r>
              <a:endPara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FEE65B"/>
                </a:solidFill>
                <a:effectLst/>
                <a:uLnTx/>
                <a:uFillTx/>
                <a:latin typeface="UVN Dzung Dakao" panose="00000400000000000000" pitchFamily="2" charset="0"/>
                <a:ea typeface="Cambria" panose="02040503050406030204" pitchFamily="18" charset="0"/>
                <a:sym typeface="字魂100号-方方先锋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174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AB43502B-C879-47C5-A0BB-68D1EC954D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8"/>
          <a:stretch/>
        </p:blipFill>
        <p:spPr>
          <a:xfrm>
            <a:off x="0" y="4746862"/>
            <a:ext cx="12192000" cy="21111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8D0204D-B9FD-4FB8-B8E4-398A3FCCF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/>
        </p:blipFill>
        <p:spPr>
          <a:xfrm>
            <a:off x="2768914" y="0"/>
            <a:ext cx="5935248" cy="538788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CD45218-F2A9-42C9-B4F3-A091A9E29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9457" y="235527"/>
            <a:ext cx="1807850" cy="14824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C65BAB9-0E59-489B-964F-E16280A40B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1"/>
          <a:stretch/>
        </p:blipFill>
        <p:spPr>
          <a:xfrm flipH="1">
            <a:off x="8505259" y="517885"/>
            <a:ext cx="2999508" cy="42668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1A33C1E-7DB4-4845-889E-47A7024DA3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3052" y="2633106"/>
            <a:ext cx="2621507" cy="4224894"/>
          </a:xfrm>
          <a:prstGeom prst="rect">
            <a:avLst/>
          </a:prstGeom>
        </p:spPr>
      </p:pic>
      <p:grpSp>
        <p:nvGrpSpPr>
          <p:cNvPr id="16" name="组合 97">
            <a:extLst>
              <a:ext uri="{FF2B5EF4-FFF2-40B4-BE49-F238E27FC236}">
                <a16:creationId xmlns:a16="http://schemas.microsoft.com/office/drawing/2014/main" id="{CD16FECB-4DE1-45C4-BA90-C57D62FE79D4}"/>
              </a:ext>
            </a:extLst>
          </p:cNvPr>
          <p:cNvGrpSpPr/>
          <p:nvPr/>
        </p:nvGrpSpPr>
        <p:grpSpPr>
          <a:xfrm rot="20943661">
            <a:off x="3261227" y="2604605"/>
            <a:ext cx="4950620" cy="1344274"/>
            <a:chOff x="3156076" y="6185079"/>
            <a:chExt cx="4950620" cy="1344274"/>
          </a:xfrm>
        </p:grpSpPr>
        <p:sp>
          <p:nvSpPr>
            <p:cNvPr id="17" name="文本框 99">
              <a:extLst>
                <a:ext uri="{FF2B5EF4-FFF2-40B4-BE49-F238E27FC236}">
                  <a16:creationId xmlns:a16="http://schemas.microsoft.com/office/drawing/2014/main" id="{F59ADDBF-9472-4A10-BE1B-F0BD150AFBA6}"/>
                </a:ext>
              </a:extLst>
            </p:cNvPr>
            <p:cNvSpPr txBox="1"/>
            <p:nvPr/>
          </p:nvSpPr>
          <p:spPr>
            <a:xfrm rot="60000">
              <a:off x="3172332" y="6185079"/>
              <a:ext cx="493436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TRÒ</a:t>
              </a:r>
              <a:r>
                <a:rPr kumimoji="0" lang="en-US" altLang="zh-CN" sz="8000" b="0" i="0" u="none" strike="noStrike" kern="1200" cap="none" spc="0" normalizeH="0" noProof="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 CHƠI</a:t>
              </a:r>
              <a:endParaRPr kumimoji="0" lang="en-US" altLang="zh-CN" sz="8000" b="0" i="0" u="none" strike="noStrike" kern="1200" cap="none" spc="0" normalizeH="0" baseline="0" noProof="0" dirty="0">
                <a:ln w="762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Dzung Dakao" panose="00000400000000000000" pitchFamily="2" charset="0"/>
                <a:ea typeface="Cambria" panose="02040503050406030204" pitchFamily="18" charset="0"/>
                <a:sym typeface="字魂100号-方方先锋体" panose="00000500000000000000" pitchFamily="2" charset="-122"/>
              </a:endParaRPr>
            </a:p>
          </p:txBody>
        </p:sp>
        <p:sp>
          <p:nvSpPr>
            <p:cNvPr id="19" name="文本框 98">
              <a:extLst>
                <a:ext uri="{FF2B5EF4-FFF2-40B4-BE49-F238E27FC236}">
                  <a16:creationId xmlns:a16="http://schemas.microsoft.com/office/drawing/2014/main" id="{048F13A2-ACC6-4197-83F5-2F159FB68192}"/>
                </a:ext>
              </a:extLst>
            </p:cNvPr>
            <p:cNvSpPr txBox="1"/>
            <p:nvPr/>
          </p:nvSpPr>
          <p:spPr>
            <a:xfrm rot="60000">
              <a:off x="3156076" y="6205914"/>
              <a:ext cx="493436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TRÒ</a:t>
              </a:r>
              <a:r>
                <a:rPr kumimoji="0" lang="en-US" altLang="zh-CN" sz="80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 CHƠI</a:t>
              </a:r>
              <a:endPara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Dzung Dakao" panose="00000400000000000000" pitchFamily="2" charset="0"/>
                <a:ea typeface="Cambria" panose="02040503050406030204" pitchFamily="18" charset="0"/>
                <a:sym typeface="字魂100号-方方先锋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658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UVN Dzung Dakao" panose="00000400000000000000" pitchFamily="2" charset="0"/>
              </a:rPr>
              <a:t>1</a:t>
            </a:r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UVN Dzung Dakao" panose="00000400000000000000" pitchFamily="2" charset="0"/>
              </a:rPr>
              <a:t>2</a:t>
            </a:r>
          </a:p>
        </p:txBody>
      </p:sp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UVN Dzung Dakao" panose="00000400000000000000" pitchFamily="2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UVN Dzung Dakao" panose="00000400000000000000" pitchFamily="2" charset="0"/>
            </a:endParaRPr>
          </a:p>
        </p:txBody>
      </p:sp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7675086" y="3625850"/>
            <a:ext cx="3284855" cy="323215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274754" y="5893044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UVN Dzung Dakao" panose="00000400000000000000" pitchFamily="2" charset="0"/>
              </a:rPr>
              <a:t>4</a:t>
            </a:r>
          </a:p>
        </p:txBody>
      </p:sp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6276974" y="2715035"/>
            <a:ext cx="2400301" cy="236178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174905" y="4463517"/>
            <a:ext cx="246618" cy="3592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UVN Dzung Dakao" panose="00000400000000000000" pitchFamily="2" charset="0"/>
              </a:rPr>
              <a:t>5</a:t>
            </a:r>
          </a:p>
        </p:txBody>
      </p:sp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10052622" y="3435431"/>
            <a:ext cx="2400301" cy="2361789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0836632" y="5241925"/>
            <a:ext cx="246618" cy="3592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UVN Dzung Dakao" panose="00000400000000000000" pitchFamily="2" charset="0"/>
              </a:rPr>
              <a:t>6</a:t>
            </a:r>
          </a:p>
        </p:txBody>
      </p:sp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8129" y="328350"/>
            <a:ext cx="837053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7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906357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203250" y="1028398"/>
            <a:ext cx="7694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3 = ? </a:t>
            </a:r>
            <a:endParaRPr lang="en-US" sz="6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2690" y="2472952"/>
            <a:ext cx="8097551" cy="4789573"/>
            <a:chOff x="1902690" y="2472952"/>
            <a:chExt cx="8097551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490926" y="4237795"/>
              <a:ext cx="55093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>
                  <a:solidFill>
                    <a:schemeClr val="tx2">
                      <a:lumMod val="75000"/>
                    </a:schemeClr>
                  </a:solidFill>
                  <a:latin typeface="Arial Black" panose="020B0A04020102020204" pitchFamily="34" charset="0"/>
                </a:rPr>
                <a:t>15</a:t>
              </a:r>
              <a:endParaRPr lang="en-US" sz="54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882526" y="3649448"/>
            <a:ext cx="4585042" cy="38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1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339661"/>
            <a:ext cx="10105294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66761" y="1011686"/>
            <a:ext cx="8515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66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 : 5 = ?</a:t>
            </a:r>
            <a:endParaRPr lang="en-US" sz="6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2694" y="2472952"/>
            <a:ext cx="8065279" cy="4789573"/>
            <a:chOff x="1902694" y="2472952"/>
            <a:chExt cx="8065279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119825" y="1255821"/>
              <a:ext cx="4789573" cy="722383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025517" y="4048745"/>
              <a:ext cx="49424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7200" dirty="0">
                  <a:solidFill>
                    <a:schemeClr val="tx2">
                      <a:lumMod val="75000"/>
                    </a:schemeClr>
                  </a:solidFill>
                  <a:latin typeface="Arial Black" panose="020B0A04020102020204" pitchFamily="34" charset="0"/>
                </a:rPr>
                <a:t>5</a:t>
              </a:r>
              <a:endParaRPr lang="en-US" sz="72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7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377071" y="257908"/>
            <a:ext cx="1134600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0592" y="864160"/>
            <a:ext cx="112252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x 7 = ?</a:t>
            </a:r>
            <a:endParaRPr lang="en-US" sz="6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958500" y="3885415"/>
              <a:ext cx="32589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96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 14</a:t>
              </a:r>
              <a:endParaRPr lang="en-US" sz="9600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3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1" b="45223" l="63751" r="91632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  <a14:backgroundMark x1="40370" y1="59882" x2="40370" y2="59882"/>
                        <a14:backgroundMark x1="58957" y1="77814" x2="58957" y2="77814"/>
                        <a14:backgroundMark x1="42893" y1="62238" x2="42893" y2="62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9" r="4953"/>
          <a:stretch/>
        </p:blipFill>
        <p:spPr>
          <a:xfrm>
            <a:off x="2753859" y="3096669"/>
            <a:ext cx="8944706" cy="67876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835533" y="294853"/>
            <a:ext cx="1052732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348853" y="575616"/>
            <a:ext cx="7373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x 7 = ?</a:t>
            </a:r>
            <a:endParaRPr lang="en-US" sz="72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244802" y="3984662"/>
              <a:ext cx="34451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9600" dirty="0">
                  <a:latin typeface="Arial Black" panose="020B0A04020102020204" pitchFamily="34" charset="0"/>
                </a:rPr>
                <a:t>3</a:t>
              </a:r>
              <a:r>
                <a:rPr lang="en-US" sz="9600" dirty="0">
                  <a:latin typeface="Arial Black" panose="020B0A040201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401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754742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A2E2F"/>
    </a:accent1>
    <a:accent2>
      <a:srgbClr val="FFD239"/>
    </a:accent2>
    <a:accent3>
      <a:srgbClr val="DA2E2F"/>
    </a:accent3>
    <a:accent4>
      <a:srgbClr val="FFD239"/>
    </a:accent4>
    <a:accent5>
      <a:srgbClr val="DA2E2F"/>
    </a:accent5>
    <a:accent6>
      <a:srgbClr val="FFD239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A2E2F"/>
    </a:accent1>
    <a:accent2>
      <a:srgbClr val="FFD239"/>
    </a:accent2>
    <a:accent3>
      <a:srgbClr val="DA2E2F"/>
    </a:accent3>
    <a:accent4>
      <a:srgbClr val="FFD239"/>
    </a:accent4>
    <a:accent5>
      <a:srgbClr val="DA2E2F"/>
    </a:accent5>
    <a:accent6>
      <a:srgbClr val="FFD239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A2E2F"/>
    </a:accent1>
    <a:accent2>
      <a:srgbClr val="FFD239"/>
    </a:accent2>
    <a:accent3>
      <a:srgbClr val="DA2E2F"/>
    </a:accent3>
    <a:accent4>
      <a:srgbClr val="FFD239"/>
    </a:accent4>
    <a:accent5>
      <a:srgbClr val="DA2E2F"/>
    </a:accent5>
    <a:accent6>
      <a:srgbClr val="FFD239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A2E2F"/>
    </a:accent1>
    <a:accent2>
      <a:srgbClr val="FFD239"/>
    </a:accent2>
    <a:accent3>
      <a:srgbClr val="DA2E2F"/>
    </a:accent3>
    <a:accent4>
      <a:srgbClr val="FFD239"/>
    </a:accent4>
    <a:accent5>
      <a:srgbClr val="DA2E2F"/>
    </a:accent5>
    <a:accent6>
      <a:srgbClr val="FFD239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A2E2F"/>
    </a:accent1>
    <a:accent2>
      <a:srgbClr val="FFD239"/>
    </a:accent2>
    <a:accent3>
      <a:srgbClr val="DA2E2F"/>
    </a:accent3>
    <a:accent4>
      <a:srgbClr val="FFD239"/>
    </a:accent4>
    <a:accent5>
      <a:srgbClr val="DA2E2F"/>
    </a:accent5>
    <a:accent6>
      <a:srgbClr val="FFD239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A2E2F"/>
    </a:accent1>
    <a:accent2>
      <a:srgbClr val="FFD239"/>
    </a:accent2>
    <a:accent3>
      <a:srgbClr val="DA2E2F"/>
    </a:accent3>
    <a:accent4>
      <a:srgbClr val="FFD239"/>
    </a:accent4>
    <a:accent5>
      <a:srgbClr val="DA2E2F"/>
    </a:accent5>
    <a:accent6>
      <a:srgbClr val="FFD23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</TotalTime>
  <Words>518</Words>
  <Application>Microsoft Office PowerPoint</Application>
  <PresentationFormat>Widescreen</PresentationFormat>
  <Paragraphs>176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字魂143号-正酷超级黑</vt:lpstr>
      <vt:lpstr>Cambria</vt:lpstr>
      <vt:lpstr>字魂100号-方方先锋体</vt:lpstr>
      <vt:lpstr>SVN-Block</vt:lpstr>
      <vt:lpstr>#9Slide07 HoneyCream</vt:lpstr>
      <vt:lpstr>Times New Roman</vt:lpstr>
      <vt:lpstr>Calibri Light</vt:lpstr>
      <vt:lpstr>Wingdings</vt:lpstr>
      <vt:lpstr>Calibri</vt:lpstr>
      <vt:lpstr>UVN Dzung Dakao</vt:lpstr>
      <vt:lpstr>等线</vt:lpstr>
      <vt:lpstr>#9Slide07 Altus</vt:lpstr>
      <vt:lpstr>Arial Black</vt:lpstr>
      <vt:lpstr>Arial</vt:lpstr>
      <vt:lpstr>SVN-Lobster</vt:lpstr>
      <vt:lpstr>SVN-Newton</vt:lpstr>
      <vt:lpstr>UVF Breathe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</dc:creator>
  <cp:keywords>MĂNG NON TEAM</cp:keywords>
  <cp:lastModifiedBy>Windows User</cp:lastModifiedBy>
  <cp:revision>30</cp:revision>
  <dcterms:created xsi:type="dcterms:W3CDTF">2022-03-28T08:58:00Z</dcterms:created>
  <dcterms:modified xsi:type="dcterms:W3CDTF">2023-05-03T02:11:02Z</dcterms:modified>
</cp:coreProperties>
</file>