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3" r:id="rId2"/>
  </p:sldMasterIdLst>
  <p:sldIdLst>
    <p:sldId id="322" r:id="rId3"/>
    <p:sldId id="348" r:id="rId4"/>
    <p:sldId id="259" r:id="rId5"/>
    <p:sldId id="273" r:id="rId6"/>
    <p:sldId id="275" r:id="rId7"/>
    <p:sldId id="274" r:id="rId8"/>
    <p:sldId id="276" r:id="rId9"/>
    <p:sldId id="344" r:id="rId10"/>
    <p:sldId id="352" r:id="rId11"/>
    <p:sldId id="349" r:id="rId12"/>
    <p:sldId id="330" r:id="rId13"/>
    <p:sldId id="354" r:id="rId14"/>
    <p:sldId id="353" r:id="rId15"/>
    <p:sldId id="331" r:id="rId16"/>
    <p:sldId id="355" r:id="rId17"/>
    <p:sldId id="340" r:id="rId18"/>
    <p:sldId id="351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等线" panose="020B0604020202020204" charset="-122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7 HoneyCream" panose="020B0604020202020204" charset="0"/>
      <p:regular r:id="rId32"/>
    </p:embeddedFont>
    <p:embeddedFont>
      <p:font typeface="#9Slide06 FS Playlist Script" panose="020B0604020202020204" charset="0"/>
      <p:regular r:id="rId33"/>
    </p:embeddedFont>
    <p:embeddedFont>
      <p:font typeface="#9Slide07 SVNAdam Gorry" panose="02040603050506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473995-C97D-E4FF-62A5-7B3B543C9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B5E5C61-12E8-FEE0-1436-355F567950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0C1472-54AE-7C8C-C591-CFB86C5A8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2E353-64DE-A34F-C722-5118F342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C0918B-EBB1-E24A-B81C-738D93ECF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EC8AC8BD-929C-C80A-4634-0DD2085C7F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72630" y="-2667000"/>
            <a:ext cx="6858000" cy="1219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0FB0D9E-52EF-19C3-48C3-028FAF516077}"/>
              </a:ext>
            </a:extLst>
          </p:cNvPr>
          <p:cNvSpPr txBox="1">
            <a:spLocks/>
          </p:cNvSpPr>
          <p:nvPr userDrawn="1"/>
        </p:nvSpPr>
        <p:spPr>
          <a:xfrm>
            <a:off x="-671208" y="61452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9076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427EF0-8A39-9B7B-2CCD-74EBA06F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D8C8BC-3D6A-AB11-B057-247A3D4E1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C47A9-F0E1-B75D-937E-EADC2922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713F5-204D-97EC-DA3B-746272958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07092-B109-BB5C-7118-9BFC63993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994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98126C6-36ED-0868-ED63-49F5E5ACE1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B79149-0FB6-5A07-EF59-5321CA150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B0F4A4-13F8-97F6-5403-F6287E4D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1E066C-C65F-4F5C-E590-EDF68079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96C78B-562E-3A6A-CC93-19F80FE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8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1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7367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742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095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7522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7730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2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224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41A217-4247-00A8-B4B8-F9153BB1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987D54F-B107-CBC3-5808-4894792F5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A06BE0-9C7A-BC21-0ECD-6A238A8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466870-9302-C0C2-6577-4100A1B6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EDCB1-5171-9C75-F352-1861BDE1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75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19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6702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564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8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A46CC-4123-46BA-928B-F72F8D5A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3B189D-61C4-CAD9-B0B0-D44F7B8F1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D69276-0A5C-8EC3-1E66-068A40F7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15CFBE-C1F5-A49A-CBDB-E904D1AEB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AE652C-3C68-BB47-B21A-899873DE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800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9135D-38AE-E528-1411-99DA51C9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20DC9F-245E-0109-3728-B09C739A80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A2D0DE-0A75-9C01-3455-2DBE33DF8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85CD87-53C1-9C4E-2A4A-139685352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6F1A7F-3BBA-2561-6A79-354DFB8C0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B29BDE-CE77-D9AE-D811-F5BE5F972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57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9F1C12-6EF9-1EFF-69CE-4D8E09325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CF00ED-854B-DAB7-3507-BDB1915CB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F77E75-9A63-3BBF-9436-2B654AC8C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DA3D80-80AB-661C-C05B-B1CB9406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CFD0-2583-1844-0578-BDDF70EF5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10DA1B0-1A87-3691-1CBE-818B09540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37F2AE-67A9-93FB-DE3B-0F0D75D59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DACCCBD-9AF3-F7AF-5DDA-4E8C96FA7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75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2E4775-D955-6301-C8D8-7A7DDA3F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F5E66B-8EAA-6FE6-CEF5-49A53133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FBB7129-4018-AB52-65C3-6A36A3CB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8022F8-6FAA-4C40-11C5-756D54E725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9EF8FED7-C05A-2CE9-BF87-20B2D8DA68DC}"/>
              </a:ext>
            </a:extLst>
          </p:cNvPr>
          <p:cNvSpPr/>
          <p:nvPr userDrawn="1"/>
        </p:nvSpPr>
        <p:spPr>
          <a:xfrm>
            <a:off x="374650" y="366712"/>
            <a:ext cx="11442700" cy="6146800"/>
          </a:xfrm>
          <a:prstGeom prst="roundRect">
            <a:avLst>
              <a:gd name="adj" fmla="val 5058"/>
            </a:avLst>
          </a:prstGeom>
          <a:solidFill>
            <a:schemeClr val="bg1"/>
          </a:solidFill>
          <a:ln w="117475">
            <a:solidFill>
              <a:srgbClr val="FFDDB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C3BFEE-922A-BFA8-A9D5-706557B53823}"/>
              </a:ext>
            </a:extLst>
          </p:cNvPr>
          <p:cNvSpPr txBox="1">
            <a:spLocks/>
          </p:cNvSpPr>
          <p:nvPr userDrawn="1"/>
        </p:nvSpPr>
        <p:spPr>
          <a:xfrm>
            <a:off x="-629574" y="616609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218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4848A6-55B1-74FC-1160-C77353427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A00B35-B0AF-3861-11AF-23228104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F027A3-4EF3-30F0-C316-83DACE07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6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CA32CB-91A2-6087-FB69-C12D23B3B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AE0F2CD-26D9-E2AD-264D-87A6203D7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D02A74-3A5F-E38D-EB4D-357715C2B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4757E-7C16-7BB2-9E79-CED39E3B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73A1F0-B947-59A0-FA6F-17C3A4AD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5C0484-F006-4493-59B8-BE1889B19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8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25D2BB-D77C-B182-1779-B67F6F54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C259F7-A535-3C64-74DC-9D94038C7A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89C83D-BBE2-E40F-9E86-C9CB3DF7D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E8421E-C26E-F262-DB67-C8494DC68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0FD55-51DA-4A55-B161-40F254D300C6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D3C629C-7BDB-E761-C979-BD02985E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250F9C-EC95-A79F-CD44-DFC7AE15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D188B-D430-4B7B-BA89-DBA3B15165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3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0E99EA-76CD-2C09-4330-5F14E1AB6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2667FE-124D-F4F0-EE7E-26D5E673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BD44BB-5FF4-D551-6555-4C5ACF903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E190FD55-51DA-4A55-B161-40F254D300C6}" type="datetimeFigureOut">
              <a:rPr lang="zh-CN" altLang="en-US" smtClean="0"/>
              <a:pPr/>
              <a:t>2025/5/13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028B3-0143-22D7-1BF4-F9E8732B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1BD2E4-2DB0-E833-396A-24138C40A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62号-元气酪酪体" panose="00000500000000000000" pitchFamily="2" charset="-122"/>
                <a:ea typeface="字魂162号-元气酪酪体" panose="00000500000000000000" pitchFamily="2" charset="-122"/>
              </a:defRPr>
            </a:lvl1pPr>
          </a:lstStyle>
          <a:p>
            <a:fld id="{AE6D188B-D430-4B7B-BA89-DBA3B151657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6799540-9421-832C-50CB-3749ED8132DA}"/>
              </a:ext>
            </a:extLst>
          </p:cNvPr>
          <p:cNvSpPr txBox="1"/>
          <p:nvPr userDrawn="1"/>
        </p:nvSpPr>
        <p:spPr>
          <a:xfrm>
            <a:off x="3048000" y="91748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A43B2A-71CE-5600-DE4C-4868EB42A437}"/>
              </a:ext>
            </a:extLst>
          </p:cNvPr>
          <p:cNvSpPr txBox="1">
            <a:spLocks/>
          </p:cNvSpPr>
          <p:nvPr userDrawn="1"/>
        </p:nvSpPr>
        <p:spPr>
          <a:xfrm>
            <a:off x="10842788" y="762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9D2B4-79F6-7402-3369-8A7DA6E0C0C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493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121C10-35C4-19F6-3355-2BC11E77C0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493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184443-C13E-1146-6E2B-035CC018B2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528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03E7A3-F7DC-1912-0914-81B6E9EBC4D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528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214133A-943B-386A-CE7E-D1C824E68D6B}"/>
              </a:ext>
            </a:extLst>
          </p:cNvPr>
          <p:cNvSpPr txBox="1">
            <a:spLocks/>
          </p:cNvSpPr>
          <p:nvPr userDrawn="1"/>
        </p:nvSpPr>
        <p:spPr>
          <a:xfrm>
            <a:off x="-570117" y="61468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77B111-5281-E1AE-6F11-4C89D5B60E6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795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A3511C-3A1A-DFEF-2E4D-DF2130310B4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wind"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62号-元气酪酪体" panose="00000500000000000000" pitchFamily="2" charset="-122"/>
          <a:ea typeface="字魂162号-元气酪酪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3F16DA-104F-47DF-B4EB-DE2E5D49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7A880-1057-4EAB-8A0B-37E22954C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A5695-C54B-4A2E-AA94-DF5661D5E23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71359" y="-52252"/>
            <a:ext cx="12711701" cy="7092180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60E9B33F-4ED5-7349-492B-ADAF0198D04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C402-148D-AE36-61ED-4AC69C80FEAB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C9923C-2DA5-AD1A-60AB-70D301A871E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3C99181-FD84-9EE4-2EA6-52AF747F3A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B3E28E-86A1-D46C-C379-6CD847E2CCC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2C3A628-F2C5-1526-8A31-264E602C7B0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D89EADF-CB20-327E-84C0-316D78CCA67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75B736-8A92-4C7B-3CB9-A546F6AC04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754FDFF-C760-24B7-4A4E-047B9B5C766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slide" Target="slide8.xm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7.xml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slide" Target="slide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 rot="21186244">
            <a:off x="2071953" y="304580"/>
            <a:ext cx="2688870" cy="145297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231369" y="1655532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26728-3E51-9A25-3B74-2A490650E0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8435" y="138852"/>
            <a:ext cx="29629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FC5D37-13BF-5104-7A29-934C5AB647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5878" y="2715478"/>
            <a:ext cx="6675699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C1590-3BCC-B6AE-D9C1-30989B82E4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38325" y="5441665"/>
            <a:ext cx="2085013" cy="1286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E4F0FB-D0A4-1616-E435-435FC2D502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4042" y="1321903"/>
            <a:ext cx="285317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186120" y="702437"/>
            <a:ext cx="10972800" cy="830997"/>
            <a:chOff x="2026751" y="908289"/>
            <a:chExt cx="7873288" cy="132343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89"/>
              <a:ext cx="7684889" cy="132343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2026751" y="908289"/>
              <a:ext cx="7873288" cy="1127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tổng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rồ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mẫu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8432A0-3637-18E1-BED6-530E5DBB5A2B}"/>
              </a:ext>
            </a:extLst>
          </p:cNvPr>
          <p:cNvSpPr/>
          <p:nvPr/>
        </p:nvSpPr>
        <p:spPr>
          <a:xfrm>
            <a:off x="3578118" y="2003407"/>
            <a:ext cx="7127353" cy="1478820"/>
          </a:xfrm>
          <a:prstGeom prst="roundRect">
            <a:avLst/>
          </a:prstGeom>
          <a:solidFill>
            <a:srgbClr val="FCE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7D177E-2588-38A0-F593-E3E0C755731B}"/>
              </a:ext>
            </a:extLst>
          </p:cNvPr>
          <p:cNvSpPr txBox="1"/>
          <p:nvPr/>
        </p:nvSpPr>
        <p:spPr>
          <a:xfrm>
            <a:off x="3688247" y="1959598"/>
            <a:ext cx="2860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12E65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 x 4  </a:t>
            </a: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EE62D8-2D99-9FAC-ECE5-58F4E02F8B00}"/>
              </a:ext>
            </a:extLst>
          </p:cNvPr>
          <p:cNvSpPr txBox="1"/>
          <p:nvPr/>
        </p:nvSpPr>
        <p:spPr>
          <a:xfrm>
            <a:off x="5747083" y="1955897"/>
            <a:ext cx="5763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32A773"/>
                </a:solidFill>
                <a:latin typeface="Cambria" panose="02040503050406030204" pitchFamily="18" charset="0"/>
              </a:rPr>
              <a:t>3 + 3 + 3 + 3 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= 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6DEF8E-5358-8159-2B41-7A3795D03AB2}"/>
              </a:ext>
            </a:extLst>
          </p:cNvPr>
          <p:cNvSpPr txBox="1"/>
          <p:nvPr/>
        </p:nvSpPr>
        <p:spPr>
          <a:xfrm>
            <a:off x="3708213" y="2625704"/>
            <a:ext cx="21624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3 x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A2928E-67CE-3295-C455-700E3CA6762E}"/>
              </a:ext>
            </a:extLst>
          </p:cNvPr>
          <p:cNvSpPr txBox="1"/>
          <p:nvPr/>
        </p:nvSpPr>
        <p:spPr>
          <a:xfrm>
            <a:off x="5783674" y="2647529"/>
            <a:ext cx="21778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3B951A-F454-2092-25C0-013FBCB9DD1C}"/>
              </a:ext>
            </a:extLst>
          </p:cNvPr>
          <p:cNvSpPr txBox="1"/>
          <p:nvPr/>
        </p:nvSpPr>
        <p:spPr>
          <a:xfrm>
            <a:off x="5272101" y="2669354"/>
            <a:ext cx="6889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2A773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F9BA11-305B-67BC-4663-ED3952F26D04}"/>
              </a:ext>
            </a:extLst>
          </p:cNvPr>
          <p:cNvSpPr txBox="1"/>
          <p:nvPr/>
        </p:nvSpPr>
        <p:spPr>
          <a:xfrm>
            <a:off x="2535611" y="346204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=9 + 9 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BF552-B348-48A2-8EEF-F95350869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9" y="393160"/>
            <a:ext cx="1219306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AE7E9-8159-A1AD-64B5-EC67AD8F5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529" y="1696286"/>
            <a:ext cx="2085013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2C4EB-0CC2-F39D-D573-AA4C66E25C5B}"/>
              </a:ext>
            </a:extLst>
          </p:cNvPr>
          <p:cNvSpPr txBox="1"/>
          <p:nvPr/>
        </p:nvSpPr>
        <p:spPr>
          <a:xfrm>
            <a:off x="479908" y="3425268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b) 9 x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9DC5C-C312-B8CC-9B69-D48FFFD3EF50}"/>
              </a:ext>
            </a:extLst>
          </p:cNvPr>
          <p:cNvSpPr txBox="1"/>
          <p:nvPr/>
        </p:nvSpPr>
        <p:spPr>
          <a:xfrm>
            <a:off x="447955" y="5161714"/>
            <a:ext cx="33677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12E65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c) 6 x 5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12E65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17FF5-0A67-6E77-A070-E129A59A9061}"/>
              </a:ext>
            </a:extLst>
          </p:cNvPr>
          <p:cNvSpPr txBox="1"/>
          <p:nvPr/>
        </p:nvSpPr>
        <p:spPr>
          <a:xfrm>
            <a:off x="2529035" y="4054035"/>
            <a:ext cx="3436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948FD-2432-E2D7-44EE-9A589E64FE27}"/>
              </a:ext>
            </a:extLst>
          </p:cNvPr>
          <p:cNvSpPr txBox="1"/>
          <p:nvPr/>
        </p:nvSpPr>
        <p:spPr>
          <a:xfrm>
            <a:off x="2662595" y="5123833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6 + 6 + 6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 + 6 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F8914-C30C-D91A-4E7F-7311E02C6B67}"/>
              </a:ext>
            </a:extLst>
          </p:cNvPr>
          <p:cNvSpPr txBox="1"/>
          <p:nvPr/>
        </p:nvSpPr>
        <p:spPr>
          <a:xfrm>
            <a:off x="2662595" y="5819166"/>
            <a:ext cx="68668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32A773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=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17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0" grpId="0"/>
      <p:bldP spid="19" grpId="0"/>
      <p:bldP spid="26" grpId="0"/>
      <p:bldP spid="27" grpId="0"/>
      <p:bldP spid="28" grpId="0"/>
      <p:bldP spid="6" grpId="0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FA062A-4D28-3B8B-052C-FBAE994F5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09" y="2207373"/>
            <a:ext cx="11216982" cy="325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927573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9337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659959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9075046" y="4216396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10033093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59276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4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8FC11-DA30-1444-181C-2396D0B41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92"/>
          <a:stretch/>
        </p:blipFill>
        <p:spPr>
          <a:xfrm>
            <a:off x="499724" y="2143622"/>
            <a:ext cx="11183853" cy="338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56219-A73E-4304-6529-37ACA1E8C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4" y="348564"/>
            <a:ext cx="3420152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1862AA-A380-611F-6B18-5D1A1E418D35}"/>
              </a:ext>
            </a:extLst>
          </p:cNvPr>
          <p:cNvSpPr/>
          <p:nvPr/>
        </p:nvSpPr>
        <p:spPr>
          <a:xfrm>
            <a:off x="6640150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9DB0C64-594F-2FD7-7B5D-D2FCB4B6DBF2}"/>
              </a:ext>
            </a:extLst>
          </p:cNvPr>
          <p:cNvSpPr/>
          <p:nvPr/>
        </p:nvSpPr>
        <p:spPr>
          <a:xfrm>
            <a:off x="7719312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EE9E0-F43F-BE00-D262-ED71507E6FB7}"/>
              </a:ext>
            </a:extLst>
          </p:cNvPr>
          <p:cNvSpPr/>
          <p:nvPr/>
        </p:nvSpPr>
        <p:spPr>
          <a:xfrm>
            <a:off x="8503414" y="4240681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918120-D831-86AD-8961-F3CF936A77A4}"/>
              </a:ext>
            </a:extLst>
          </p:cNvPr>
          <p:cNvSpPr/>
          <p:nvPr/>
        </p:nvSpPr>
        <p:spPr>
          <a:xfrm>
            <a:off x="8928279" y="4240681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FBEE6D-E86E-DC8E-F9F4-88D0C54B6444}"/>
              </a:ext>
            </a:extLst>
          </p:cNvPr>
          <p:cNvSpPr/>
          <p:nvPr/>
        </p:nvSpPr>
        <p:spPr>
          <a:xfrm>
            <a:off x="9941816" y="4240680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F496E37-9BCE-09F9-D2A6-F50B52D4F0DE}"/>
              </a:ext>
            </a:extLst>
          </p:cNvPr>
          <p:cNvSpPr/>
          <p:nvPr/>
        </p:nvSpPr>
        <p:spPr>
          <a:xfrm>
            <a:off x="10725918" y="4228539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7A4DDC-944F-B7F4-249F-57D467DCDA9C}"/>
              </a:ext>
            </a:extLst>
          </p:cNvPr>
          <p:cNvSpPr/>
          <p:nvPr/>
        </p:nvSpPr>
        <p:spPr>
          <a:xfrm>
            <a:off x="869546" y="4228539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F6AC1F-3119-7832-6C9C-83FA714C7D69}"/>
              </a:ext>
            </a:extLst>
          </p:cNvPr>
          <p:cNvSpPr/>
          <p:nvPr/>
        </p:nvSpPr>
        <p:spPr>
          <a:xfrm>
            <a:off x="1875749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317786-F515-1A7F-1D5E-BA4C0FA5EF28}"/>
              </a:ext>
            </a:extLst>
          </p:cNvPr>
          <p:cNvSpPr/>
          <p:nvPr/>
        </p:nvSpPr>
        <p:spPr>
          <a:xfrm>
            <a:off x="2663690" y="4240682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4603EF-61D8-EDA4-E12E-6835A9F0A401}"/>
              </a:ext>
            </a:extLst>
          </p:cNvPr>
          <p:cNvSpPr/>
          <p:nvPr/>
        </p:nvSpPr>
        <p:spPr>
          <a:xfrm>
            <a:off x="3201301" y="4240682"/>
            <a:ext cx="785191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16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E580F8-A245-61CB-DB42-3084DEF56589}"/>
              </a:ext>
            </a:extLst>
          </p:cNvPr>
          <p:cNvSpPr/>
          <p:nvPr/>
        </p:nvSpPr>
        <p:spPr>
          <a:xfrm>
            <a:off x="4189165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91CB677-E675-363C-5F06-68B8FC8B226A}"/>
              </a:ext>
            </a:extLst>
          </p:cNvPr>
          <p:cNvSpPr/>
          <p:nvPr/>
        </p:nvSpPr>
        <p:spPr>
          <a:xfrm>
            <a:off x="4965043" y="4252825"/>
            <a:ext cx="392596" cy="49695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0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 animBg="1"/>
      <p:bldP spid="23" grpId="0" animBg="1"/>
      <p:bldP spid="24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247596E-844A-8940-197F-A7641AC5F1F8}"/>
              </a:ext>
            </a:extLst>
          </p:cNvPr>
          <p:cNvGrpSpPr/>
          <p:nvPr/>
        </p:nvGrpSpPr>
        <p:grpSpPr>
          <a:xfrm>
            <a:off x="602638" y="656061"/>
            <a:ext cx="11345522" cy="2037711"/>
            <a:chOff x="1199130" y="994084"/>
            <a:chExt cx="11400527" cy="18853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AB05CAE-ADE6-B08F-0FC8-B7DB54C7C3A6}"/>
                </a:ext>
              </a:extLst>
            </p:cNvPr>
            <p:cNvGrpSpPr/>
            <p:nvPr/>
          </p:nvGrpSpPr>
          <p:grpSpPr>
            <a:xfrm>
              <a:off x="1199130" y="994084"/>
              <a:ext cx="852217" cy="874475"/>
              <a:chOff x="1153867" y="730391"/>
              <a:chExt cx="852217" cy="874475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D1ADF43F-1D3D-E28F-D614-2CFDCFE99392}"/>
                  </a:ext>
                </a:extLst>
              </p:cNvPr>
              <p:cNvSpPr/>
              <p:nvPr/>
            </p:nvSpPr>
            <p:spPr>
              <a:xfrm>
                <a:off x="1195394" y="839755"/>
                <a:ext cx="810690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B78AB17-D9D4-5D10-3F75-7905522CDA31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53867" y="730391"/>
                <a:ext cx="841938" cy="854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solidFill>
                      <a:prstClr val="white"/>
                    </a:solidFill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8F51C13-7648-6C92-23D6-4EA37C479A54}"/>
                </a:ext>
              </a:extLst>
            </p:cNvPr>
            <p:cNvGrpSpPr/>
            <p:nvPr/>
          </p:nvGrpSpPr>
          <p:grpSpPr>
            <a:xfrm>
              <a:off x="2173973" y="994084"/>
              <a:ext cx="10425684" cy="1885358"/>
              <a:chOff x="2173973" y="994084"/>
              <a:chExt cx="10425684" cy="18853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4BFF1C71-DCFD-A067-81F7-2940B097EE56}"/>
                  </a:ext>
                </a:extLst>
              </p:cNvPr>
              <p:cNvSpPr/>
              <p:nvPr/>
            </p:nvSpPr>
            <p:spPr>
              <a:xfrm>
                <a:off x="2173973" y="994084"/>
                <a:ext cx="10172559" cy="1634978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63372-1BF8-9DC4-E385-9A5A2D53085A}"/>
                  </a:ext>
                </a:extLst>
              </p:cNvPr>
              <p:cNvSpPr txBox="1"/>
              <p:nvPr/>
            </p:nvSpPr>
            <p:spPr>
              <a:xfrm>
                <a:off x="2229972" y="1085422"/>
                <a:ext cx="10369685" cy="1794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Mỗi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5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Hỏi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4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chùm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dừa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bao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nhiêu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quả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? 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C13D76-1E4B-BA38-B71F-63685DF14441}"/>
              </a:ext>
            </a:extLst>
          </p:cNvPr>
          <p:cNvSpPr txBox="1"/>
          <p:nvPr/>
        </p:nvSpPr>
        <p:spPr>
          <a:xfrm>
            <a:off x="1750849" y="2792491"/>
            <a:ext cx="5649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A9EC08-5950-809B-C920-387F2F16CDE3}"/>
              </a:ext>
            </a:extLst>
          </p:cNvPr>
          <p:cNvGrpSpPr/>
          <p:nvPr/>
        </p:nvGrpSpPr>
        <p:grpSpPr>
          <a:xfrm>
            <a:off x="138362" y="3770180"/>
            <a:ext cx="8968082" cy="2270760"/>
            <a:chOff x="138362" y="3770180"/>
            <a:chExt cx="8968082" cy="22707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746537C-1C9B-56FF-9686-32A9A364638B}"/>
                </a:ext>
              </a:extLst>
            </p:cNvPr>
            <p:cNvSpPr/>
            <p:nvPr/>
          </p:nvSpPr>
          <p:spPr>
            <a:xfrm>
              <a:off x="602638" y="3770180"/>
              <a:ext cx="7945793" cy="227076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思源黑体 CN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E72DA9-9E84-B5B6-3F23-4C19D0014B28}"/>
                </a:ext>
              </a:extLst>
            </p:cNvPr>
            <p:cNvSpPr txBox="1"/>
            <p:nvPr/>
          </p:nvSpPr>
          <p:spPr>
            <a:xfrm>
              <a:off x="138362" y="3893617"/>
              <a:ext cx="896808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chùm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tất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 x 4 = 20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ả)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Đáp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20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quả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dừa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5 cách chọn dừa xiêm ngon, nhiều nước đến từ tiểu thương buôn">
            <a:extLst>
              <a:ext uri="{FF2B5EF4-FFF2-40B4-BE49-F238E27FC236}">
                <a16:creationId xmlns:a16="http://schemas.microsoft.com/office/drawing/2014/main" id="{9A8899C8-3557-7147-1E99-E00A2E57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431" y="2792491"/>
            <a:ext cx="3187888" cy="3087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38627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112" y="2233519"/>
            <a:ext cx="6389241" cy="381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577A94-2436-526F-9C57-7DA900AF2CBB}"/>
              </a:ext>
            </a:extLst>
          </p:cNvPr>
          <p:cNvCxnSpPr>
            <a:cxnSpLocks/>
          </p:cNvCxnSpPr>
          <p:nvPr/>
        </p:nvCxnSpPr>
        <p:spPr>
          <a:xfrm>
            <a:off x="2164080" y="1676350"/>
            <a:ext cx="2682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09A495-8075-C444-426D-3707EC279E34}"/>
              </a:ext>
            </a:extLst>
          </p:cNvPr>
          <p:cNvCxnSpPr>
            <a:cxnSpLocks/>
          </p:cNvCxnSpPr>
          <p:nvPr/>
        </p:nvCxnSpPr>
        <p:spPr>
          <a:xfrm>
            <a:off x="5760720" y="1661060"/>
            <a:ext cx="4617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C3FD94-8F85-DF84-2D14-6FD2966014A1}"/>
              </a:ext>
            </a:extLst>
          </p:cNvPr>
          <p:cNvCxnSpPr>
            <a:cxnSpLocks/>
          </p:cNvCxnSpPr>
          <p:nvPr/>
        </p:nvCxnSpPr>
        <p:spPr>
          <a:xfrm>
            <a:off x="1219154" y="2233419"/>
            <a:ext cx="461772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820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C0816CD-C649-A2B3-C04E-F064EE86046B}"/>
              </a:ext>
            </a:extLst>
          </p:cNvPr>
          <p:cNvSpPr txBox="1"/>
          <p:nvPr/>
        </p:nvSpPr>
        <p:spPr>
          <a:xfrm>
            <a:off x="1219154" y="479193"/>
            <a:ext cx="102611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Liên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Trung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tổ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hộp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458C7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bánh?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58C7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4E4BB-6DDB-83CF-1F40-16DFC0CCE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52" y="2632970"/>
            <a:ext cx="5165927" cy="308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1CECC-F848-F8C0-E9EB-DC6A20CB9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27" y="226925"/>
            <a:ext cx="1219306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66F963-A1A7-3F0E-FF45-40432E32F506}"/>
              </a:ext>
            </a:extLst>
          </p:cNvPr>
          <p:cNvSpPr txBox="1"/>
          <p:nvPr/>
        </p:nvSpPr>
        <p:spPr>
          <a:xfrm>
            <a:off x="5483157" y="2610840"/>
            <a:ext cx="564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FCBA6-77BD-48C9-96E2-66B4D0EEC5BC}"/>
              </a:ext>
            </a:extLst>
          </p:cNvPr>
          <p:cNvSpPr txBox="1"/>
          <p:nvPr/>
        </p:nvSpPr>
        <p:spPr>
          <a:xfrm>
            <a:off x="4189561" y="3654986"/>
            <a:ext cx="8968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15 : 5= 4 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4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93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E3844FC7-07E5-0DBE-4869-D59EA5718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1" b="15254"/>
          <a:stretch/>
        </p:blipFill>
        <p:spPr>
          <a:xfrm>
            <a:off x="876850" y="311084"/>
            <a:ext cx="9813146" cy="6638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7027D5-15F1-79AC-44B8-0D165EE3C8FE}"/>
              </a:ext>
            </a:extLst>
          </p:cNvPr>
          <p:cNvSpPr txBox="1"/>
          <p:nvPr/>
        </p:nvSpPr>
        <p:spPr>
          <a:xfrm>
            <a:off x="3718560" y="3030517"/>
            <a:ext cx="6147062" cy="1928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gọi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nhân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, </a:t>
            </a:r>
            <a:r>
              <a:rPr lang="en-US" sz="3600" b="1" noProof="0" dirty="0" err="1">
                <a:solidFill>
                  <a:srgbClr val="683900"/>
                </a:solidFill>
                <a:latin typeface="Cambria" panose="02040503050406030204" pitchFamily="18" charset="0"/>
              </a:rPr>
              <a:t>phép</a:t>
            </a:r>
            <a:r>
              <a:rPr lang="en-US" sz="3600" b="1" noProof="0" dirty="0">
                <a:solidFill>
                  <a:srgbClr val="683900"/>
                </a:solidFill>
                <a:latin typeface="Cambria" panose="02040503050406030204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683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683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EF1A8-C2AB-AA10-3F00-224421DEB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37" y="1277289"/>
            <a:ext cx="41334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8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764317" y="2540576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289" y="3142191"/>
            <a:ext cx="4506262" cy="450626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78">
            <a:off x="5869635" y="-170948"/>
            <a:ext cx="1867755" cy="1867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FAEF4-11AC-57D3-E0E5-DCBCFCECF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32" b="98424" l="9971" r="97172">
                        <a14:foregroundMark x1="34445" y1="93331" x2="61349" y2="97009"/>
                        <a14:foregroundMark x1="61349" y1="97009" x2="68383" y2="85853"/>
                        <a14:foregroundMark x1="35714" y1="98504" x2="73532" y2="97332"/>
                        <a14:foregroundMark x1="72263" y1="7033" x2="97208" y2="69523"/>
                        <a14:foregroundMark x1="28535" y1="3032" x2="38035" y2="9337"/>
                        <a14:foregroundMark x1="80747" y1="19927" x2="89231" y2="3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5"/>
          <a:stretch/>
        </p:blipFill>
        <p:spPr>
          <a:xfrm>
            <a:off x="7170823" y="1707946"/>
            <a:ext cx="5070767" cy="5150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BFF60-C727-4370-7357-BF16B0E17F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6" r="77559" b="55209"/>
          <a:stretch/>
        </p:blipFill>
        <p:spPr>
          <a:xfrm>
            <a:off x="10555822" y="795527"/>
            <a:ext cx="997613" cy="12005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B13BB8-9CE4-3B1C-0F9F-F8A0EB2042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6" t="59944" r="78605" b="22900"/>
          <a:stretch/>
        </p:blipFill>
        <p:spPr>
          <a:xfrm>
            <a:off x="8988552" y="955567"/>
            <a:ext cx="1331401" cy="913079"/>
          </a:xfrm>
          <a:prstGeom prst="rect">
            <a:avLst/>
          </a:prstGeom>
        </p:spPr>
      </p:pic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243F3743-2358-A341-5F0D-FBB448BFC4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780" y="-140548"/>
            <a:ext cx="1317364" cy="1317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89CFCA-E5FB-0427-8EE3-2683556CA0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6667" y="1767696"/>
            <a:ext cx="2200847" cy="3322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67D452-F569-2589-07D9-53A0B45ED7C5}"/>
              </a:ext>
            </a:extLst>
          </p:cNvPr>
          <p:cNvSpPr txBox="1"/>
          <p:nvPr/>
        </p:nvSpPr>
        <p:spPr>
          <a:xfrm>
            <a:off x="11308488" y="-70893"/>
            <a:ext cx="198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6B27"/>
                </a:solidFill>
                <a:effectLst/>
                <a:uLnTx/>
                <a:uFillTx/>
                <a:latin typeface="#9Slide06 FS Playlist Script" pitchFamily="2" charset="0"/>
                <a:ea typeface="+mn-ea"/>
                <a:cs typeface="+mn-cs"/>
              </a:rPr>
              <a:t> non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F2221A-483D-8DA6-E5BA-3B91430D8D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044" y="2170618"/>
            <a:ext cx="8492464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KHỞI ĐỘNG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6951293" y="150972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509" y="3940948"/>
            <a:ext cx="2937730" cy="25883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31D667-716A-4919-B87E-A660D29F3D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9490174" y="1338471"/>
            <a:ext cx="2508842" cy="3566160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2430" y="3004167"/>
            <a:ext cx="855294" cy="8496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8853" y="3237158"/>
            <a:ext cx="855294" cy="849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76891" y="5612456"/>
            <a:ext cx="855294" cy="8496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8239" y="5719795"/>
            <a:ext cx="855294" cy="849666"/>
          </a:xfrm>
          <a:prstGeom prst="rect">
            <a:avLst/>
          </a:prstGeom>
        </p:spPr>
      </p:pic>
      <p:sp>
        <p:nvSpPr>
          <p:cNvPr id="12" name="Arrow: Right 11">
            <a:hlinkClick r:id="rId13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604091" y="28266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x 8 =?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3047162"/>
              <a:ext cx="44732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6992" y="2795521"/>
            <a:ext cx="4617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x 7=?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926E0C-BDBF-4D9B-AD09-A54A7D931258}"/>
              </a:ext>
            </a:extLst>
          </p:cNvPr>
          <p:cNvGrpSpPr/>
          <p:nvPr/>
        </p:nvGrpSpPr>
        <p:grpSpPr>
          <a:xfrm>
            <a:off x="7333112" y="1560796"/>
            <a:ext cx="2534201" cy="1978044"/>
            <a:chOff x="7712940" y="2123525"/>
            <a:chExt cx="2534201" cy="19780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712940" y="2123525"/>
              <a:ext cx="2534201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/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 Math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5317EE0-C673-4D85-9672-79A7ECBAD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4487" y="2327717"/>
                  <a:ext cx="2151105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1648" y="436098"/>
            <a:ext cx="48768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C8928-20E0-45DD-BBEA-99E979ED4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1012499" y="4017801"/>
            <a:ext cx="2078297" cy="275996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2C89B27-3B16-4D65-BD93-635B8D95273D}"/>
              </a:ext>
            </a:extLst>
          </p:cNvPr>
          <p:cNvGrpSpPr/>
          <p:nvPr/>
        </p:nvGrpSpPr>
        <p:grpSpPr>
          <a:xfrm>
            <a:off x="2375728" y="2764027"/>
            <a:ext cx="4302209" cy="1607555"/>
            <a:chOff x="2270230" y="2761579"/>
            <a:chExt cx="4302209" cy="16075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/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𝟒𝟖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: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=?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088E839-1B78-4BB1-B736-A1121D9909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0230" y="2761579"/>
                  <a:ext cx="4302209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EC3948-24F1-4C85-B93A-34556D1663D1}"/>
                </a:ext>
              </a:extLst>
            </p:cNvPr>
            <p:cNvSpPr txBox="1"/>
            <p:nvPr/>
          </p:nvSpPr>
          <p:spPr>
            <a:xfrm>
              <a:off x="2683523" y="3538137"/>
              <a:ext cx="37904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30947B-F1C3-48CC-BB11-B292D14990C4}"/>
              </a:ext>
            </a:extLst>
          </p:cNvPr>
          <p:cNvGrpSpPr/>
          <p:nvPr/>
        </p:nvGrpSpPr>
        <p:grpSpPr>
          <a:xfrm>
            <a:off x="7204195" y="1200509"/>
            <a:ext cx="3579103" cy="1996041"/>
            <a:chOff x="7712940" y="2123525"/>
            <a:chExt cx="3287996" cy="19960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5EDEFA8-0F11-4C4F-9707-9CF582D232EC}"/>
                </a:ext>
              </a:extLst>
            </p:cNvPr>
            <p:cNvSpPr/>
            <p:nvPr/>
          </p:nvSpPr>
          <p:spPr>
            <a:xfrm>
              <a:off x="7712940" y="2123525"/>
              <a:ext cx="3287996" cy="1996041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/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C1D1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oMath>
                    </m:oMathPara>
                  </a14:m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C1D1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A32D880-46ED-4627-AAC0-FE915A231F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0598" y="2682100"/>
                  <a:ext cx="2151105" cy="83099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B8EC68-30A4-4605-AA31-3B06D90DBFA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7600398" y="3122639"/>
            <a:ext cx="2508842" cy="3566160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23E2C8A7-0CE8-75A4-8C78-1BCD32ABBB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1379729" y="94147"/>
            <a:ext cx="4876800" cy="54723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728165" y="1768484"/>
            <a:ext cx="4275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81 : 9 =?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6942215" y="1488792"/>
            <a:ext cx="2964439" cy="1978044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55" y="3604846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303E93E-DCA0-4682-495F-33CEB9A42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D9A65F-116D-6A31-66AB-10250FFD9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128A011-8615-5DF2-314A-0F4CDC1190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966A992-3717-180D-21B6-9824C91CA9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2F9AE5E-6BF1-1778-3040-3AFFEA297F1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4C5484E-9156-DA49-B6D2-7E671430335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791F90C-1596-C0A3-0992-DC2219AFA6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744EFCC-E074-7BFC-8101-0E2E99A0A644}"/>
              </a:ext>
            </a:extLst>
          </p:cNvPr>
          <p:cNvSpPr txBox="1"/>
          <p:nvPr/>
        </p:nvSpPr>
        <p:spPr>
          <a:xfrm>
            <a:off x="2934519" y="1529451"/>
            <a:ext cx="637805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TẬP</a:t>
            </a:r>
            <a:endParaRPr kumimoji="0" lang="zh-CN" altLang="en-US" sz="13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79A1D5F-12E3-289C-8DB0-361F546EF1A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2058C7F-2A38-CDD4-973E-4AD7DD455326}"/>
              </a:ext>
            </a:extLst>
          </p:cNvPr>
          <p:cNvGrpSpPr/>
          <p:nvPr/>
        </p:nvGrpSpPr>
        <p:grpSpPr>
          <a:xfrm>
            <a:off x="755607" y="643391"/>
            <a:ext cx="841938" cy="923330"/>
            <a:chOff x="1185739" y="707335"/>
            <a:chExt cx="841938" cy="923330"/>
          </a:xfrm>
        </p:grpSpPr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5604C310-F229-135D-3BA2-EC9D246A439B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85CCCE3-C9AD-EDA6-298E-0435663251F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1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389C61F-8AC9-0078-12C1-7D31B4A523F2}"/>
              </a:ext>
            </a:extLst>
          </p:cNvPr>
          <p:cNvGrpSpPr/>
          <p:nvPr/>
        </p:nvGrpSpPr>
        <p:grpSpPr>
          <a:xfrm>
            <a:off x="1356242" y="526792"/>
            <a:ext cx="10116415" cy="923330"/>
            <a:chOff x="1798198" y="908290"/>
            <a:chExt cx="7993270" cy="92333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AADC14F-D162-40A2-061B-BFDE74E0F622}"/>
                </a:ext>
              </a:extLst>
            </p:cNvPr>
            <p:cNvSpPr/>
            <p:nvPr/>
          </p:nvSpPr>
          <p:spPr>
            <a:xfrm>
              <a:off x="2106579" y="908290"/>
              <a:ext cx="7684889" cy="92333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7427E3-AAB2-FF29-39B5-F80EFE6909E6}"/>
                </a:ext>
              </a:extLst>
            </p:cNvPr>
            <p:cNvSpPr txBox="1"/>
            <p:nvPr/>
          </p:nvSpPr>
          <p:spPr>
            <a:xfrm>
              <a:off x="1798198" y="1043406"/>
              <a:ext cx="7873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phép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04D692-4147-B751-914C-0E8686497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3566" y="1537813"/>
            <a:ext cx="5509737" cy="4793395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761D1AA-E717-296D-B40A-0B1C5B4B65F1}"/>
              </a:ext>
            </a:extLst>
          </p:cNvPr>
          <p:cNvSpPr/>
          <p:nvPr/>
        </p:nvSpPr>
        <p:spPr>
          <a:xfrm>
            <a:off x="5426765" y="3568017"/>
            <a:ext cx="1759226" cy="2047649"/>
          </a:xfrm>
          <a:custGeom>
            <a:avLst/>
            <a:gdLst>
              <a:gd name="connsiteX0" fmla="*/ 0 w 1759226"/>
              <a:gd name="connsiteY0" fmla="*/ 20009 h 2047649"/>
              <a:gd name="connsiteX1" fmla="*/ 49696 w 1759226"/>
              <a:gd name="connsiteY1" fmla="*/ 10070 h 2047649"/>
              <a:gd name="connsiteX2" fmla="*/ 79513 w 1759226"/>
              <a:gd name="connsiteY2" fmla="*/ 131 h 2047649"/>
              <a:gd name="connsiteX3" fmla="*/ 129209 w 1759226"/>
              <a:gd name="connsiteY3" fmla="*/ 20009 h 2047649"/>
              <a:gd name="connsiteX4" fmla="*/ 238539 w 1759226"/>
              <a:gd name="connsiteY4" fmla="*/ 89583 h 2047649"/>
              <a:gd name="connsiteX5" fmla="*/ 298174 w 1759226"/>
              <a:gd name="connsiteY5" fmla="*/ 149218 h 2047649"/>
              <a:gd name="connsiteX6" fmla="*/ 327992 w 1759226"/>
              <a:gd name="connsiteY6" fmla="*/ 169096 h 2047649"/>
              <a:gd name="connsiteX7" fmla="*/ 367748 w 1759226"/>
              <a:gd name="connsiteY7" fmla="*/ 198913 h 2047649"/>
              <a:gd name="connsiteX8" fmla="*/ 417444 w 1759226"/>
              <a:gd name="connsiteY8" fmla="*/ 218792 h 2047649"/>
              <a:gd name="connsiteX9" fmla="*/ 536713 w 1759226"/>
              <a:gd name="connsiteY9" fmla="*/ 318183 h 2047649"/>
              <a:gd name="connsiteX10" fmla="*/ 566531 w 1759226"/>
              <a:gd name="connsiteY10" fmla="*/ 338061 h 2047649"/>
              <a:gd name="connsiteX11" fmla="*/ 655983 w 1759226"/>
              <a:gd name="connsiteY11" fmla="*/ 447392 h 2047649"/>
              <a:gd name="connsiteX12" fmla="*/ 705678 w 1759226"/>
              <a:gd name="connsiteY12" fmla="*/ 477209 h 2047649"/>
              <a:gd name="connsiteX13" fmla="*/ 805070 w 1759226"/>
              <a:gd name="connsiteY13" fmla="*/ 556722 h 2047649"/>
              <a:gd name="connsiteX14" fmla="*/ 884583 w 1759226"/>
              <a:gd name="connsiteY14" fmla="*/ 606418 h 2047649"/>
              <a:gd name="connsiteX15" fmla="*/ 954157 w 1759226"/>
              <a:gd name="connsiteY15" fmla="*/ 685931 h 2047649"/>
              <a:gd name="connsiteX16" fmla="*/ 1083365 w 1759226"/>
              <a:gd name="connsiteY16" fmla="*/ 825079 h 2047649"/>
              <a:gd name="connsiteX17" fmla="*/ 1133061 w 1759226"/>
              <a:gd name="connsiteY17" fmla="*/ 914531 h 2047649"/>
              <a:gd name="connsiteX18" fmla="*/ 1202635 w 1759226"/>
              <a:gd name="connsiteY18" fmla="*/ 1083496 h 2047649"/>
              <a:gd name="connsiteX19" fmla="*/ 1252331 w 1759226"/>
              <a:gd name="connsiteY19" fmla="*/ 1202766 h 2047649"/>
              <a:gd name="connsiteX20" fmla="*/ 1282148 w 1759226"/>
              <a:gd name="connsiteY20" fmla="*/ 1272340 h 2047649"/>
              <a:gd name="connsiteX21" fmla="*/ 1331844 w 1759226"/>
              <a:gd name="connsiteY21" fmla="*/ 1431366 h 2047649"/>
              <a:gd name="connsiteX22" fmla="*/ 1401418 w 1759226"/>
              <a:gd name="connsiteY22" fmla="*/ 1610270 h 2047649"/>
              <a:gd name="connsiteX23" fmla="*/ 1470992 w 1759226"/>
              <a:gd name="connsiteY23" fmla="*/ 1749418 h 2047649"/>
              <a:gd name="connsiteX24" fmla="*/ 1580322 w 1759226"/>
              <a:gd name="connsiteY24" fmla="*/ 1878626 h 2047649"/>
              <a:gd name="connsiteX25" fmla="*/ 1610139 w 1759226"/>
              <a:gd name="connsiteY25" fmla="*/ 1918383 h 2047649"/>
              <a:gd name="connsiteX26" fmla="*/ 1630018 w 1759226"/>
              <a:gd name="connsiteY26" fmla="*/ 1948200 h 2047649"/>
              <a:gd name="connsiteX27" fmla="*/ 1669774 w 1759226"/>
              <a:gd name="connsiteY27" fmla="*/ 1978018 h 2047649"/>
              <a:gd name="connsiteX28" fmla="*/ 1729409 w 1759226"/>
              <a:gd name="connsiteY28" fmla="*/ 2017774 h 2047649"/>
              <a:gd name="connsiteX29" fmla="*/ 1759226 w 1759226"/>
              <a:gd name="connsiteY29" fmla="*/ 2047592 h 204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759226" h="2047649">
                <a:moveTo>
                  <a:pt x="0" y="20009"/>
                </a:moveTo>
                <a:cubicBezTo>
                  <a:pt x="16565" y="16696"/>
                  <a:pt x="33307" y="14167"/>
                  <a:pt x="49696" y="10070"/>
                </a:cubicBezTo>
                <a:cubicBezTo>
                  <a:pt x="59860" y="7529"/>
                  <a:pt x="69117" y="-1168"/>
                  <a:pt x="79513" y="131"/>
                </a:cubicBezTo>
                <a:cubicBezTo>
                  <a:pt x="97217" y="2344"/>
                  <a:pt x="113251" y="12030"/>
                  <a:pt x="129209" y="20009"/>
                </a:cubicBezTo>
                <a:cubicBezTo>
                  <a:pt x="147732" y="29270"/>
                  <a:pt x="226717" y="79731"/>
                  <a:pt x="238539" y="89583"/>
                </a:cubicBezTo>
                <a:cubicBezTo>
                  <a:pt x="260135" y="107580"/>
                  <a:pt x="277163" y="130541"/>
                  <a:pt x="298174" y="149218"/>
                </a:cubicBezTo>
                <a:cubicBezTo>
                  <a:pt x="307102" y="157154"/>
                  <a:pt x="318272" y="162153"/>
                  <a:pt x="327992" y="169096"/>
                </a:cubicBezTo>
                <a:cubicBezTo>
                  <a:pt x="341472" y="178724"/>
                  <a:pt x="353268" y="190868"/>
                  <a:pt x="367748" y="198913"/>
                </a:cubicBezTo>
                <a:cubicBezTo>
                  <a:pt x="383344" y="207578"/>
                  <a:pt x="402868" y="208503"/>
                  <a:pt x="417444" y="218792"/>
                </a:cubicBezTo>
                <a:cubicBezTo>
                  <a:pt x="459723" y="248636"/>
                  <a:pt x="493653" y="289477"/>
                  <a:pt x="536713" y="318183"/>
                </a:cubicBezTo>
                <a:lnTo>
                  <a:pt x="566531" y="338061"/>
                </a:lnTo>
                <a:cubicBezTo>
                  <a:pt x="580817" y="357109"/>
                  <a:pt x="625557" y="424572"/>
                  <a:pt x="655983" y="447392"/>
                </a:cubicBezTo>
                <a:cubicBezTo>
                  <a:pt x="671437" y="458983"/>
                  <a:pt x="690100" y="465785"/>
                  <a:pt x="705678" y="477209"/>
                </a:cubicBezTo>
                <a:cubicBezTo>
                  <a:pt x="739892" y="502299"/>
                  <a:pt x="769091" y="534235"/>
                  <a:pt x="805070" y="556722"/>
                </a:cubicBezTo>
                <a:cubicBezTo>
                  <a:pt x="831574" y="573287"/>
                  <a:pt x="859306" y="588035"/>
                  <a:pt x="884583" y="606418"/>
                </a:cubicBezTo>
                <a:cubicBezTo>
                  <a:pt x="910571" y="625319"/>
                  <a:pt x="934038" y="664375"/>
                  <a:pt x="954157" y="685931"/>
                </a:cubicBezTo>
                <a:cubicBezTo>
                  <a:pt x="1095558" y="837432"/>
                  <a:pt x="1014725" y="733556"/>
                  <a:pt x="1083365" y="825079"/>
                </a:cubicBezTo>
                <a:cubicBezTo>
                  <a:pt x="1107856" y="898544"/>
                  <a:pt x="1071542" y="798328"/>
                  <a:pt x="1133061" y="914531"/>
                </a:cubicBezTo>
                <a:cubicBezTo>
                  <a:pt x="1203861" y="1048265"/>
                  <a:pt x="1163590" y="983095"/>
                  <a:pt x="1202635" y="1083496"/>
                </a:cubicBezTo>
                <a:cubicBezTo>
                  <a:pt x="1218245" y="1123637"/>
                  <a:pt x="1235618" y="1163071"/>
                  <a:pt x="1252331" y="1202766"/>
                </a:cubicBezTo>
                <a:cubicBezTo>
                  <a:pt x="1262122" y="1226020"/>
                  <a:pt x="1275216" y="1248079"/>
                  <a:pt x="1282148" y="1272340"/>
                </a:cubicBezTo>
                <a:cubicBezTo>
                  <a:pt x="1310663" y="1372141"/>
                  <a:pt x="1294396" y="1319023"/>
                  <a:pt x="1331844" y="1431366"/>
                </a:cubicBezTo>
                <a:cubicBezTo>
                  <a:pt x="1363129" y="1525220"/>
                  <a:pt x="1358084" y="1519664"/>
                  <a:pt x="1401418" y="1610270"/>
                </a:cubicBezTo>
                <a:cubicBezTo>
                  <a:pt x="1423792" y="1657052"/>
                  <a:pt x="1437495" y="1709831"/>
                  <a:pt x="1470992" y="1749418"/>
                </a:cubicBezTo>
                <a:cubicBezTo>
                  <a:pt x="1507435" y="1792487"/>
                  <a:pt x="1546471" y="1833491"/>
                  <a:pt x="1580322" y="1878626"/>
                </a:cubicBezTo>
                <a:cubicBezTo>
                  <a:pt x="1590261" y="1891878"/>
                  <a:pt x="1600511" y="1904903"/>
                  <a:pt x="1610139" y="1918383"/>
                </a:cubicBezTo>
                <a:cubicBezTo>
                  <a:pt x="1617082" y="1928103"/>
                  <a:pt x="1621571" y="1939753"/>
                  <a:pt x="1630018" y="1948200"/>
                </a:cubicBezTo>
                <a:cubicBezTo>
                  <a:pt x="1641731" y="1959913"/>
                  <a:pt x="1657197" y="1967237"/>
                  <a:pt x="1669774" y="1978018"/>
                </a:cubicBezTo>
                <a:cubicBezTo>
                  <a:pt x="1717150" y="2018626"/>
                  <a:pt x="1678692" y="2000868"/>
                  <a:pt x="1729409" y="2017774"/>
                </a:cubicBezTo>
                <a:cubicBezTo>
                  <a:pt x="1751125" y="2050349"/>
                  <a:pt x="1737342" y="2047592"/>
                  <a:pt x="1759226" y="2047592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A24464-51FF-3D2E-1793-EF36A6FCE51D}"/>
              </a:ext>
            </a:extLst>
          </p:cNvPr>
          <p:cNvSpPr/>
          <p:nvPr/>
        </p:nvSpPr>
        <p:spPr>
          <a:xfrm>
            <a:off x="6559826" y="3617843"/>
            <a:ext cx="685800" cy="2256183"/>
          </a:xfrm>
          <a:custGeom>
            <a:avLst/>
            <a:gdLst>
              <a:gd name="connsiteX0" fmla="*/ 0 w 685800"/>
              <a:gd name="connsiteY0" fmla="*/ 2256183 h 2256183"/>
              <a:gd name="connsiteX1" fmla="*/ 129209 w 685800"/>
              <a:gd name="connsiteY1" fmla="*/ 2087218 h 2256183"/>
              <a:gd name="connsiteX2" fmla="*/ 168965 w 685800"/>
              <a:gd name="connsiteY2" fmla="*/ 2007705 h 2256183"/>
              <a:gd name="connsiteX3" fmla="*/ 198783 w 685800"/>
              <a:gd name="connsiteY3" fmla="*/ 1918253 h 2256183"/>
              <a:gd name="connsiteX4" fmla="*/ 238539 w 685800"/>
              <a:gd name="connsiteY4" fmla="*/ 1818861 h 2256183"/>
              <a:gd name="connsiteX5" fmla="*/ 298174 w 685800"/>
              <a:gd name="connsiteY5" fmla="*/ 1550505 h 2256183"/>
              <a:gd name="connsiteX6" fmla="*/ 318052 w 685800"/>
              <a:gd name="connsiteY6" fmla="*/ 1480931 h 2256183"/>
              <a:gd name="connsiteX7" fmla="*/ 327991 w 685800"/>
              <a:gd name="connsiteY7" fmla="*/ 1381540 h 2256183"/>
              <a:gd name="connsiteX8" fmla="*/ 337931 w 685800"/>
              <a:gd name="connsiteY8" fmla="*/ 1321905 h 2256183"/>
              <a:gd name="connsiteX9" fmla="*/ 357809 w 685800"/>
              <a:gd name="connsiteY9" fmla="*/ 983974 h 2256183"/>
              <a:gd name="connsiteX10" fmla="*/ 377687 w 685800"/>
              <a:gd name="connsiteY10" fmla="*/ 805070 h 2256183"/>
              <a:gd name="connsiteX11" fmla="*/ 397565 w 685800"/>
              <a:gd name="connsiteY11" fmla="*/ 616227 h 2256183"/>
              <a:gd name="connsiteX12" fmla="*/ 407504 w 685800"/>
              <a:gd name="connsiteY12" fmla="*/ 556592 h 2256183"/>
              <a:gd name="connsiteX13" fmla="*/ 427383 w 685800"/>
              <a:gd name="connsiteY13" fmla="*/ 506896 h 2256183"/>
              <a:gd name="connsiteX14" fmla="*/ 477078 w 685800"/>
              <a:gd name="connsiteY14" fmla="*/ 357809 h 2256183"/>
              <a:gd name="connsiteX15" fmla="*/ 496957 w 685800"/>
              <a:gd name="connsiteY15" fmla="*/ 298174 h 2256183"/>
              <a:gd name="connsiteX16" fmla="*/ 506896 w 685800"/>
              <a:gd name="connsiteY16" fmla="*/ 258418 h 2256183"/>
              <a:gd name="connsiteX17" fmla="*/ 526774 w 685800"/>
              <a:gd name="connsiteY17" fmla="*/ 228600 h 2256183"/>
              <a:gd name="connsiteX18" fmla="*/ 546652 w 685800"/>
              <a:gd name="connsiteY18" fmla="*/ 188844 h 2256183"/>
              <a:gd name="connsiteX19" fmla="*/ 616226 w 685800"/>
              <a:gd name="connsiteY19" fmla="*/ 79514 h 2256183"/>
              <a:gd name="connsiteX20" fmla="*/ 636104 w 685800"/>
              <a:gd name="connsiteY20" fmla="*/ 49696 h 2256183"/>
              <a:gd name="connsiteX21" fmla="*/ 685800 w 685800"/>
              <a:gd name="connsiteY21" fmla="*/ 0 h 22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85800" h="2256183">
                <a:moveTo>
                  <a:pt x="0" y="2256183"/>
                </a:moveTo>
                <a:cubicBezTo>
                  <a:pt x="26471" y="2223095"/>
                  <a:pt x="102442" y="2131830"/>
                  <a:pt x="129209" y="2087218"/>
                </a:cubicBezTo>
                <a:cubicBezTo>
                  <a:pt x="144455" y="2061808"/>
                  <a:pt x="157682" y="2035106"/>
                  <a:pt x="168965" y="2007705"/>
                </a:cubicBezTo>
                <a:cubicBezTo>
                  <a:pt x="180932" y="1978642"/>
                  <a:pt x="187917" y="1947745"/>
                  <a:pt x="198783" y="1918253"/>
                </a:cubicBezTo>
                <a:cubicBezTo>
                  <a:pt x="211119" y="1884770"/>
                  <a:pt x="229229" y="1853308"/>
                  <a:pt x="238539" y="1818861"/>
                </a:cubicBezTo>
                <a:cubicBezTo>
                  <a:pt x="262447" y="1730401"/>
                  <a:pt x="273001" y="1638613"/>
                  <a:pt x="298174" y="1550505"/>
                </a:cubicBezTo>
                <a:lnTo>
                  <a:pt x="318052" y="1480931"/>
                </a:lnTo>
                <a:cubicBezTo>
                  <a:pt x="321365" y="1447801"/>
                  <a:pt x="323861" y="1414578"/>
                  <a:pt x="327991" y="1381540"/>
                </a:cubicBezTo>
                <a:cubicBezTo>
                  <a:pt x="330491" y="1361543"/>
                  <a:pt x="335821" y="1341947"/>
                  <a:pt x="337931" y="1321905"/>
                </a:cubicBezTo>
                <a:cubicBezTo>
                  <a:pt x="350705" y="1200561"/>
                  <a:pt x="349859" y="1111182"/>
                  <a:pt x="357809" y="983974"/>
                </a:cubicBezTo>
                <a:cubicBezTo>
                  <a:pt x="369672" y="794158"/>
                  <a:pt x="362699" y="947460"/>
                  <a:pt x="377687" y="805070"/>
                </a:cubicBezTo>
                <a:cubicBezTo>
                  <a:pt x="395053" y="640088"/>
                  <a:pt x="378765" y="738427"/>
                  <a:pt x="397565" y="616227"/>
                </a:cubicBezTo>
                <a:cubicBezTo>
                  <a:pt x="400629" y="596309"/>
                  <a:pt x="402201" y="576034"/>
                  <a:pt x="407504" y="556592"/>
                </a:cubicBezTo>
                <a:cubicBezTo>
                  <a:pt x="412198" y="539379"/>
                  <a:pt x="420757" y="523461"/>
                  <a:pt x="427383" y="506896"/>
                </a:cubicBezTo>
                <a:cubicBezTo>
                  <a:pt x="444349" y="388133"/>
                  <a:pt x="423258" y="483389"/>
                  <a:pt x="477078" y="357809"/>
                </a:cubicBezTo>
                <a:cubicBezTo>
                  <a:pt x="485332" y="338550"/>
                  <a:pt x="490936" y="318244"/>
                  <a:pt x="496957" y="298174"/>
                </a:cubicBezTo>
                <a:cubicBezTo>
                  <a:pt x="500882" y="285090"/>
                  <a:pt x="501515" y="270973"/>
                  <a:pt x="506896" y="258418"/>
                </a:cubicBezTo>
                <a:cubicBezTo>
                  <a:pt x="511601" y="247438"/>
                  <a:pt x="520847" y="238972"/>
                  <a:pt x="526774" y="228600"/>
                </a:cubicBezTo>
                <a:cubicBezTo>
                  <a:pt x="534125" y="215736"/>
                  <a:pt x="539187" y="201642"/>
                  <a:pt x="546652" y="188844"/>
                </a:cubicBezTo>
                <a:cubicBezTo>
                  <a:pt x="572804" y="144012"/>
                  <a:pt x="590428" y="118211"/>
                  <a:pt x="616226" y="79514"/>
                </a:cubicBezTo>
                <a:cubicBezTo>
                  <a:pt x="622852" y="69575"/>
                  <a:pt x="627657" y="58143"/>
                  <a:pt x="636104" y="49696"/>
                </a:cubicBezTo>
                <a:lnTo>
                  <a:pt x="685800" y="0"/>
                </a:lnTo>
              </a:path>
            </a:pathLst>
          </a:cu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E835433-3A7C-9008-59FF-460115E420F6}"/>
              </a:ext>
            </a:extLst>
          </p:cNvPr>
          <p:cNvSpPr/>
          <p:nvPr/>
        </p:nvSpPr>
        <p:spPr>
          <a:xfrm>
            <a:off x="6440557" y="2435087"/>
            <a:ext cx="884582" cy="2226365"/>
          </a:xfrm>
          <a:custGeom>
            <a:avLst/>
            <a:gdLst>
              <a:gd name="connsiteX0" fmla="*/ 0 w 884582"/>
              <a:gd name="connsiteY0" fmla="*/ 2226365 h 2226365"/>
              <a:gd name="connsiteX1" fmla="*/ 129208 w 884582"/>
              <a:gd name="connsiteY1" fmla="*/ 2166730 h 2226365"/>
              <a:gd name="connsiteX2" fmla="*/ 159026 w 884582"/>
              <a:gd name="connsiteY2" fmla="*/ 2146852 h 2226365"/>
              <a:gd name="connsiteX3" fmla="*/ 188843 w 884582"/>
              <a:gd name="connsiteY3" fmla="*/ 2117035 h 2226365"/>
              <a:gd name="connsiteX4" fmla="*/ 238539 w 884582"/>
              <a:gd name="connsiteY4" fmla="*/ 2077278 h 2226365"/>
              <a:gd name="connsiteX5" fmla="*/ 308113 w 884582"/>
              <a:gd name="connsiteY5" fmla="*/ 1987826 h 2226365"/>
              <a:gd name="connsiteX6" fmla="*/ 327991 w 884582"/>
              <a:gd name="connsiteY6" fmla="*/ 1958009 h 2226365"/>
              <a:gd name="connsiteX7" fmla="*/ 347869 w 884582"/>
              <a:gd name="connsiteY7" fmla="*/ 1908313 h 2226365"/>
              <a:gd name="connsiteX8" fmla="*/ 417443 w 884582"/>
              <a:gd name="connsiteY8" fmla="*/ 1769165 h 2226365"/>
              <a:gd name="connsiteX9" fmla="*/ 447260 w 884582"/>
              <a:gd name="connsiteY9" fmla="*/ 1689652 h 2226365"/>
              <a:gd name="connsiteX10" fmla="*/ 457200 w 884582"/>
              <a:gd name="connsiteY10" fmla="*/ 1630017 h 2226365"/>
              <a:gd name="connsiteX11" fmla="*/ 467139 w 884582"/>
              <a:gd name="connsiteY11" fmla="*/ 1580322 h 2226365"/>
              <a:gd name="connsiteX12" fmla="*/ 487017 w 884582"/>
              <a:gd name="connsiteY12" fmla="*/ 1431235 h 2226365"/>
              <a:gd name="connsiteX13" fmla="*/ 496956 w 884582"/>
              <a:gd name="connsiteY13" fmla="*/ 1391478 h 2226365"/>
              <a:gd name="connsiteX14" fmla="*/ 516834 w 884582"/>
              <a:gd name="connsiteY14" fmla="*/ 1232452 h 2226365"/>
              <a:gd name="connsiteX15" fmla="*/ 526773 w 884582"/>
              <a:gd name="connsiteY15" fmla="*/ 1182756 h 2226365"/>
              <a:gd name="connsiteX16" fmla="*/ 546652 w 884582"/>
              <a:gd name="connsiteY16" fmla="*/ 1113183 h 2226365"/>
              <a:gd name="connsiteX17" fmla="*/ 566530 w 884582"/>
              <a:gd name="connsiteY17" fmla="*/ 974035 h 2226365"/>
              <a:gd name="connsiteX18" fmla="*/ 576469 w 884582"/>
              <a:gd name="connsiteY18" fmla="*/ 934278 h 2226365"/>
              <a:gd name="connsiteX19" fmla="*/ 616226 w 884582"/>
              <a:gd name="connsiteY19" fmla="*/ 775252 h 2226365"/>
              <a:gd name="connsiteX20" fmla="*/ 626165 w 884582"/>
              <a:gd name="connsiteY20" fmla="*/ 695739 h 2226365"/>
              <a:gd name="connsiteX21" fmla="*/ 646043 w 884582"/>
              <a:gd name="connsiteY21" fmla="*/ 606287 h 2226365"/>
              <a:gd name="connsiteX22" fmla="*/ 665921 w 884582"/>
              <a:gd name="connsiteY22" fmla="*/ 506896 h 2226365"/>
              <a:gd name="connsiteX23" fmla="*/ 685800 w 884582"/>
              <a:gd name="connsiteY23" fmla="*/ 407504 h 2226365"/>
              <a:gd name="connsiteX24" fmla="*/ 695739 w 884582"/>
              <a:gd name="connsiteY24" fmla="*/ 357809 h 2226365"/>
              <a:gd name="connsiteX25" fmla="*/ 705678 w 884582"/>
              <a:gd name="connsiteY25" fmla="*/ 308113 h 2226365"/>
              <a:gd name="connsiteX26" fmla="*/ 725556 w 884582"/>
              <a:gd name="connsiteY26" fmla="*/ 278296 h 2226365"/>
              <a:gd name="connsiteX27" fmla="*/ 735495 w 884582"/>
              <a:gd name="connsiteY27" fmla="*/ 248478 h 2226365"/>
              <a:gd name="connsiteX28" fmla="*/ 745434 w 884582"/>
              <a:gd name="connsiteY28" fmla="*/ 208722 h 2226365"/>
              <a:gd name="connsiteX29" fmla="*/ 765313 w 884582"/>
              <a:gd name="connsiteY29" fmla="*/ 168965 h 2226365"/>
              <a:gd name="connsiteX30" fmla="*/ 775252 w 884582"/>
              <a:gd name="connsiteY30" fmla="*/ 139148 h 2226365"/>
              <a:gd name="connsiteX31" fmla="*/ 834886 w 884582"/>
              <a:gd name="connsiteY31" fmla="*/ 69574 h 2226365"/>
              <a:gd name="connsiteX32" fmla="*/ 884582 w 884582"/>
              <a:gd name="connsiteY32" fmla="*/ 0 h 2226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4582" h="2226365">
                <a:moveTo>
                  <a:pt x="0" y="2226365"/>
                </a:moveTo>
                <a:cubicBezTo>
                  <a:pt x="41287" y="2209850"/>
                  <a:pt x="93401" y="2190600"/>
                  <a:pt x="129208" y="2166730"/>
                </a:cubicBezTo>
                <a:cubicBezTo>
                  <a:pt x="139147" y="2160104"/>
                  <a:pt x="149849" y="2154499"/>
                  <a:pt x="159026" y="2146852"/>
                </a:cubicBezTo>
                <a:cubicBezTo>
                  <a:pt x="169824" y="2137854"/>
                  <a:pt x="178265" y="2126291"/>
                  <a:pt x="188843" y="2117035"/>
                </a:cubicBezTo>
                <a:cubicBezTo>
                  <a:pt x="204808" y="2103065"/>
                  <a:pt x="224150" y="2092866"/>
                  <a:pt x="238539" y="2077278"/>
                </a:cubicBezTo>
                <a:cubicBezTo>
                  <a:pt x="264161" y="2049521"/>
                  <a:pt x="287159" y="2019256"/>
                  <a:pt x="308113" y="1987826"/>
                </a:cubicBezTo>
                <a:cubicBezTo>
                  <a:pt x="314739" y="1977887"/>
                  <a:pt x="322649" y="1968693"/>
                  <a:pt x="327991" y="1958009"/>
                </a:cubicBezTo>
                <a:cubicBezTo>
                  <a:pt x="335970" y="1942051"/>
                  <a:pt x="340231" y="1924437"/>
                  <a:pt x="347869" y="1908313"/>
                </a:cubicBezTo>
                <a:cubicBezTo>
                  <a:pt x="370068" y="1861447"/>
                  <a:pt x="404866" y="1819474"/>
                  <a:pt x="417443" y="1769165"/>
                </a:cubicBezTo>
                <a:cubicBezTo>
                  <a:pt x="430976" y="1715035"/>
                  <a:pt x="421273" y="1741627"/>
                  <a:pt x="447260" y="1689652"/>
                </a:cubicBezTo>
                <a:cubicBezTo>
                  <a:pt x="450573" y="1669774"/>
                  <a:pt x="453595" y="1649844"/>
                  <a:pt x="457200" y="1630017"/>
                </a:cubicBezTo>
                <a:cubicBezTo>
                  <a:pt x="460222" y="1613396"/>
                  <a:pt x="464570" y="1597019"/>
                  <a:pt x="467139" y="1580322"/>
                </a:cubicBezTo>
                <a:cubicBezTo>
                  <a:pt x="475793" y="1524073"/>
                  <a:pt x="476976" y="1486459"/>
                  <a:pt x="487017" y="1431235"/>
                </a:cubicBezTo>
                <a:cubicBezTo>
                  <a:pt x="489461" y="1417795"/>
                  <a:pt x="493643" y="1404730"/>
                  <a:pt x="496956" y="1391478"/>
                </a:cubicBezTo>
                <a:cubicBezTo>
                  <a:pt x="506071" y="1300329"/>
                  <a:pt x="503134" y="1307804"/>
                  <a:pt x="516834" y="1232452"/>
                </a:cubicBezTo>
                <a:cubicBezTo>
                  <a:pt x="519856" y="1215831"/>
                  <a:pt x="522676" y="1199145"/>
                  <a:pt x="526773" y="1182756"/>
                </a:cubicBezTo>
                <a:cubicBezTo>
                  <a:pt x="532623" y="1159357"/>
                  <a:pt x="540026" y="1136374"/>
                  <a:pt x="546652" y="1113183"/>
                </a:cubicBezTo>
                <a:cubicBezTo>
                  <a:pt x="552759" y="1064323"/>
                  <a:pt x="556977" y="1021803"/>
                  <a:pt x="566530" y="974035"/>
                </a:cubicBezTo>
                <a:cubicBezTo>
                  <a:pt x="569209" y="960640"/>
                  <a:pt x="573397" y="947588"/>
                  <a:pt x="576469" y="934278"/>
                </a:cubicBezTo>
                <a:cubicBezTo>
                  <a:pt x="606600" y="803710"/>
                  <a:pt x="583991" y="888070"/>
                  <a:pt x="616226" y="775252"/>
                </a:cubicBezTo>
                <a:cubicBezTo>
                  <a:pt x="619539" y="748748"/>
                  <a:pt x="621523" y="722043"/>
                  <a:pt x="626165" y="695739"/>
                </a:cubicBezTo>
                <a:cubicBezTo>
                  <a:pt x="631473" y="665659"/>
                  <a:pt x="639751" y="636176"/>
                  <a:pt x="646043" y="606287"/>
                </a:cubicBezTo>
                <a:cubicBezTo>
                  <a:pt x="653003" y="573225"/>
                  <a:pt x="659295" y="540026"/>
                  <a:pt x="665921" y="506896"/>
                </a:cubicBezTo>
                <a:lnTo>
                  <a:pt x="685800" y="407504"/>
                </a:lnTo>
                <a:lnTo>
                  <a:pt x="695739" y="357809"/>
                </a:lnTo>
                <a:cubicBezTo>
                  <a:pt x="699052" y="341244"/>
                  <a:pt x="696307" y="322169"/>
                  <a:pt x="705678" y="308113"/>
                </a:cubicBezTo>
                <a:lnTo>
                  <a:pt x="725556" y="278296"/>
                </a:lnTo>
                <a:cubicBezTo>
                  <a:pt x="728869" y="268357"/>
                  <a:pt x="732617" y="258552"/>
                  <a:pt x="735495" y="248478"/>
                </a:cubicBezTo>
                <a:cubicBezTo>
                  <a:pt x="739248" y="235344"/>
                  <a:pt x="740638" y="221512"/>
                  <a:pt x="745434" y="208722"/>
                </a:cubicBezTo>
                <a:cubicBezTo>
                  <a:pt x="750637" y="194849"/>
                  <a:pt x="759476" y="182584"/>
                  <a:pt x="765313" y="168965"/>
                </a:cubicBezTo>
                <a:cubicBezTo>
                  <a:pt x="769440" y="159335"/>
                  <a:pt x="770567" y="148519"/>
                  <a:pt x="775252" y="139148"/>
                </a:cubicBezTo>
                <a:cubicBezTo>
                  <a:pt x="795586" y="98480"/>
                  <a:pt x="802278" y="110334"/>
                  <a:pt x="834886" y="69574"/>
                </a:cubicBezTo>
                <a:cubicBezTo>
                  <a:pt x="919597" y="-36314"/>
                  <a:pt x="849443" y="35139"/>
                  <a:pt x="884582" y="0"/>
                </a:cubicBezTo>
              </a:path>
            </a:pathLst>
          </a:cu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3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266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Calibri Light</vt:lpstr>
      <vt:lpstr>Times New Roman</vt:lpstr>
      <vt:lpstr>SVN-Cookies</vt:lpstr>
      <vt:lpstr>字魂162号-元气酪酪体</vt:lpstr>
      <vt:lpstr>Calibri</vt:lpstr>
      <vt:lpstr>Cambria Math</vt:lpstr>
      <vt:lpstr>等线</vt:lpstr>
      <vt:lpstr>Arial</vt:lpstr>
      <vt:lpstr>Cambria</vt:lpstr>
      <vt:lpstr>SVN-Ready</vt:lpstr>
      <vt:lpstr>#9Slide07 HoneyCream</vt:lpstr>
      <vt:lpstr>SVN-Newton</vt:lpstr>
      <vt:lpstr>思源黑体 CN</vt:lpstr>
      <vt:lpstr>#9Slide06 FS Playlist Script</vt:lpstr>
      <vt:lpstr>字魂156号-萌趣苏打饼</vt:lpstr>
      <vt:lpstr>#9Slide07 SVNAdam Gorry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MANGNON</dc:creator>
  <cp:keywords>Mangnon</cp:keywords>
  <cp:lastModifiedBy>Duong Phuong Anh</cp:lastModifiedBy>
  <cp:revision>6</cp:revision>
  <dcterms:created xsi:type="dcterms:W3CDTF">2023-04-25T07:48:06Z</dcterms:created>
  <dcterms:modified xsi:type="dcterms:W3CDTF">2025-05-13T08:10:50Z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2023-04-25T08:11:02Z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19b63f72-1c80-468e-b9da-c31506c86577</vt:lpwstr>
  </property>
  <property fmtid="{D5CDD505-2E9C-101B-9397-08002B2CF9AE}" pid="8" name="MSIP_Label_defa4170-0d19-0005-0004-bc88714345d2_ContentBits">
    <vt:lpwstr>0</vt:lpwstr>
  </property>
</Properties>
</file>