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68" r:id="rId13"/>
    <p:sldId id="272" r:id="rId14"/>
    <p:sldId id="273" r:id="rId15"/>
    <p:sldId id="274" r:id="rId16"/>
    <p:sldId id="275" r:id="rId17"/>
    <p:sldId id="276" r:id="rId18"/>
    <p:sldId id="277" r:id="rId19"/>
    <p:sldId id="269" r:id="rId20"/>
  </p:sldIdLst>
  <p:sldSz cx="12192000" cy="6858000"/>
  <p:notesSz cx="6858000" cy="9144000"/>
  <p:embeddedFontLst>
    <p:embeddedFont>
      <p:font typeface="#9Slide03 Oswald" panose="020B0604020202020204" charset="0"/>
      <p:regular r:id="rId21"/>
    </p:embeddedFont>
    <p:embeddedFont>
      <p:font typeface="#9Slide07 HoneyCream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108" d="100"/>
          <a:sy n="108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1A69-4D13-4431-B48B-236FBE6050F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9.png"/><Relationship Id="rId21" Type="http://schemas.microsoft.com/office/2007/relationships/hdphoto" Target="../media/hdphoto5.wdp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audio" Target="../media/audio4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3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10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9.png"/><Relationship Id="rId21" Type="http://schemas.microsoft.com/office/2007/relationships/hdphoto" Target="../media/hdphoto5.wdp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audio" Target="../media/audio4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3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10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svg"/><Relationship Id="rId4" Type="http://schemas.openxmlformats.org/officeDocument/2006/relationships/image" Target="../media/image10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38.svg"/><Relationship Id="rId10" Type="http://schemas.openxmlformats.org/officeDocument/2006/relationships/image" Target="../media/image34.png"/><Relationship Id="rId4" Type="http://schemas.openxmlformats.org/officeDocument/2006/relationships/image" Target="../media/image16.sv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image" Target="../media/image39.png"/><Relationship Id="rId21" Type="http://schemas.openxmlformats.org/officeDocument/2006/relationships/image" Target="../media/image52.sv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image" Target="../media/image39.png"/><Relationship Id="rId21" Type="http://schemas.openxmlformats.org/officeDocument/2006/relationships/image" Target="../media/image52.sv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image" Target="../media/image39.png"/><Relationship Id="rId21" Type="http://schemas.openxmlformats.org/officeDocument/2006/relationships/image" Target="../media/image52.sv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5" Type="http://schemas.microsoft.com/office/2007/relationships/hdphoto" Target="../media/hdphoto3.wdp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58.png"/><Relationship Id="rId4" Type="http://schemas.openxmlformats.org/officeDocument/2006/relationships/image" Target="../media/image16.sv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9.png"/><Relationship Id="rId21" Type="http://schemas.microsoft.com/office/2007/relationships/hdphoto" Target="../media/hdphoto5.wdp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audio" Target="../media/audio4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3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10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 txBox="1">
            <a:spLocks/>
          </p:cNvSpPr>
          <p:nvPr/>
        </p:nvSpPr>
        <p:spPr>
          <a:xfrm>
            <a:off x="8863360" y="148741"/>
            <a:ext cx="3633127" cy="1315696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7437" y="2003393"/>
            <a:ext cx="8143501" cy="2585323"/>
            <a:chOff x="2915820" y="1843091"/>
            <a:chExt cx="7135091" cy="2585323"/>
          </a:xfrm>
        </p:grpSpPr>
        <p:sp>
          <p:nvSpPr>
            <p:cNvPr id="11" name="TextBox 10"/>
            <p:cNvSpPr txBox="1"/>
            <p:nvPr/>
          </p:nvSpPr>
          <p:spPr>
            <a:xfrm>
              <a:off x="2915820" y="1843091"/>
              <a:ext cx="713509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168275"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a Matter" panose="02040603050506020204" pitchFamily="18" charset="0"/>
                </a:rPr>
                <a:t>Thực hành và trải nghiệm xem đồng hồ, xem lịch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20" y="1843091"/>
              <a:ext cx="713509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a Matter" panose="02040603050506020204" pitchFamily="18" charset="0"/>
                </a:rPr>
                <a:t>Thực hành và trải nghiệm xem đồng hồ, xem lịch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swald" panose="00000500000000000000" pitchFamily="2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0138" y="8981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Hôm qua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38398" y="2275388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81860" y="4794641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6578" y="1690397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0070C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mai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477077" y="2283438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124069" y="1660284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Tháng 5 có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31 ngày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Tháng 5 có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5 ngày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thứ Ba, đó là ngày 3, 10, 17, 24, 31.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19 tháng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5 là sinh nhật Bác Hồ. Ngày đó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a) Nêu các ngày còn thiếu trong tờ lịch tháng 6 ở bên.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Quốc tế Thiếu nhi 1 tháng 6 là </a:t>
            </a: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Tư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 tuần trước là ngày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9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 tuần sau là ngày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23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4427" y="-1605136"/>
            <a:ext cx="6976000" cy="5226393"/>
            <a:chOff x="884427" y="-1605136"/>
            <a:chExt cx="6976000" cy="52263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211035">
              <a:off x="2574315" y="1047096"/>
              <a:ext cx="4166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Dặn</a:t>
              </a:r>
              <a:r>
                <a:rPr lang="en-US" sz="72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dò</a:t>
              </a:r>
              <a:endPara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319364" y="2053709"/>
            <a:ext cx="5795357" cy="1750687"/>
            <a:chOff x="5319364" y="2053709"/>
            <a:chExt cx="5795357" cy="1750687"/>
          </a:xfrm>
        </p:grpSpPr>
        <p:sp>
          <p:nvSpPr>
            <p:cNvPr id="22" name="Rectangle 21"/>
            <p:cNvSpPr/>
            <p:nvPr/>
          </p:nvSpPr>
          <p:spPr>
            <a:xfrm>
              <a:off x="5319364" y="2111848"/>
              <a:ext cx="56909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CD6762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KHỞI</a:t>
              </a:r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 </a:t>
              </a:r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CD6762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ĐỘNG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23739" y="2053709"/>
              <a:ext cx="56909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KHỞI ĐỘNG</a:t>
              </a:r>
            </a:p>
          </p:txBody>
        </p:sp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51938" y="2821260"/>
              <a:ext cx="825835" cy="983136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23157" y="3473990"/>
            <a:ext cx="1880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0099" y="1533733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12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5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45" y="561572"/>
            <a:ext cx="2508788" cy="2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</a:t>
            </a: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 hồ chỉ </a:t>
            </a:r>
          </a:p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mấy giờ?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0201" y="3473990"/>
            <a:ext cx="434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78540" y="489672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14" y="553850"/>
            <a:ext cx="2422234" cy="24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33997" y="3473989"/>
            <a:ext cx="1883134" cy="931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12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0099" y="1533733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6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0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4" y="576220"/>
            <a:ext cx="2332205" cy="2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3647" y="62151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KHÁM PHÁ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43033" y="659500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KHÁM PHÁ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2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1661536" y="653535"/>
            <a:ext cx="938605" cy="1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Hôm nay là thứ mấy, ngày mấy, tháng mấy?</a:t>
            </a:r>
          </a:p>
        </p:txBody>
      </p:sp>
      <p:sp>
        <p:nvSpPr>
          <p:cNvPr id="9" name="Oval 8"/>
          <p:cNvSpPr/>
          <p:nvPr/>
        </p:nvSpPr>
        <p:spPr>
          <a:xfrm>
            <a:off x="9513366" y="2346449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346170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31944" y="171939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422</Words>
  <Application>Microsoft Office PowerPoint</Application>
  <PresentationFormat>Widescreen</PresentationFormat>
  <Paragraphs>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字魂59号-创粗黑</vt:lpstr>
      <vt:lpstr>UTM Showcard</vt:lpstr>
      <vt:lpstr>UTM Rockwell</vt:lpstr>
      <vt:lpstr>Arial</vt:lpstr>
      <vt:lpstr>#9Slide07 HoneyCream</vt:lpstr>
      <vt:lpstr>UTM Deutsch Gothic</vt:lpstr>
      <vt:lpstr>SVN-Billo</vt:lpstr>
      <vt:lpstr>UTM Alba Matter</vt:lpstr>
      <vt:lpstr>Calibri</vt:lpstr>
      <vt:lpstr>UTM Avo</vt:lpstr>
      <vt:lpstr>#9Slide03 Oswald</vt:lpstr>
      <vt:lpstr>Times New Roman</vt:lpstr>
      <vt:lpstr>Calibri Light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33</cp:revision>
  <dcterms:created xsi:type="dcterms:W3CDTF">2022-11-23T13:59:53Z</dcterms:created>
  <dcterms:modified xsi:type="dcterms:W3CDTF">2025-12-25T09:27:22Z</dcterms:modified>
</cp:coreProperties>
</file>