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embeddedFontLst>
    <p:embeddedFont>
      <p:font typeface="#9Slide07 HoneyCream" panose="020B0604020202020204" charset="0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600C"/>
    <a:srgbClr val="F27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F4936-1800-46E9-999B-CFBCFC4F3FC1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18071-B764-405C-B8D6-D689A581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4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Trả lời đúng hết sẽ được 1 bảo bối của Đô rê 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D5A6792-9DED-4242-B980-5E7684009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2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D2665A-C0F6-4580-A350-405307CF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EE4CCE9-D410-41FE-A6B5-62F18D4405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1CE9B-17F2-478C-BEB8-4A7BAA06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F24969-0C86-4D34-9576-FD507AA7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F52CF0C-F3D7-4102-8DF5-8764E58856B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0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8479C1-2D9E-4689-97A5-94A16412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DA8C9BB-A7B0-4D9F-A411-782D75C1AD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5B5772-C4E4-4754-9E73-D90B4FE1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0A77B5-E98D-4260-BB66-D9EEEE79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EF0B71E-C064-4D7E-A195-BDF42795BC1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9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570353-1141-47EF-B26F-55158C75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59C4A9C-F044-4DBC-93B5-A8EC8BBE5E9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82996-925E-40BD-9154-0D7DCACD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8FDF4F-2054-4261-BCFB-8B73DC00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422F5F0-95F7-4C6C-B20A-5A2440CBD81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391184-4429-4C5D-A2F6-21E99472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37F081A-3D5E-402B-9171-AC63C8E83EF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D897D6-66BE-4760-ADEF-28511453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625247-41AE-490E-A019-CE0F7781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913BF96-BEA6-4ED0-8DCA-7934304C908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8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1052CE-4E0B-4899-949F-5F4AC98D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8CC01C3-B51A-4AB8-AE4E-4E6ADC34BE7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04DDE7-C6FA-490E-BF36-0626656C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06DBD5-C73D-4457-BF11-2740B32D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0D88F94-98C2-44A2-BB54-3A2A1116EAC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B2F81E-5321-4077-BD21-E7496CB9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777D649-3E88-42CD-9C01-28FD23711E0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724469-CC80-471E-AA3C-8274DB8B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608EAA-4139-4FD1-8234-B899ABE8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B6B8E79-E6C0-4186-A88C-0D5574850A4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66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F5FE93-0C6B-4DA5-9632-36E1DC94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B8B5B70-21CB-47D2-878B-6B3DB8052B5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D52090-67E2-413C-94DF-E52583D4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A42BDE-131F-4D26-8F70-0F5CD313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0DA9AB3-C23F-4971-9DD1-0A150E443B9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0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9A66BB-BE31-4922-A493-B2907DD4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C7410CB-5C1A-4879-868F-D758B4F25CA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7695201-F6CC-44D3-A9C2-6ECAB05C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DFE2C25-0042-48D3-BC61-E95D5021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7494D9A-2A78-4FA4-A93D-9DABB289B0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2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1F3E7F-0EDC-441A-9756-5BBB842D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36924C9-021C-4426-A829-785F22A355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CC0E05-7468-4E77-876C-4270706B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D3D54D-743E-4474-B665-947AAFD2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3F4C939-2694-4098-B2B7-B95B37023FA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0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8F2B24-3314-4705-AD65-642921E9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0881FFF-B8DF-4C7D-AC93-A31883F3B20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42314E-FD6F-425B-9C67-5A1A3C54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5D996D-5C5E-43F9-878D-13338948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3998683-37CF-499E-AAAE-35F27D64A8C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92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2849FD-9810-417E-96BC-7DDA1E09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27866CA-E8A8-47B2-8BDA-DF37BA8D414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DF374F-3563-4AC7-A240-BF6965F6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81A093-2CE2-4BD8-BF3E-E1ADE2E2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2F40121-93C6-42E7-A451-5581730A57F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5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734B74-6665-467E-9AF4-2A44CFA3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B3272E6-48A5-4BE5-B90B-DEC9434BC4A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F0121F-5555-44E5-884E-8BB62259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3CC675-F57B-4032-B05B-931FA10E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E05AA42-CBAC-46AA-9C4B-A8ABF907D42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8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A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椭圆 13">
            <a:extLst>
              <a:ext uri="{FF2B5EF4-FFF2-40B4-BE49-F238E27FC236}">
                <a16:creationId xmlns:a16="http://schemas.microsoft.com/office/drawing/2014/main" id="{5321A889-037E-4C32-A2F9-A18F86CEB5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9" y="-1468438"/>
            <a:ext cx="11218862" cy="11218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1029" name="日期占位符 3">
            <a:extLst>
              <a:ext uri="{FF2B5EF4-FFF2-40B4-BE49-F238E27FC236}">
                <a16:creationId xmlns:a16="http://schemas.microsoft.com/office/drawing/2014/main" id="{27CE74F0-C574-49B0-93A7-3711503F8A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9D425E9-427D-4402-8A2D-57092F7E0B2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页脚占位符 4">
            <a:extLst>
              <a:ext uri="{FF2B5EF4-FFF2-40B4-BE49-F238E27FC236}">
                <a16:creationId xmlns:a16="http://schemas.microsoft.com/office/drawing/2014/main" id="{C6D27B92-FC6B-4328-A760-7A45A634D3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灯片编号占位符 5">
            <a:extLst>
              <a:ext uri="{FF2B5EF4-FFF2-40B4-BE49-F238E27FC236}">
                <a16:creationId xmlns:a16="http://schemas.microsoft.com/office/drawing/2014/main" id="{58EBA8F6-AA48-4BB2-AA13-135C27AD40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1B6D18F-78F0-402D-BA98-158F9F6DF4B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2" name="日期占位符 3">
            <a:extLst>
              <a:ext uri="{FF2B5EF4-FFF2-40B4-BE49-F238E27FC236}">
                <a16:creationId xmlns:a16="http://schemas.microsoft.com/office/drawing/2014/main" id="{0FADA21F-2320-4175-AF96-E687715D5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802BE2E-788D-4C35-83BF-8A4D891CC0F9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SimSun" panose="02010600030101010101" pitchFamily="2" charset="-122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2025/12/25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33" name="灯片编号占位符 5">
            <a:extLst>
              <a:ext uri="{FF2B5EF4-FFF2-40B4-BE49-F238E27FC236}">
                <a16:creationId xmlns:a16="http://schemas.microsoft.com/office/drawing/2014/main" id="{C3458783-AB47-44F6-990B-24513411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262E725-B567-49B8-BC18-2F4C90E67E2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SimSun" panose="02010600030101010101" pitchFamily="2" charset="-122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1034" name="图片 8">
            <a:extLst>
              <a:ext uri="{FF2B5EF4-FFF2-40B4-BE49-F238E27FC236}">
                <a16:creationId xmlns:a16="http://schemas.microsoft.com/office/drawing/2014/main" id="{72665872-D763-4F1D-A334-C0473C8C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489450"/>
            <a:ext cx="12160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矩形 9">
            <a:extLst>
              <a:ext uri="{FF2B5EF4-FFF2-40B4-BE49-F238E27FC236}">
                <a16:creationId xmlns:a16="http://schemas.microsoft.com/office/drawing/2014/main" id="{DD932064-5042-41F8-ABF6-ED681D9D8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"/>
            <a:ext cx="12192000" cy="711200"/>
          </a:xfrm>
          <a:prstGeom prst="rect">
            <a:avLst/>
          </a:prstGeom>
          <a:solidFill>
            <a:srgbClr val="E1002A"/>
          </a:solidFill>
          <a:ln w="22225" cap="rnd">
            <a:solidFill>
              <a:srgbClr val="42719B">
                <a:alpha val="54117"/>
              </a:srgbClr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  <a:sym typeface="SimSun" panose="02010600030101010101" pitchFamily="2" charset="-122"/>
            </a:endParaRPr>
          </a:p>
        </p:txBody>
      </p:sp>
      <p:sp useBgFill="1">
        <p:nvSpPr>
          <p:cNvPr id="1036" name="矩形 10">
            <a:extLst>
              <a:ext uri="{FF2B5EF4-FFF2-40B4-BE49-F238E27FC236}">
                <a16:creationId xmlns:a16="http://schemas.microsoft.com/office/drawing/2014/main" id="{AA4362D0-A5E7-4AB8-A99C-7614DABF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" y="6184900"/>
            <a:ext cx="12192000" cy="711200"/>
          </a:xfrm>
          <a:prstGeom prst="rect">
            <a:avLst/>
          </a:prstGeom>
          <a:ln w="22225" cap="rnd">
            <a:solidFill>
              <a:srgbClr val="42719B">
                <a:alpha val="54117"/>
              </a:srgbClr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UVN Ly Do" panose="03020702040505070503" pitchFamily="66" charset="0"/>
              <a:ea typeface="SimSun" panose="02010600030101010101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1037" name="文本框 11">
            <a:extLst>
              <a:ext uri="{FF2B5EF4-FFF2-40B4-BE49-F238E27FC236}">
                <a16:creationId xmlns:a16="http://schemas.microsoft.com/office/drawing/2014/main" id="{DC91AE28-9BB1-4010-99F2-EE7859DAD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675" y="6184900"/>
            <a:ext cx="309245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itchFamily="65" charset="-122"/>
              <a:ea typeface="方正卡通简体" pitchFamily="65" charset="-122"/>
              <a:cs typeface="+mn-cs"/>
              <a:sym typeface="方正卡通简体" pitchFamily="65" charset="-122"/>
            </a:endParaRPr>
          </a:p>
        </p:txBody>
      </p:sp>
      <p:pic>
        <p:nvPicPr>
          <p:cNvPr id="1038" name="图片 12">
            <a:extLst>
              <a:ext uri="{FF2B5EF4-FFF2-40B4-BE49-F238E27FC236}">
                <a16:creationId xmlns:a16="http://schemas.microsoft.com/office/drawing/2014/main" id="{F16DA549-EDD9-4C4E-A8AB-04E28D37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-517525"/>
            <a:ext cx="19208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FE8243-83E5-426B-A7E1-94B84D650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041B13-6C57-DC72-D1E1-0064908C5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364C5802-F4D0-11B5-3176-DBF6CEF9BA8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8EA0EA1-3426-B3F7-55AA-D584BD1AD262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D1C2627-D998-7652-BDCA-33CA5237DBBA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5303BA3-EB86-C325-12E5-03FDFB282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C0193A-A4B7-D5E3-8D66-70E5D7B41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8F02182-2262-7D36-52C1-66316AAEB5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4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SimSun" panose="02010600030101010101" pitchFamily="2" charset="-122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SimSun" panose="02010600030101010101" pitchFamily="2" charset="-122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SimSun" panose="02010600030101010101" pitchFamily="2" charset="-122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SimSun" panose="02010600030101010101" pitchFamily="2" charset="-122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7.png"/><Relationship Id="rId2" Type="http://schemas.openxmlformats.org/officeDocument/2006/relationships/audio" Target="file:///D:\lop%204\Tuan10\Toan4_Tuan10_KTUTS\DoraemonNoUta-SatokoYamano-3160806%20(mp3cut.net).mp3" TargetMode="External"/><Relationship Id="rId1" Type="http://schemas.microsoft.com/office/2007/relationships/media" Target="file:///D:\lop%204\Tuan10\Toan4_Tuan10_KTUTS\DoraemonNoUta-SatokoYamano-3160806%20(mp3cut.net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em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emf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microsoft.com/office/2007/relationships/hdphoto" Target="../media/hdphoto3.wdp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图片 16">
            <a:extLst>
              <a:ext uri="{FF2B5EF4-FFF2-40B4-BE49-F238E27FC236}">
                <a16:creationId xmlns:a16="http://schemas.microsoft.com/office/drawing/2014/main" id="{D3064429-AA75-4106-844F-C0B7683D8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2260600" y="-133350"/>
            <a:ext cx="51212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" name="图片 10">
            <a:extLst>
              <a:ext uri="{FF2B5EF4-FFF2-40B4-BE49-F238E27FC236}">
                <a16:creationId xmlns:a16="http://schemas.microsoft.com/office/drawing/2014/main" id="{972748B3-00A0-48F3-AE43-6ABBF77BC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0" t="-3812" b="83595"/>
          <a:stretch>
            <a:fillRect/>
          </a:stretch>
        </p:blipFill>
        <p:spPr bwMode="auto">
          <a:xfrm>
            <a:off x="8045450" y="-542925"/>
            <a:ext cx="42227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" name="图片 13">
            <a:extLst>
              <a:ext uri="{FF2B5EF4-FFF2-40B4-BE49-F238E27FC236}">
                <a16:creationId xmlns:a16="http://schemas.microsoft.com/office/drawing/2014/main" id="{B29C7CC8-DC59-4293-9912-B0FF01817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-641350" y="-111125"/>
            <a:ext cx="51212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" name="图片 15">
            <a:extLst>
              <a:ext uri="{FF2B5EF4-FFF2-40B4-BE49-F238E27FC236}">
                <a16:creationId xmlns:a16="http://schemas.microsoft.com/office/drawing/2014/main" id="{7406502E-CCD7-40EB-B2E6-2A3FA4587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0" t="-3812" b="83595"/>
          <a:stretch>
            <a:fillRect/>
          </a:stretch>
        </p:blipFill>
        <p:spPr bwMode="auto">
          <a:xfrm>
            <a:off x="4722813" y="-600075"/>
            <a:ext cx="42227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1" name="图片 14" descr="资源 3@4x3">
            <a:extLst>
              <a:ext uri="{FF2B5EF4-FFF2-40B4-BE49-F238E27FC236}">
                <a16:creationId xmlns:a16="http://schemas.microsoft.com/office/drawing/2014/main" id="{FC035E55-9C50-41E2-9A50-90E9EE6A2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2357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87A3D6-B8F2-481D-A3C3-907D2C533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36" y="-331788"/>
            <a:ext cx="13725236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Rectangle 596">
            <a:extLst>
              <a:ext uri="{FF2B5EF4-FFF2-40B4-BE49-F238E27FC236}">
                <a16:creationId xmlns:a16="http://schemas.microsoft.com/office/drawing/2014/main" id="{E5F7C0A8-BE75-423D-9874-6A1183C5A15C}"/>
              </a:ext>
            </a:extLst>
          </p:cNvPr>
          <p:cNvSpPr/>
          <p:nvPr/>
        </p:nvSpPr>
        <p:spPr>
          <a:xfrm>
            <a:off x="2391958" y="1232951"/>
            <a:ext cx="8899167" cy="22775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srgbClr val="000000"/>
                  </a:solidFill>
                </a:ln>
                <a:solidFill>
                  <a:srgbClr val="FBFB0B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srgbClr val="000000"/>
                </a:solidFill>
              </a:ln>
              <a:solidFill>
                <a:srgbClr val="FBFB0B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VN Banh Mi" pitchFamily="2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LUYỆN TẬP</a:t>
            </a:r>
            <a:r>
              <a:rPr kumimoji="0" lang="vi-VN" sz="8800" b="1" i="0" u="none" strike="noStrike" kern="1200" cap="none" spc="0" normalizeH="0" baseline="0" noProof="0" dirty="0">
                <a:ln w="28575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 CHUNG</a:t>
            </a:r>
            <a:endParaRPr kumimoji="0" lang="en-US" sz="8800" b="1" i="0" u="none" strike="noStrike" kern="1200" cap="none" spc="0" normalizeH="0" baseline="0" noProof="0" dirty="0">
              <a:ln w="28575">
                <a:solidFill>
                  <a:srgbClr val="0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VN Banh Mi" pitchFamily="2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598" name="图片 6">
            <a:extLst>
              <a:ext uri="{FF2B5EF4-FFF2-40B4-BE49-F238E27FC236}">
                <a16:creationId xmlns:a16="http://schemas.microsoft.com/office/drawing/2014/main" id="{CAB37607-8759-4042-A00B-AF9C4265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15630" y="3298510"/>
            <a:ext cx="2645460" cy="3139539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602" name="图片 2">
            <a:extLst>
              <a:ext uri="{FF2B5EF4-FFF2-40B4-BE49-F238E27FC236}">
                <a16:creationId xmlns:a16="http://schemas.microsoft.com/office/drawing/2014/main" id="{38778B52-C3FD-4830-BAB0-345DA7E29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2197100"/>
            <a:ext cx="29654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>
            <a:extLst>
              <a:ext uri="{FF2B5EF4-FFF2-40B4-BE49-F238E27FC236}">
                <a16:creationId xmlns:a16="http://schemas.microsoft.com/office/drawing/2014/main" id="{1B4F3C70-A5A6-4F05-8CDD-B53CD2DFF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647" y="69850"/>
            <a:ext cx="1651366" cy="165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8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0.00046 L 0.18294 0.03959 C 0.16901 0.04862 0.14805 0.05348 0.12604 0.05348 C 0.10104 0.05348 0.08099 0.04862 0.06706 0.03959 L -1.875E-6 -0.00046 " pathEditMode="relative" rAng="10800000" ptsTypes="AAAAA">
                                      <p:cBhvr>
                                        <p:cTn id="52" dur="2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11">
            <a:extLst>
              <a:ext uri="{FF2B5EF4-FFF2-40B4-BE49-F238E27FC236}">
                <a16:creationId xmlns:a16="http://schemas.microsoft.com/office/drawing/2014/main" id="{EFF24D25-2097-4F60-8844-D91CDCA5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5" y="1931194"/>
            <a:ext cx="4297362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矩形 12">
            <a:extLst>
              <a:ext uri="{FF2B5EF4-FFF2-40B4-BE49-F238E27FC236}">
                <a16:creationId xmlns:a16="http://schemas.microsoft.com/office/drawing/2014/main" id="{9F7D1A75-5C25-4DE2-965A-99415312C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1838" y="173038"/>
            <a:ext cx="3519488" cy="7069138"/>
          </a:xfrm>
          <a:prstGeom prst="rect">
            <a:avLst/>
          </a:prstGeom>
          <a:solidFill>
            <a:srgbClr val="00A0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  <a:sym typeface="SimSun" panose="02010600030101010101" pitchFamily="2" charset="-122"/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E2A47894-02EA-469B-BCC4-52657A97B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56" y="-622300"/>
            <a:ext cx="8107363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4">
            <a:extLst>
              <a:ext uri="{FF2B5EF4-FFF2-40B4-BE49-F238E27FC236}">
                <a16:creationId xmlns:a16="http://schemas.microsoft.com/office/drawing/2014/main" id="{59C60F81-5C1B-46EE-B7F2-FCA2D9DA8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2070100"/>
            <a:ext cx="547052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Calibri" panose="020F0502020204030204" pitchFamily="34" charset="0"/>
              </a:rPr>
              <a:t>Bài 5: Hôm nay, chú ốc sên bò từ trường học đến sân bóng, rồi ghé qua thư viện và trở về nhà. Tính độ dài mà chú ốc sên bò được.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2A03EFFC-54AB-46C7-A0FD-0AE8E9F18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-1042988" y="-134938"/>
            <a:ext cx="5121276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F8A5058C-8E5B-4A17-A63B-FF5BA47B6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311150" y="-71438"/>
            <a:ext cx="6159500" cy="266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文本框 8">
            <a:extLst>
              <a:ext uri="{FF2B5EF4-FFF2-40B4-BE49-F238E27FC236}">
                <a16:creationId xmlns:a16="http://schemas.microsoft.com/office/drawing/2014/main" id="{F93F1D41-AF87-4204-AE10-62DC3DE3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1717675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VN Bai Sau Nang" panose="04030905020802020C03" pitchFamily="82" charset="0"/>
                <a:ea typeface="Adobe 黑体 Std R" pitchFamily="34" charset="-122"/>
                <a:cs typeface="+mn-cs"/>
                <a:sym typeface="Adobe 黑体 Std R" pitchFamily="34" charset="-122"/>
              </a:rPr>
              <a:t>1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VN Bai Sau Nang" panose="04030905020802020C03" pitchFamily="82" charset="0"/>
              <a:ea typeface="Adobe 黑体 Std R" pitchFamily="34" charset="-122"/>
              <a:cs typeface="+mn-cs"/>
              <a:sym typeface="Adobe 黑体 Std R" pitchFamily="34" charset="-122"/>
            </a:endParaRPr>
          </a:p>
        </p:txBody>
      </p:sp>
      <p:sp>
        <p:nvSpPr>
          <p:cNvPr id="28679" name="文本框 9">
            <a:extLst>
              <a:ext uri="{FF2B5EF4-FFF2-40B4-BE49-F238E27FC236}">
                <a16:creationId xmlns:a16="http://schemas.microsoft.com/office/drawing/2014/main" id="{A09A4DFE-7CEC-47BF-8552-8D1DC3DFC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2762250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VN Bai Sau Nang" panose="04030905020802020C03" pitchFamily="82" charset="0"/>
                <a:ea typeface="Adobe 黑体 Std R" pitchFamily="34" charset="-122"/>
                <a:cs typeface="+mn-cs"/>
                <a:sym typeface="Adobe 黑体 Std R" pitchFamily="34" charset="-122"/>
              </a:rPr>
              <a:t>2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VN Bai Sau Nang" panose="04030905020802020C03" pitchFamily="82" charset="0"/>
              <a:ea typeface="Adobe 黑体 Std R" pitchFamily="34" charset="-122"/>
              <a:cs typeface="+mn-cs"/>
              <a:sym typeface="Adobe 黑体 Std R" pitchFamily="34" charset="-122"/>
            </a:endParaRPr>
          </a:p>
        </p:txBody>
      </p:sp>
      <p:sp>
        <p:nvSpPr>
          <p:cNvPr id="28680" name="文本框 10">
            <a:extLst>
              <a:ext uri="{FF2B5EF4-FFF2-40B4-BE49-F238E27FC236}">
                <a16:creationId xmlns:a16="http://schemas.microsoft.com/office/drawing/2014/main" id="{DF936D85-3D16-4093-8EB8-12FBBB352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3871913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VN Bai Sau Nang" panose="04030905020802020C03" pitchFamily="82" charset="0"/>
                <a:ea typeface="Adobe 黑体 Std R" pitchFamily="34" charset="-122"/>
                <a:cs typeface="+mn-cs"/>
                <a:sym typeface="Adobe 黑体 Std R" pitchFamily="34" charset="-122"/>
              </a:rPr>
              <a:t>3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VN Bai Sau Nang" panose="04030905020802020C03" pitchFamily="82" charset="0"/>
              <a:ea typeface="Adobe 黑体 Std R" pitchFamily="34" charset="-122"/>
              <a:cs typeface="+mn-cs"/>
              <a:sym typeface="Adobe 黑体 Std R" pitchFamily="34" charset="-122"/>
            </a:endParaRPr>
          </a:p>
        </p:txBody>
      </p:sp>
      <p:sp>
        <p:nvSpPr>
          <p:cNvPr id="28681" name="文本框 11">
            <a:extLst>
              <a:ext uri="{FF2B5EF4-FFF2-40B4-BE49-F238E27FC236}">
                <a16:creationId xmlns:a16="http://schemas.microsoft.com/office/drawing/2014/main" id="{3BACC6FE-79F9-46B5-A622-F1C676A40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4794250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VN Bai Sau Nang" panose="04030905020802020C03" pitchFamily="82" charset="0"/>
                <a:ea typeface="Adobe 黑体 Std R" pitchFamily="34" charset="-122"/>
                <a:cs typeface="+mn-cs"/>
                <a:sym typeface="Adobe 黑体 Std R" pitchFamily="34" charset="-122"/>
              </a:rPr>
              <a:t>4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VN Bai Sau Nang" panose="04030905020802020C03" pitchFamily="82" charset="0"/>
              <a:ea typeface="Adobe 黑体 Std R" pitchFamily="34" charset="-122"/>
              <a:cs typeface="+mn-cs"/>
              <a:sym typeface="Adobe 黑体 Std R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72" t="15926" r="15418" b="18642"/>
          <a:stretch/>
        </p:blipFill>
        <p:spPr>
          <a:xfrm>
            <a:off x="1796626" y="1814513"/>
            <a:ext cx="9068088" cy="4114800"/>
          </a:xfrm>
          <a:prstGeom prst="rect">
            <a:avLst/>
          </a:prstGeom>
        </p:spPr>
      </p:pic>
      <p:pic>
        <p:nvPicPr>
          <p:cNvPr id="28688" name="图片 6">
            <a:extLst>
              <a:ext uri="{FF2B5EF4-FFF2-40B4-BE49-F238E27FC236}">
                <a16:creationId xmlns:a16="http://schemas.microsoft.com/office/drawing/2014/main" id="{5C7BDD86-F895-41F6-AF5A-EDD0B2F1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364" y="1293813"/>
            <a:ext cx="14033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1D914D-EE44-4C73-844B-FA87B8B7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700" y="546100"/>
            <a:ext cx="359886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8">
            <a:extLst>
              <a:ext uri="{FF2B5EF4-FFF2-40B4-BE49-F238E27FC236}">
                <a16:creationId xmlns:a16="http://schemas.microsoft.com/office/drawing/2014/main" id="{95FEEB19-C62E-46F4-A302-58226FD4E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350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ounded Rectangle 29">
            <a:extLst>
              <a:ext uri="{FF2B5EF4-FFF2-40B4-BE49-F238E27FC236}">
                <a16:creationId xmlns:a16="http://schemas.microsoft.com/office/drawing/2014/main" id="{2245C8D9-98E2-4040-B8E3-8BB294A34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196850"/>
            <a:ext cx="11430000" cy="6296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42" name="图片 6">
            <a:extLst>
              <a:ext uri="{FF2B5EF4-FFF2-40B4-BE49-F238E27FC236}">
                <a16:creationId xmlns:a16="http://schemas.microsoft.com/office/drawing/2014/main" id="{ABF06032-C403-4032-8037-545DAA52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65" y="84552"/>
            <a:ext cx="2102756" cy="2495476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29709" name="图片 13">
            <a:extLst>
              <a:ext uri="{FF2B5EF4-FFF2-40B4-BE49-F238E27FC236}">
                <a16:creationId xmlns:a16="http://schemas.microsoft.com/office/drawing/2014/main" id="{330B27BE-BD4A-454A-B8CA-A3264019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86667" r="34085" b="-317"/>
          <a:stretch>
            <a:fillRect/>
          </a:stretch>
        </p:blipFill>
        <p:spPr bwMode="auto">
          <a:xfrm>
            <a:off x="6530975" y="4724400"/>
            <a:ext cx="51212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图片 13">
            <a:extLst>
              <a:ext uri="{FF2B5EF4-FFF2-40B4-BE49-F238E27FC236}">
                <a16:creationId xmlns:a16="http://schemas.microsoft.com/office/drawing/2014/main" id="{78A7276E-87D3-4375-8669-056DFB303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86667" r="34085" b="-317"/>
          <a:stretch>
            <a:fillRect/>
          </a:stretch>
        </p:blipFill>
        <p:spPr bwMode="auto">
          <a:xfrm>
            <a:off x="7834313" y="4275138"/>
            <a:ext cx="6159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2">
            <a:extLst>
              <a:ext uri="{FF2B5EF4-FFF2-40B4-BE49-F238E27FC236}">
                <a16:creationId xmlns:a16="http://schemas.microsoft.com/office/drawing/2014/main" id="{33BAF36D-C774-44F9-96E5-06A9E37C1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64" y="2467729"/>
            <a:ext cx="1085447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 giải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Độ dài quãng đường mà chú ốc sên đã bò được là: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10 + 30 + 20 = 60 (cm)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Đáp số: 60 cm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3" name="图片 13">
            <a:extLst>
              <a:ext uri="{FF2B5EF4-FFF2-40B4-BE49-F238E27FC236}">
                <a16:creationId xmlns:a16="http://schemas.microsoft.com/office/drawing/2014/main" id="{2A03EFFC-54AB-46C7-A0FD-0AE8E9F18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5016101" y="-82550"/>
            <a:ext cx="5121276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3">
            <a:extLst>
              <a:ext uri="{FF2B5EF4-FFF2-40B4-BE49-F238E27FC236}">
                <a16:creationId xmlns:a16="http://schemas.microsoft.com/office/drawing/2014/main" id="{F8A5058C-8E5B-4A17-A63B-FF5BA47B6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6370239" y="-19050"/>
            <a:ext cx="6159500" cy="266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5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11">
            <a:extLst>
              <a:ext uri="{FF2B5EF4-FFF2-40B4-BE49-F238E27FC236}">
                <a16:creationId xmlns:a16="http://schemas.microsoft.com/office/drawing/2014/main" id="{98DDF733-A16E-421A-8C7B-AA7F7934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823254"/>
            <a:ext cx="3962401" cy="430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C91D53F9-EF05-437A-9C4C-B0A2D1A42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-1042988" y="-134938"/>
            <a:ext cx="5121276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72D1CC92-768A-4FD2-B72A-59ACC4FF0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385763" y="-134938"/>
            <a:ext cx="6159500" cy="266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07768DD4-281A-4459-B40A-8BEB1EE61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5868988" y="-63500"/>
            <a:ext cx="51212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6A62A706-E13D-4454-BC7A-5DA699494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2608263" y="-51469"/>
            <a:ext cx="6159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A7AF0D-FE41-4537-A7D2-B4B51E971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9" y="983445"/>
            <a:ext cx="8874124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F6CC76-34FF-440E-81D1-46378D56CAA8}"/>
              </a:ext>
            </a:extLst>
          </p:cNvPr>
          <p:cNvSpPr/>
          <p:nvPr/>
        </p:nvSpPr>
        <p:spPr>
          <a:xfrm>
            <a:off x="6424814" y="2191210"/>
            <a:ext cx="4685898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Chúc</a:t>
            </a: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các</a:t>
            </a: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em</a:t>
            </a:r>
            <a:endParaRPr kumimoji="0" lang="en-US" sz="7200" b="1" i="0" u="none" strike="noStrike" kern="1200" cap="none" spc="0" normalizeH="0" baseline="0" noProof="0" dirty="0">
              <a:ln w="0">
                <a:solidFill>
                  <a:srgbClr val="0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VN Banh Mi" pitchFamily="2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học</a:t>
            </a: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tốt</a:t>
            </a:r>
            <a:endParaRPr kumimoji="0" lang="en-US" sz="7200" b="1" i="0" u="none" strike="noStrike" kern="1200" cap="none" spc="0" normalizeH="0" baseline="0" noProof="0" dirty="0">
              <a:ln w="0">
                <a:solidFill>
                  <a:srgbClr val="0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VN Banh Mi" pitchFamily="2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" name="DoraemonNoUta-SatokoYamano-3160806 (mp3cut.net).mp3">
            <a:hlinkClick r:id="" action="ppaction://media"/>
            <a:extLst>
              <a:ext uri="{FF2B5EF4-FFF2-40B4-BE49-F238E27FC236}">
                <a16:creationId xmlns:a16="http://schemas.microsoft.com/office/drawing/2014/main" id="{C767ADD2-9794-43C9-945F-9BB061372A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838" y="6421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4" descr="资源 3@4x3">
            <a:extLst>
              <a:ext uri="{FF2B5EF4-FFF2-40B4-BE49-F238E27FC236}">
                <a16:creationId xmlns:a16="http://schemas.microsoft.com/office/drawing/2014/main" id="{762151D5-1996-4AD8-8C5B-6B4A634BD8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4087300"/>
            <a:ext cx="12357100" cy="286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3">
            <a:extLst>
              <a:ext uri="{FF2B5EF4-FFF2-40B4-BE49-F238E27FC236}">
                <a16:creationId xmlns:a16="http://schemas.microsoft.com/office/drawing/2014/main" id="{D6EE791E-7C63-44BD-872B-49C88FB0E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7461251" y="-123836"/>
            <a:ext cx="51212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6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E80E9DD0-9CCB-45E7-ABB1-70A946366B91}"/>
              </a:ext>
            </a:extLst>
          </p:cNvPr>
          <p:cNvGrpSpPr>
            <a:grpSpLocks/>
          </p:cNvGrpSpPr>
          <p:nvPr/>
        </p:nvGrpSpPr>
        <p:grpSpPr bwMode="auto">
          <a:xfrm>
            <a:off x="658018" y="579816"/>
            <a:ext cx="6580188" cy="1698108"/>
            <a:chOff x="0" y="0"/>
            <a:chExt cx="6228352" cy="1628905"/>
          </a:xfrm>
        </p:grpSpPr>
        <p:sp>
          <p:nvSpPr>
            <p:cNvPr id="23586" name="圆角矩形 5">
              <a:extLst>
                <a:ext uri="{FF2B5EF4-FFF2-40B4-BE49-F238E27FC236}">
                  <a16:creationId xmlns:a16="http://schemas.microsoft.com/office/drawing/2014/main" id="{09F2BF92-13C9-44FC-8FA6-463F5D7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98" y="159727"/>
              <a:ext cx="5754254" cy="1309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Adobe 黑体 Std R" pitchFamily="34" charset="-122"/>
              </a:endParaRPr>
            </a:p>
          </p:txBody>
        </p:sp>
        <p:pic>
          <p:nvPicPr>
            <p:cNvPr id="23587" name="图片 4">
              <a:extLst>
                <a:ext uri="{FF2B5EF4-FFF2-40B4-BE49-F238E27FC236}">
                  <a16:creationId xmlns:a16="http://schemas.microsoft.com/office/drawing/2014/main" id="{3BF9860F-450E-41E5-AEB2-E54C51B55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9333" cy="16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B77C11-4D0E-41BB-BB36-8B2D4682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019" y="825861"/>
            <a:ext cx="8062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 1: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Đ, S?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3561" name="ChuongCam - 9Slide.vn">
            <a:extLst>
              <a:ext uri="{FF2B5EF4-FFF2-40B4-BE49-F238E27FC236}">
                <a16:creationId xmlns:a16="http://schemas.microsoft.com/office/drawing/2014/main" id="{B6A6EBEC-C56E-4174-9CCC-5411D4537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-12700"/>
            <a:ext cx="17256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454" t="28014" r="9185" b="23949"/>
          <a:stretch/>
        </p:blipFill>
        <p:spPr>
          <a:xfrm>
            <a:off x="2623053" y="1613279"/>
            <a:ext cx="8540247" cy="31033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3028289" y="5316695"/>
            <a:ext cx="4209917" cy="737738"/>
          </a:xfrm>
          <a:prstGeom prst="roundRect">
            <a:avLst/>
          </a:prstGeom>
          <a:solidFill>
            <a:srgbClr val="00A0E9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arenR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 thẳng BC.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211" y="4716603"/>
            <a:ext cx="4498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hình vẽ trên có: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533642-02F1-47CE-B3C6-CE63FCC03ACE}"/>
              </a:ext>
            </a:extLst>
          </p:cNvPr>
          <p:cNvGrpSpPr>
            <a:grpSpLocks/>
          </p:cNvGrpSpPr>
          <p:nvPr/>
        </p:nvGrpSpPr>
        <p:grpSpPr bwMode="auto">
          <a:xfrm>
            <a:off x="7424448" y="4462463"/>
            <a:ext cx="1727200" cy="2198687"/>
            <a:chOff x="9674279" y="1220163"/>
            <a:chExt cx="1727605" cy="2198769"/>
          </a:xfrm>
        </p:grpSpPr>
        <p:grpSp>
          <p:nvGrpSpPr>
            <p:cNvPr id="41" name="Group 18">
              <a:extLst>
                <a:ext uri="{FF2B5EF4-FFF2-40B4-BE49-F238E27FC236}">
                  <a16:creationId xmlns:a16="http://schemas.microsoft.com/office/drawing/2014/main" id="{CA12C669-DE6E-4A92-A514-8925482AA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9797" y="1386121"/>
              <a:ext cx="1652087" cy="2032811"/>
              <a:chOff x="9749797" y="1386121"/>
              <a:chExt cx="1652087" cy="2032811"/>
            </a:xfrm>
          </p:grpSpPr>
          <p:pic>
            <p:nvPicPr>
              <p:cNvPr id="43" name="图片 6">
                <a:extLst>
                  <a:ext uri="{FF2B5EF4-FFF2-40B4-BE49-F238E27FC236}">
                    <a16:creationId xmlns:a16="http://schemas.microsoft.com/office/drawing/2014/main" id="{D0EBC704-F066-4A42-8F43-BA9E5011C5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992264" y="1873425"/>
                <a:ext cx="1409620" cy="1545507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0000" endA="275" endPos="40000" dist="101600" dir="5400000" sy="-100000" algn="bl" rotWithShape="0"/>
              </a:effectLst>
            </p:spPr>
          </p:pic>
          <p:grpSp>
            <p:nvGrpSpPr>
              <p:cNvPr id="44" name="Group 17">
                <a:extLst>
                  <a:ext uri="{FF2B5EF4-FFF2-40B4-BE49-F238E27FC236}">
                    <a16:creationId xmlns:a16="http://schemas.microsoft.com/office/drawing/2014/main" id="{C5B8D22E-F63F-4B25-AC0A-901E0ECE85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49797" y="1386121"/>
                <a:ext cx="639156" cy="1131125"/>
                <a:chOff x="9394048" y="1494074"/>
                <a:chExt cx="639156" cy="1131125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4C970D06-39D6-4E26-8D4A-11C6B0D2E5A0}"/>
                    </a:ext>
                  </a:extLst>
                </p:cNvPr>
                <p:cNvCxnSpPr/>
                <p:nvPr/>
              </p:nvCxnSpPr>
              <p:spPr bwMode="auto">
                <a:xfrm>
                  <a:off x="9713911" y="1958376"/>
                  <a:ext cx="30169" cy="6667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6" name="Picture 74">
                  <a:extLst>
                    <a:ext uri="{FF2B5EF4-FFF2-40B4-BE49-F238E27FC236}">
                      <a16:creationId xmlns:a16="http://schemas.microsoft.com/office/drawing/2014/main" id="{37B216C7-1356-4AE1-B4B3-6638E69EE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4048" y="1494074"/>
                  <a:ext cx="639156" cy="57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2" name="Picture 2" descr="Đ | latin capital letter d with stroke | DejaVu Serif, Book @ Graphemica">
              <a:extLst>
                <a:ext uri="{FF2B5EF4-FFF2-40B4-BE49-F238E27FC236}">
                  <a16:creationId xmlns:a16="http://schemas.microsoft.com/office/drawing/2014/main" id="{00B51FC3-FE9E-4D96-B4DD-6BD87CBD6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279" y="1220163"/>
              <a:ext cx="820172" cy="82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56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125 0.00232 L 2.08333E-6 -3.33333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E80E9DD0-9CCB-45E7-ABB1-70A946366B91}"/>
              </a:ext>
            </a:extLst>
          </p:cNvPr>
          <p:cNvGrpSpPr>
            <a:grpSpLocks/>
          </p:cNvGrpSpPr>
          <p:nvPr/>
        </p:nvGrpSpPr>
        <p:grpSpPr bwMode="auto">
          <a:xfrm>
            <a:off x="658018" y="579816"/>
            <a:ext cx="6580188" cy="1698108"/>
            <a:chOff x="0" y="0"/>
            <a:chExt cx="6228352" cy="1628905"/>
          </a:xfrm>
        </p:grpSpPr>
        <p:sp>
          <p:nvSpPr>
            <p:cNvPr id="23586" name="圆角矩形 5">
              <a:extLst>
                <a:ext uri="{FF2B5EF4-FFF2-40B4-BE49-F238E27FC236}">
                  <a16:creationId xmlns:a16="http://schemas.microsoft.com/office/drawing/2014/main" id="{09F2BF92-13C9-44FC-8FA6-463F5D7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98" y="159727"/>
              <a:ext cx="5754254" cy="1309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Adobe 黑体 Std R" pitchFamily="34" charset="-122"/>
              </a:endParaRPr>
            </a:p>
          </p:txBody>
        </p:sp>
        <p:pic>
          <p:nvPicPr>
            <p:cNvPr id="23587" name="图片 4">
              <a:extLst>
                <a:ext uri="{FF2B5EF4-FFF2-40B4-BE49-F238E27FC236}">
                  <a16:creationId xmlns:a16="http://schemas.microsoft.com/office/drawing/2014/main" id="{3BF9860F-450E-41E5-AEB2-E54C51B55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9333" cy="16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B77C11-4D0E-41BB-BB36-8B2D4682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019" y="825861"/>
            <a:ext cx="8062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 1: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Đ, S?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3561" name="ChuongCam - 9Slide.vn">
            <a:extLst>
              <a:ext uri="{FF2B5EF4-FFF2-40B4-BE49-F238E27FC236}">
                <a16:creationId xmlns:a16="http://schemas.microsoft.com/office/drawing/2014/main" id="{B6A6EBEC-C56E-4174-9CCC-5411D4537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-12700"/>
            <a:ext cx="17256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454" t="28014" r="9185" b="23949"/>
          <a:stretch/>
        </p:blipFill>
        <p:spPr>
          <a:xfrm>
            <a:off x="2623053" y="1613279"/>
            <a:ext cx="8540247" cy="31033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1402151" y="5362934"/>
            <a:ext cx="9067590" cy="737738"/>
          </a:xfrm>
          <a:prstGeom prst="roundRect">
            <a:avLst/>
          </a:prstGeom>
          <a:solidFill>
            <a:srgbClr val="00A0E9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Đường thẳng DE và đường thẳng MN.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211" y="4716603"/>
            <a:ext cx="4498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hình vẽ trên có: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533642-02F1-47CE-B3C6-CE63FCC03ACE}"/>
              </a:ext>
            </a:extLst>
          </p:cNvPr>
          <p:cNvGrpSpPr>
            <a:grpSpLocks/>
          </p:cNvGrpSpPr>
          <p:nvPr/>
        </p:nvGrpSpPr>
        <p:grpSpPr bwMode="auto">
          <a:xfrm>
            <a:off x="10299700" y="4462463"/>
            <a:ext cx="1727200" cy="2198687"/>
            <a:chOff x="9674279" y="1220163"/>
            <a:chExt cx="1727605" cy="2198769"/>
          </a:xfrm>
        </p:grpSpPr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CA12C669-DE6E-4A92-A514-8925482AA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9797" y="1386121"/>
              <a:ext cx="1652087" cy="2032811"/>
              <a:chOff x="9749797" y="1386121"/>
              <a:chExt cx="1652087" cy="2032811"/>
            </a:xfrm>
          </p:grpSpPr>
          <p:pic>
            <p:nvPicPr>
              <p:cNvPr id="15" name="图片 6">
                <a:extLst>
                  <a:ext uri="{FF2B5EF4-FFF2-40B4-BE49-F238E27FC236}">
                    <a16:creationId xmlns:a16="http://schemas.microsoft.com/office/drawing/2014/main" id="{D0EBC704-F066-4A42-8F43-BA9E5011C5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992264" y="1873425"/>
                <a:ext cx="1409620" cy="1545507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0000" endA="275" endPos="40000" dist="101600" dir="5400000" sy="-100000" algn="bl" rotWithShape="0"/>
              </a:effectLst>
            </p:spPr>
          </p:pic>
          <p:grpSp>
            <p:nvGrpSpPr>
              <p:cNvPr id="16" name="Group 17">
                <a:extLst>
                  <a:ext uri="{FF2B5EF4-FFF2-40B4-BE49-F238E27FC236}">
                    <a16:creationId xmlns:a16="http://schemas.microsoft.com/office/drawing/2014/main" id="{C5B8D22E-F63F-4B25-AC0A-901E0ECE85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49797" y="1386121"/>
                <a:ext cx="639156" cy="1131125"/>
                <a:chOff x="9394048" y="1494074"/>
                <a:chExt cx="639156" cy="1131125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C970D06-39D6-4E26-8D4A-11C6B0D2E5A0}"/>
                    </a:ext>
                  </a:extLst>
                </p:cNvPr>
                <p:cNvCxnSpPr/>
                <p:nvPr/>
              </p:nvCxnSpPr>
              <p:spPr bwMode="auto">
                <a:xfrm>
                  <a:off x="9713911" y="1958376"/>
                  <a:ext cx="30169" cy="6667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" name="Picture 74">
                  <a:extLst>
                    <a:ext uri="{FF2B5EF4-FFF2-40B4-BE49-F238E27FC236}">
                      <a16:creationId xmlns:a16="http://schemas.microsoft.com/office/drawing/2014/main" id="{37B216C7-1356-4AE1-B4B3-6638E69EE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4048" y="1494074"/>
                  <a:ext cx="639156" cy="57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" name="Picture 2" descr="Đ | latin capital letter d with stroke | DejaVu Serif, Book @ Graphemica">
              <a:extLst>
                <a:ext uri="{FF2B5EF4-FFF2-40B4-BE49-F238E27FC236}">
                  <a16:creationId xmlns:a16="http://schemas.microsoft.com/office/drawing/2014/main" id="{00B51FC3-FE9E-4D96-B4DD-6BD87CBD6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279" y="1220163"/>
              <a:ext cx="820172" cy="82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128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E80E9DD0-9CCB-45E7-ABB1-70A946366B91}"/>
              </a:ext>
            </a:extLst>
          </p:cNvPr>
          <p:cNvGrpSpPr>
            <a:grpSpLocks/>
          </p:cNvGrpSpPr>
          <p:nvPr/>
        </p:nvGrpSpPr>
        <p:grpSpPr bwMode="auto">
          <a:xfrm>
            <a:off x="658018" y="579816"/>
            <a:ext cx="6580188" cy="1698108"/>
            <a:chOff x="0" y="0"/>
            <a:chExt cx="6228352" cy="1628905"/>
          </a:xfrm>
        </p:grpSpPr>
        <p:sp>
          <p:nvSpPr>
            <p:cNvPr id="23586" name="圆角矩形 5">
              <a:extLst>
                <a:ext uri="{FF2B5EF4-FFF2-40B4-BE49-F238E27FC236}">
                  <a16:creationId xmlns:a16="http://schemas.microsoft.com/office/drawing/2014/main" id="{09F2BF92-13C9-44FC-8FA6-463F5D7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98" y="159727"/>
              <a:ext cx="5754254" cy="1309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Adobe 黑体 Std R" pitchFamily="34" charset="-122"/>
              </a:endParaRPr>
            </a:p>
          </p:txBody>
        </p:sp>
        <p:pic>
          <p:nvPicPr>
            <p:cNvPr id="23587" name="图片 4">
              <a:extLst>
                <a:ext uri="{FF2B5EF4-FFF2-40B4-BE49-F238E27FC236}">
                  <a16:creationId xmlns:a16="http://schemas.microsoft.com/office/drawing/2014/main" id="{3BF9860F-450E-41E5-AEB2-E54C51B55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9333" cy="16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B77C11-4D0E-41BB-BB36-8B2D4682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019" y="825861"/>
            <a:ext cx="8062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 1: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Đ, S?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3561" name="ChuongCam - 9Slide.vn">
            <a:extLst>
              <a:ext uri="{FF2B5EF4-FFF2-40B4-BE49-F238E27FC236}">
                <a16:creationId xmlns:a16="http://schemas.microsoft.com/office/drawing/2014/main" id="{B6A6EBEC-C56E-4174-9CCC-5411D4537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-12700"/>
            <a:ext cx="17256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454" t="28014" r="9185" b="23949"/>
          <a:stretch/>
        </p:blipFill>
        <p:spPr>
          <a:xfrm>
            <a:off x="2623053" y="1613279"/>
            <a:ext cx="8540247" cy="31033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2044911" y="5406815"/>
            <a:ext cx="6692689" cy="737738"/>
          </a:xfrm>
          <a:prstGeom prst="roundRect">
            <a:avLst/>
          </a:prstGeom>
          <a:solidFill>
            <a:srgbClr val="00A0E9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c)Ba điểm M, N, P thẳng hàng.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211" y="4716603"/>
            <a:ext cx="4498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hình vẽ trên có: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9D155E-54D2-4E4B-9421-30B440C9C1E0}"/>
              </a:ext>
            </a:extLst>
          </p:cNvPr>
          <p:cNvGrpSpPr>
            <a:grpSpLocks/>
          </p:cNvGrpSpPr>
          <p:nvPr/>
        </p:nvGrpSpPr>
        <p:grpSpPr bwMode="auto">
          <a:xfrm>
            <a:off x="8663344" y="4716603"/>
            <a:ext cx="1652588" cy="2033587"/>
            <a:chOff x="10212378" y="3871264"/>
            <a:chExt cx="1652087" cy="2032811"/>
          </a:xfrm>
        </p:grpSpPr>
        <p:grpSp>
          <p:nvGrpSpPr>
            <p:cNvPr id="13" name="Group 80">
              <a:extLst>
                <a:ext uri="{FF2B5EF4-FFF2-40B4-BE49-F238E27FC236}">
                  <a16:creationId xmlns:a16="http://schemas.microsoft.com/office/drawing/2014/main" id="{3BBC948A-293E-4907-AD57-49926117B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2378" y="3871264"/>
              <a:ext cx="1652087" cy="2032811"/>
              <a:chOff x="9749797" y="1386121"/>
              <a:chExt cx="1652087" cy="2032811"/>
            </a:xfrm>
          </p:grpSpPr>
          <p:pic>
            <p:nvPicPr>
              <p:cNvPr id="15" name="图片 6">
                <a:extLst>
                  <a:ext uri="{FF2B5EF4-FFF2-40B4-BE49-F238E27FC236}">
                    <a16:creationId xmlns:a16="http://schemas.microsoft.com/office/drawing/2014/main" id="{DB002EC1-8CFA-48D7-90FF-6C9BF0FE37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992264" y="1873425"/>
                <a:ext cx="1409620" cy="1545507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0000" endA="275" endPos="40000" dist="101600" dir="5400000" sy="-100000" algn="bl" rotWithShape="0"/>
              </a:effectLst>
            </p:spPr>
          </p:pic>
          <p:grpSp>
            <p:nvGrpSpPr>
              <p:cNvPr id="16" name="Group 83">
                <a:extLst>
                  <a:ext uri="{FF2B5EF4-FFF2-40B4-BE49-F238E27FC236}">
                    <a16:creationId xmlns:a16="http://schemas.microsoft.com/office/drawing/2014/main" id="{972A61F2-4055-407E-97BF-784EE2B6AA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49797" y="1386121"/>
                <a:ext cx="639156" cy="1131125"/>
                <a:chOff x="9394048" y="1494074"/>
                <a:chExt cx="639156" cy="1131125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A036E61-DBD4-4BB5-A757-AC587CB958DF}"/>
                    </a:ext>
                  </a:extLst>
                </p:cNvPr>
                <p:cNvCxnSpPr/>
                <p:nvPr/>
              </p:nvCxnSpPr>
              <p:spPr bwMode="auto">
                <a:xfrm>
                  <a:off x="9714626" y="1959033"/>
                  <a:ext cx="28566" cy="66649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" name="Picture 85">
                  <a:extLst>
                    <a:ext uri="{FF2B5EF4-FFF2-40B4-BE49-F238E27FC236}">
                      <a16:creationId xmlns:a16="http://schemas.microsoft.com/office/drawing/2014/main" id="{46F96EAE-6A38-42AA-928C-7B128BAA19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4048" y="1494074"/>
                  <a:ext cx="639156" cy="57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" name="Picture 4" descr="File:Roman S.svg - Wikimedia Commons">
              <a:extLst>
                <a:ext uri="{FF2B5EF4-FFF2-40B4-BE49-F238E27FC236}">
                  <a16:creationId xmlns:a16="http://schemas.microsoft.com/office/drawing/2014/main" id="{64CCB4BC-A391-43BC-BF3C-36CA1B3E8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087" y="3901717"/>
              <a:ext cx="425700" cy="49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0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E80E9DD0-9CCB-45E7-ABB1-70A946366B91}"/>
              </a:ext>
            </a:extLst>
          </p:cNvPr>
          <p:cNvGrpSpPr>
            <a:grpSpLocks/>
          </p:cNvGrpSpPr>
          <p:nvPr/>
        </p:nvGrpSpPr>
        <p:grpSpPr bwMode="auto">
          <a:xfrm>
            <a:off x="658018" y="579816"/>
            <a:ext cx="6580188" cy="1698108"/>
            <a:chOff x="0" y="0"/>
            <a:chExt cx="6228352" cy="1628905"/>
          </a:xfrm>
        </p:grpSpPr>
        <p:sp>
          <p:nvSpPr>
            <p:cNvPr id="23586" name="圆角矩形 5">
              <a:extLst>
                <a:ext uri="{FF2B5EF4-FFF2-40B4-BE49-F238E27FC236}">
                  <a16:creationId xmlns:a16="http://schemas.microsoft.com/office/drawing/2014/main" id="{09F2BF92-13C9-44FC-8FA6-463F5D7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98" y="159727"/>
              <a:ext cx="5754254" cy="1309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Adobe 黑体 Std R" pitchFamily="34" charset="-122"/>
              </a:endParaRPr>
            </a:p>
          </p:txBody>
        </p:sp>
        <p:pic>
          <p:nvPicPr>
            <p:cNvPr id="23587" name="图片 4">
              <a:extLst>
                <a:ext uri="{FF2B5EF4-FFF2-40B4-BE49-F238E27FC236}">
                  <a16:creationId xmlns:a16="http://schemas.microsoft.com/office/drawing/2014/main" id="{3BF9860F-450E-41E5-AEB2-E54C51B55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9333" cy="16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B77C11-4D0E-41BB-BB36-8B2D4682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019" y="825861"/>
            <a:ext cx="8062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 1: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Đ, S?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3561" name="ChuongCam - 9Slide.vn">
            <a:extLst>
              <a:ext uri="{FF2B5EF4-FFF2-40B4-BE49-F238E27FC236}">
                <a16:creationId xmlns:a16="http://schemas.microsoft.com/office/drawing/2014/main" id="{B6A6EBEC-C56E-4174-9CCC-5411D4537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-12700"/>
            <a:ext cx="17256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454" t="28014" r="9185" b="23949"/>
          <a:stretch/>
        </p:blipFill>
        <p:spPr>
          <a:xfrm>
            <a:off x="2623053" y="1613279"/>
            <a:ext cx="8540247" cy="31033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2485337" y="5362934"/>
            <a:ext cx="4407839" cy="737738"/>
          </a:xfrm>
          <a:prstGeom prst="roundRect">
            <a:avLst/>
          </a:prstGeom>
          <a:solidFill>
            <a:srgbClr val="00A0E9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d)Đường cong </a:t>
            </a: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211" y="4716603"/>
            <a:ext cx="4498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hình vẽ trên có: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533642-02F1-47CE-B3C6-CE63FCC03ACE}"/>
              </a:ext>
            </a:extLst>
          </p:cNvPr>
          <p:cNvGrpSpPr>
            <a:grpSpLocks/>
          </p:cNvGrpSpPr>
          <p:nvPr/>
        </p:nvGrpSpPr>
        <p:grpSpPr bwMode="auto">
          <a:xfrm>
            <a:off x="7238206" y="4449763"/>
            <a:ext cx="1727200" cy="2198687"/>
            <a:chOff x="9674279" y="1220163"/>
            <a:chExt cx="1727605" cy="2198769"/>
          </a:xfrm>
        </p:grpSpPr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CA12C669-DE6E-4A92-A514-8925482AA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9797" y="1386121"/>
              <a:ext cx="1652087" cy="2032811"/>
              <a:chOff x="9749797" y="1386121"/>
              <a:chExt cx="1652087" cy="2032811"/>
            </a:xfrm>
          </p:grpSpPr>
          <p:pic>
            <p:nvPicPr>
              <p:cNvPr id="15" name="图片 6">
                <a:extLst>
                  <a:ext uri="{FF2B5EF4-FFF2-40B4-BE49-F238E27FC236}">
                    <a16:creationId xmlns:a16="http://schemas.microsoft.com/office/drawing/2014/main" id="{D0EBC704-F066-4A42-8F43-BA9E5011C5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992264" y="1873425"/>
                <a:ext cx="1409620" cy="1545507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0000" endA="275" endPos="40000" dist="101600" dir="5400000" sy="-100000" algn="bl" rotWithShape="0"/>
              </a:effectLst>
            </p:spPr>
          </p:pic>
          <p:grpSp>
            <p:nvGrpSpPr>
              <p:cNvPr id="16" name="Group 17">
                <a:extLst>
                  <a:ext uri="{FF2B5EF4-FFF2-40B4-BE49-F238E27FC236}">
                    <a16:creationId xmlns:a16="http://schemas.microsoft.com/office/drawing/2014/main" id="{C5B8D22E-F63F-4B25-AC0A-901E0ECE85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49797" y="1386121"/>
                <a:ext cx="639156" cy="1131125"/>
                <a:chOff x="9394048" y="1494074"/>
                <a:chExt cx="639156" cy="1131125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C970D06-39D6-4E26-8D4A-11C6B0D2E5A0}"/>
                    </a:ext>
                  </a:extLst>
                </p:cNvPr>
                <p:cNvCxnSpPr/>
                <p:nvPr/>
              </p:nvCxnSpPr>
              <p:spPr bwMode="auto">
                <a:xfrm>
                  <a:off x="9713911" y="1958376"/>
                  <a:ext cx="30169" cy="6667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" name="Picture 74">
                  <a:extLst>
                    <a:ext uri="{FF2B5EF4-FFF2-40B4-BE49-F238E27FC236}">
                      <a16:creationId xmlns:a16="http://schemas.microsoft.com/office/drawing/2014/main" id="{37B216C7-1356-4AE1-B4B3-6638E69EE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4048" y="1494074"/>
                  <a:ext cx="639156" cy="57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" name="Picture 2" descr="Đ | latin capital letter d with stroke | DejaVu Serif, Book @ Graphemica">
              <a:extLst>
                <a:ext uri="{FF2B5EF4-FFF2-40B4-BE49-F238E27FC236}">
                  <a16:creationId xmlns:a16="http://schemas.microsoft.com/office/drawing/2014/main" id="{00B51FC3-FE9E-4D96-B4DD-6BD87CBD6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279" y="1220163"/>
              <a:ext cx="820172" cy="82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800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5">
            <a:extLst>
              <a:ext uri="{FF2B5EF4-FFF2-40B4-BE49-F238E27FC236}">
                <a16:creationId xmlns:a16="http://schemas.microsoft.com/office/drawing/2014/main" id="{20651063-3BAF-4E87-8651-461C6E917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ounded Rectangle 2">
            <a:extLst>
              <a:ext uri="{FF2B5EF4-FFF2-40B4-BE49-F238E27FC236}">
                <a16:creationId xmlns:a16="http://schemas.microsoft.com/office/drawing/2014/main" id="{481D78F8-5E0D-44E1-97FE-499B1A6AF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80975"/>
            <a:ext cx="11430000" cy="6296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5" name="图片 6">
            <a:extLst>
              <a:ext uri="{FF2B5EF4-FFF2-40B4-BE49-F238E27FC236}">
                <a16:creationId xmlns:a16="http://schemas.microsoft.com/office/drawing/2014/main" id="{9C798C2B-455F-4588-8F7D-B7911F7FE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9572" y="4746485"/>
            <a:ext cx="1216869" cy="1444137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2A6A73-D757-4915-9091-515FF2B1FB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2713"/>
            <a:ext cx="8969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uongDo - 9Slide.vn">
            <a:extLst>
              <a:ext uri="{FF2B5EF4-FFF2-40B4-BE49-F238E27FC236}">
                <a16:creationId xmlns:a16="http://schemas.microsoft.com/office/drawing/2014/main" id="{5870E03D-3479-432E-9473-577ACBB9B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89" y="5080545"/>
            <a:ext cx="444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TextBox 40">
            <a:extLst>
              <a:ext uri="{FF2B5EF4-FFF2-40B4-BE49-F238E27FC236}">
                <a16:creationId xmlns:a16="http://schemas.microsoft.com/office/drawing/2014/main" id="{525D7E39-EE2B-4FAF-B017-49DB9ED3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295275"/>
            <a:ext cx="105330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 2: Cho ba điểm M, N, P thẳng hàng.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Kể tên các đoạn thẳng trong hình vẽ sau.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3CF1244-493D-4A09-9C4E-FD33B1ABC71E}"/>
              </a:ext>
            </a:extLst>
          </p:cNvPr>
          <p:cNvCxnSpPr/>
          <p:nvPr/>
        </p:nvCxnSpPr>
        <p:spPr>
          <a:xfrm>
            <a:off x="1694632" y="1644988"/>
            <a:ext cx="91765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7361" t="42099" r="16528" b="23580"/>
          <a:stretch/>
        </p:blipFill>
        <p:spPr>
          <a:xfrm>
            <a:off x="977491" y="1983268"/>
            <a:ext cx="10610850" cy="2691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3989" y="4855681"/>
            <a:ext cx="504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 thẳng MN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4" name="ChuongDo - 9Slide.vn">
            <a:extLst>
              <a:ext uri="{FF2B5EF4-FFF2-40B4-BE49-F238E27FC236}">
                <a16:creationId xmlns:a16="http://schemas.microsoft.com/office/drawing/2014/main" id="{5870E03D-3479-432E-9473-577ACBB9B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11" y="5106697"/>
            <a:ext cx="444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445411" y="4881833"/>
            <a:ext cx="504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D7712B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 thẳng NP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712B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6" name="ChuongDo - 9Slide.vn">
            <a:extLst>
              <a:ext uri="{FF2B5EF4-FFF2-40B4-BE49-F238E27FC236}">
                <a16:creationId xmlns:a16="http://schemas.microsoft.com/office/drawing/2014/main" id="{5870E03D-3479-432E-9473-577ACBB9B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18" y="5809398"/>
            <a:ext cx="444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599818" y="5584534"/>
            <a:ext cx="504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 thẳng MP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3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  <p:bldP spid="4" grpId="0"/>
      <p:bldP spid="45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5">
            <a:extLst>
              <a:ext uri="{FF2B5EF4-FFF2-40B4-BE49-F238E27FC236}">
                <a16:creationId xmlns:a16="http://schemas.microsoft.com/office/drawing/2014/main" id="{3E4833E6-E839-4C77-BBC9-6A468A3A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ounded Rectangle 2">
            <a:extLst>
              <a:ext uri="{FF2B5EF4-FFF2-40B4-BE49-F238E27FC236}">
                <a16:creationId xmlns:a16="http://schemas.microsoft.com/office/drawing/2014/main" id="{E61C20E7-9D5B-4B3A-B2AF-FC66ADF67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190500"/>
            <a:ext cx="11430000" cy="6296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5" name="图片 6">
            <a:extLst>
              <a:ext uri="{FF2B5EF4-FFF2-40B4-BE49-F238E27FC236}">
                <a16:creationId xmlns:a16="http://schemas.microsoft.com/office/drawing/2014/main" id="{C2F51003-F45D-43AC-B230-89C58B2E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840" y="4886867"/>
            <a:ext cx="1216869" cy="1444137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25606" name="Picture 29">
            <a:extLst>
              <a:ext uri="{FF2B5EF4-FFF2-40B4-BE49-F238E27FC236}">
                <a16:creationId xmlns:a16="http://schemas.microsoft.com/office/drawing/2014/main" id="{CCF1C481-0A5E-4465-92DA-D8E060480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2713"/>
            <a:ext cx="8969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40">
            <a:extLst>
              <a:ext uri="{FF2B5EF4-FFF2-40B4-BE49-F238E27FC236}">
                <a16:creationId xmlns:a16="http://schemas.microsoft.com/office/drawing/2014/main" id="{FD620812-CFBF-4E2F-BA21-A7B8CAEE4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295275"/>
            <a:ext cx="8062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 3: Số?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5278" t="25308" r="56667" b="30000"/>
          <a:stretch/>
        </p:blipFill>
        <p:spPr>
          <a:xfrm>
            <a:off x="2268172" y="1389063"/>
            <a:ext cx="5130800" cy="4597400"/>
          </a:xfrm>
          <a:prstGeom prst="rect">
            <a:avLst/>
          </a:prstGeom>
        </p:spPr>
      </p:pic>
      <p:pic>
        <p:nvPicPr>
          <p:cNvPr id="35" name="ChuongDo - 9Slide.vn">
            <a:extLst>
              <a:ext uri="{FF2B5EF4-FFF2-40B4-BE49-F238E27FC236}">
                <a16:creationId xmlns:a16="http://schemas.microsoft.com/office/drawing/2014/main" id="{5870E03D-3479-432E-9473-577ACBB9B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6" y="2046494"/>
            <a:ext cx="444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144996" y="2064016"/>
            <a:ext cx="5041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... hình tứ giác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30" b="76667" l="25938" r="50573"/>
                    </a14:imgEffect>
                  </a14:imgLayer>
                </a14:imgProps>
              </a:ext>
            </a:extLst>
          </a:blip>
          <a:srcRect l="23049" t="34444" r="47589" b="21489"/>
          <a:stretch/>
        </p:blipFill>
        <p:spPr>
          <a:xfrm>
            <a:off x="2151442" y="1396030"/>
            <a:ext cx="5369668" cy="4533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52" b="78148" l="59948" r="85781"/>
                    </a14:imgEffect>
                  </a14:imgLayer>
                </a14:imgProps>
              </a:ext>
            </a:extLst>
          </a:blip>
          <a:srcRect l="57092" t="35012" r="14078" b="22246"/>
          <a:stretch/>
        </p:blipFill>
        <p:spPr>
          <a:xfrm>
            <a:off x="2011372" y="1517575"/>
            <a:ext cx="5272393" cy="4396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5230" y="1852196"/>
            <a:ext cx="952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8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3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5">
            <a:extLst>
              <a:ext uri="{FF2B5EF4-FFF2-40B4-BE49-F238E27FC236}">
                <a16:creationId xmlns:a16="http://schemas.microsoft.com/office/drawing/2014/main" id="{3E4833E6-E839-4C77-BBC9-6A468A3A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ounded Rectangle 2">
            <a:extLst>
              <a:ext uri="{FF2B5EF4-FFF2-40B4-BE49-F238E27FC236}">
                <a16:creationId xmlns:a16="http://schemas.microsoft.com/office/drawing/2014/main" id="{E61C20E7-9D5B-4B3A-B2AF-FC66ADF67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190500"/>
            <a:ext cx="11430000" cy="6296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5" name="图片 6">
            <a:extLst>
              <a:ext uri="{FF2B5EF4-FFF2-40B4-BE49-F238E27FC236}">
                <a16:creationId xmlns:a16="http://schemas.microsoft.com/office/drawing/2014/main" id="{C2F51003-F45D-43AC-B230-89C58B2E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3809" y="4721767"/>
            <a:ext cx="1216869" cy="1444137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25606" name="Picture 29">
            <a:extLst>
              <a:ext uri="{FF2B5EF4-FFF2-40B4-BE49-F238E27FC236}">
                <a16:creationId xmlns:a16="http://schemas.microsoft.com/office/drawing/2014/main" id="{CCF1C481-0A5E-4465-92DA-D8E060480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2713"/>
            <a:ext cx="8969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40">
            <a:extLst>
              <a:ext uri="{FF2B5EF4-FFF2-40B4-BE49-F238E27FC236}">
                <a16:creationId xmlns:a16="http://schemas.microsoft.com/office/drawing/2014/main" id="{FD620812-CFBF-4E2F-BA21-A7B8CAEE4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295275"/>
            <a:ext cx="8062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 3: Số?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35" name="ChuongDo - 9Slide.vn">
            <a:extLst>
              <a:ext uri="{FF2B5EF4-FFF2-40B4-BE49-F238E27FC236}">
                <a16:creationId xmlns:a16="http://schemas.microsoft.com/office/drawing/2014/main" id="{5870E03D-3479-432E-9473-577ACBB9B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131" y="2010255"/>
            <a:ext cx="444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541681" y="2698392"/>
            <a:ext cx="504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... hình tứ giác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5143" y="2374045"/>
            <a:ext cx="952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6944" t="25062" r="7639" b="30246"/>
          <a:stretch/>
        </p:blipFill>
        <p:spPr>
          <a:xfrm>
            <a:off x="849047" y="1471990"/>
            <a:ext cx="6477000" cy="459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30" b="70093" l="22917" r="44271"/>
                    </a14:imgEffect>
                  </a14:imgLayer>
                </a14:imgProps>
              </a:ext>
            </a:extLst>
          </a:blip>
          <a:srcRect l="22639" t="41358" r="55139" b="29012"/>
          <a:stretch/>
        </p:blipFill>
        <p:spPr>
          <a:xfrm>
            <a:off x="965199" y="1389063"/>
            <a:ext cx="6576481" cy="4913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30" b="69630" l="45052" r="68333"/>
                    </a14:imgEffect>
                  </a14:imgLayer>
                </a14:imgProps>
              </a:ext>
            </a:extLst>
          </a:blip>
          <a:srcRect l="45694" t="41851" r="32084" b="29507"/>
          <a:stretch/>
        </p:blipFill>
        <p:spPr>
          <a:xfrm>
            <a:off x="888997" y="1501776"/>
            <a:ext cx="6477001" cy="4695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185" b="64352" l="56771" r="78438"/>
                    </a14:imgEffect>
                  </a14:imgLayer>
                </a14:imgProps>
              </a:ext>
            </a:extLst>
          </a:blip>
          <a:srcRect l="56944" t="36420" r="21667" b="35679"/>
          <a:stretch/>
        </p:blipFill>
        <p:spPr>
          <a:xfrm>
            <a:off x="934705" y="1483954"/>
            <a:ext cx="6340541" cy="46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3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0">
            <a:extLst>
              <a:ext uri="{FF2B5EF4-FFF2-40B4-BE49-F238E27FC236}">
                <a16:creationId xmlns:a16="http://schemas.microsoft.com/office/drawing/2014/main" id="{9ED98253-7413-434D-8149-B55E602E7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8" y="-34797"/>
            <a:ext cx="9921081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B963E701-4B96-423D-A1D7-06DC704CAE96}"/>
              </a:ext>
            </a:extLst>
          </p:cNvPr>
          <p:cNvSpPr/>
          <p:nvPr/>
        </p:nvSpPr>
        <p:spPr>
          <a:xfrm>
            <a:off x="2263775" y="1136650"/>
            <a:ext cx="5776913" cy="1336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mherst" panose="02040603050506020204" pitchFamily="18" charset="0"/>
              <a:ea typeface="宋体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63478B2-0A76-4E70-8A92-D0AB0F9EF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63538"/>
            <a:ext cx="1004888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3">
            <a:extLst>
              <a:ext uri="{FF2B5EF4-FFF2-40B4-BE49-F238E27FC236}">
                <a16:creationId xmlns:a16="http://schemas.microsoft.com/office/drawing/2014/main" id="{006B277D-73EA-452C-B3F7-8696AA3C6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04825"/>
            <a:ext cx="87677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6600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6600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6600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4: Kể tên các nhóm ba bạn đứng thẳng hàng trong hình vẽ dưới đây.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6600C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639" t="15679" r="23750" b="16914"/>
          <a:stretch/>
        </p:blipFill>
        <p:spPr>
          <a:xfrm>
            <a:off x="1177926" y="2238497"/>
            <a:ext cx="6862762" cy="37925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F4FA59A-B129-4775-8DEE-5C3380A4F71A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2670175"/>
            <a:ext cx="3756026" cy="764239"/>
            <a:chOff x="3013072" y="5104770"/>
            <a:chExt cx="3779618" cy="928688"/>
          </a:xfrm>
        </p:grpSpPr>
        <p:sp>
          <p:nvSpPr>
            <p:cNvPr id="26659" name="矩形 3">
              <a:extLst>
                <a:ext uri="{FF2B5EF4-FFF2-40B4-BE49-F238E27FC236}">
                  <a16:creationId xmlns:a16="http://schemas.microsoft.com/office/drawing/2014/main" id="{E5530F39-5A73-4439-9CCD-2E58FDC31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072" y="5104770"/>
              <a:ext cx="3779618" cy="92868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231815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26660" name="TextBox 5">
              <a:extLst>
                <a:ext uri="{FF2B5EF4-FFF2-40B4-BE49-F238E27FC236}">
                  <a16:creationId xmlns:a16="http://schemas.microsoft.com/office/drawing/2014/main" id="{7BBCFB48-F48C-4EFC-B23D-1BBC0A60D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970" y="5130435"/>
              <a:ext cx="3555720" cy="860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Nam, Việt, Mi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69" name="ChuongDo - 9Slide.vn">
            <a:extLst>
              <a:ext uri="{FF2B5EF4-FFF2-40B4-BE49-F238E27FC236}">
                <a16:creationId xmlns:a16="http://schemas.microsoft.com/office/drawing/2014/main" id="{5AAB49BD-9094-4876-A188-D1FFCCDB7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557" y="2050006"/>
            <a:ext cx="8524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F4FA59A-B129-4775-8DEE-5C3380A4F71A}"/>
              </a:ext>
            </a:extLst>
          </p:cNvPr>
          <p:cNvGrpSpPr>
            <a:grpSpLocks/>
          </p:cNvGrpSpPr>
          <p:nvPr/>
        </p:nvGrpSpPr>
        <p:grpSpPr bwMode="auto">
          <a:xfrm>
            <a:off x="7766300" y="4054583"/>
            <a:ext cx="3756026" cy="764239"/>
            <a:chOff x="3013072" y="5104770"/>
            <a:chExt cx="3779618" cy="928688"/>
          </a:xfrm>
        </p:grpSpPr>
        <p:sp>
          <p:nvSpPr>
            <p:cNvPr id="41" name="矩形 3">
              <a:extLst>
                <a:ext uri="{FF2B5EF4-FFF2-40B4-BE49-F238E27FC236}">
                  <a16:creationId xmlns:a16="http://schemas.microsoft.com/office/drawing/2014/main" id="{E5530F39-5A73-4439-9CCD-2E58FDC31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072" y="5104770"/>
              <a:ext cx="3779618" cy="92868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231815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42" name="TextBox 5">
              <a:extLst>
                <a:ext uri="{FF2B5EF4-FFF2-40B4-BE49-F238E27FC236}">
                  <a16:creationId xmlns:a16="http://schemas.microsoft.com/office/drawing/2014/main" id="{7BBCFB48-F48C-4EFC-B23D-1BBC0A60D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970" y="5130435"/>
              <a:ext cx="3555720" cy="82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alt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Rô-bốt, Mi, Mai</a:t>
              </a:r>
              <a:endPara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43" name="ChuongDo - 9Slide.vn">
            <a:extLst>
              <a:ext uri="{FF2B5EF4-FFF2-40B4-BE49-F238E27FC236}">
                <a16:creationId xmlns:a16="http://schemas.microsoft.com/office/drawing/2014/main" id="{5AAB49BD-9094-4876-A188-D1FFCCDB7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57" y="3434414"/>
            <a:ext cx="8524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2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Widescreen</PresentationFormat>
  <Paragraphs>41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UVN Bai Sau Nang</vt:lpstr>
      <vt:lpstr>Calibri</vt:lpstr>
      <vt:lpstr>UVN Ly Do</vt:lpstr>
      <vt:lpstr>UVN Banh Mi</vt:lpstr>
      <vt:lpstr>Times New Roman</vt:lpstr>
      <vt:lpstr>Adobe 黑体 Std R</vt:lpstr>
      <vt:lpstr>Calibri Light</vt:lpstr>
      <vt:lpstr>方正卡通简体</vt:lpstr>
      <vt:lpstr>#9Slide07 HoneyCream</vt:lpstr>
      <vt:lpstr>Arial</vt:lpstr>
      <vt:lpstr>SVN-Newton</vt:lpstr>
      <vt:lpstr>SimSun</vt:lpstr>
      <vt:lpstr>UTM Amherst</vt:lpstr>
      <vt:lpstr>Cambria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User</cp:lastModifiedBy>
  <cp:revision>4</cp:revision>
  <dcterms:created xsi:type="dcterms:W3CDTF">2022-11-20T11:43:22Z</dcterms:created>
  <dcterms:modified xsi:type="dcterms:W3CDTF">2025-12-25T08:19:35Z</dcterms:modified>
</cp:coreProperties>
</file>