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1"/>
  </p:notesMasterIdLst>
  <p:sldIdLst>
    <p:sldId id="256" r:id="rId3"/>
    <p:sldId id="258" r:id="rId4"/>
    <p:sldId id="260" r:id="rId5"/>
    <p:sldId id="261" r:id="rId6"/>
    <p:sldId id="262" r:id="rId7"/>
    <p:sldId id="263" r:id="rId8"/>
    <p:sldId id="264" r:id="rId9"/>
    <p:sldId id="259" r:id="rId10"/>
    <p:sldId id="266" r:id="rId11"/>
    <p:sldId id="267" r:id="rId12"/>
    <p:sldId id="268" r:id="rId13"/>
    <p:sldId id="269" r:id="rId14"/>
    <p:sldId id="270" r:id="rId15"/>
    <p:sldId id="271" r:id="rId16"/>
    <p:sldId id="272" r:id="rId17"/>
    <p:sldId id="273" r:id="rId18"/>
    <p:sldId id="275" r:id="rId19"/>
    <p:sldId id="276" r:id="rId20"/>
  </p:sldIdLst>
  <p:sldSz cx="12192000" cy="6858000"/>
  <p:notesSz cx="6858000" cy="9144000"/>
  <p:embeddedFontLst>
    <p:embeddedFont>
      <p:font typeface="等线" panose="02010600030101010101" pitchFamily="2" charset="-122"/>
      <p:regular r:id="rId22"/>
    </p:embeddedFont>
    <p:embeddedFont>
      <p:font typeface="#9Slide03 Cabin Condensed SemiB" panose="020B0604020202020204" charset="0"/>
      <p:bold r:id="rId23"/>
    </p:embeddedFont>
    <p:embeddedFont>
      <p:font typeface="#9Slide05 Aphrodite Pro" panose="020B0604020202020204" charset="0"/>
      <p:regular r:id="rId24"/>
    </p:embeddedFont>
    <p:embeddedFont>
      <p:font typeface="#9Slide05 VL Fadilla" panose="020B0604020202020204" charset="0"/>
      <p:regular r:id="rId25"/>
    </p:embeddedFont>
    <p:embeddedFont>
      <p:font typeface="#9Slide07 Altus" panose="020B0604020202020204" charset="0"/>
      <p:regular r:id="rId26"/>
    </p:embeddedFont>
    <p:embeddedFont>
      <p:font typeface="#9Slide07 Cadena" panose="020B0604020202020204" charset="0"/>
      <p:bold r:id="rId27"/>
    </p:embeddedFont>
    <p:embeddedFont>
      <p:font typeface="#9Slide07 HoneyCream" panose="020B0604020202020204" charset="0"/>
      <p:regular r:id="rId28"/>
    </p:embeddedFont>
    <p:embeddedFont>
      <p:font typeface="#9Slide07 SVNDessert Menu Scrip" panose="020B0604020202020204" charset="0"/>
      <p:regular r:id="rId29"/>
    </p:embeddedFont>
    <p:embeddedFont>
      <p:font typeface="Cambria" panose="02040503050406030204" pitchFamily="18"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D577"/>
    <a:srgbClr val="FF0066"/>
    <a:srgbClr val="FF0000"/>
    <a:srgbClr val="0099CC"/>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8" d="100"/>
          <a:sy n="108" d="100"/>
        </p:scale>
        <p:origin x="96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7F5515-5875-40B4-83F2-6BFE0FC3AFF3}" type="datetimeFigureOut">
              <a:rPr lang="en-US" smtClean="0"/>
              <a:t>12/25/2025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B330F9-5CF4-4578-BD0E-844898F222B2}" type="slidenum">
              <a:rPr lang="en-US" smtClean="0"/>
              <a:t>‹#›</a:t>
            </a:fld>
            <a:endParaRPr lang="en-US"/>
          </a:p>
        </p:txBody>
      </p:sp>
    </p:spTree>
    <p:extLst>
      <p:ext uri="{BB962C8B-B14F-4D97-AF65-F5344CB8AC3E}">
        <p14:creationId xmlns:p14="http://schemas.microsoft.com/office/powerpoint/2010/main" val="3037747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694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cuối</a:t>
            </a:r>
            <a:r>
              <a:rPr lang="en-US" baseline="0" dirty="0"/>
              <a:t> </a:t>
            </a:r>
            <a:r>
              <a:rPr lang="en-US" baseline="0" dirty="0" err="1"/>
              <a:t>cùng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907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cuối</a:t>
            </a:r>
            <a:r>
              <a:rPr lang="en-US" baseline="0" dirty="0"/>
              <a:t> </a:t>
            </a:r>
            <a:r>
              <a:rPr lang="en-US" baseline="0" dirty="0" err="1"/>
              <a:t>cùng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52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cuối</a:t>
            </a:r>
            <a:r>
              <a:rPr lang="en-US" baseline="0" dirty="0"/>
              <a:t> </a:t>
            </a:r>
            <a:r>
              <a:rPr lang="en-US" baseline="0" dirty="0" err="1"/>
              <a:t>cùng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547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cuối</a:t>
            </a:r>
            <a:r>
              <a:rPr lang="en-US" baseline="0" dirty="0"/>
              <a:t> </a:t>
            </a:r>
            <a:r>
              <a:rPr lang="en-US" baseline="0" dirty="0" err="1"/>
              <a:t>cùng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372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208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圆角矩形 1">
            <a:extLst>
              <a:ext uri="{FF2B5EF4-FFF2-40B4-BE49-F238E27FC236}">
                <a16:creationId xmlns:a16="http://schemas.microsoft.com/office/drawing/2014/main" id="{E6B1CE13-3044-C145-8D6E-F4A1C34884B9}"/>
              </a:ext>
            </a:extLst>
          </p:cNvPr>
          <p:cNvSpPr/>
          <p:nvPr userDrawn="1"/>
        </p:nvSpPr>
        <p:spPr>
          <a:xfrm>
            <a:off x="313196" y="367236"/>
            <a:ext cx="11548246" cy="6175231"/>
          </a:xfrm>
          <a:prstGeom prst="roundRect">
            <a:avLst>
              <a:gd name="adj" fmla="val 10410"/>
            </a:avLst>
          </a:prstGeom>
          <a:solidFill>
            <a:schemeClr val="bg1"/>
          </a:solidFill>
          <a:ln w="76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4118111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273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6A84C7C-A46B-4ADC-8938-E0AB5B895E16}" type="datetimeFigureOut">
              <a:rPr lang="en-US" smtClean="0"/>
              <a:t>12/25/2025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C9F9FA3-075B-4573-918E-0C35832C0EF4}" type="slidenum">
              <a:rPr lang="en-US" smtClean="0"/>
              <a:t>‹#›</a:t>
            </a:fld>
            <a:endParaRPr lang="en-US"/>
          </a:p>
        </p:txBody>
      </p:sp>
    </p:spTree>
    <p:extLst>
      <p:ext uri="{BB962C8B-B14F-4D97-AF65-F5344CB8AC3E}">
        <p14:creationId xmlns:p14="http://schemas.microsoft.com/office/powerpoint/2010/main" val="881862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6A84C7C-A46B-4ADC-8938-E0AB5B895E16}" type="datetimeFigureOut">
              <a:rPr lang="en-US" smtClean="0"/>
              <a:t>12/25/2025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C9F9FA3-075B-4573-918E-0C35832C0EF4}" type="slidenum">
              <a:rPr lang="en-US" smtClean="0"/>
              <a:t>‹#›</a:t>
            </a:fld>
            <a:endParaRPr lang="en-US"/>
          </a:p>
        </p:txBody>
      </p:sp>
    </p:spTree>
    <p:extLst>
      <p:ext uri="{BB962C8B-B14F-4D97-AF65-F5344CB8AC3E}">
        <p14:creationId xmlns:p14="http://schemas.microsoft.com/office/powerpoint/2010/main" val="2774617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67059470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12/25/2025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05649316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theme" Target="../theme/theme2.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0" y="1674"/>
            <a:ext cx="12192000" cy="6854653"/>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1">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701331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alphaModFix amt="84000"/>
            <a:lum/>
          </a:blip>
          <a:srcRect/>
          <a:stretch>
            <a:fillRect t="-18000" b="-8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042457688"/>
      </p:ext>
    </p:extLst>
  </p:cSld>
  <p:clrMap bg1="lt1" tx1="dk1" bg2="lt2" tx2="dk2" accent1="accent1" accent2="accent2" accent3="accent3" accent4="accent4" accent5="accent5" accent6="accent6" hlink="hlink" folHlink="folHlink"/>
  <p:sldLayoutIdLst>
    <p:sldLayoutId id="2147483661" r:id="rId1"/>
    <p:sldLayoutId id="2147483667" r:id="rId2"/>
  </p:sldLayoutIdLst>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f"/><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5.xml"/><Relationship Id="rId4" Type="http://schemas.microsoft.com/office/2007/relationships/hdphoto" Target="../media/hdphoto14.wdp"/></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microsoft.com/office/2007/relationships/hdphoto" Target="../media/hdphoto15.wdp"/></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5.wdp"/><Relationship Id="rId18" Type="http://schemas.openxmlformats.org/officeDocument/2006/relationships/image" Target="../media/image19.png"/><Relationship Id="rId3" Type="http://schemas.openxmlformats.org/officeDocument/2006/relationships/slideLayout" Target="../slideLayouts/slideLayout6.xml"/><Relationship Id="rId7" Type="http://schemas.microsoft.com/office/2007/relationships/hdphoto" Target="../media/hdphoto2.wdp"/><Relationship Id="rId12" Type="http://schemas.openxmlformats.org/officeDocument/2006/relationships/image" Target="../media/image16.png"/><Relationship Id="rId17"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openxmlformats.org/officeDocument/2006/relationships/image" Target="../media/image13.png"/><Relationship Id="rId11" Type="http://schemas.microsoft.com/office/2007/relationships/hdphoto" Target="../media/hdphoto4.wdp"/><Relationship Id="rId5" Type="http://schemas.openxmlformats.org/officeDocument/2006/relationships/image" Target="../media/image12.jpg"/><Relationship Id="rId15" Type="http://schemas.microsoft.com/office/2007/relationships/hdphoto" Target="../media/hdphoto6.wdp"/><Relationship Id="rId10" Type="http://schemas.openxmlformats.org/officeDocument/2006/relationships/image" Target="../media/image15.png"/><Relationship Id="rId19" Type="http://schemas.openxmlformats.org/officeDocument/2006/relationships/image" Target="../media/image20.png"/><Relationship Id="rId4" Type="http://schemas.openxmlformats.org/officeDocument/2006/relationships/notesSlide" Target="../notesSlides/notesSlide1.xml"/><Relationship Id="rId9" Type="http://schemas.microsoft.com/office/2007/relationships/hdphoto" Target="../media/hdphoto3.wdp"/><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18" Type="http://schemas.openxmlformats.org/officeDocument/2006/relationships/image" Target="../media/image18.png"/><Relationship Id="rId3" Type="http://schemas.openxmlformats.org/officeDocument/2006/relationships/image" Target="../media/image21.jpg"/><Relationship Id="rId7" Type="http://schemas.openxmlformats.org/officeDocument/2006/relationships/slide" Target="slide3.xml"/><Relationship Id="rId12" Type="http://schemas.openxmlformats.org/officeDocument/2006/relationships/slide" Target="slide7.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3.png"/><Relationship Id="rId15" Type="http://schemas.openxmlformats.org/officeDocument/2006/relationships/slide" Target="slide5.xml"/><Relationship Id="rId10" Type="http://schemas.openxmlformats.org/officeDocument/2006/relationships/slide" Target="slide6.xml"/><Relationship Id="rId19" Type="http://schemas.microsoft.com/office/2007/relationships/hdphoto" Target="../media/hdphoto7.wdp"/><Relationship Id="rId4" Type="http://schemas.openxmlformats.org/officeDocument/2006/relationships/slide" Target="slide4.xml"/><Relationship Id="rId9" Type="http://schemas.microsoft.com/office/2007/relationships/hdphoto" Target="../media/hdphoto6.wdp"/><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5.png"/><Relationship Id="rId18" Type="http://schemas.microsoft.com/office/2007/relationships/hdphoto" Target="../media/hdphoto11.wdp"/><Relationship Id="rId3" Type="http://schemas.microsoft.com/office/2007/relationships/media" Target="../media/media3.mp3"/><Relationship Id="rId7" Type="http://schemas.openxmlformats.org/officeDocument/2006/relationships/image" Target="../media/image21.jpg"/><Relationship Id="rId12" Type="http://schemas.microsoft.com/office/2007/relationships/hdphoto" Target="../media/hdphoto8.wdp"/><Relationship Id="rId17" Type="http://schemas.openxmlformats.org/officeDocument/2006/relationships/image" Target="../media/image27.png"/><Relationship Id="rId2" Type="http://schemas.openxmlformats.org/officeDocument/2006/relationships/audio" Target="../media/media2.mp3"/><Relationship Id="rId16" Type="http://schemas.microsoft.com/office/2007/relationships/hdphoto" Target="../media/hdphoto10.wdp"/><Relationship Id="rId20" Type="http://schemas.openxmlformats.org/officeDocument/2006/relationships/image" Target="../media/image20.png"/><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4.png"/><Relationship Id="rId5" Type="http://schemas.openxmlformats.org/officeDocument/2006/relationships/slideLayout" Target="../slideLayouts/slideLayout6.xml"/><Relationship Id="rId15" Type="http://schemas.openxmlformats.org/officeDocument/2006/relationships/image" Target="../media/image26.png"/><Relationship Id="rId10" Type="http://schemas.microsoft.com/office/2007/relationships/hdphoto" Target="../media/hdphoto7.wdp"/><Relationship Id="rId19" Type="http://schemas.openxmlformats.org/officeDocument/2006/relationships/image" Target="../media/image28.png"/><Relationship Id="rId4" Type="http://schemas.openxmlformats.org/officeDocument/2006/relationships/audio" Target="../media/media3.mp3"/><Relationship Id="rId9" Type="http://schemas.openxmlformats.org/officeDocument/2006/relationships/image" Target="../media/image18.png"/><Relationship Id="rId14" Type="http://schemas.microsoft.com/office/2007/relationships/hdphoto" Target="../media/hdphoto9.wdp"/></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5.png"/><Relationship Id="rId18" Type="http://schemas.microsoft.com/office/2007/relationships/hdphoto" Target="../media/hdphoto11.wdp"/><Relationship Id="rId3" Type="http://schemas.microsoft.com/office/2007/relationships/media" Target="../media/media3.mp3"/><Relationship Id="rId7" Type="http://schemas.openxmlformats.org/officeDocument/2006/relationships/image" Target="../media/image21.jpg"/><Relationship Id="rId12" Type="http://schemas.microsoft.com/office/2007/relationships/hdphoto" Target="../media/hdphoto8.wdp"/><Relationship Id="rId17" Type="http://schemas.openxmlformats.org/officeDocument/2006/relationships/image" Target="../media/image27.png"/><Relationship Id="rId2" Type="http://schemas.openxmlformats.org/officeDocument/2006/relationships/audio" Target="../media/media2.mp3"/><Relationship Id="rId16" Type="http://schemas.microsoft.com/office/2007/relationships/hdphoto" Target="../media/hdphoto10.wdp"/><Relationship Id="rId20" Type="http://schemas.openxmlformats.org/officeDocument/2006/relationships/image" Target="../media/image20.png"/><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24.png"/><Relationship Id="rId5" Type="http://schemas.openxmlformats.org/officeDocument/2006/relationships/slideLayout" Target="../slideLayouts/slideLayout6.xml"/><Relationship Id="rId15" Type="http://schemas.openxmlformats.org/officeDocument/2006/relationships/image" Target="../media/image26.png"/><Relationship Id="rId10" Type="http://schemas.microsoft.com/office/2007/relationships/hdphoto" Target="../media/hdphoto7.wdp"/><Relationship Id="rId19" Type="http://schemas.openxmlformats.org/officeDocument/2006/relationships/image" Target="../media/image28.png"/><Relationship Id="rId4" Type="http://schemas.openxmlformats.org/officeDocument/2006/relationships/audio" Target="../media/media3.mp3"/><Relationship Id="rId9" Type="http://schemas.openxmlformats.org/officeDocument/2006/relationships/image" Target="../media/image18.png"/><Relationship Id="rId14"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5.png"/><Relationship Id="rId18" Type="http://schemas.microsoft.com/office/2007/relationships/hdphoto" Target="../media/hdphoto11.wdp"/><Relationship Id="rId3" Type="http://schemas.microsoft.com/office/2007/relationships/media" Target="../media/media3.mp3"/><Relationship Id="rId7" Type="http://schemas.openxmlformats.org/officeDocument/2006/relationships/image" Target="../media/image21.jpg"/><Relationship Id="rId12" Type="http://schemas.microsoft.com/office/2007/relationships/hdphoto" Target="../media/hdphoto8.wdp"/><Relationship Id="rId17" Type="http://schemas.openxmlformats.org/officeDocument/2006/relationships/image" Target="../media/image27.png"/><Relationship Id="rId2" Type="http://schemas.openxmlformats.org/officeDocument/2006/relationships/audio" Target="../media/media2.mp3"/><Relationship Id="rId16" Type="http://schemas.microsoft.com/office/2007/relationships/hdphoto" Target="../media/hdphoto10.wdp"/><Relationship Id="rId20" Type="http://schemas.openxmlformats.org/officeDocument/2006/relationships/image" Target="../media/image20.png"/><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24.png"/><Relationship Id="rId5" Type="http://schemas.openxmlformats.org/officeDocument/2006/relationships/slideLayout" Target="../slideLayouts/slideLayout6.xml"/><Relationship Id="rId15" Type="http://schemas.openxmlformats.org/officeDocument/2006/relationships/image" Target="../media/image26.png"/><Relationship Id="rId10" Type="http://schemas.microsoft.com/office/2007/relationships/hdphoto" Target="../media/hdphoto7.wdp"/><Relationship Id="rId19" Type="http://schemas.openxmlformats.org/officeDocument/2006/relationships/image" Target="../media/image28.png"/><Relationship Id="rId4" Type="http://schemas.openxmlformats.org/officeDocument/2006/relationships/audio" Target="../media/media3.mp3"/><Relationship Id="rId9" Type="http://schemas.openxmlformats.org/officeDocument/2006/relationships/image" Target="../media/image18.png"/><Relationship Id="rId14" Type="http://schemas.microsoft.com/office/2007/relationships/hdphoto" Target="../media/hdphoto9.wdp"/></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jpeg"/><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1.png"/><Relationship Id="rId4" Type="http://schemas.microsoft.com/office/2007/relationships/hdphoto" Target="../media/hdphoto1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4408FF30-F11D-3549-9D0A-FCE1D5378472}"/>
              </a:ext>
            </a:extLst>
          </p:cNvPr>
          <p:cNvPicPr>
            <a:picLocks noChangeAspect="1"/>
          </p:cNvPicPr>
          <p:nvPr/>
        </p:nvPicPr>
        <p:blipFill>
          <a:blip r:embed="rId2"/>
          <a:stretch>
            <a:fillRect/>
          </a:stretch>
        </p:blipFill>
        <p:spPr>
          <a:xfrm>
            <a:off x="1152638" y="541978"/>
            <a:ext cx="9854638" cy="5980605"/>
          </a:xfrm>
          <a:prstGeom prst="rect">
            <a:avLst/>
          </a:prstGeom>
        </p:spPr>
      </p:pic>
      <p:pic>
        <p:nvPicPr>
          <p:cNvPr id="6"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93" y="-264051"/>
            <a:ext cx="1689302" cy="1689302"/>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6398248" y="124453"/>
            <a:ext cx="4107766" cy="578850"/>
          </a:xfrm>
          <a:prstGeom prst="roundRect">
            <a:avLst>
              <a:gd name="adj" fmla="val 50000"/>
            </a:avLst>
          </a:prstGeom>
          <a:solidFill>
            <a:schemeClr val="bg1">
              <a:lumMod val="9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35D577"/>
                </a:solidFill>
                <a:latin typeface="UTM Spring" panose="02040603050506020204" pitchFamily="18" charset="0"/>
                <a:cs typeface="#9Slide03 Arima Madurai Light" panose="00000400000000000000" pitchFamily="2" charset="0"/>
              </a:rPr>
              <a:t>Tự</a:t>
            </a:r>
            <a:r>
              <a:rPr lang="en-US" sz="4000" b="1" dirty="0">
                <a:solidFill>
                  <a:srgbClr val="35D577"/>
                </a:solidFill>
                <a:latin typeface="UTM Spring" panose="02040603050506020204" pitchFamily="18" charset="0"/>
                <a:cs typeface="#9Slide03 Arima Madurai Light" panose="00000400000000000000" pitchFamily="2" charset="0"/>
              </a:rPr>
              <a:t> </a:t>
            </a:r>
            <a:r>
              <a:rPr lang="en-US" sz="4000" b="1" dirty="0" err="1">
                <a:solidFill>
                  <a:srgbClr val="35D577"/>
                </a:solidFill>
                <a:latin typeface="UTM Spring" panose="02040603050506020204" pitchFamily="18" charset="0"/>
                <a:cs typeface="#9Slide03 Arima Madurai Light" panose="00000400000000000000" pitchFamily="2" charset="0"/>
              </a:rPr>
              <a:t>nhiên</a:t>
            </a:r>
            <a:r>
              <a:rPr lang="en-US" sz="4000" b="1" dirty="0">
                <a:solidFill>
                  <a:srgbClr val="35D577"/>
                </a:solidFill>
                <a:latin typeface="UTM Spring" panose="02040603050506020204" pitchFamily="18" charset="0"/>
                <a:cs typeface="#9Slide03 Arima Madurai Light" panose="00000400000000000000" pitchFamily="2" charset="0"/>
              </a:rPr>
              <a:t> </a:t>
            </a:r>
            <a:r>
              <a:rPr lang="en-US" sz="4000" b="1" dirty="0" err="1">
                <a:solidFill>
                  <a:srgbClr val="35D577"/>
                </a:solidFill>
                <a:latin typeface="UTM Spring" panose="02040603050506020204" pitchFamily="18" charset="0"/>
                <a:cs typeface="#9Slide03 Arima Madurai Light" panose="00000400000000000000" pitchFamily="2" charset="0"/>
              </a:rPr>
              <a:t>và</a:t>
            </a:r>
            <a:r>
              <a:rPr lang="en-US" sz="4000" b="1" dirty="0">
                <a:solidFill>
                  <a:srgbClr val="35D577"/>
                </a:solidFill>
                <a:latin typeface="UTM Spring" panose="02040603050506020204" pitchFamily="18" charset="0"/>
                <a:cs typeface="#9Slide03 Arima Madurai Light" panose="00000400000000000000" pitchFamily="2" charset="0"/>
              </a:rPr>
              <a:t> </a:t>
            </a:r>
            <a:r>
              <a:rPr lang="en-US" sz="4000" b="1" dirty="0" err="1">
                <a:solidFill>
                  <a:srgbClr val="35D577"/>
                </a:solidFill>
                <a:latin typeface="UTM Spring" panose="02040603050506020204" pitchFamily="18" charset="0"/>
                <a:cs typeface="#9Slide03 Arima Madurai Light" panose="00000400000000000000" pitchFamily="2" charset="0"/>
              </a:rPr>
              <a:t>Xã</a:t>
            </a:r>
            <a:r>
              <a:rPr lang="en-US" sz="4000" b="1" dirty="0">
                <a:solidFill>
                  <a:srgbClr val="35D577"/>
                </a:solidFill>
                <a:latin typeface="UTM Spring" panose="02040603050506020204" pitchFamily="18" charset="0"/>
                <a:cs typeface="#9Slide03 Arima Madurai Light" panose="00000400000000000000" pitchFamily="2" charset="0"/>
              </a:rPr>
              <a:t> </a:t>
            </a:r>
            <a:r>
              <a:rPr lang="en-US" sz="4000" b="1" dirty="0" err="1">
                <a:solidFill>
                  <a:srgbClr val="35D577"/>
                </a:solidFill>
                <a:latin typeface="UTM Spring" panose="02040603050506020204" pitchFamily="18" charset="0"/>
                <a:cs typeface="#9Slide03 Arima Madurai Light" panose="00000400000000000000" pitchFamily="2" charset="0"/>
              </a:rPr>
              <a:t>hội</a:t>
            </a:r>
            <a:endParaRPr lang="en-US" sz="4000" b="1" dirty="0">
              <a:solidFill>
                <a:srgbClr val="35D577"/>
              </a:solidFill>
              <a:latin typeface="UTM Spring" panose="02040603050506020204" pitchFamily="18" charset="0"/>
              <a:cs typeface="#9Slide03 Arima Madurai Light" panose="00000400000000000000" pitchFamily="2" charset="0"/>
            </a:endParaRPr>
          </a:p>
        </p:txBody>
      </p:sp>
      <p:pic>
        <p:nvPicPr>
          <p:cNvPr id="8" name="Picture 7"/>
          <p:cNvPicPr>
            <a:picLocks noChangeAspect="1"/>
          </p:cNvPicPr>
          <p:nvPr/>
        </p:nvPicPr>
        <p:blipFill>
          <a:blip r:embed="rId4"/>
          <a:stretch>
            <a:fillRect/>
          </a:stretch>
        </p:blipFill>
        <p:spPr>
          <a:xfrm rot="21014768">
            <a:off x="-228001" y="892770"/>
            <a:ext cx="8559526" cy="1450974"/>
          </a:xfrm>
          <a:prstGeom prst="rect">
            <a:avLst/>
          </a:prstGeom>
        </p:spPr>
      </p:pic>
      <p:sp>
        <p:nvSpPr>
          <p:cNvPr id="9" name="TextBox 8"/>
          <p:cNvSpPr txBox="1"/>
          <p:nvPr/>
        </p:nvSpPr>
        <p:spPr>
          <a:xfrm>
            <a:off x="5544340" y="2011811"/>
            <a:ext cx="2967353" cy="1107996"/>
          </a:xfrm>
          <a:prstGeom prst="rect">
            <a:avLst/>
          </a:prstGeom>
          <a:noFill/>
        </p:spPr>
        <p:txBody>
          <a:bodyPr wrap="square" rtlCol="0">
            <a:spAutoFit/>
          </a:bodyPr>
          <a:lstStyle/>
          <a:p>
            <a:r>
              <a:rPr lang="en-US" sz="6600">
                <a:solidFill>
                  <a:srgbClr val="7030A0"/>
                </a:solidFill>
                <a:effectLst>
                  <a:outerShdw blurRad="38100" dist="38100" dir="2700000" algn="tl">
                    <a:srgbClr val="000000">
                      <a:alpha val="43137"/>
                    </a:srgbClr>
                  </a:outerShdw>
                </a:effectLst>
                <a:latin typeface="#9Slide07 SVNDessert Menu Scrip" panose="00000500000000000000" pitchFamily="2" charset="0"/>
              </a:rPr>
              <a:t>Chủ đề </a:t>
            </a:r>
          </a:p>
        </p:txBody>
      </p:sp>
      <p:sp>
        <p:nvSpPr>
          <p:cNvPr id="10" name="TextBox 9"/>
          <p:cNvSpPr txBox="1"/>
          <p:nvPr/>
        </p:nvSpPr>
        <p:spPr>
          <a:xfrm>
            <a:off x="4199538" y="3232780"/>
            <a:ext cx="6387151" cy="923330"/>
          </a:xfrm>
          <a:prstGeom prst="rect">
            <a:avLst/>
          </a:prstGeom>
          <a:noFill/>
        </p:spPr>
        <p:txBody>
          <a:bodyPr wrap="square" rtlCol="0">
            <a:spAutoFit/>
            <a:scene3d>
              <a:camera prst="orthographicFront"/>
              <a:lightRig rig="threePt" dir="t"/>
            </a:scene3d>
            <a:sp3d extrusionH="57150">
              <a:bevelT w="82550" h="38100" prst="coolSlant"/>
            </a:sp3d>
          </a:bodyPr>
          <a:lstStyle/>
          <a:p>
            <a:r>
              <a:rPr lang="en-US" sz="5400" dirty="0">
                <a:solidFill>
                  <a:srgbClr val="0070C0"/>
                </a:solidFill>
                <a:effectLst>
                  <a:reflection blurRad="6350" stA="55000" endA="300" endPos="45500" dir="5400000" sy="-100000" algn="bl" rotWithShape="0"/>
                </a:effectLst>
                <a:latin typeface="UTM Guanine" panose="02040603050506020204" pitchFamily="18" charset="0"/>
              </a:rPr>
              <a:t>CỘNG  ĐỒNG </a:t>
            </a:r>
          </a:p>
        </p:txBody>
      </p:sp>
      <p:sp>
        <p:nvSpPr>
          <p:cNvPr id="11" name="TextBox 10"/>
          <p:cNvSpPr txBox="1"/>
          <p:nvPr/>
        </p:nvSpPr>
        <p:spPr>
          <a:xfrm>
            <a:off x="5490709" y="4314715"/>
            <a:ext cx="6387151" cy="923330"/>
          </a:xfrm>
          <a:prstGeom prst="rect">
            <a:avLst/>
          </a:prstGeom>
          <a:noFill/>
        </p:spPr>
        <p:txBody>
          <a:bodyPr wrap="square" rtlCol="0">
            <a:spAutoFit/>
            <a:scene3d>
              <a:camera prst="orthographicFront"/>
              <a:lightRig rig="threePt" dir="t"/>
            </a:scene3d>
            <a:sp3d extrusionH="57150">
              <a:bevelT w="82550" h="38100" prst="coolSlant"/>
            </a:sp3d>
          </a:bodyPr>
          <a:lstStyle/>
          <a:p>
            <a:r>
              <a:rPr lang="en-US" sz="5400" dirty="0">
                <a:solidFill>
                  <a:srgbClr val="0070C0"/>
                </a:solidFill>
                <a:effectLst>
                  <a:reflection blurRad="6350" stA="55000" endA="300" endPos="45500" dir="5400000" sy="-100000" algn="bl" rotWithShape="0"/>
                </a:effectLst>
                <a:latin typeface="UTM Guanine" panose="02040603050506020204" pitchFamily="18" charset="0"/>
              </a:rPr>
              <a:t>ĐỊA PHƯƠNG</a:t>
            </a:r>
          </a:p>
        </p:txBody>
      </p:sp>
      <p:pic>
        <p:nvPicPr>
          <p:cNvPr id="12" name="Picture 11">
            <a:extLst>
              <a:ext uri="{FF2B5EF4-FFF2-40B4-BE49-F238E27FC236}">
                <a16:creationId xmlns:a16="http://schemas.microsoft.com/office/drawing/2014/main" id="{ACB02BA2-41EF-6AB5-AD63-0E2C385491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82" y="3998482"/>
            <a:ext cx="3768132" cy="2917656"/>
          </a:xfrm>
          <a:prstGeom prst="rect">
            <a:avLst/>
          </a:prstGeom>
        </p:spPr>
      </p:pic>
      <p:sp>
        <p:nvSpPr>
          <p:cNvPr id="13" name="TextBox 12"/>
          <p:cNvSpPr txBox="1"/>
          <p:nvPr/>
        </p:nvSpPr>
        <p:spPr>
          <a:xfrm>
            <a:off x="8392570" y="5396650"/>
            <a:ext cx="1737360" cy="646331"/>
          </a:xfrm>
          <a:prstGeom prst="rect">
            <a:avLst/>
          </a:prstGeom>
          <a:noFill/>
        </p:spPr>
        <p:txBody>
          <a:bodyPr wrap="square" rtlCol="0">
            <a:spAutoFit/>
          </a:bodyPr>
          <a:lstStyle/>
          <a:p>
            <a:r>
              <a:rPr lang="en-US" sz="3600" b="1">
                <a:latin typeface="#9Slide03 Cabin Condensed SemiB" panose="00000706000000000000" pitchFamily="2" charset="0"/>
              </a:rPr>
              <a:t>(Tiết 1)</a:t>
            </a:r>
          </a:p>
        </p:txBody>
      </p:sp>
    </p:spTree>
    <p:extLst>
      <p:ext uri="{BB962C8B-B14F-4D97-AF65-F5344CB8AC3E}">
        <p14:creationId xmlns:p14="http://schemas.microsoft.com/office/powerpoint/2010/main" val="57760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3000"/>
                            </p:stCondLst>
                            <p:childTnLst>
                              <p:par>
                                <p:cTn id="35" presetID="42"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1"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p:cNvGrpSpPr/>
          <p:nvPr/>
        </p:nvGrpSpPr>
        <p:grpSpPr>
          <a:xfrm>
            <a:off x="4284584" y="2489860"/>
            <a:ext cx="8136016" cy="2255461"/>
            <a:chOff x="3873525" y="3611880"/>
            <a:chExt cx="5505605" cy="5420370"/>
          </a:xfrm>
        </p:grpSpPr>
        <p:sp>
          <p:nvSpPr>
            <p:cNvPr id="4" name="TextBox 3"/>
            <p:cNvSpPr txBox="1"/>
            <p:nvPr/>
          </p:nvSpPr>
          <p:spPr>
            <a:xfrm>
              <a:off x="3879667" y="3611880"/>
              <a:ext cx="5499463" cy="5325515"/>
            </a:xfrm>
            <a:prstGeom prst="rect">
              <a:avLst/>
            </a:prstGeom>
            <a:noFill/>
          </p:spPr>
          <p:txBody>
            <a:bodyPr wrap="square" rtlCol="0">
              <a:spAutoFit/>
            </a:bodyPr>
            <a:lstStyle/>
            <a:p>
              <a:r>
                <a:rPr lang="en-US" sz="13800" b="1">
                  <a:ln w="260350">
                    <a:solidFill>
                      <a:schemeClr val="accent2"/>
                    </a:solidFill>
                  </a:ln>
                  <a:solidFill>
                    <a:schemeClr val="accent2"/>
                  </a:solidFill>
                  <a:effectLst>
                    <a:outerShdw blurRad="38100" dist="38100" dir="2700000" algn="tl">
                      <a:srgbClr val="000000">
                        <a:alpha val="43137"/>
                      </a:srgbClr>
                    </a:outerShdw>
                  </a:effectLst>
                  <a:latin typeface="UTM Guanine" panose="02040603050506020204" pitchFamily="18" charset="0"/>
                </a:rPr>
                <a:t>ĐI CHỢ</a:t>
              </a:r>
            </a:p>
          </p:txBody>
        </p:sp>
        <p:sp>
          <p:nvSpPr>
            <p:cNvPr id="5" name="TextBox 4"/>
            <p:cNvSpPr txBox="1"/>
            <p:nvPr/>
          </p:nvSpPr>
          <p:spPr>
            <a:xfrm>
              <a:off x="3873525" y="3706735"/>
              <a:ext cx="5499463" cy="5325515"/>
            </a:xfrm>
            <a:prstGeom prst="rect">
              <a:avLst/>
            </a:prstGeom>
            <a:noFill/>
          </p:spPr>
          <p:txBody>
            <a:bodyPr wrap="square" rtlCol="0">
              <a:spAutoFit/>
            </a:bodyPr>
            <a:lstStyle/>
            <a:p>
              <a:r>
                <a:rPr lang="en-US" sz="13800" b="1">
                  <a:solidFill>
                    <a:srgbClr val="FFFF00"/>
                  </a:solidFill>
                  <a:effectLst>
                    <a:outerShdw blurRad="38100" dist="38100" dir="2700000" algn="tl">
                      <a:srgbClr val="000000">
                        <a:alpha val="43137"/>
                      </a:srgbClr>
                    </a:outerShdw>
                  </a:effectLst>
                  <a:latin typeface="UTM Guanine" panose="02040603050506020204" pitchFamily="18" charset="0"/>
                </a:rPr>
                <a:t>ĐI CHỢ</a:t>
              </a:r>
            </a:p>
          </p:txBody>
        </p:sp>
      </p:grpSp>
      <p:grpSp>
        <p:nvGrpSpPr>
          <p:cNvPr id="6" name="Group 5"/>
          <p:cNvGrpSpPr/>
          <p:nvPr/>
        </p:nvGrpSpPr>
        <p:grpSpPr>
          <a:xfrm>
            <a:off x="5875707" y="1062484"/>
            <a:ext cx="4386484" cy="1359687"/>
            <a:chOff x="2465757" y="1593890"/>
            <a:chExt cx="4386484" cy="1359687"/>
          </a:xfrm>
        </p:grpSpPr>
        <p:sp>
          <p:nvSpPr>
            <p:cNvPr id="7" name="TextBox 6"/>
            <p:cNvSpPr txBox="1"/>
            <p:nvPr/>
          </p:nvSpPr>
          <p:spPr>
            <a:xfrm>
              <a:off x="2465758" y="1593890"/>
              <a:ext cx="4386483" cy="1323439"/>
            </a:xfrm>
            <a:prstGeom prst="rect">
              <a:avLst/>
            </a:prstGeom>
            <a:noFill/>
          </p:spPr>
          <p:txBody>
            <a:bodyPr wrap="square" rtlCol="0">
              <a:spAutoFit/>
            </a:bodyPr>
            <a:lstStyle/>
            <a:p>
              <a:r>
                <a:rPr lang="en-US" sz="8000">
                  <a:ln w="190500">
                    <a:solidFill>
                      <a:schemeClr val="bg1"/>
                    </a:solidFill>
                  </a:ln>
                  <a:solidFill>
                    <a:schemeClr val="bg1"/>
                  </a:solidFill>
                  <a:effectLst>
                    <a:outerShdw blurRad="38100" dist="38100" dir="2700000" algn="tl">
                      <a:srgbClr val="000000">
                        <a:alpha val="43137"/>
                      </a:srgbClr>
                    </a:outerShdw>
                  </a:effectLst>
                  <a:latin typeface="SVN-Olivier" panose="02040603050506020204" pitchFamily="18" charset="0"/>
                </a:rPr>
                <a:t>Trò chơi </a:t>
              </a:r>
            </a:p>
          </p:txBody>
        </p:sp>
        <p:sp>
          <p:nvSpPr>
            <p:cNvPr id="8" name="TextBox 7"/>
            <p:cNvSpPr txBox="1"/>
            <p:nvPr/>
          </p:nvSpPr>
          <p:spPr>
            <a:xfrm>
              <a:off x="2465757" y="1630138"/>
              <a:ext cx="4386483" cy="1323439"/>
            </a:xfrm>
            <a:prstGeom prst="rect">
              <a:avLst/>
            </a:prstGeom>
            <a:noFill/>
          </p:spPr>
          <p:txBody>
            <a:bodyPr wrap="square" rtlCol="0">
              <a:spAutoFit/>
            </a:bodyPr>
            <a:lstStyle/>
            <a:p>
              <a:r>
                <a:rPr lang="en-US" sz="8000">
                  <a:solidFill>
                    <a:schemeClr val="accent1">
                      <a:lumMod val="50000"/>
                    </a:schemeClr>
                  </a:solidFill>
                  <a:latin typeface="SVN-Olivier" panose="02040603050506020204" pitchFamily="18" charset="0"/>
                </a:rPr>
                <a:t>Trò chơi </a:t>
              </a:r>
            </a:p>
          </p:txBody>
        </p:sp>
      </p:gr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1786" y1="30285" x2="60835" y2="37795"/>
                        <a14:foregroundMark x1="34672" y1="43307" x2="19133" y2="62205"/>
                        <a14:foregroundMark x1="45560" y1="46941" x2="38742" y2="62750"/>
                        <a14:foregroundMark x1="20349" y1="42762" x2="19609" y2="57480"/>
                        <a14:foregroundMark x1="20825" y1="41975" x2="25899" y2="41975"/>
                        <a14:foregroundMark x1="24736" y1="42762" x2="25423" y2="49727"/>
                        <a14:foregroundMark x1="16702" y1="51363" x2="17706" y2="59419"/>
                        <a14:foregroundMark x1="22516" y1="64446" x2="42178" y2="64446"/>
                        <a14:foregroundMark x1="40962" y1="64991" x2="40962" y2="73349"/>
                        <a14:foregroundMark x1="39271" y1="73349" x2="19609" y2="72502"/>
                        <a14:foregroundMark x1="38742" y1="43065" x2="38266" y2="50818"/>
                        <a14:foregroundMark x1="39006" y1="75833" x2="36364" y2="77529"/>
                        <a14:foregroundMark x1="23732" y1="76681" x2="26903" y2="77529"/>
                      </a14:backgroundRemoval>
                    </a14:imgEffect>
                  </a14:imgLayer>
                </a14:imgProps>
              </a:ext>
              <a:ext uri="{28A0092B-C50C-407E-A947-70E740481C1C}">
                <a14:useLocalDpi xmlns:a14="http://schemas.microsoft.com/office/drawing/2010/main" val="0"/>
              </a:ext>
            </a:extLst>
          </a:blip>
          <a:stretch>
            <a:fillRect/>
          </a:stretch>
        </p:blipFill>
        <p:spPr>
          <a:xfrm flipH="1">
            <a:off x="-1428750" y="1427376"/>
            <a:ext cx="7862667" cy="6858000"/>
          </a:xfrm>
          <a:prstGeom prst="rect">
            <a:avLst/>
          </a:prstGeom>
        </p:spPr>
      </p:pic>
    </p:spTree>
    <p:extLst>
      <p:ext uri="{BB962C8B-B14F-4D97-AF65-F5344CB8AC3E}">
        <p14:creationId xmlns:p14="http://schemas.microsoft.com/office/powerpoint/2010/main" val="138350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205" y="548640"/>
            <a:ext cx="11038115" cy="1077218"/>
          </a:xfrm>
          <a:prstGeom prst="rect">
            <a:avLst/>
          </a:prstGeom>
          <a:noFill/>
        </p:spPr>
        <p:txBody>
          <a:bodyPr wrap="square" rtlCol="0">
            <a:spAutoFit/>
          </a:bodyPr>
          <a:lstStyle/>
          <a:p>
            <a:pPr algn="just"/>
            <a:r>
              <a:rPr lang="en-US" sz="3200" b="1">
                <a:solidFill>
                  <a:schemeClr val="accent5">
                    <a:lumMod val="75000"/>
                  </a:schemeClr>
                </a:solidFill>
                <a:latin typeface="UTM Avo" panose="02040603050506020204" pitchFamily="18" charset="0"/>
              </a:rPr>
              <a:t>2. Khi cùng mẹ đi chợ để mua thực phẩm, đồ dùng cần thiết, em sẽ lựa chọn hàng hóa nào?</a:t>
            </a:r>
          </a:p>
        </p:txBody>
      </p:sp>
      <p:pic>
        <p:nvPicPr>
          <p:cNvPr id="3" name="Picture 2"/>
          <p:cNvPicPr>
            <a:picLocks noChangeAspect="1"/>
          </p:cNvPicPr>
          <p:nvPr/>
        </p:nvPicPr>
        <p:blipFill>
          <a:blip r:embed="rId2"/>
          <a:stretch>
            <a:fillRect/>
          </a:stretch>
        </p:blipFill>
        <p:spPr>
          <a:xfrm>
            <a:off x="1417488" y="1625858"/>
            <a:ext cx="8680101" cy="4865847"/>
          </a:xfrm>
          <a:prstGeom prst="rect">
            <a:avLst/>
          </a:prstGeom>
        </p:spPr>
      </p:pic>
    </p:spTree>
    <p:extLst>
      <p:ext uri="{BB962C8B-B14F-4D97-AF65-F5344CB8AC3E}">
        <p14:creationId xmlns:p14="http://schemas.microsoft.com/office/powerpoint/2010/main" val="227999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519493-E43E-43AD-BD8B-5101F39C86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344" t="9059" r="19734" b="25034"/>
          <a:stretch/>
        </p:blipFill>
        <p:spPr>
          <a:xfrm flipH="1">
            <a:off x="802554" y="-16937"/>
            <a:ext cx="10810325" cy="7430030"/>
          </a:xfrm>
          <a:prstGeom prst="rect">
            <a:avLst/>
          </a:prstGeom>
        </p:spPr>
      </p:pic>
      <p:sp>
        <p:nvSpPr>
          <p:cNvPr id="3" name="TextBox 2"/>
          <p:cNvSpPr txBox="1"/>
          <p:nvPr/>
        </p:nvSpPr>
        <p:spPr>
          <a:xfrm>
            <a:off x="2168435" y="1881052"/>
            <a:ext cx="7667897" cy="2677656"/>
          </a:xfrm>
          <a:prstGeom prst="rect">
            <a:avLst/>
          </a:prstGeom>
          <a:noFill/>
        </p:spPr>
        <p:txBody>
          <a:bodyPr wrap="square" rtlCol="0">
            <a:spAutoFit/>
          </a:bodyPr>
          <a:lstStyle/>
          <a:p>
            <a:pPr algn="just"/>
            <a:r>
              <a:rPr lang="en-US" sz="2800" b="1">
                <a:solidFill>
                  <a:srgbClr val="0070C0"/>
                </a:solidFill>
                <a:latin typeface="UTM Avo" panose="02040603050506020204" pitchFamily="18" charset="0"/>
              </a:rPr>
              <a:t>+ Một số thực phẩm thiết yếu hàng ngày cần mua: gạo, cá, thịt, sữa, rau củ quả, dưa hấu, nước.</a:t>
            </a:r>
          </a:p>
          <a:p>
            <a:pPr algn="just"/>
            <a:r>
              <a:rPr lang="en-US" sz="2800" b="1">
                <a:solidFill>
                  <a:srgbClr val="0070C0"/>
                </a:solidFill>
                <a:latin typeface="UTM Avo" panose="02040603050506020204" pitchFamily="18" charset="0"/>
              </a:rPr>
              <a:t>+ Lí do: vì đây là các thực phẩm cung cấp chất dinh dưỡng không thể thiếu cho cơ thể và nước.</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2286" r="90000">
                        <a14:foregroundMark x1="39429" y1="26909" x2="60000" y2="29818"/>
                        <a14:foregroundMark x1="51429" y1="50909" x2="51143" y2="73818"/>
                        <a14:foregroundMark x1="45714" y1="54909" x2="56857" y2="53818"/>
                      </a14:backgroundRemoval>
                    </a14:imgEffect>
                  </a14:imgLayer>
                </a14:imgProps>
              </a:ext>
              <a:ext uri="{28A0092B-C50C-407E-A947-70E740481C1C}">
                <a14:useLocalDpi xmlns:a14="http://schemas.microsoft.com/office/drawing/2010/main" val="0"/>
              </a:ext>
            </a:extLst>
          </a:blip>
          <a:stretch>
            <a:fillRect/>
          </a:stretch>
        </p:blipFill>
        <p:spPr>
          <a:xfrm>
            <a:off x="8334105" y="3153932"/>
            <a:ext cx="4814474" cy="3782802"/>
          </a:xfrm>
          <a:prstGeom prst="rect">
            <a:avLst/>
          </a:prstGeom>
        </p:spPr>
      </p:pic>
    </p:spTree>
    <p:extLst>
      <p:ext uri="{BB962C8B-B14F-4D97-AF65-F5344CB8AC3E}">
        <p14:creationId xmlns:p14="http://schemas.microsoft.com/office/powerpoint/2010/main" val="401729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2390502" y="222070"/>
            <a:ext cx="5146766" cy="3004457"/>
          </a:xfrm>
          <a:prstGeom prst="cloudCallout">
            <a:avLst>
              <a:gd name="adj1" fmla="val -54082"/>
              <a:gd name="adj2" fmla="val 66413"/>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850" y="1992412"/>
            <a:ext cx="3829753" cy="4978680"/>
          </a:xfrm>
          <a:prstGeom prst="rect">
            <a:avLst/>
          </a:prstGeom>
        </p:spPr>
      </p:pic>
      <p:sp>
        <p:nvSpPr>
          <p:cNvPr id="5" name="TextBox 4"/>
          <p:cNvSpPr txBox="1"/>
          <p:nvPr/>
        </p:nvSpPr>
        <p:spPr>
          <a:xfrm>
            <a:off x="2971799" y="693246"/>
            <a:ext cx="3984171" cy="2062103"/>
          </a:xfrm>
          <a:prstGeom prst="rect">
            <a:avLst/>
          </a:prstGeom>
          <a:noFill/>
        </p:spPr>
        <p:txBody>
          <a:bodyPr wrap="square" rtlCol="0">
            <a:spAutoFit/>
          </a:bodyPr>
          <a:lstStyle/>
          <a:p>
            <a:pPr algn="ctr"/>
            <a:r>
              <a:rPr lang="en-US" sz="3200" b="1">
                <a:solidFill>
                  <a:srgbClr val="0070C0"/>
                </a:solidFill>
                <a:latin typeface="UTM Avo" panose="02040603050506020204" pitchFamily="18" charset="0"/>
              </a:rPr>
              <a:t>Khi lựa chọn những hàng hóa đó em cần lưu ý điều gì? </a:t>
            </a:r>
          </a:p>
        </p:txBody>
      </p:sp>
      <p:sp>
        <p:nvSpPr>
          <p:cNvPr id="6" name="圆角矩形 53"/>
          <p:cNvSpPr/>
          <p:nvPr/>
        </p:nvSpPr>
        <p:spPr>
          <a:xfrm>
            <a:off x="5802087" y="3080745"/>
            <a:ext cx="5930537" cy="3461658"/>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TextBox 6"/>
          <p:cNvSpPr txBox="1"/>
          <p:nvPr/>
        </p:nvSpPr>
        <p:spPr>
          <a:xfrm>
            <a:off x="6096000" y="3226525"/>
            <a:ext cx="5427619" cy="3170099"/>
          </a:xfrm>
          <a:prstGeom prst="rect">
            <a:avLst/>
          </a:prstGeom>
          <a:noFill/>
        </p:spPr>
        <p:txBody>
          <a:bodyPr wrap="square" rtlCol="0">
            <a:spAutoFit/>
          </a:bodyPr>
          <a:lstStyle/>
          <a:p>
            <a:pPr algn="just"/>
            <a:r>
              <a:rPr lang="en-US" sz="4000" b="1" dirty="0">
                <a:solidFill>
                  <a:srgbClr val="7030A0"/>
                </a:solidFill>
                <a:latin typeface="UTM Avo" panose="02040603050506020204" pitchFamily="18" charset="0"/>
              </a:rPr>
              <a:t>  </a:t>
            </a:r>
            <a:r>
              <a:rPr lang="en-US" sz="4000" b="1" dirty="0" err="1">
                <a:solidFill>
                  <a:srgbClr val="7030A0"/>
                </a:solidFill>
                <a:latin typeface="UTM Aptima" panose="02040603050506020204" pitchFamily="18" charset="0"/>
              </a:rPr>
              <a:t>Cần</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lựa</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chọn</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những</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hàng</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hóa</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tươi</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sống</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không</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có</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dấu</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hiệu</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bị</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hư</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hỏng</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và</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còn</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hạn</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sử</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dụng</a:t>
            </a:r>
            <a:r>
              <a:rPr lang="en-US" sz="4000" b="1" dirty="0">
                <a:solidFill>
                  <a:srgbClr val="7030A0"/>
                </a:solidFill>
                <a:latin typeface="UTM Aptima" panose="02040603050506020204" pitchFamily="18" charset="0"/>
              </a:rPr>
              <a:t>. </a:t>
            </a:r>
          </a:p>
        </p:txBody>
      </p:sp>
    </p:spTree>
    <p:extLst>
      <p:ext uri="{BB962C8B-B14F-4D97-AF65-F5344CB8AC3E}">
        <p14:creationId xmlns:p14="http://schemas.microsoft.com/office/powerpoint/2010/main" val="10007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390502" y="222070"/>
            <a:ext cx="5146766" cy="3004457"/>
          </a:xfrm>
          <a:prstGeom prst="cloudCallout">
            <a:avLst>
              <a:gd name="adj1" fmla="val -54082"/>
              <a:gd name="adj2" fmla="val 66413"/>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850" y="1992412"/>
            <a:ext cx="3829753" cy="4978680"/>
          </a:xfrm>
          <a:prstGeom prst="rect">
            <a:avLst/>
          </a:prstGeom>
        </p:spPr>
      </p:pic>
      <p:sp>
        <p:nvSpPr>
          <p:cNvPr id="4" name="TextBox 3"/>
          <p:cNvSpPr txBox="1"/>
          <p:nvPr/>
        </p:nvSpPr>
        <p:spPr>
          <a:xfrm>
            <a:off x="2971799" y="847135"/>
            <a:ext cx="3984171" cy="1754326"/>
          </a:xfrm>
          <a:prstGeom prst="rect">
            <a:avLst/>
          </a:prstGeom>
          <a:noFill/>
        </p:spPr>
        <p:txBody>
          <a:bodyPr wrap="square" rtlCol="0">
            <a:spAutoFit/>
          </a:bodyPr>
          <a:lstStyle/>
          <a:p>
            <a:pPr algn="ctr"/>
            <a:r>
              <a:rPr lang="en-US" sz="3600" b="1">
                <a:solidFill>
                  <a:schemeClr val="accent4">
                    <a:lumMod val="50000"/>
                  </a:schemeClr>
                </a:solidFill>
                <a:latin typeface="UTM Avo" panose="02040603050506020204" pitchFamily="18" charset="0"/>
              </a:rPr>
              <a:t>Em cần sử dụng hàng hóa như thế nào?</a:t>
            </a:r>
          </a:p>
        </p:txBody>
      </p:sp>
      <p:grpSp>
        <p:nvGrpSpPr>
          <p:cNvPr id="7" name="Group 6"/>
          <p:cNvGrpSpPr/>
          <p:nvPr/>
        </p:nvGrpSpPr>
        <p:grpSpPr>
          <a:xfrm>
            <a:off x="5842829" y="2771366"/>
            <a:ext cx="5772059" cy="3420771"/>
            <a:chOff x="5814694" y="3388424"/>
            <a:chExt cx="5772059" cy="3420771"/>
          </a:xfrm>
        </p:grpSpPr>
        <p:sp>
          <p:nvSpPr>
            <p:cNvPr id="5" name="矩形: 圆角 11">
              <a:extLst>
                <a:ext uri="{FF2B5EF4-FFF2-40B4-BE49-F238E27FC236}">
                  <a16:creationId xmlns:a16="http://schemas.microsoft.com/office/drawing/2014/main" id="{3ACF7974-899B-4EB0-B7ED-143926AC71B9}"/>
                </a:ext>
              </a:extLst>
            </p:cNvPr>
            <p:cNvSpPr/>
            <p:nvPr/>
          </p:nvSpPr>
          <p:spPr>
            <a:xfrm>
              <a:off x="5814694" y="3388424"/>
              <a:ext cx="5772059" cy="3420771"/>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6" name="TextBox 5"/>
            <p:cNvSpPr txBox="1"/>
            <p:nvPr/>
          </p:nvSpPr>
          <p:spPr>
            <a:xfrm>
              <a:off x="6426926" y="3944647"/>
              <a:ext cx="4807131" cy="2308324"/>
            </a:xfrm>
            <a:prstGeom prst="rect">
              <a:avLst/>
            </a:prstGeom>
            <a:noFill/>
          </p:spPr>
          <p:txBody>
            <a:bodyPr wrap="square" rtlCol="0">
              <a:spAutoFit/>
            </a:bodyPr>
            <a:lstStyle/>
            <a:p>
              <a:pPr algn="just"/>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Chúng</a:t>
              </a:r>
              <a:r>
                <a:rPr lang="en-US" sz="3600" b="1" dirty="0">
                  <a:solidFill>
                    <a:srgbClr val="009999"/>
                  </a:solidFill>
                  <a:latin typeface="UTM Aptima" panose="02040603050506020204" pitchFamily="18" charset="0"/>
                </a:rPr>
                <a:t> ta </a:t>
              </a:r>
              <a:r>
                <a:rPr lang="en-US" sz="3600" b="1" dirty="0" err="1">
                  <a:solidFill>
                    <a:srgbClr val="009999"/>
                  </a:solidFill>
                  <a:latin typeface="UTM Aptima" panose="02040603050506020204" pitchFamily="18" charset="0"/>
                </a:rPr>
                <a:t>cần</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sử</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dụng</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hợp</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lí</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tiết</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kiệm</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với</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nhu</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cầu</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của</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bản</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thân</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và</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gia</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đình</a:t>
              </a:r>
              <a:r>
                <a:rPr lang="en-US" sz="3600" b="1" dirty="0">
                  <a:solidFill>
                    <a:srgbClr val="009999"/>
                  </a:solidFill>
                  <a:latin typeface="UTM Aptima" panose="02040603050506020204" pitchFamily="18" charset="0"/>
                </a:rPr>
                <a:t>.</a:t>
              </a:r>
            </a:p>
          </p:txBody>
        </p:sp>
      </p:grpSp>
    </p:spTree>
    <p:extLst>
      <p:ext uri="{BB962C8B-B14F-4D97-AF65-F5344CB8AC3E}">
        <p14:creationId xmlns:p14="http://schemas.microsoft.com/office/powerpoint/2010/main" val="190096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390502" y="222070"/>
            <a:ext cx="5146766" cy="3004457"/>
          </a:xfrm>
          <a:prstGeom prst="cloudCallout">
            <a:avLst>
              <a:gd name="adj1" fmla="val -54082"/>
              <a:gd name="adj2" fmla="val 66413"/>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850" y="1992412"/>
            <a:ext cx="3829753" cy="4978680"/>
          </a:xfrm>
          <a:prstGeom prst="rect">
            <a:avLst/>
          </a:prstGeom>
        </p:spPr>
      </p:pic>
      <p:sp>
        <p:nvSpPr>
          <p:cNvPr id="4" name="TextBox 3"/>
          <p:cNvSpPr txBox="1"/>
          <p:nvPr/>
        </p:nvSpPr>
        <p:spPr>
          <a:xfrm>
            <a:off x="2971799" y="675987"/>
            <a:ext cx="3984171" cy="2308324"/>
          </a:xfrm>
          <a:prstGeom prst="rect">
            <a:avLst/>
          </a:prstGeom>
          <a:noFill/>
        </p:spPr>
        <p:txBody>
          <a:bodyPr wrap="square" rtlCol="0">
            <a:spAutoFit/>
          </a:bodyPr>
          <a:lstStyle/>
          <a:p>
            <a:pPr algn="ctr"/>
            <a:r>
              <a:rPr lang="en-US" sz="3600" b="1">
                <a:solidFill>
                  <a:srgbClr val="0099CC"/>
                </a:solidFill>
                <a:latin typeface="UTM Avo" panose="02040603050506020204" pitchFamily="18" charset="0"/>
              </a:rPr>
              <a:t>Tại sao phải sử dụng hàng hóa hợp lí, tiết kiệm?</a:t>
            </a:r>
            <a:endParaRPr lang="en-US" sz="6000" b="1">
              <a:solidFill>
                <a:srgbClr val="0099CC"/>
              </a:solidFill>
              <a:latin typeface="UTM Avo" panose="02040603050506020204" pitchFamily="18" charset="0"/>
            </a:endParaRPr>
          </a:p>
        </p:txBody>
      </p:sp>
      <p:grpSp>
        <p:nvGrpSpPr>
          <p:cNvPr id="7" name="Group 6"/>
          <p:cNvGrpSpPr/>
          <p:nvPr/>
        </p:nvGrpSpPr>
        <p:grpSpPr>
          <a:xfrm>
            <a:off x="4585063" y="2984312"/>
            <a:ext cx="7341325" cy="3824884"/>
            <a:chOff x="4585063" y="2984312"/>
            <a:chExt cx="7341325" cy="3824884"/>
          </a:xfrm>
        </p:grpSpPr>
        <p:sp>
          <p:nvSpPr>
            <p:cNvPr id="5" name="矩形: 圆角 11">
              <a:extLst>
                <a:ext uri="{FF2B5EF4-FFF2-40B4-BE49-F238E27FC236}">
                  <a16:creationId xmlns:a16="http://schemas.microsoft.com/office/drawing/2014/main" id="{3ACF7974-899B-4EB0-B7ED-143926AC71B9}"/>
                </a:ext>
              </a:extLst>
            </p:cNvPr>
            <p:cNvSpPr/>
            <p:nvPr/>
          </p:nvSpPr>
          <p:spPr>
            <a:xfrm>
              <a:off x="4585063" y="2984312"/>
              <a:ext cx="7341325" cy="3824884"/>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6" name="TextBox 5"/>
            <p:cNvSpPr txBox="1"/>
            <p:nvPr/>
          </p:nvSpPr>
          <p:spPr>
            <a:xfrm>
              <a:off x="5068387" y="3438228"/>
              <a:ext cx="6374675" cy="3046988"/>
            </a:xfrm>
            <a:prstGeom prst="rect">
              <a:avLst/>
            </a:prstGeom>
            <a:noFill/>
          </p:spPr>
          <p:txBody>
            <a:bodyPr wrap="square" rtlCol="0">
              <a:spAutoFit/>
            </a:bodyPr>
            <a:lstStyle/>
            <a:p>
              <a:pPr algn="just"/>
              <a:r>
                <a:rPr lang="en-US" sz="3200" b="1">
                  <a:solidFill>
                    <a:srgbClr val="FF0066"/>
                  </a:solidFill>
                  <a:latin typeface="UTM Aptima" panose="02040603050506020204" pitchFamily="18" charset="0"/>
                </a:rPr>
                <a:t>   Vì tránh lãng phí, ảnh hưởng đến môi trường, nếu thừa và dùng lại sẽ mất đi chất dinh dưỡng và ảnh hưởng đến sức khỏe. Hàng hóa không phải vô hạn nên cần phải tiết kiệm.</a:t>
              </a:r>
            </a:p>
          </p:txBody>
        </p:sp>
      </p:grpSp>
    </p:spTree>
    <p:extLst>
      <p:ext uri="{BB962C8B-B14F-4D97-AF65-F5344CB8AC3E}">
        <p14:creationId xmlns:p14="http://schemas.microsoft.com/office/powerpoint/2010/main" val="420973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126D84DA-BBE9-A445-80B9-EB52719D7D96}"/>
              </a:ext>
            </a:extLst>
          </p:cNvPr>
          <p:cNvSpPr/>
          <p:nvPr/>
        </p:nvSpPr>
        <p:spPr>
          <a:xfrm>
            <a:off x="1110214" y="1763485"/>
            <a:ext cx="9762565" cy="3977259"/>
          </a:xfrm>
          <a:prstGeom prst="roundRect">
            <a:avLst/>
          </a:prstGeom>
          <a:solidFill>
            <a:schemeClr val="bg1"/>
          </a:solidFill>
          <a:ln w="76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TextBox 2"/>
          <p:cNvSpPr txBox="1"/>
          <p:nvPr/>
        </p:nvSpPr>
        <p:spPr>
          <a:xfrm>
            <a:off x="3579223" y="785040"/>
            <a:ext cx="5682343" cy="769441"/>
          </a:xfrm>
          <a:prstGeom prst="rect">
            <a:avLst/>
          </a:prstGeom>
          <a:noFill/>
        </p:spPr>
        <p:txBody>
          <a:bodyPr wrap="square" rtlCol="0">
            <a:spAutoFit/>
          </a:bodyPr>
          <a:lstStyle/>
          <a:p>
            <a:r>
              <a:rPr lang="en-US" sz="4400">
                <a:solidFill>
                  <a:srgbClr val="FFFF00"/>
                </a:solidFill>
                <a:effectLst>
                  <a:outerShdw blurRad="38100" dist="38100" dir="2700000" algn="tl">
                    <a:srgbClr val="000000">
                      <a:alpha val="43137"/>
                    </a:srgbClr>
                  </a:outerShdw>
                </a:effectLst>
                <a:latin typeface="UTM Nokia" panose="02040603050506020204" pitchFamily="18" charset="0"/>
              </a:rPr>
              <a:t>Kết luận</a:t>
            </a:r>
          </a:p>
        </p:txBody>
      </p:sp>
      <p:sp>
        <p:nvSpPr>
          <p:cNvPr id="4" name="TextBox 3"/>
          <p:cNvSpPr txBox="1"/>
          <p:nvPr/>
        </p:nvSpPr>
        <p:spPr>
          <a:xfrm>
            <a:off x="1497873" y="2062563"/>
            <a:ext cx="8987246" cy="3170099"/>
          </a:xfrm>
          <a:prstGeom prst="rect">
            <a:avLst/>
          </a:prstGeom>
          <a:noFill/>
        </p:spPr>
        <p:txBody>
          <a:bodyPr wrap="square" rtlCol="0">
            <a:spAutoFit/>
          </a:bodyPr>
          <a:lstStyle/>
          <a:p>
            <a:pPr algn="just"/>
            <a:r>
              <a:rPr lang="en-US" sz="4000">
                <a:solidFill>
                  <a:srgbClr val="002060"/>
                </a:solidFill>
                <a:latin typeface="UTM Avo" panose="02040603050506020204" pitchFamily="18" charset="0"/>
              </a:rPr>
              <a:t>   Khi sử dụng hàng hóa chúng ta cần sử dụng hợp lí, tiết kiệm đáp ứng đủ nhu cầu của bản thân và gia đình. không sử dụng lãng phí, bừa bãi.</a:t>
            </a:r>
          </a:p>
        </p:txBody>
      </p:sp>
    </p:spTree>
    <p:extLst>
      <p:ext uri="{BB962C8B-B14F-4D97-AF65-F5344CB8AC3E}">
        <p14:creationId xmlns:p14="http://schemas.microsoft.com/office/powerpoint/2010/main" val="395054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BA6B7-983A-4A34-9479-FDBC895258E8}"/>
              </a:ext>
            </a:extLst>
          </p:cNvPr>
          <p:cNvPicPr>
            <a:picLocks noChangeAspect="1"/>
          </p:cNvPicPr>
          <p:nvPr/>
        </p:nvPicPr>
        <p:blipFill>
          <a:blip r:embed="rId2"/>
          <a:stretch>
            <a:fillRect/>
          </a:stretch>
        </p:blipFill>
        <p:spPr>
          <a:xfrm>
            <a:off x="3608089" y="132237"/>
            <a:ext cx="4401693" cy="2353260"/>
          </a:xfrm>
          <a:prstGeom prst="rect">
            <a:avLst/>
          </a:prstGeom>
        </p:spPr>
      </p:pic>
      <p:grpSp>
        <p:nvGrpSpPr>
          <p:cNvPr id="3" name="Group 2">
            <a:extLst>
              <a:ext uri="{FF2B5EF4-FFF2-40B4-BE49-F238E27FC236}">
                <a16:creationId xmlns:a16="http://schemas.microsoft.com/office/drawing/2014/main" id="{1B811C13-718D-18FB-2BBD-A5A8DB1507AF}"/>
              </a:ext>
            </a:extLst>
          </p:cNvPr>
          <p:cNvGrpSpPr/>
          <p:nvPr/>
        </p:nvGrpSpPr>
        <p:grpSpPr>
          <a:xfrm>
            <a:off x="1229661" y="1415632"/>
            <a:ext cx="3768132" cy="3768132"/>
            <a:chOff x="1229661" y="1415632"/>
            <a:chExt cx="3768132" cy="3768132"/>
          </a:xfrm>
        </p:grpSpPr>
        <p:grpSp>
          <p:nvGrpSpPr>
            <p:cNvPr id="4" name="Group 3">
              <a:extLst>
                <a:ext uri="{FF2B5EF4-FFF2-40B4-BE49-F238E27FC236}">
                  <a16:creationId xmlns:a16="http://schemas.microsoft.com/office/drawing/2014/main" id="{0BB5EEB5-B919-B40C-7013-60DBF81107D9}"/>
                </a:ext>
              </a:extLst>
            </p:cNvPr>
            <p:cNvGrpSpPr/>
            <p:nvPr/>
          </p:nvGrpSpPr>
          <p:grpSpPr>
            <a:xfrm>
              <a:off x="1229661" y="1415632"/>
              <a:ext cx="3768132" cy="3768132"/>
              <a:chOff x="1055077" y="1727704"/>
              <a:chExt cx="3768132" cy="3768132"/>
            </a:xfrm>
          </p:grpSpPr>
          <p:sp>
            <p:nvSpPr>
              <p:cNvPr id="6" name="Oval 5">
                <a:extLst>
                  <a:ext uri="{FF2B5EF4-FFF2-40B4-BE49-F238E27FC236}">
                    <a16:creationId xmlns:a16="http://schemas.microsoft.com/office/drawing/2014/main" id="{4409F268-ABA3-6A20-9D7E-FB54A689D437}"/>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Oval 6">
                <a:extLst>
                  <a:ext uri="{FF2B5EF4-FFF2-40B4-BE49-F238E27FC236}">
                    <a16:creationId xmlns:a16="http://schemas.microsoft.com/office/drawing/2014/main" id="{63B654DD-B807-DFFC-57F2-1B461A43C1C9}"/>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5" name="TextBox 4">
              <a:extLst>
                <a:ext uri="{FF2B5EF4-FFF2-40B4-BE49-F238E27FC236}">
                  <a16:creationId xmlns:a16="http://schemas.microsoft.com/office/drawing/2014/main" id="{AFE4F3F2-FBF0-C1AA-F52E-F1ED4BD72FBF}"/>
                </a:ext>
              </a:extLst>
            </p:cNvPr>
            <p:cNvSpPr txBox="1"/>
            <p:nvPr/>
          </p:nvSpPr>
          <p:spPr>
            <a:xfrm>
              <a:off x="1381479" y="1967627"/>
              <a:ext cx="3452030" cy="2618153"/>
            </a:xfrm>
            <a:prstGeom prst="rect">
              <a:avLst/>
            </a:prstGeom>
            <a:noFill/>
          </p:spPr>
          <p:txBody>
            <a:bodyPr wrap="square">
              <a:spAutoFit/>
            </a:bodyPr>
            <a:lstStyle/>
            <a:p>
              <a:pPr lvl="0" algn="ctr">
                <a:lnSpc>
                  <a:spcPct val="120000"/>
                </a:lnSpc>
                <a:defRPr/>
              </a:pPr>
              <a:r>
                <a:rPr lang="nl-NL" sz="3500" b="1">
                  <a:solidFill>
                    <a:srgbClr val="FFFFFF"/>
                  </a:solidFill>
                  <a:latin typeface="Cambria" panose="02040503050406030204" pitchFamily="18" charset="0"/>
                  <a:ea typeface="Calibri" panose="020F0502020204030204" pitchFamily="34" charset="0"/>
                  <a:cs typeface="Times New Roman" panose="02020603050405020304" pitchFamily="18" charset="0"/>
                </a:rPr>
                <a:t>Kể tên một số hàng hóa cần thiết cho  cuộc sống hằng ngày.</a:t>
              </a:r>
              <a:endParaRPr lang="en-US" sz="3500" b="1" dirty="0">
                <a:solidFill>
                  <a:srgbClr val="FFFFFF"/>
                </a:solidFill>
                <a:latin typeface="Cambria" panose="02040503050406030204" pitchFamily="18" charset="0"/>
                <a:ea typeface="Calibri" panose="020F0502020204030204" pitchFamily="34"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0D428472-0E28-A454-3D4A-7926CD3420A4}"/>
              </a:ext>
            </a:extLst>
          </p:cNvPr>
          <p:cNvGrpSpPr/>
          <p:nvPr/>
        </p:nvGrpSpPr>
        <p:grpSpPr>
          <a:xfrm>
            <a:off x="7047653" y="1856926"/>
            <a:ext cx="3768132" cy="3768132"/>
            <a:chOff x="6811109" y="1411158"/>
            <a:chExt cx="3768132" cy="3768132"/>
          </a:xfrm>
        </p:grpSpPr>
        <p:grpSp>
          <p:nvGrpSpPr>
            <p:cNvPr id="9" name="Group 8">
              <a:extLst>
                <a:ext uri="{FF2B5EF4-FFF2-40B4-BE49-F238E27FC236}">
                  <a16:creationId xmlns:a16="http://schemas.microsoft.com/office/drawing/2014/main" id="{C4317B94-1E05-2BCC-C215-37F499316B01}"/>
                </a:ext>
              </a:extLst>
            </p:cNvPr>
            <p:cNvGrpSpPr/>
            <p:nvPr/>
          </p:nvGrpSpPr>
          <p:grpSpPr>
            <a:xfrm>
              <a:off x="6811109" y="1411158"/>
              <a:ext cx="3768132" cy="3768132"/>
              <a:chOff x="1055077" y="1727704"/>
              <a:chExt cx="3768132" cy="3768132"/>
            </a:xfrm>
          </p:grpSpPr>
          <p:sp>
            <p:nvSpPr>
              <p:cNvPr id="11" name="Oval 10">
                <a:extLst>
                  <a:ext uri="{FF2B5EF4-FFF2-40B4-BE49-F238E27FC236}">
                    <a16:creationId xmlns:a16="http://schemas.microsoft.com/office/drawing/2014/main" id="{04354A8A-5E78-4D95-5727-B4DFD0854A6E}"/>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2" name="Oval 11">
                <a:extLst>
                  <a:ext uri="{FF2B5EF4-FFF2-40B4-BE49-F238E27FC236}">
                    <a16:creationId xmlns:a16="http://schemas.microsoft.com/office/drawing/2014/main" id="{907EDFCE-1999-C412-8CD0-A62B2CCE141C}"/>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0" name="TextBox 9">
              <a:extLst>
                <a:ext uri="{FF2B5EF4-FFF2-40B4-BE49-F238E27FC236}">
                  <a16:creationId xmlns:a16="http://schemas.microsoft.com/office/drawing/2014/main" id="{E39D75CD-C297-97AF-9FAF-C2CF35CE8E26}"/>
                </a:ext>
              </a:extLst>
            </p:cNvPr>
            <p:cNvSpPr txBox="1"/>
            <p:nvPr/>
          </p:nvSpPr>
          <p:spPr>
            <a:xfrm>
              <a:off x="6975393" y="2609484"/>
              <a:ext cx="3452030" cy="679160"/>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Chuẩn bị</a:t>
              </a:r>
              <a:r>
                <a:rPr kumimoji="0" lang="nl-NL" sz="3500" b="1" i="0" u="none" strike="noStrike" kern="1200" cap="none" spc="0" normalizeH="0" noProof="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 tiết 2</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71755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4408FF30-F11D-3549-9D0A-FCE1D5378472}"/>
              </a:ext>
            </a:extLst>
          </p:cNvPr>
          <p:cNvPicPr>
            <a:picLocks noChangeAspect="1"/>
          </p:cNvPicPr>
          <p:nvPr/>
        </p:nvPicPr>
        <p:blipFill>
          <a:blip r:embed="rId2"/>
          <a:stretch>
            <a:fillRect/>
          </a:stretch>
        </p:blipFill>
        <p:spPr>
          <a:xfrm>
            <a:off x="1168681" y="438697"/>
            <a:ext cx="9854638" cy="5980605"/>
          </a:xfrm>
          <a:prstGeom prst="rect">
            <a:avLst/>
          </a:prstGeom>
        </p:spPr>
      </p:pic>
      <p:grpSp>
        <p:nvGrpSpPr>
          <p:cNvPr id="2" name="Group 1">
            <a:extLst>
              <a:ext uri="{FF2B5EF4-FFF2-40B4-BE49-F238E27FC236}">
                <a16:creationId xmlns:a16="http://schemas.microsoft.com/office/drawing/2014/main" id="{14BB32AD-1AFC-A4F5-BAA9-6164CCB66AE3}"/>
              </a:ext>
            </a:extLst>
          </p:cNvPr>
          <p:cNvGrpSpPr/>
          <p:nvPr/>
        </p:nvGrpSpPr>
        <p:grpSpPr>
          <a:xfrm>
            <a:off x="3588974" y="1998618"/>
            <a:ext cx="6691496" cy="2562461"/>
            <a:chOff x="1116283" y="827782"/>
            <a:chExt cx="9533125" cy="13956031"/>
          </a:xfrm>
        </p:grpSpPr>
        <p:sp>
          <p:nvSpPr>
            <p:cNvPr id="3" name="TextBox 2">
              <a:extLst>
                <a:ext uri="{FF2B5EF4-FFF2-40B4-BE49-F238E27FC236}">
                  <a16:creationId xmlns:a16="http://schemas.microsoft.com/office/drawing/2014/main" id="{BB8CAA13-C5FC-9199-E1FB-7C3587E21195}"/>
                </a:ext>
              </a:extLst>
            </p:cNvPr>
            <p:cNvSpPr txBox="1"/>
            <p:nvPr/>
          </p:nvSpPr>
          <p:spPr>
            <a:xfrm>
              <a:off x="1130803" y="827782"/>
              <a:ext cx="9518605" cy="139129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dirty="0">
                  <a:ln w="228600">
                    <a:solidFill>
                      <a:srgbClr val="3F938B"/>
                    </a:solidFill>
                  </a:ln>
                  <a:solidFill>
                    <a:srgbClr val="3F938B"/>
                  </a:solidFill>
                  <a:latin typeface="#9Slide07 Cadena" panose="02000503000000020004" pitchFamily="2" charset="0"/>
                </a:rPr>
                <a:t>CHÚC CÁC EM HỌC TỐT!</a:t>
              </a:r>
              <a:endParaRPr kumimoji="0" lang="vi-VN" sz="80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ndParaRPr>
            </a:p>
          </p:txBody>
        </p:sp>
        <p:sp>
          <p:nvSpPr>
            <p:cNvPr id="4" name="TextBox 3">
              <a:extLst>
                <a:ext uri="{FF2B5EF4-FFF2-40B4-BE49-F238E27FC236}">
                  <a16:creationId xmlns:a16="http://schemas.microsoft.com/office/drawing/2014/main" id="{A67BAC0A-CD1A-052B-BD97-B989FFBE54F4}"/>
                </a:ext>
              </a:extLst>
            </p:cNvPr>
            <p:cNvSpPr txBox="1"/>
            <p:nvPr/>
          </p:nvSpPr>
          <p:spPr>
            <a:xfrm>
              <a:off x="1116283" y="870895"/>
              <a:ext cx="9518605" cy="139129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rPr>
                <a:t>CHÚC CÁC EM HỌC TỐT!</a:t>
              </a:r>
              <a:endParaRPr kumimoji="0" lang="vi-VN" sz="80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grpSp>
    </p:spTree>
    <p:extLst>
      <p:ext uri="{BB962C8B-B14F-4D97-AF65-F5344CB8AC3E}">
        <p14:creationId xmlns:p14="http://schemas.microsoft.com/office/powerpoint/2010/main" val="27390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4408FF30-F11D-3549-9D0A-FCE1D5378472}"/>
              </a:ext>
            </a:extLst>
          </p:cNvPr>
          <p:cNvPicPr>
            <a:picLocks noChangeAspect="1"/>
          </p:cNvPicPr>
          <p:nvPr/>
        </p:nvPicPr>
        <p:blipFill>
          <a:blip r:embed="rId2"/>
          <a:stretch>
            <a:fillRect/>
          </a:stretch>
        </p:blipFill>
        <p:spPr>
          <a:xfrm>
            <a:off x="1168681" y="438697"/>
            <a:ext cx="9854638" cy="5980605"/>
          </a:xfrm>
          <a:prstGeom prst="rect">
            <a:avLst/>
          </a:prstGeom>
        </p:spPr>
      </p:pic>
      <p:pic>
        <p:nvPicPr>
          <p:cNvPr id="3" name="Picture 2">
            <a:extLst>
              <a:ext uri="{FF2B5EF4-FFF2-40B4-BE49-F238E27FC236}">
                <a16:creationId xmlns:a16="http://schemas.microsoft.com/office/drawing/2014/main" id="{53389A76-2A53-AC56-2D95-9B31A81BF008}"/>
              </a:ext>
            </a:extLst>
          </p:cNvPr>
          <p:cNvPicPr>
            <a:picLocks noChangeAspect="1"/>
          </p:cNvPicPr>
          <p:nvPr/>
        </p:nvPicPr>
        <p:blipFill rotWithShape="1">
          <a:blip r:embed="rId3"/>
          <a:srcRect l="8432" r="7434" b="24976"/>
          <a:stretch/>
        </p:blipFill>
        <p:spPr>
          <a:xfrm>
            <a:off x="4596901" y="3029509"/>
            <a:ext cx="5896959" cy="1687254"/>
          </a:xfrm>
          <a:prstGeom prst="rect">
            <a:avLst/>
          </a:prstGeom>
        </p:spPr>
      </p:pic>
      <p:grpSp>
        <p:nvGrpSpPr>
          <p:cNvPr id="6" name="Group 5"/>
          <p:cNvGrpSpPr/>
          <p:nvPr/>
        </p:nvGrpSpPr>
        <p:grpSpPr>
          <a:xfrm>
            <a:off x="6466115" y="1724296"/>
            <a:ext cx="2416628" cy="1323440"/>
            <a:chOff x="6466115" y="1724296"/>
            <a:chExt cx="2416628" cy="1323440"/>
          </a:xfrm>
        </p:grpSpPr>
        <p:sp>
          <p:nvSpPr>
            <p:cNvPr id="4" name="TextBox 3"/>
            <p:cNvSpPr txBox="1"/>
            <p:nvPr/>
          </p:nvSpPr>
          <p:spPr>
            <a:xfrm>
              <a:off x="6466115" y="1724297"/>
              <a:ext cx="2416628" cy="1323439"/>
            </a:xfrm>
            <a:prstGeom prst="rect">
              <a:avLst/>
            </a:prstGeom>
            <a:noFill/>
          </p:spPr>
          <p:txBody>
            <a:bodyPr wrap="square" rtlCol="0">
              <a:spAutoFit/>
            </a:bodyPr>
            <a:lstStyle/>
            <a:p>
              <a:r>
                <a:rPr lang="en-US" sz="8000">
                  <a:ln w="168275">
                    <a:solidFill>
                      <a:srgbClr val="009999"/>
                    </a:solidFill>
                  </a:ln>
                  <a:solidFill>
                    <a:srgbClr val="009999"/>
                  </a:solidFill>
                  <a:effectLst>
                    <a:outerShdw blurRad="38100" dist="38100" dir="2700000" algn="tl">
                      <a:srgbClr val="000000">
                        <a:alpha val="43137"/>
                      </a:srgbClr>
                    </a:outerShdw>
                  </a:effectLst>
                  <a:latin typeface="UTM Showcard" panose="02040603050506020204" pitchFamily="18" charset="0"/>
                </a:rPr>
                <a:t>01</a:t>
              </a:r>
            </a:p>
          </p:txBody>
        </p:sp>
        <p:sp>
          <p:nvSpPr>
            <p:cNvPr id="5" name="TextBox 4"/>
            <p:cNvSpPr txBox="1"/>
            <p:nvPr/>
          </p:nvSpPr>
          <p:spPr>
            <a:xfrm>
              <a:off x="6466115" y="1724296"/>
              <a:ext cx="2416628" cy="1323439"/>
            </a:xfrm>
            <a:prstGeom prst="rect">
              <a:avLst/>
            </a:prstGeom>
            <a:noFill/>
          </p:spPr>
          <p:txBody>
            <a:bodyPr wrap="square" rtlCol="0">
              <a:spAutoFit/>
            </a:bodyPr>
            <a:lstStyle/>
            <a:p>
              <a:r>
                <a:rPr lang="en-US" sz="8000">
                  <a:solidFill>
                    <a:schemeClr val="bg1"/>
                  </a:solidFill>
                  <a:effectLst>
                    <a:outerShdw blurRad="38100" dist="38100" dir="2700000" algn="tl">
                      <a:srgbClr val="000000">
                        <a:alpha val="43137"/>
                      </a:srgbClr>
                    </a:outerShdw>
                  </a:effectLst>
                  <a:latin typeface="UTM Showcard" panose="02040603050506020204" pitchFamily="18" charset="0"/>
                </a:rPr>
                <a:t>01</a:t>
              </a:r>
            </a:p>
          </p:txBody>
        </p:sp>
      </p:grpSp>
    </p:spTree>
    <p:extLst>
      <p:ext uri="{BB962C8B-B14F-4D97-AF65-F5344CB8AC3E}">
        <p14:creationId xmlns:p14="http://schemas.microsoft.com/office/powerpoint/2010/main" val="179955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4000"/>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97147" y="4899626"/>
            <a:ext cx="2243923" cy="2233951"/>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730" b="100000" l="1087" r="100000">
                        <a14:foregroundMark x1="51630" y1="31387" x2="51630" y2="40511"/>
                        <a14:foregroundMark x1="71196" y1="35766" x2="76087" y2="39051"/>
                        <a14:foregroundMark x1="37500" y1="44891" x2="58696" y2="90146"/>
                        <a14:foregroundMark x1="58696" y1="77007" x2="47826" y2="86861"/>
                        <a14:foregroundMark x1="35870" y1="83212" x2="46196" y2="83212"/>
                        <a14:foregroundMark x1="69565" y1="44161" x2="85870" y2="77737"/>
                        <a14:foregroundMark x1="80978" y1="44891" x2="84783" y2="58029"/>
                        <a14:foregroundMark x1="39130" y1="43431" x2="25543" y2="53285"/>
                        <a14:foregroundMark x1="18478" y1="65693" x2="15217" y2="67153"/>
                        <a14:foregroundMark x1="10326" y1="81752" x2="10870" y2="92701"/>
                        <a14:foregroundMark x1="18478" y1="85766" x2="19022" y2="90146"/>
                        <a14:foregroundMark x1="27717" y1="90146" x2="31522" y2="95985"/>
                        <a14:foregroundMark x1="41848" y1="94891" x2="53261" y2="95620"/>
                        <a14:foregroundMark x1="64130" y1="94526" x2="75543" y2="95620"/>
                      </a14:backgroundRemoval>
                    </a14:imgEffect>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4474706" y="3054717"/>
            <a:ext cx="2466937" cy="3673590"/>
          </a:xfrm>
          <a:prstGeom prst="rect">
            <a:avLst/>
          </a:prstGeom>
        </p:spPr>
      </p:pic>
      <p:pic>
        <p:nvPicPr>
          <p:cNvPr id="8" name="Picture 7"/>
          <p:cNvPicPr>
            <a:picLocks noChangeAspect="1"/>
          </p:cNvPicPr>
          <p:nvPr/>
        </p:nvPicPr>
        <p:blipFill>
          <a:blip r:embed="rId10">
            <a:extLst>
              <a:ext uri="{BEBA8EAE-BF5A-486C-A8C5-ECC9F3942E4B}">
                <a14:imgProps xmlns:a14="http://schemas.microsoft.com/office/drawing/2010/main">
                  <a14:imgLayer r:embed="rId11">
                    <a14:imgEffect>
                      <a14:backgroundRemoval t="0" b="89778" l="4444" r="93778"/>
                    </a14:imgEffect>
                  </a14:imgLayer>
                </a14:imgProps>
              </a:ext>
              <a:ext uri="{28A0092B-C50C-407E-A947-70E740481C1C}">
                <a14:useLocalDpi xmlns:a14="http://schemas.microsoft.com/office/drawing/2010/main" val="0"/>
              </a:ext>
            </a:extLst>
          </a:blip>
          <a:stretch>
            <a:fillRect/>
          </a:stretch>
        </p:blipFill>
        <p:spPr>
          <a:xfrm>
            <a:off x="9342211" y="5656189"/>
            <a:ext cx="1201811" cy="1201811"/>
          </a:xfrm>
          <a:prstGeom prst="rect">
            <a:avLst/>
          </a:prstGeom>
        </p:spPr>
      </p:pic>
      <p:pic>
        <p:nvPicPr>
          <p:cNvPr id="9" name="Picture 8"/>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41417" y="5656191"/>
            <a:ext cx="1932615" cy="1416267"/>
          </a:xfrm>
          <a:prstGeom prst="rect">
            <a:avLst/>
          </a:prstGeom>
        </p:spPr>
      </p:pic>
      <p:pic>
        <p:nvPicPr>
          <p:cNvPr id="13" name="Picture 12"/>
          <p:cNvPicPr>
            <a:picLocks noChangeAspect="1"/>
          </p:cNvPicPr>
          <p:nvPr/>
        </p:nvPicPr>
        <p:blipFill>
          <a:blip r:embed="rId14">
            <a:extLst>
              <a:ext uri="{BEBA8EAE-BF5A-486C-A8C5-ECC9F3942E4B}">
                <a14:imgProps xmlns:a14="http://schemas.microsoft.com/office/drawing/2010/main">
                  <a14:imgLayer r:embed="rId15">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610411" y="5785883"/>
            <a:ext cx="1030091" cy="942424"/>
          </a:xfrm>
          <a:prstGeom prst="rect">
            <a:avLst/>
          </a:prstGeom>
        </p:spPr>
      </p:pic>
      <p:pic>
        <p:nvPicPr>
          <p:cNvPr id="14" name="Picture 13"/>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092940">
            <a:off x="9787571" y="4553494"/>
            <a:ext cx="2295525" cy="1990725"/>
          </a:xfrm>
          <a:prstGeom prst="rect">
            <a:avLst/>
          </a:prstGeom>
        </p:spPr>
      </p:pic>
      <p:sp>
        <p:nvSpPr>
          <p:cNvPr id="2" name="Cloud Callout 1"/>
          <p:cNvSpPr/>
          <p:nvPr/>
        </p:nvSpPr>
        <p:spPr>
          <a:xfrm>
            <a:off x="6220692" y="970889"/>
            <a:ext cx="4323330" cy="2399451"/>
          </a:xfrm>
          <a:prstGeom prst="cloudCallout">
            <a:avLst>
              <a:gd name="adj1" fmla="val -34111"/>
              <a:gd name="adj2" fmla="val 77425"/>
            </a:avLst>
          </a:prstGeom>
          <a:solidFill>
            <a:srgbClr val="FF0066">
              <a:alpha val="78000"/>
            </a:srgbClr>
          </a:solidFill>
          <a:ln w="1905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6" name="Rectangle 5"/>
          <p:cNvSpPr/>
          <p:nvPr/>
        </p:nvSpPr>
        <p:spPr>
          <a:xfrm>
            <a:off x="6649686" y="1238837"/>
            <a:ext cx="3465342" cy="181588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Mẹ</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sắp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về</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rồi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2800" b="1" i="0" u="none" strike="noStrike" kern="1200" cap="none" spc="0" normalizeH="0" baseline="0" noProof="0">
                <a:ln>
                  <a:noFill/>
                </a:ln>
                <a:solidFill>
                  <a:prstClr val="white"/>
                </a:solidFill>
                <a:effectLst/>
                <a:uLnTx/>
                <a:uFillTx/>
                <a:latin typeface="UTM Avo" panose="02040603050506020204" pitchFamily="18" charset="0"/>
                <a:ea typeface="+mn-ea"/>
                <a:cs typeface="Times New Roman" panose="02020603050405020304" pitchFamily="18" charset="0"/>
              </a:rPr>
              <a:t> </a:t>
            </a:r>
            <a:r>
              <a:rPr lang="en-US" sz="2800" b="1" noProof="0">
                <a:solidFill>
                  <a:prstClr val="white"/>
                </a:solidFill>
                <a:latin typeface="UTM Avo" panose="02040603050506020204" pitchFamily="18" charset="0"/>
                <a:cs typeface="Times New Roman" panose="02020603050405020304" pitchFamily="18" charset="0"/>
              </a:rPr>
              <a:t>giúp</a:t>
            </a:r>
            <a:r>
              <a:rPr kumimoji="0" lang="en-US" sz="2800" b="1" i="0" u="none" strike="noStrike" kern="1200" cap="none" spc="0" normalizeH="0" baseline="0" noProof="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pic>
        <p:nvPicPr>
          <p:cNvPr id="7" name="Picture 6"/>
          <p:cNvPicPr>
            <a:picLocks noChangeAspect="1"/>
          </p:cNvPicPr>
          <p:nvPr/>
        </p:nvPicPr>
        <p:blipFill>
          <a:blip r:embed="rId18"/>
          <a:stretch>
            <a:fillRect/>
          </a:stretch>
        </p:blipFill>
        <p:spPr>
          <a:xfrm>
            <a:off x="2593545" y="12371"/>
            <a:ext cx="7004911" cy="1286367"/>
          </a:xfrm>
          <a:prstGeom prst="rect">
            <a:avLst/>
          </a:prstGeom>
        </p:spPr>
      </p:pic>
      <p:pic>
        <p:nvPicPr>
          <p:cNvPr id="15" name="NHẠC GHITA">
            <a:hlinkClick r:id="" action="ppaction://media"/>
            <a:extLst>
              <a:ext uri="{FF2B5EF4-FFF2-40B4-BE49-F238E27FC236}">
                <a16:creationId xmlns:a16="http://schemas.microsoft.com/office/drawing/2014/main" id="{1DF991CC-830D-35B3-81A2-1C187395A21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5335249" y="-1053595"/>
            <a:ext cx="1204803" cy="1204803"/>
          </a:xfrm>
          <a:prstGeom prst="rect">
            <a:avLst/>
          </a:prstGeom>
        </p:spPr>
      </p:pic>
    </p:spTree>
    <p:extLst>
      <p:ext uri="{BB962C8B-B14F-4D97-AF65-F5344CB8AC3E}">
        <p14:creationId xmlns:p14="http://schemas.microsoft.com/office/powerpoint/2010/main" val="2314418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5"/>
                                        </p:tgtEl>
                                      </p:cBhvr>
                                    </p:cmd>
                                  </p:childTnLst>
                                </p:cTn>
                              </p:par>
                              <p:par>
                                <p:cTn id="13" presetID="53" presetClass="entr" presetSubtype="16"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8"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6" name="hộp đồ chơi 2">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774340" y="4735173"/>
            <a:ext cx="1904580" cy="2058287"/>
          </a:xfrm>
          <a:prstGeom prst="rect">
            <a:avLst/>
          </a:prstGeom>
          <a:ln>
            <a:noFill/>
          </a:ln>
          <a:effectLst>
            <a:outerShdw blurRad="292100" dist="139700" dir="2700000" algn="tl" rotWithShape="0">
              <a:srgbClr val="333333">
                <a:alpha val="65000"/>
              </a:srgbClr>
            </a:outerShdw>
          </a:effectLst>
        </p:spPr>
      </p:pic>
      <p:pic>
        <p:nvPicPr>
          <p:cNvPr id="14" name="rubik 2">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9591812" y="5400355"/>
            <a:ext cx="1260121" cy="1152877"/>
          </a:xfrm>
          <a:prstGeom prst="rect">
            <a:avLst/>
          </a:prstGeom>
          <a:ln>
            <a:noFill/>
          </a:ln>
          <a:effectLst>
            <a:outerShdw blurRad="292100" dist="139700" dir="2700000" algn="tl" rotWithShape="0">
              <a:srgbClr val="333333">
                <a:alpha val="65000"/>
              </a:srgbClr>
            </a:outerShdw>
          </a:effectLst>
        </p:spPr>
      </p:pic>
      <p:pic>
        <p:nvPicPr>
          <p:cNvPr id="4" name="Hộp đồ chơi">
            <a:hlinkClick r:id="rId10" action="ppaction://hlinksldjump"/>
          </p:cNvPr>
          <p:cNvPicPr>
            <a:picLocks noChangeAspect="1"/>
          </p:cNvPicPr>
          <p:nvPr/>
        </p:nvPicPr>
        <p:blipFill>
          <a:blip r:embed="rId11">
            <a:extLst>
              <a:ext uri="{BEBA8EAE-BF5A-486C-A8C5-ECC9F3942E4B}">
                <a14:imgProps xmlns:a14="http://schemas.microsoft.com/office/drawing/2010/main">
                  <a14:imgLayer r:embed="rId6">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619861" y="4880510"/>
            <a:ext cx="2067476" cy="2058287"/>
          </a:xfrm>
          <a:prstGeom prst="rect">
            <a:avLst/>
          </a:prstGeom>
          <a:ln>
            <a:noFill/>
          </a:ln>
          <a:effectLst>
            <a:outerShdw blurRad="292100" dist="139700" dir="2700000" algn="tl" rotWithShape="0">
              <a:srgbClr val="333333">
                <a:alpha val="65000"/>
              </a:srgbClr>
            </a:outerShdw>
          </a:effectLst>
        </p:spPr>
      </p:pic>
      <p:pic>
        <p:nvPicPr>
          <p:cNvPr id="9" name="sách">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369427" y="5106572"/>
            <a:ext cx="2411280" cy="1767045"/>
          </a:xfrm>
          <a:prstGeom prst="rect">
            <a:avLst/>
          </a:prstGeom>
          <a:ln>
            <a:noFill/>
          </a:ln>
          <a:effectLst>
            <a:outerShdw blurRad="292100" dist="139700" dir="2700000" algn="tl" rotWithShape="0">
              <a:srgbClr val="333333">
                <a:alpha val="65000"/>
              </a:srgbClr>
            </a:outerShdw>
          </a:effectLst>
        </p:spPr>
      </p:pic>
      <p:pic>
        <p:nvPicPr>
          <p:cNvPr id="13" name="rubik">
            <a:hlinkClick r:id="rId15"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1189249" y="5238551"/>
            <a:ext cx="1436978" cy="1314682"/>
          </a:xfrm>
          <a:prstGeom prst="rect">
            <a:avLst/>
          </a:prstGeom>
          <a:ln>
            <a:noFill/>
          </a:ln>
          <a:effectLst>
            <a:outerShdw blurRad="292100" dist="139700" dir="2700000" algn="tl" rotWithShape="0">
              <a:srgbClr val="333333">
                <a:alpha val="65000"/>
              </a:srgbClr>
            </a:outerShdw>
          </a:effectLst>
        </p:spPr>
      </p:pic>
      <p:pic>
        <p:nvPicPr>
          <p:cNvPr id="17" name="sách  2">
            <a:hlinkClick r:id="rId4" action="ppaction://hlinksldjump"/>
          </p:cNvPr>
          <p:cNvPicPr>
            <a:picLocks noChangeAspect="1"/>
          </p:cNvPicPr>
          <p:nvPr/>
        </p:nvPicPr>
        <p:blipFill>
          <a:blip r:embed="rId16">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86806" y="4880510"/>
            <a:ext cx="2099735" cy="1538737"/>
          </a:xfrm>
          <a:prstGeom prst="rect">
            <a:avLst/>
          </a:prstGeom>
          <a:ln>
            <a:noFill/>
          </a:ln>
          <a:effectLst>
            <a:outerShdw blurRad="292100" dist="139700" dir="2700000" algn="tl" rotWithShape="0">
              <a:srgbClr val="333333">
                <a:alpha val="65000"/>
              </a:srgbClr>
            </a:outerShdw>
          </a:effectLst>
        </p:spPr>
      </p:pic>
      <p:pic>
        <p:nvPicPr>
          <p:cNvPr id="10" name="giỏ đựng">
            <a:hlinkClick r:id="rId17" action="ppaction://hlinksldjump"/>
          </p:cNvPr>
          <p:cNvPicPr>
            <a:picLocks noChangeAspect="1"/>
          </p:cNvPicPr>
          <p:nvPr/>
        </p:nvPicPr>
        <p:blipFill>
          <a:blip r:embed="rId18">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88440" y="4250571"/>
            <a:ext cx="2698101" cy="2429207"/>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714103" y="248194"/>
            <a:ext cx="10763795" cy="2539489"/>
            <a:chOff x="714103" y="248194"/>
            <a:chExt cx="10763795" cy="1673385"/>
          </a:xfrm>
        </p:grpSpPr>
        <p:sp>
          <p:nvSpPr>
            <p:cNvPr id="5" name="Rounded Rectangle 4"/>
            <p:cNvSpPr/>
            <p:nvPr/>
          </p:nvSpPr>
          <p:spPr>
            <a:xfrm>
              <a:off x="714103" y="248194"/>
              <a:ext cx="10763795" cy="1267097"/>
            </a:xfrm>
            <a:prstGeom prst="roundRect">
              <a:avLst/>
            </a:prstGeom>
            <a:solidFill>
              <a:srgbClr val="FF0066">
                <a:alpha val="62000"/>
              </a:srgb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768725" y="351919"/>
              <a:ext cx="10280016" cy="1569660"/>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em</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giúp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nhỏ</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thật</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ngay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ngắn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gàng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bằng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trả</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lời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đúng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grpSp>
    </p:spTree>
    <p:extLst>
      <p:ext uri="{BB962C8B-B14F-4D97-AF65-F5344CB8AC3E}">
        <p14:creationId xmlns:p14="http://schemas.microsoft.com/office/powerpoint/2010/main" val="7654317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26"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80">
                                          <p:stCondLst>
                                            <p:cond delay="0"/>
                                          </p:stCondLst>
                                        </p:cTn>
                                        <p:tgtEl>
                                          <p:spTgt spid="14"/>
                                        </p:tgtEl>
                                      </p:cBhvr>
                                    </p:animEffect>
                                    <p:anim calcmode="lin" valueType="num">
                                      <p:cBhvr>
                                        <p:cTn id="1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4" dur="26">
                                          <p:stCondLst>
                                            <p:cond delay="650"/>
                                          </p:stCondLst>
                                        </p:cTn>
                                        <p:tgtEl>
                                          <p:spTgt spid="14"/>
                                        </p:tgtEl>
                                      </p:cBhvr>
                                      <p:to x="100000" y="60000"/>
                                    </p:animScale>
                                    <p:animScale>
                                      <p:cBhvr>
                                        <p:cTn id="25" dur="166" decel="50000">
                                          <p:stCondLst>
                                            <p:cond delay="676"/>
                                          </p:stCondLst>
                                        </p:cTn>
                                        <p:tgtEl>
                                          <p:spTgt spid="14"/>
                                        </p:tgtEl>
                                      </p:cBhvr>
                                      <p:to x="100000" y="100000"/>
                                    </p:animScale>
                                    <p:animScale>
                                      <p:cBhvr>
                                        <p:cTn id="26" dur="26">
                                          <p:stCondLst>
                                            <p:cond delay="1312"/>
                                          </p:stCondLst>
                                        </p:cTn>
                                        <p:tgtEl>
                                          <p:spTgt spid="14"/>
                                        </p:tgtEl>
                                      </p:cBhvr>
                                      <p:to x="100000" y="80000"/>
                                    </p:animScale>
                                    <p:animScale>
                                      <p:cBhvr>
                                        <p:cTn id="27" dur="166" decel="50000">
                                          <p:stCondLst>
                                            <p:cond delay="1338"/>
                                          </p:stCondLst>
                                        </p:cTn>
                                        <p:tgtEl>
                                          <p:spTgt spid="14"/>
                                        </p:tgtEl>
                                      </p:cBhvr>
                                      <p:to x="100000" y="100000"/>
                                    </p:animScale>
                                    <p:animScale>
                                      <p:cBhvr>
                                        <p:cTn id="28" dur="26">
                                          <p:stCondLst>
                                            <p:cond delay="1642"/>
                                          </p:stCondLst>
                                        </p:cTn>
                                        <p:tgtEl>
                                          <p:spTgt spid="14"/>
                                        </p:tgtEl>
                                      </p:cBhvr>
                                      <p:to x="100000" y="90000"/>
                                    </p:animScale>
                                    <p:animScale>
                                      <p:cBhvr>
                                        <p:cTn id="29" dur="166" decel="50000">
                                          <p:stCondLst>
                                            <p:cond delay="1668"/>
                                          </p:stCondLst>
                                        </p:cTn>
                                        <p:tgtEl>
                                          <p:spTgt spid="14"/>
                                        </p:tgtEl>
                                      </p:cBhvr>
                                      <p:to x="100000" y="100000"/>
                                    </p:animScale>
                                    <p:animScale>
                                      <p:cBhvr>
                                        <p:cTn id="30" dur="26">
                                          <p:stCondLst>
                                            <p:cond delay="1808"/>
                                          </p:stCondLst>
                                        </p:cTn>
                                        <p:tgtEl>
                                          <p:spTgt spid="14"/>
                                        </p:tgtEl>
                                      </p:cBhvr>
                                      <p:to x="100000" y="95000"/>
                                    </p:animScale>
                                    <p:animScale>
                                      <p:cBhvr>
                                        <p:cTn id="31" dur="166" decel="50000">
                                          <p:stCondLst>
                                            <p:cond delay="1834"/>
                                          </p:stCondLst>
                                        </p:cTn>
                                        <p:tgtEl>
                                          <p:spTgt spid="14"/>
                                        </p:tgtEl>
                                      </p:cBhvr>
                                      <p:to x="100000" y="100000"/>
                                    </p:animScale>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26"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80">
                                          <p:stCondLst>
                                            <p:cond delay="0"/>
                                          </p:stCondLst>
                                        </p:cTn>
                                        <p:tgtEl>
                                          <p:spTgt spid="16"/>
                                        </p:tgtEl>
                                      </p:cBhvr>
                                    </p:animEffect>
                                    <p:anim calcmode="lin" valueType="num">
                                      <p:cBhvr>
                                        <p:cTn id="4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6" dur="26">
                                          <p:stCondLst>
                                            <p:cond delay="650"/>
                                          </p:stCondLst>
                                        </p:cTn>
                                        <p:tgtEl>
                                          <p:spTgt spid="16"/>
                                        </p:tgtEl>
                                      </p:cBhvr>
                                      <p:to x="100000" y="60000"/>
                                    </p:animScale>
                                    <p:animScale>
                                      <p:cBhvr>
                                        <p:cTn id="47" dur="166" decel="50000">
                                          <p:stCondLst>
                                            <p:cond delay="676"/>
                                          </p:stCondLst>
                                        </p:cTn>
                                        <p:tgtEl>
                                          <p:spTgt spid="16"/>
                                        </p:tgtEl>
                                      </p:cBhvr>
                                      <p:to x="100000" y="100000"/>
                                    </p:animScale>
                                    <p:animScale>
                                      <p:cBhvr>
                                        <p:cTn id="48" dur="26">
                                          <p:stCondLst>
                                            <p:cond delay="1312"/>
                                          </p:stCondLst>
                                        </p:cTn>
                                        <p:tgtEl>
                                          <p:spTgt spid="16"/>
                                        </p:tgtEl>
                                      </p:cBhvr>
                                      <p:to x="100000" y="80000"/>
                                    </p:animScale>
                                    <p:animScale>
                                      <p:cBhvr>
                                        <p:cTn id="49" dur="166" decel="50000">
                                          <p:stCondLst>
                                            <p:cond delay="1338"/>
                                          </p:stCondLst>
                                        </p:cTn>
                                        <p:tgtEl>
                                          <p:spTgt spid="16"/>
                                        </p:tgtEl>
                                      </p:cBhvr>
                                      <p:to x="100000" y="100000"/>
                                    </p:animScale>
                                    <p:animScale>
                                      <p:cBhvr>
                                        <p:cTn id="50" dur="26">
                                          <p:stCondLst>
                                            <p:cond delay="1642"/>
                                          </p:stCondLst>
                                        </p:cTn>
                                        <p:tgtEl>
                                          <p:spTgt spid="16"/>
                                        </p:tgtEl>
                                      </p:cBhvr>
                                      <p:to x="100000" y="90000"/>
                                    </p:animScale>
                                    <p:animScale>
                                      <p:cBhvr>
                                        <p:cTn id="51" dur="166" decel="50000">
                                          <p:stCondLst>
                                            <p:cond delay="1668"/>
                                          </p:stCondLst>
                                        </p:cTn>
                                        <p:tgtEl>
                                          <p:spTgt spid="16"/>
                                        </p:tgtEl>
                                      </p:cBhvr>
                                      <p:to x="100000" y="100000"/>
                                    </p:animScale>
                                    <p:animScale>
                                      <p:cBhvr>
                                        <p:cTn id="52" dur="26">
                                          <p:stCondLst>
                                            <p:cond delay="1808"/>
                                          </p:stCondLst>
                                        </p:cTn>
                                        <p:tgtEl>
                                          <p:spTgt spid="16"/>
                                        </p:tgtEl>
                                      </p:cBhvr>
                                      <p:to x="100000" y="95000"/>
                                    </p:animScale>
                                    <p:animScale>
                                      <p:cBhvr>
                                        <p:cTn id="53" dur="166" decel="50000">
                                          <p:stCondLst>
                                            <p:cond delay="1834"/>
                                          </p:stCondLst>
                                        </p:cTn>
                                        <p:tgtEl>
                                          <p:spTgt spid="16"/>
                                        </p:tgtEl>
                                      </p:cBhvr>
                                      <p:to x="100000" y="100000"/>
                                    </p:animScale>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26"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80">
                                          <p:stCondLst>
                                            <p:cond delay="0"/>
                                          </p:stCondLst>
                                        </p:cTn>
                                        <p:tgtEl>
                                          <p:spTgt spid="17"/>
                                        </p:tgtEl>
                                      </p:cBhvr>
                                    </p:animEffect>
                                    <p:anim calcmode="lin" valueType="num">
                                      <p:cBhvr>
                                        <p:cTn id="6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8" dur="26">
                                          <p:stCondLst>
                                            <p:cond delay="650"/>
                                          </p:stCondLst>
                                        </p:cTn>
                                        <p:tgtEl>
                                          <p:spTgt spid="17"/>
                                        </p:tgtEl>
                                      </p:cBhvr>
                                      <p:to x="100000" y="60000"/>
                                    </p:animScale>
                                    <p:animScale>
                                      <p:cBhvr>
                                        <p:cTn id="69" dur="166" decel="50000">
                                          <p:stCondLst>
                                            <p:cond delay="676"/>
                                          </p:stCondLst>
                                        </p:cTn>
                                        <p:tgtEl>
                                          <p:spTgt spid="17"/>
                                        </p:tgtEl>
                                      </p:cBhvr>
                                      <p:to x="100000" y="100000"/>
                                    </p:animScale>
                                    <p:animScale>
                                      <p:cBhvr>
                                        <p:cTn id="70" dur="26">
                                          <p:stCondLst>
                                            <p:cond delay="1312"/>
                                          </p:stCondLst>
                                        </p:cTn>
                                        <p:tgtEl>
                                          <p:spTgt spid="17"/>
                                        </p:tgtEl>
                                      </p:cBhvr>
                                      <p:to x="100000" y="80000"/>
                                    </p:animScale>
                                    <p:animScale>
                                      <p:cBhvr>
                                        <p:cTn id="71" dur="166" decel="50000">
                                          <p:stCondLst>
                                            <p:cond delay="1338"/>
                                          </p:stCondLst>
                                        </p:cTn>
                                        <p:tgtEl>
                                          <p:spTgt spid="17"/>
                                        </p:tgtEl>
                                      </p:cBhvr>
                                      <p:to x="100000" y="100000"/>
                                    </p:animScale>
                                    <p:animScale>
                                      <p:cBhvr>
                                        <p:cTn id="72" dur="26">
                                          <p:stCondLst>
                                            <p:cond delay="1642"/>
                                          </p:stCondLst>
                                        </p:cTn>
                                        <p:tgtEl>
                                          <p:spTgt spid="17"/>
                                        </p:tgtEl>
                                      </p:cBhvr>
                                      <p:to x="100000" y="90000"/>
                                    </p:animScale>
                                    <p:animScale>
                                      <p:cBhvr>
                                        <p:cTn id="73" dur="166" decel="50000">
                                          <p:stCondLst>
                                            <p:cond delay="1668"/>
                                          </p:stCondLst>
                                        </p:cTn>
                                        <p:tgtEl>
                                          <p:spTgt spid="17"/>
                                        </p:tgtEl>
                                      </p:cBhvr>
                                      <p:to x="100000" y="100000"/>
                                    </p:animScale>
                                    <p:animScale>
                                      <p:cBhvr>
                                        <p:cTn id="74" dur="26">
                                          <p:stCondLst>
                                            <p:cond delay="1808"/>
                                          </p:stCondLst>
                                        </p:cTn>
                                        <p:tgtEl>
                                          <p:spTgt spid="17"/>
                                        </p:tgtEl>
                                      </p:cBhvr>
                                      <p:to x="100000" y="95000"/>
                                    </p:animScale>
                                    <p:animScale>
                                      <p:cBhvr>
                                        <p:cTn id="75" dur="166" decel="50000">
                                          <p:stCondLst>
                                            <p:cond delay="1834"/>
                                          </p:stCondLst>
                                        </p:cTn>
                                        <p:tgtEl>
                                          <p:spTgt spid="17"/>
                                        </p:tgtEl>
                                      </p:cBhvr>
                                      <p:to x="100000" y="100000"/>
                                    </p:animScale>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2" name="Picture 11">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grpSp>
        <p:nvGrpSpPr>
          <p:cNvPr id="15" name="Câu a"/>
          <p:cNvGrpSpPr/>
          <p:nvPr/>
        </p:nvGrpSpPr>
        <p:grpSpPr>
          <a:xfrm>
            <a:off x="967116" y="3196107"/>
            <a:ext cx="9345376" cy="1204061"/>
            <a:chOff x="1429883" y="2082453"/>
            <a:chExt cx="9345376" cy="1204061"/>
          </a:xfrm>
        </p:grpSpPr>
        <p:grpSp>
          <p:nvGrpSpPr>
            <p:cNvPr id="18" name="Group 17"/>
            <p:cNvGrpSpPr/>
            <p:nvPr/>
          </p:nvGrpSpPr>
          <p:grpSpPr>
            <a:xfrm>
              <a:off x="1429883" y="2082453"/>
              <a:ext cx="9345376" cy="1204061"/>
              <a:chOff x="2228315" y="1705315"/>
              <a:chExt cx="9345376" cy="1204061"/>
            </a:xfrm>
          </p:grpSpPr>
          <p:sp>
            <p:nvSpPr>
              <p:cNvPr id="20" name="Rectangle 19"/>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21" name="Picture 20"/>
              <p:cNvPicPr>
                <a:picLocks noChangeAspect="1"/>
              </p:cNvPicPr>
              <p:nvPr/>
            </p:nvPicPr>
            <p:blipFill>
              <a:blip r:embed="rId11" cstate="print">
                <a:extLst>
                  <a:ext uri="{BEBA8EAE-BF5A-486C-A8C5-ECC9F3942E4B}">
                    <a14:imgProps xmlns:a14="http://schemas.microsoft.com/office/drawing/2010/main">
                      <a14:imgLayer r:embed="rId12">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19" name="Rectangle 18"/>
            <p:cNvSpPr/>
            <p:nvPr/>
          </p:nvSpPr>
          <p:spPr>
            <a:xfrm>
              <a:off x="5108923" y="2415702"/>
              <a:ext cx="2882520"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a:solidFill>
                    <a:prstClr val="black"/>
                  </a:solidFill>
                  <a:latin typeface="UTM Avo" panose="02040603050506020204" pitchFamily="18" charset="0"/>
                  <a:cs typeface="Times New Roman" panose="02020603050405020304" pitchFamily="18" charset="0"/>
                </a:rPr>
                <a:t>Đường sắt</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cs typeface="Times New Roman" panose="02020603050405020304" pitchFamily="18" charset="0"/>
              </a:endParaRPr>
            </a:p>
          </p:txBody>
        </p:sp>
      </p:grpSp>
      <p:grpSp>
        <p:nvGrpSpPr>
          <p:cNvPr id="22" name="Câu b"/>
          <p:cNvGrpSpPr/>
          <p:nvPr/>
        </p:nvGrpSpPr>
        <p:grpSpPr>
          <a:xfrm>
            <a:off x="960859" y="4414598"/>
            <a:ext cx="9357891" cy="1253624"/>
            <a:chOff x="1423626" y="3300944"/>
            <a:chExt cx="9357891" cy="1253624"/>
          </a:xfrm>
        </p:grpSpPr>
        <p:grpSp>
          <p:nvGrpSpPr>
            <p:cNvPr id="23" name="Group 22"/>
            <p:cNvGrpSpPr/>
            <p:nvPr/>
          </p:nvGrpSpPr>
          <p:grpSpPr>
            <a:xfrm>
              <a:off x="1423626" y="3300944"/>
              <a:ext cx="9357891" cy="1253624"/>
              <a:chOff x="2215798" y="2923806"/>
              <a:chExt cx="9357891" cy="1253624"/>
            </a:xfrm>
          </p:grpSpPr>
          <p:sp>
            <p:nvSpPr>
              <p:cNvPr id="25" name="Rectangle 24"/>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26" name="Picture 25"/>
              <p:cNvPicPr>
                <a:picLocks noChangeAspect="1"/>
              </p:cNvPicPr>
              <p:nvPr/>
            </p:nvPicPr>
            <p:blipFill>
              <a:blip r:embed="rId13" cstate="print">
                <a:extLst>
                  <a:ext uri="{BEBA8EAE-BF5A-486C-A8C5-ECC9F3942E4B}">
                    <a14:imgProps xmlns:a14="http://schemas.microsoft.com/office/drawing/2010/main">
                      <a14:imgLayer r:embed="rId14">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24" name="Rectangle 23"/>
            <p:cNvSpPr/>
            <p:nvPr/>
          </p:nvSpPr>
          <p:spPr>
            <a:xfrm>
              <a:off x="4977395" y="3681544"/>
              <a:ext cx="3243196"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noProof="0">
                  <a:solidFill>
                    <a:prstClr val="black"/>
                  </a:solidFill>
                  <a:latin typeface="UTM Avo" panose="02040603050506020204" pitchFamily="18" charset="0"/>
                  <a:cs typeface="Times New Roman" panose="02020603050405020304" pitchFamily="18" charset="0"/>
                </a:rPr>
                <a:t>Đường biển</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cs typeface="Times New Roman" panose="02020603050405020304" pitchFamily="18" charset="0"/>
              </a:endParaRPr>
            </a:p>
          </p:txBody>
        </p:sp>
      </p:grpSp>
      <p:grpSp>
        <p:nvGrpSpPr>
          <p:cNvPr id="27" name="Câu hỏi"/>
          <p:cNvGrpSpPr/>
          <p:nvPr/>
        </p:nvGrpSpPr>
        <p:grpSpPr>
          <a:xfrm>
            <a:off x="411877" y="561715"/>
            <a:ext cx="11470969" cy="2350488"/>
            <a:chOff x="411877" y="513020"/>
            <a:chExt cx="11470969" cy="2061535"/>
          </a:xfrm>
        </p:grpSpPr>
        <p:grpSp>
          <p:nvGrpSpPr>
            <p:cNvPr id="28" name="Group 27"/>
            <p:cNvGrpSpPr/>
            <p:nvPr/>
          </p:nvGrpSpPr>
          <p:grpSpPr>
            <a:xfrm>
              <a:off x="411877" y="513020"/>
              <a:ext cx="11470969" cy="2061535"/>
              <a:chOff x="411877" y="513020"/>
              <a:chExt cx="11470969" cy="2061535"/>
            </a:xfrm>
          </p:grpSpPr>
          <p:sp>
            <p:nvSpPr>
              <p:cNvPr id="30" name="Rectangle 29"/>
              <p:cNvSpPr/>
              <p:nvPr/>
            </p:nvSpPr>
            <p:spPr>
              <a:xfrm>
                <a:off x="857795" y="623438"/>
                <a:ext cx="11025051" cy="1951117"/>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1" name="Picture 30"/>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411877" y="513020"/>
                <a:ext cx="1941897" cy="1941897"/>
              </a:xfrm>
              <a:prstGeom prst="rect">
                <a:avLst/>
              </a:prstGeom>
            </p:spPr>
          </p:pic>
        </p:grpSp>
        <p:sp>
          <p:nvSpPr>
            <p:cNvPr id="29" name="Rectangle 28"/>
            <p:cNvSpPr/>
            <p:nvPr/>
          </p:nvSpPr>
          <p:spPr>
            <a:xfrm>
              <a:off x="2304962" y="1038136"/>
              <a:ext cx="9151932" cy="1052769"/>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600" b="1">
                  <a:solidFill>
                    <a:prstClr val="white"/>
                  </a:solidFill>
                  <a:latin typeface="UTM Avo" panose="02040603050506020204" pitchFamily="18" charset="0"/>
                  <a:cs typeface="Times New Roman" panose="02020603050405020304" pitchFamily="18" charset="0"/>
                </a:rPr>
                <a:t>Đường gì mà có đường ray</a:t>
              </a: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UTM Avo" panose="02040603050506020204" pitchFamily="18" charset="0"/>
                  <a:ea typeface="+mn-ea"/>
                  <a:cs typeface="Times New Roman" panose="02020603050405020304" pitchFamily="18" charset="0"/>
                </a:rPr>
                <a:t>Xình</a:t>
              </a:r>
              <a:r>
                <a:rPr kumimoji="0" lang="en-US" sz="3600" b="1" i="0" u="none" strike="noStrike" kern="1200" cap="none" spc="0" normalizeH="0" noProof="0">
                  <a:ln>
                    <a:noFill/>
                  </a:ln>
                  <a:solidFill>
                    <a:prstClr val="white"/>
                  </a:solidFill>
                  <a:effectLst/>
                  <a:uLnTx/>
                  <a:uFillTx/>
                  <a:latin typeface="UTM Avo" panose="02040603050506020204" pitchFamily="18" charset="0"/>
                  <a:ea typeface="+mn-ea"/>
                  <a:cs typeface="Times New Roman" panose="02020603050405020304" pitchFamily="18" charset="0"/>
                </a:rPr>
                <a:t> xịch tàu chạy đêm ngày bạn ơi!</a:t>
              </a:r>
              <a:endParaRPr kumimoji="0" lang="en-US" sz="36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grpSp>
      <p:pic>
        <p:nvPicPr>
          <p:cNvPr id="32" name="Dấu tick"/>
          <p:cNvPicPr>
            <a:picLocks noChangeAspect="1"/>
          </p:cNvPicPr>
          <p:nvPr/>
        </p:nvPicPr>
        <p:blipFill>
          <a:blip r:embed="rId17" cstate="print">
            <a:extLst>
              <a:ext uri="{BEBA8EAE-BF5A-486C-A8C5-ECC9F3942E4B}">
                <a14:imgProps xmlns:a14="http://schemas.microsoft.com/office/drawing/2010/main">
                  <a14:imgLayer r:embed="rId18">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479920" y="2980763"/>
            <a:ext cx="1162797" cy="1331278"/>
          </a:xfrm>
          <a:prstGeom prst="rect">
            <a:avLst/>
          </a:prstGeom>
        </p:spPr>
      </p:pic>
      <p:pic>
        <p:nvPicPr>
          <p:cNvPr id="33" name="Dấu nhân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539641" y="4574902"/>
            <a:ext cx="965375" cy="965375"/>
          </a:xfrm>
          <a:prstGeom prst="rect">
            <a:avLst/>
          </a:prstGeom>
        </p:spPr>
      </p:pic>
      <p:pic>
        <p:nvPicPr>
          <p:cNvPr id="34"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82550" y="2379683"/>
            <a:ext cx="609600" cy="609600"/>
          </a:xfrm>
          <a:prstGeom prst="rect">
            <a:avLst/>
          </a:prstGeom>
        </p:spPr>
      </p:pic>
      <p:pic>
        <p:nvPicPr>
          <p:cNvPr id="36"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3977341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2" presetClass="mediacall" presetSubtype="0" fill="hold" nodeType="withEffect">
                                  <p:stCondLst>
                                    <p:cond delay="0"/>
                                  </p:stCondLst>
                                  <p:childTnLst>
                                    <p:cmd type="call" cmd="togglePause">
                                      <p:cBhvr>
                                        <p:cTn id="27" dur="1" fill="hold"/>
                                        <p:tgtEl>
                                          <p:spTgt spid="36"/>
                                        </p:tgtEl>
                                      </p:cBhvr>
                                    </p:cmd>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2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2" presetClass="mediacall" presetSubtype="0" fill="hold" nodeType="withEffect">
                                  <p:stCondLst>
                                    <p:cond delay="0"/>
                                  </p:stCondLst>
                                  <p:childTnLst>
                                    <p:cmd type="call" cmd="togglePause">
                                      <p:cBhvr>
                                        <p:cTn id="35" dur="1" fill="hold"/>
                                        <p:tgtEl>
                                          <p:spTgt spid="34"/>
                                        </p:tgtEl>
                                      </p:cBhvr>
                                    </p:cmd>
                                  </p:childTnLst>
                                </p:cTn>
                              </p:par>
                            </p:childTnLst>
                          </p:cTn>
                        </p:par>
                      </p:childTnLst>
                    </p:cTn>
                  </p:par>
                </p:childTnLst>
              </p:cTn>
              <p:nextCondLst>
                <p:cond evt="onClick" delay="0">
                  <p:tgtEl>
                    <p:spTgt spid="22"/>
                  </p:tgtEl>
                </p:cond>
              </p:nextCondLst>
            </p:seq>
            <p:audio>
              <p:cMediaNode vol="80000">
                <p:cTn id="36" fill="hold" display="0">
                  <p:stCondLst>
                    <p:cond delay="indefinite"/>
                  </p:stCondLst>
                  <p:endCondLst>
                    <p:cond evt="onStopAudio" delay="0">
                      <p:tgtEl>
                        <p:sldTgt/>
                      </p:tgtEl>
                    </p:cond>
                  </p:endCondLst>
                </p:cTn>
                <p:tgtEl>
                  <p:spTgt spid="34"/>
                </p:tgtEl>
              </p:cMediaNode>
            </p:audio>
            <p:audio>
              <p:cMediaNode vol="80000">
                <p:cTn id="37" fill="hold" display="0">
                  <p:stCondLst>
                    <p:cond delay="indefinite"/>
                  </p:stCondLst>
                  <p:endCondLst>
                    <p:cond evt="onStopAudio" delay="0">
                      <p:tgtEl>
                        <p:sldTgt/>
                      </p:tgtEl>
                    </p:cond>
                  </p:endCondLst>
                </p:cTn>
                <p:tgtEl>
                  <p:spTgt spid="3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2" name="Picture 11">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grpSp>
        <p:nvGrpSpPr>
          <p:cNvPr id="15" name="Câu a"/>
          <p:cNvGrpSpPr/>
          <p:nvPr/>
        </p:nvGrpSpPr>
        <p:grpSpPr>
          <a:xfrm>
            <a:off x="967116" y="3196107"/>
            <a:ext cx="9345376" cy="1204061"/>
            <a:chOff x="1429883" y="2082453"/>
            <a:chExt cx="9345376" cy="1204061"/>
          </a:xfrm>
        </p:grpSpPr>
        <p:grpSp>
          <p:nvGrpSpPr>
            <p:cNvPr id="18" name="Group 17"/>
            <p:cNvGrpSpPr/>
            <p:nvPr/>
          </p:nvGrpSpPr>
          <p:grpSpPr>
            <a:xfrm>
              <a:off x="1429883" y="2082453"/>
              <a:ext cx="9345376" cy="1204061"/>
              <a:chOff x="2228315" y="1705315"/>
              <a:chExt cx="9345376" cy="1204061"/>
            </a:xfrm>
          </p:grpSpPr>
          <p:sp>
            <p:nvSpPr>
              <p:cNvPr id="20" name="Rectangle 19"/>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21" name="Picture 20"/>
              <p:cNvPicPr>
                <a:picLocks noChangeAspect="1"/>
              </p:cNvPicPr>
              <p:nvPr/>
            </p:nvPicPr>
            <p:blipFill>
              <a:blip r:embed="rId11" cstate="print">
                <a:extLst>
                  <a:ext uri="{BEBA8EAE-BF5A-486C-A8C5-ECC9F3942E4B}">
                    <a14:imgProps xmlns:a14="http://schemas.microsoft.com/office/drawing/2010/main">
                      <a14:imgLayer r:embed="rId12">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19" name="Rectangle 18"/>
            <p:cNvSpPr/>
            <p:nvPr/>
          </p:nvSpPr>
          <p:spPr>
            <a:xfrm>
              <a:off x="3921902" y="2415702"/>
              <a:ext cx="5256567"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a:solidFill>
                    <a:prstClr val="black"/>
                  </a:solidFill>
                  <a:latin typeface="UTM Avo" panose="02040603050506020204" pitchFamily="18" charset="0"/>
                  <a:cs typeface="Times New Roman" panose="02020603050405020304" pitchFamily="18" charset="0"/>
                </a:rPr>
                <a:t>Đường hàng không</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cs typeface="Times New Roman" panose="02020603050405020304" pitchFamily="18" charset="0"/>
              </a:endParaRPr>
            </a:p>
          </p:txBody>
        </p:sp>
      </p:grpSp>
      <p:grpSp>
        <p:nvGrpSpPr>
          <p:cNvPr id="22" name="Câu b"/>
          <p:cNvGrpSpPr/>
          <p:nvPr/>
        </p:nvGrpSpPr>
        <p:grpSpPr>
          <a:xfrm>
            <a:off x="960859" y="4414598"/>
            <a:ext cx="9357891" cy="1253624"/>
            <a:chOff x="1423626" y="3300944"/>
            <a:chExt cx="9357891" cy="1253624"/>
          </a:xfrm>
        </p:grpSpPr>
        <p:grpSp>
          <p:nvGrpSpPr>
            <p:cNvPr id="23" name="Group 22"/>
            <p:cNvGrpSpPr/>
            <p:nvPr/>
          </p:nvGrpSpPr>
          <p:grpSpPr>
            <a:xfrm>
              <a:off x="1423626" y="3300944"/>
              <a:ext cx="9357891" cy="1253624"/>
              <a:chOff x="2215798" y="2923806"/>
              <a:chExt cx="9357891" cy="1253624"/>
            </a:xfrm>
          </p:grpSpPr>
          <p:sp>
            <p:nvSpPr>
              <p:cNvPr id="25" name="Rectangle 24"/>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26" name="Picture 25"/>
              <p:cNvPicPr>
                <a:picLocks noChangeAspect="1"/>
              </p:cNvPicPr>
              <p:nvPr/>
            </p:nvPicPr>
            <p:blipFill>
              <a:blip r:embed="rId13" cstate="print">
                <a:extLst>
                  <a:ext uri="{BEBA8EAE-BF5A-486C-A8C5-ECC9F3942E4B}">
                    <a14:imgProps xmlns:a14="http://schemas.microsoft.com/office/drawing/2010/main">
                      <a14:imgLayer r:embed="rId14">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24" name="Rectangle 23"/>
            <p:cNvSpPr/>
            <p:nvPr/>
          </p:nvSpPr>
          <p:spPr>
            <a:xfrm>
              <a:off x="5207425" y="3681544"/>
              <a:ext cx="2783134"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noProof="0">
                  <a:solidFill>
                    <a:prstClr val="black"/>
                  </a:solidFill>
                  <a:latin typeface="UTM Avo" panose="02040603050506020204" pitchFamily="18" charset="0"/>
                  <a:cs typeface="Times New Roman" panose="02020603050405020304" pitchFamily="18" charset="0"/>
                </a:rPr>
                <a:t>Đường bộ</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cs typeface="Times New Roman" panose="02020603050405020304" pitchFamily="18" charset="0"/>
              </a:endParaRPr>
            </a:p>
          </p:txBody>
        </p:sp>
      </p:grpSp>
      <p:grpSp>
        <p:nvGrpSpPr>
          <p:cNvPr id="27" name="Câu hỏi"/>
          <p:cNvGrpSpPr/>
          <p:nvPr/>
        </p:nvGrpSpPr>
        <p:grpSpPr>
          <a:xfrm>
            <a:off x="411877" y="561715"/>
            <a:ext cx="11470969" cy="2350488"/>
            <a:chOff x="411877" y="513020"/>
            <a:chExt cx="11470969" cy="2061535"/>
          </a:xfrm>
        </p:grpSpPr>
        <p:grpSp>
          <p:nvGrpSpPr>
            <p:cNvPr id="28" name="Group 27"/>
            <p:cNvGrpSpPr/>
            <p:nvPr/>
          </p:nvGrpSpPr>
          <p:grpSpPr>
            <a:xfrm>
              <a:off x="411877" y="513020"/>
              <a:ext cx="11470969" cy="2061535"/>
              <a:chOff x="411877" y="513020"/>
              <a:chExt cx="11470969" cy="2061535"/>
            </a:xfrm>
          </p:grpSpPr>
          <p:sp>
            <p:nvSpPr>
              <p:cNvPr id="30" name="Rectangle 29"/>
              <p:cNvSpPr/>
              <p:nvPr/>
            </p:nvSpPr>
            <p:spPr>
              <a:xfrm>
                <a:off x="857795" y="623438"/>
                <a:ext cx="11025051" cy="1951117"/>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1" name="Picture 30"/>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411877" y="513020"/>
                <a:ext cx="1941897" cy="1941897"/>
              </a:xfrm>
              <a:prstGeom prst="rect">
                <a:avLst/>
              </a:prstGeom>
            </p:spPr>
          </p:pic>
        </p:grpSp>
        <p:sp>
          <p:nvSpPr>
            <p:cNvPr id="29" name="Rectangle 28"/>
            <p:cNvSpPr/>
            <p:nvPr/>
          </p:nvSpPr>
          <p:spPr>
            <a:xfrm>
              <a:off x="2304962" y="1038136"/>
              <a:ext cx="9151932" cy="1052769"/>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600" b="1">
                  <a:solidFill>
                    <a:prstClr val="white"/>
                  </a:solidFill>
                  <a:latin typeface="UTM Avo" panose="02040603050506020204" pitchFamily="18" charset="0"/>
                  <a:cs typeface="Times New Roman" panose="02020603050405020304" pitchFamily="18" charset="0"/>
                </a:rPr>
                <a:t>Đường gì ở tít trên cao</a:t>
              </a: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UTM Avo" panose="02040603050506020204" pitchFamily="18" charset="0"/>
                  <a:ea typeface="+mn-ea"/>
                  <a:cs typeface="Times New Roman" panose="02020603050405020304" pitchFamily="18" charset="0"/>
                </a:rPr>
                <a:t>Máy</a:t>
              </a:r>
              <a:r>
                <a:rPr kumimoji="0" lang="en-US" sz="3600" b="1" i="0" u="none" strike="noStrike" kern="1200" cap="none" spc="0" normalizeH="0" noProof="0">
                  <a:ln>
                    <a:noFill/>
                  </a:ln>
                  <a:solidFill>
                    <a:prstClr val="white"/>
                  </a:solidFill>
                  <a:effectLst/>
                  <a:uLnTx/>
                  <a:uFillTx/>
                  <a:latin typeface="UTM Avo" panose="02040603050506020204" pitchFamily="18" charset="0"/>
                  <a:ea typeface="+mn-ea"/>
                  <a:cs typeface="Times New Roman" panose="02020603050405020304" pitchFamily="18" charset="0"/>
                </a:rPr>
                <a:t> bay lên tận vì sao đường gì?</a:t>
              </a:r>
              <a:endParaRPr kumimoji="0" lang="en-US" sz="36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grpSp>
      <p:pic>
        <p:nvPicPr>
          <p:cNvPr id="32" name="Dấu tick"/>
          <p:cNvPicPr>
            <a:picLocks noChangeAspect="1"/>
          </p:cNvPicPr>
          <p:nvPr/>
        </p:nvPicPr>
        <p:blipFill>
          <a:blip r:embed="rId17" cstate="print">
            <a:extLst>
              <a:ext uri="{BEBA8EAE-BF5A-486C-A8C5-ECC9F3942E4B}">
                <a14:imgProps xmlns:a14="http://schemas.microsoft.com/office/drawing/2010/main">
                  <a14:imgLayer r:embed="rId18">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479920" y="2980763"/>
            <a:ext cx="1162797" cy="1331278"/>
          </a:xfrm>
          <a:prstGeom prst="rect">
            <a:avLst/>
          </a:prstGeom>
        </p:spPr>
      </p:pic>
      <p:pic>
        <p:nvPicPr>
          <p:cNvPr id="33" name="Dấu nhân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539641" y="4574902"/>
            <a:ext cx="965375" cy="965375"/>
          </a:xfrm>
          <a:prstGeom prst="rect">
            <a:avLst/>
          </a:prstGeom>
        </p:spPr>
      </p:pic>
      <p:pic>
        <p:nvPicPr>
          <p:cNvPr id="34"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82550" y="2379683"/>
            <a:ext cx="609600" cy="609600"/>
          </a:xfrm>
          <a:prstGeom prst="rect">
            <a:avLst/>
          </a:prstGeom>
        </p:spPr>
      </p:pic>
      <p:pic>
        <p:nvPicPr>
          <p:cNvPr id="36"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559895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2" presetClass="mediacall" presetSubtype="0" fill="hold" nodeType="withEffect">
                                  <p:stCondLst>
                                    <p:cond delay="0"/>
                                  </p:stCondLst>
                                  <p:childTnLst>
                                    <p:cmd type="call" cmd="togglePause">
                                      <p:cBhvr>
                                        <p:cTn id="27" dur="1" fill="hold"/>
                                        <p:tgtEl>
                                          <p:spTgt spid="36"/>
                                        </p:tgtEl>
                                      </p:cBhvr>
                                    </p:cmd>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2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2" presetClass="mediacall" presetSubtype="0" fill="hold" nodeType="withEffect">
                                  <p:stCondLst>
                                    <p:cond delay="0"/>
                                  </p:stCondLst>
                                  <p:childTnLst>
                                    <p:cmd type="call" cmd="togglePause">
                                      <p:cBhvr>
                                        <p:cTn id="35" dur="1" fill="hold"/>
                                        <p:tgtEl>
                                          <p:spTgt spid="34"/>
                                        </p:tgtEl>
                                      </p:cBhvr>
                                    </p:cmd>
                                  </p:childTnLst>
                                </p:cTn>
                              </p:par>
                            </p:childTnLst>
                          </p:cTn>
                        </p:par>
                      </p:childTnLst>
                    </p:cTn>
                  </p:par>
                </p:childTnLst>
              </p:cTn>
              <p:nextCondLst>
                <p:cond evt="onClick" delay="0">
                  <p:tgtEl>
                    <p:spTgt spid="22"/>
                  </p:tgtEl>
                </p:cond>
              </p:nextCondLst>
            </p:seq>
            <p:audio>
              <p:cMediaNode vol="80000">
                <p:cTn id="36" fill="hold" display="0">
                  <p:stCondLst>
                    <p:cond delay="indefinite"/>
                  </p:stCondLst>
                  <p:endCondLst>
                    <p:cond evt="onStopAudio" delay="0">
                      <p:tgtEl>
                        <p:sldTgt/>
                      </p:tgtEl>
                    </p:cond>
                  </p:endCondLst>
                </p:cTn>
                <p:tgtEl>
                  <p:spTgt spid="34"/>
                </p:tgtEl>
              </p:cMediaNode>
            </p:audio>
            <p:audio>
              <p:cMediaNode vol="80000">
                <p:cTn id="37" fill="hold" display="0">
                  <p:stCondLst>
                    <p:cond delay="indefinite"/>
                  </p:stCondLst>
                  <p:endCondLst>
                    <p:cond evt="onStopAudio" delay="0">
                      <p:tgtEl>
                        <p:sldTgt/>
                      </p:tgtEl>
                    </p:cond>
                  </p:endCondLst>
                </p:cTn>
                <p:tgtEl>
                  <p:spTgt spid="3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2" name="Picture 11">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grpSp>
        <p:nvGrpSpPr>
          <p:cNvPr id="15" name="Câu a"/>
          <p:cNvGrpSpPr/>
          <p:nvPr/>
        </p:nvGrpSpPr>
        <p:grpSpPr>
          <a:xfrm>
            <a:off x="967116" y="3196107"/>
            <a:ext cx="9345376" cy="1204061"/>
            <a:chOff x="1429883" y="2082453"/>
            <a:chExt cx="9345376" cy="1204061"/>
          </a:xfrm>
        </p:grpSpPr>
        <p:grpSp>
          <p:nvGrpSpPr>
            <p:cNvPr id="18" name="Group 17"/>
            <p:cNvGrpSpPr/>
            <p:nvPr/>
          </p:nvGrpSpPr>
          <p:grpSpPr>
            <a:xfrm>
              <a:off x="1429883" y="2082453"/>
              <a:ext cx="9345376" cy="1204061"/>
              <a:chOff x="2228315" y="1705315"/>
              <a:chExt cx="9345376" cy="1204061"/>
            </a:xfrm>
          </p:grpSpPr>
          <p:sp>
            <p:nvSpPr>
              <p:cNvPr id="20" name="Rectangle 19"/>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21" name="Picture 20"/>
              <p:cNvPicPr>
                <a:picLocks noChangeAspect="1"/>
              </p:cNvPicPr>
              <p:nvPr/>
            </p:nvPicPr>
            <p:blipFill>
              <a:blip r:embed="rId11" cstate="print">
                <a:extLst>
                  <a:ext uri="{BEBA8EAE-BF5A-486C-A8C5-ECC9F3942E4B}">
                    <a14:imgProps xmlns:a14="http://schemas.microsoft.com/office/drawing/2010/main">
                      <a14:imgLayer r:embed="rId12">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19" name="Rectangle 18"/>
            <p:cNvSpPr/>
            <p:nvPr/>
          </p:nvSpPr>
          <p:spPr>
            <a:xfrm>
              <a:off x="5516409" y="2415702"/>
              <a:ext cx="2067554"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dirty="0">
                  <a:solidFill>
                    <a:prstClr val="black"/>
                  </a:solidFill>
                  <a:latin typeface="UTM Avo" panose="02040603050506020204" pitchFamily="18" charset="0"/>
                  <a:cs typeface="Times New Roman" panose="02020603050405020304" pitchFamily="18" charset="0"/>
                </a:rPr>
                <a:t>Xe ô </a:t>
              </a:r>
              <a:r>
                <a:rPr lang="en-US" sz="4000" b="1" dirty="0" err="1">
                  <a:solidFill>
                    <a:prstClr val="black"/>
                  </a:solidFill>
                  <a:latin typeface="UTM Avo" panose="02040603050506020204" pitchFamily="18" charset="0"/>
                  <a:cs typeface="Times New Roman" panose="02020603050405020304" pitchFamily="18" charset="0"/>
                </a:rPr>
                <a:t>tô</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cs typeface="Times New Roman" panose="02020603050405020304" pitchFamily="18" charset="0"/>
              </a:endParaRPr>
            </a:p>
          </p:txBody>
        </p:sp>
      </p:grpSp>
      <p:grpSp>
        <p:nvGrpSpPr>
          <p:cNvPr id="22" name="Câu b"/>
          <p:cNvGrpSpPr/>
          <p:nvPr/>
        </p:nvGrpSpPr>
        <p:grpSpPr>
          <a:xfrm>
            <a:off x="960859" y="4414598"/>
            <a:ext cx="9357891" cy="1253624"/>
            <a:chOff x="1423626" y="3300944"/>
            <a:chExt cx="9357891" cy="1253624"/>
          </a:xfrm>
        </p:grpSpPr>
        <p:grpSp>
          <p:nvGrpSpPr>
            <p:cNvPr id="23" name="Group 22"/>
            <p:cNvGrpSpPr/>
            <p:nvPr/>
          </p:nvGrpSpPr>
          <p:grpSpPr>
            <a:xfrm>
              <a:off x="1423626" y="3300944"/>
              <a:ext cx="9357891" cy="1253624"/>
              <a:chOff x="2215798" y="2923806"/>
              <a:chExt cx="9357891" cy="1253624"/>
            </a:xfrm>
          </p:grpSpPr>
          <p:sp>
            <p:nvSpPr>
              <p:cNvPr id="25" name="Rectangle 24"/>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26" name="Picture 25"/>
              <p:cNvPicPr>
                <a:picLocks noChangeAspect="1"/>
              </p:cNvPicPr>
              <p:nvPr/>
            </p:nvPicPr>
            <p:blipFill>
              <a:blip r:embed="rId13" cstate="print">
                <a:extLst>
                  <a:ext uri="{BEBA8EAE-BF5A-486C-A8C5-ECC9F3942E4B}">
                    <a14:imgProps xmlns:a14="http://schemas.microsoft.com/office/drawing/2010/main">
                      <a14:imgLayer r:embed="rId14">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24" name="Rectangle 23"/>
            <p:cNvSpPr/>
            <p:nvPr/>
          </p:nvSpPr>
          <p:spPr>
            <a:xfrm>
              <a:off x="5499493" y="3681544"/>
              <a:ext cx="2199000"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noProof="0" dirty="0">
                  <a:solidFill>
                    <a:prstClr val="black"/>
                  </a:solidFill>
                  <a:latin typeface="UTM Avo" panose="02040603050506020204" pitchFamily="18" charset="0"/>
                  <a:cs typeface="Times New Roman" panose="02020603050405020304" pitchFamily="18" charset="0"/>
                </a:rPr>
                <a:t>Xe </a:t>
              </a:r>
              <a:r>
                <a:rPr lang="en-US" sz="4000" b="1" noProof="0" dirty="0" err="1">
                  <a:solidFill>
                    <a:prstClr val="black"/>
                  </a:solidFill>
                  <a:latin typeface="UTM Avo" panose="02040603050506020204" pitchFamily="18" charset="0"/>
                  <a:cs typeface="Times New Roman" panose="02020603050405020304" pitchFamily="18" charset="0"/>
                </a:rPr>
                <a:t>máy</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cs typeface="Times New Roman" panose="02020603050405020304" pitchFamily="18" charset="0"/>
              </a:endParaRPr>
            </a:p>
          </p:txBody>
        </p:sp>
      </p:grpSp>
      <p:grpSp>
        <p:nvGrpSpPr>
          <p:cNvPr id="27" name="Câu hỏi"/>
          <p:cNvGrpSpPr/>
          <p:nvPr/>
        </p:nvGrpSpPr>
        <p:grpSpPr>
          <a:xfrm>
            <a:off x="411877" y="265344"/>
            <a:ext cx="11470969" cy="2646862"/>
            <a:chOff x="411877" y="253083"/>
            <a:chExt cx="11470969" cy="2321472"/>
          </a:xfrm>
        </p:grpSpPr>
        <p:grpSp>
          <p:nvGrpSpPr>
            <p:cNvPr id="28" name="Group 27"/>
            <p:cNvGrpSpPr/>
            <p:nvPr/>
          </p:nvGrpSpPr>
          <p:grpSpPr>
            <a:xfrm>
              <a:off x="411877" y="253083"/>
              <a:ext cx="11470969" cy="2321472"/>
              <a:chOff x="411877" y="253083"/>
              <a:chExt cx="11470969" cy="2321472"/>
            </a:xfrm>
          </p:grpSpPr>
          <p:sp>
            <p:nvSpPr>
              <p:cNvPr id="30" name="Rectangle 29"/>
              <p:cNvSpPr/>
              <p:nvPr/>
            </p:nvSpPr>
            <p:spPr>
              <a:xfrm>
                <a:off x="857795" y="253083"/>
                <a:ext cx="11025051" cy="2321472"/>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1" name="Picture 30"/>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411877" y="513020"/>
                <a:ext cx="1941897" cy="1941897"/>
              </a:xfrm>
              <a:prstGeom prst="rect">
                <a:avLst/>
              </a:prstGeom>
            </p:spPr>
          </p:pic>
        </p:grpSp>
        <p:sp>
          <p:nvSpPr>
            <p:cNvPr id="29" name="Rectangle 28"/>
            <p:cNvSpPr/>
            <p:nvPr/>
          </p:nvSpPr>
          <p:spPr>
            <a:xfrm>
              <a:off x="4833006" y="413056"/>
              <a:ext cx="3921026" cy="2024555"/>
            </a:xfrm>
            <a:prstGeom prst="rect">
              <a:avLst/>
            </a:prstGeom>
          </p:spPr>
          <p:txBody>
            <a:bodyPr wrap="square">
              <a:spAutoFit/>
            </a:bodyPr>
            <a:lstStyle/>
            <a:p>
              <a:pPr marL="0" marR="0" lvl="0" indent="0" defTabSz="1219170" rtl="0" eaLnBrk="0" fontAlgn="base" latinLnBrk="0" hangingPunct="0">
                <a:lnSpc>
                  <a:spcPct val="100000"/>
                </a:lnSpc>
                <a:spcBef>
                  <a:spcPct val="0"/>
                </a:spcBef>
                <a:spcAft>
                  <a:spcPct val="0"/>
                </a:spcAft>
                <a:buClrTx/>
                <a:buSzTx/>
                <a:buFontTx/>
                <a:buNone/>
                <a:tabLst/>
                <a:defRPr/>
              </a:pPr>
              <a:r>
                <a:rPr lang="en-US" sz="3600" b="1">
                  <a:solidFill>
                    <a:prstClr val="white"/>
                  </a:solidFill>
                  <a:latin typeface="UTM Avo" panose="02040603050506020204" pitchFamily="18" charset="0"/>
                  <a:cs typeface="Times New Roman" panose="02020603050405020304" pitchFamily="18" charset="0"/>
                </a:rPr>
                <a:t>Xe bốn bánh</a:t>
              </a:r>
            </a:p>
            <a:p>
              <a:pPr marL="0" marR="0" lvl="0" indent="0" defTabSz="121917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UTM Avo" panose="02040603050506020204" pitchFamily="18" charset="0"/>
                  <a:ea typeface="+mn-ea"/>
                  <a:cs typeface="Times New Roman" panose="02020603050405020304" pitchFamily="18" charset="0"/>
                </a:rPr>
                <a:t>Chạy bon bon</a:t>
              </a:r>
            </a:p>
            <a:p>
              <a:pPr marL="0" marR="0" lvl="0" indent="0" defTabSz="1219170" rtl="0" eaLnBrk="0" fontAlgn="base" latinLnBrk="0" hangingPunct="0">
                <a:lnSpc>
                  <a:spcPct val="100000"/>
                </a:lnSpc>
                <a:spcBef>
                  <a:spcPct val="0"/>
                </a:spcBef>
                <a:spcAft>
                  <a:spcPct val="0"/>
                </a:spcAft>
                <a:buClrTx/>
                <a:buSzTx/>
                <a:buFontTx/>
                <a:buNone/>
                <a:tabLst/>
                <a:defRPr/>
              </a:pPr>
              <a:r>
                <a:rPr lang="en-US" sz="3600" b="1">
                  <a:solidFill>
                    <a:prstClr val="white"/>
                  </a:solidFill>
                  <a:latin typeface="UTM Avo" panose="02040603050506020204" pitchFamily="18" charset="0"/>
                  <a:cs typeface="Times New Roman" panose="02020603050405020304" pitchFamily="18" charset="0"/>
                </a:rPr>
                <a:t>Kêu bíp bíp</a:t>
              </a:r>
            </a:p>
            <a:p>
              <a:pPr marL="0" marR="0" lvl="0" indent="0" defTabSz="121917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UTM Avo" panose="02040603050506020204" pitchFamily="18" charset="0"/>
                  <a:ea typeface="+mn-ea"/>
                  <a:cs typeface="Times New Roman" panose="02020603050405020304" pitchFamily="18" charset="0"/>
                </a:rPr>
                <a:t>Là</a:t>
              </a:r>
              <a:r>
                <a:rPr kumimoji="0" lang="en-US" sz="3600" b="1" i="0" u="none" strike="noStrike" kern="1200" cap="none" spc="0" normalizeH="0" noProof="0">
                  <a:ln>
                    <a:noFill/>
                  </a:ln>
                  <a:solidFill>
                    <a:prstClr val="white"/>
                  </a:solidFill>
                  <a:effectLst/>
                  <a:uLnTx/>
                  <a:uFillTx/>
                  <a:latin typeface="UTM Avo" panose="02040603050506020204" pitchFamily="18" charset="0"/>
                  <a:ea typeface="+mn-ea"/>
                  <a:cs typeface="Times New Roman" panose="02020603050405020304" pitchFamily="18" charset="0"/>
                </a:rPr>
                <a:t> xe gì?</a:t>
              </a:r>
              <a:endParaRPr kumimoji="0" lang="en-US" sz="36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grpSp>
      <p:pic>
        <p:nvPicPr>
          <p:cNvPr id="32" name="Dấu tick"/>
          <p:cNvPicPr>
            <a:picLocks noChangeAspect="1"/>
          </p:cNvPicPr>
          <p:nvPr/>
        </p:nvPicPr>
        <p:blipFill>
          <a:blip r:embed="rId17" cstate="print">
            <a:extLst>
              <a:ext uri="{BEBA8EAE-BF5A-486C-A8C5-ECC9F3942E4B}">
                <a14:imgProps xmlns:a14="http://schemas.microsoft.com/office/drawing/2010/main">
                  <a14:imgLayer r:embed="rId18">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479920" y="2980763"/>
            <a:ext cx="1162797" cy="1331278"/>
          </a:xfrm>
          <a:prstGeom prst="rect">
            <a:avLst/>
          </a:prstGeom>
        </p:spPr>
      </p:pic>
      <p:pic>
        <p:nvPicPr>
          <p:cNvPr id="33" name="Dấu nhân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539641" y="4574902"/>
            <a:ext cx="965375" cy="965375"/>
          </a:xfrm>
          <a:prstGeom prst="rect">
            <a:avLst/>
          </a:prstGeom>
        </p:spPr>
      </p:pic>
      <p:pic>
        <p:nvPicPr>
          <p:cNvPr id="34"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82550" y="2379683"/>
            <a:ext cx="609600" cy="609600"/>
          </a:xfrm>
          <a:prstGeom prst="rect">
            <a:avLst/>
          </a:prstGeom>
        </p:spPr>
      </p:pic>
      <p:pic>
        <p:nvPicPr>
          <p:cNvPr id="36"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4244802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2" presetClass="mediacall" presetSubtype="0" fill="hold" nodeType="withEffect">
                                  <p:stCondLst>
                                    <p:cond delay="0"/>
                                  </p:stCondLst>
                                  <p:childTnLst>
                                    <p:cmd type="call" cmd="togglePause">
                                      <p:cBhvr>
                                        <p:cTn id="27" dur="1" fill="hold"/>
                                        <p:tgtEl>
                                          <p:spTgt spid="36"/>
                                        </p:tgtEl>
                                      </p:cBhvr>
                                    </p:cmd>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2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2" presetClass="mediacall" presetSubtype="0" fill="hold" nodeType="withEffect">
                                  <p:stCondLst>
                                    <p:cond delay="0"/>
                                  </p:stCondLst>
                                  <p:childTnLst>
                                    <p:cmd type="call" cmd="togglePause">
                                      <p:cBhvr>
                                        <p:cTn id="35" dur="1" fill="hold"/>
                                        <p:tgtEl>
                                          <p:spTgt spid="34"/>
                                        </p:tgtEl>
                                      </p:cBhvr>
                                    </p:cmd>
                                  </p:childTnLst>
                                </p:cTn>
                              </p:par>
                            </p:childTnLst>
                          </p:cTn>
                        </p:par>
                      </p:childTnLst>
                    </p:cTn>
                  </p:par>
                </p:childTnLst>
              </p:cTn>
              <p:nextCondLst>
                <p:cond evt="onClick" delay="0">
                  <p:tgtEl>
                    <p:spTgt spid="22"/>
                  </p:tgtEl>
                </p:cond>
              </p:nextCondLst>
            </p:seq>
            <p:audio>
              <p:cMediaNode vol="80000">
                <p:cTn id="36" fill="hold" display="0">
                  <p:stCondLst>
                    <p:cond delay="indefinite"/>
                  </p:stCondLst>
                  <p:endCondLst>
                    <p:cond evt="onStopAudio" delay="0">
                      <p:tgtEl>
                        <p:sldTgt/>
                      </p:tgtEl>
                    </p:cond>
                  </p:endCondLst>
                </p:cTn>
                <p:tgtEl>
                  <p:spTgt spid="34"/>
                </p:tgtEl>
              </p:cMediaNode>
            </p:audio>
            <p:audio>
              <p:cMediaNode vol="80000">
                <p:cTn id="37" fill="hold" display="0">
                  <p:stCondLst>
                    <p:cond delay="indefinite"/>
                  </p:stCondLst>
                  <p:endCondLst>
                    <p:cond evt="onStopAudio" delay="0">
                      <p:tgtEl>
                        <p:sldTgt/>
                      </p:tgtEl>
                    </p:cond>
                  </p:endCondLst>
                </p:cTn>
                <p:tgtEl>
                  <p:spTgt spid="3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4408FF30-F11D-3549-9D0A-FCE1D5378472}"/>
              </a:ext>
            </a:extLst>
          </p:cNvPr>
          <p:cNvPicPr>
            <a:picLocks noChangeAspect="1"/>
          </p:cNvPicPr>
          <p:nvPr/>
        </p:nvPicPr>
        <p:blipFill>
          <a:blip r:embed="rId2"/>
          <a:stretch>
            <a:fillRect/>
          </a:stretch>
        </p:blipFill>
        <p:spPr>
          <a:xfrm>
            <a:off x="1168681" y="438697"/>
            <a:ext cx="9854638" cy="5980605"/>
          </a:xfrm>
          <a:prstGeom prst="rect">
            <a:avLst/>
          </a:prstGeom>
        </p:spPr>
      </p:pic>
      <p:grpSp>
        <p:nvGrpSpPr>
          <p:cNvPr id="3" name="Group 2"/>
          <p:cNvGrpSpPr/>
          <p:nvPr/>
        </p:nvGrpSpPr>
        <p:grpSpPr>
          <a:xfrm>
            <a:off x="6636317" y="1341093"/>
            <a:ext cx="2416628" cy="1200329"/>
            <a:chOff x="6466115" y="1724297"/>
            <a:chExt cx="2416628" cy="1200329"/>
          </a:xfrm>
        </p:grpSpPr>
        <p:sp>
          <p:nvSpPr>
            <p:cNvPr id="4" name="TextBox 3"/>
            <p:cNvSpPr txBox="1"/>
            <p:nvPr/>
          </p:nvSpPr>
          <p:spPr>
            <a:xfrm>
              <a:off x="6466115" y="1724297"/>
              <a:ext cx="2416628" cy="1200329"/>
            </a:xfrm>
            <a:prstGeom prst="rect">
              <a:avLst/>
            </a:prstGeom>
            <a:noFill/>
          </p:spPr>
          <p:txBody>
            <a:bodyPr wrap="square" rtlCol="0">
              <a:spAutoFit/>
            </a:bodyPr>
            <a:lstStyle/>
            <a:p>
              <a:r>
                <a:rPr lang="en-US" sz="7200">
                  <a:ln w="168275">
                    <a:solidFill>
                      <a:srgbClr val="009999"/>
                    </a:solidFill>
                  </a:ln>
                  <a:solidFill>
                    <a:srgbClr val="009999"/>
                  </a:solidFill>
                  <a:effectLst>
                    <a:outerShdw blurRad="38100" dist="38100" dir="2700000" algn="tl">
                      <a:srgbClr val="000000">
                        <a:alpha val="43137"/>
                      </a:srgbClr>
                    </a:outerShdw>
                  </a:effectLst>
                  <a:latin typeface="UTM Showcard" panose="02040603050506020204" pitchFamily="18" charset="0"/>
                </a:rPr>
                <a:t>02</a:t>
              </a:r>
            </a:p>
          </p:txBody>
        </p:sp>
        <p:sp>
          <p:nvSpPr>
            <p:cNvPr id="5" name="TextBox 4"/>
            <p:cNvSpPr txBox="1"/>
            <p:nvPr/>
          </p:nvSpPr>
          <p:spPr>
            <a:xfrm>
              <a:off x="6466115" y="1724297"/>
              <a:ext cx="2416628" cy="1200329"/>
            </a:xfrm>
            <a:prstGeom prst="rect">
              <a:avLst/>
            </a:prstGeom>
            <a:noFill/>
          </p:spPr>
          <p:txBody>
            <a:bodyPr wrap="square" rtlCol="0">
              <a:spAutoFit/>
            </a:bodyPr>
            <a:lstStyle/>
            <a:p>
              <a:r>
                <a:rPr lang="en-US" sz="7200">
                  <a:solidFill>
                    <a:schemeClr val="bg1"/>
                  </a:solidFill>
                  <a:effectLst>
                    <a:outerShdw blurRad="38100" dist="38100" dir="2700000" algn="tl">
                      <a:srgbClr val="000000">
                        <a:alpha val="43137"/>
                      </a:srgbClr>
                    </a:outerShdw>
                  </a:effectLst>
                  <a:latin typeface="UTM Showcard" panose="02040603050506020204" pitchFamily="18" charset="0"/>
                </a:rPr>
                <a:t>02</a:t>
              </a:r>
            </a:p>
          </p:txBody>
        </p:sp>
      </p:grpSp>
      <p:grpSp>
        <p:nvGrpSpPr>
          <p:cNvPr id="6" name="Group 5"/>
          <p:cNvGrpSpPr/>
          <p:nvPr/>
        </p:nvGrpSpPr>
        <p:grpSpPr>
          <a:xfrm>
            <a:off x="4635302" y="4180114"/>
            <a:ext cx="9652447" cy="1214397"/>
            <a:chOff x="2558309" y="4924697"/>
            <a:chExt cx="8505930" cy="1214397"/>
          </a:xfrm>
        </p:grpSpPr>
        <p:sp>
          <p:nvSpPr>
            <p:cNvPr id="7" name="TextBox 6"/>
            <p:cNvSpPr txBox="1"/>
            <p:nvPr/>
          </p:nvSpPr>
          <p:spPr>
            <a:xfrm>
              <a:off x="2586445" y="4924697"/>
              <a:ext cx="8477794" cy="1200329"/>
            </a:xfrm>
            <a:prstGeom prst="rect">
              <a:avLst/>
            </a:prstGeom>
            <a:noFill/>
          </p:spPr>
          <p:txBody>
            <a:bodyPr wrap="square" rtlCol="0">
              <a:spAutoFit/>
            </a:bodyPr>
            <a:lstStyle/>
            <a:p>
              <a:r>
                <a:rPr lang="en-US" sz="7200">
                  <a:ln w="190500">
                    <a:solidFill>
                      <a:srgbClr val="009999"/>
                    </a:solidFill>
                  </a:ln>
                  <a:solidFill>
                    <a:srgbClr val="009999"/>
                  </a:solidFill>
                  <a:effectLst>
                    <a:outerShdw blurRad="38100" dist="38100" dir="2700000" algn="tl">
                      <a:srgbClr val="000000">
                        <a:alpha val="43137"/>
                      </a:srgbClr>
                    </a:outerShdw>
                  </a:effectLst>
                  <a:latin typeface="UTM Showcard" panose="02040603050506020204" pitchFamily="18" charset="0"/>
                </a:rPr>
                <a:t>THỰC HÀNH</a:t>
              </a:r>
            </a:p>
          </p:txBody>
        </p:sp>
        <p:sp>
          <p:nvSpPr>
            <p:cNvPr id="8" name="TextBox 7"/>
            <p:cNvSpPr txBox="1"/>
            <p:nvPr/>
          </p:nvSpPr>
          <p:spPr>
            <a:xfrm>
              <a:off x="2558309" y="4938765"/>
              <a:ext cx="8477794" cy="1200329"/>
            </a:xfrm>
            <a:prstGeom prst="rect">
              <a:avLst/>
            </a:prstGeom>
            <a:noFill/>
          </p:spPr>
          <p:txBody>
            <a:bodyPr wrap="square" rtlCol="0">
              <a:spAutoFit/>
            </a:bodyPr>
            <a:lstStyle/>
            <a:p>
              <a:r>
                <a:rPr lang="en-US" sz="7200">
                  <a:solidFill>
                    <a:schemeClr val="bg1"/>
                  </a:solidFill>
                  <a:effectLst>
                    <a:outerShdw blurRad="38100" dist="38100" dir="2700000" algn="tl">
                      <a:srgbClr val="000000">
                        <a:alpha val="43137"/>
                      </a:srgbClr>
                    </a:outerShdw>
                  </a:effectLst>
                  <a:latin typeface="UTM Showcard" panose="02040603050506020204" pitchFamily="18" charset="0"/>
                </a:rPr>
                <a:t>THỰC HÀNH</a:t>
              </a:r>
            </a:p>
          </p:txBody>
        </p:sp>
      </p:grpSp>
      <p:grpSp>
        <p:nvGrpSpPr>
          <p:cNvPr id="9" name="Group 8"/>
          <p:cNvGrpSpPr/>
          <p:nvPr/>
        </p:nvGrpSpPr>
        <p:grpSpPr>
          <a:xfrm>
            <a:off x="5094900" y="2545254"/>
            <a:ext cx="5499464" cy="1446550"/>
            <a:chOff x="3879666" y="3611880"/>
            <a:chExt cx="5499464" cy="1446550"/>
          </a:xfrm>
        </p:grpSpPr>
        <p:sp>
          <p:nvSpPr>
            <p:cNvPr id="10" name="TextBox 9"/>
            <p:cNvSpPr txBox="1"/>
            <p:nvPr/>
          </p:nvSpPr>
          <p:spPr>
            <a:xfrm>
              <a:off x="3879667" y="3611880"/>
              <a:ext cx="5499463" cy="1446550"/>
            </a:xfrm>
            <a:prstGeom prst="rect">
              <a:avLst/>
            </a:prstGeom>
            <a:noFill/>
          </p:spPr>
          <p:txBody>
            <a:bodyPr wrap="square" rtlCol="0">
              <a:spAutoFit/>
            </a:bodyPr>
            <a:lstStyle/>
            <a:p>
              <a:r>
                <a:rPr lang="en-US" sz="8800" b="1">
                  <a:ln w="136525">
                    <a:solidFill>
                      <a:schemeClr val="bg1"/>
                    </a:solidFill>
                  </a:ln>
                  <a:solidFill>
                    <a:schemeClr val="bg1"/>
                  </a:solidFill>
                  <a:effectLst>
                    <a:outerShdw blurRad="38100" dist="38100" dir="2700000" algn="tl">
                      <a:srgbClr val="000000">
                        <a:alpha val="43137"/>
                      </a:srgbClr>
                    </a:outerShdw>
                  </a:effectLst>
                  <a:latin typeface="#9Slide05 VL Fadilla" pitchFamily="2" charset="0"/>
                </a:rPr>
                <a:t>Hoạt động</a:t>
              </a:r>
            </a:p>
          </p:txBody>
        </p:sp>
        <p:sp>
          <p:nvSpPr>
            <p:cNvPr id="11" name="TextBox 10"/>
            <p:cNvSpPr txBox="1"/>
            <p:nvPr/>
          </p:nvSpPr>
          <p:spPr>
            <a:xfrm>
              <a:off x="3879666" y="3611880"/>
              <a:ext cx="5499463" cy="1446550"/>
            </a:xfrm>
            <a:prstGeom prst="rect">
              <a:avLst/>
            </a:prstGeom>
            <a:noFill/>
          </p:spPr>
          <p:txBody>
            <a:bodyPr wrap="square" rtlCol="0">
              <a:spAutoFit/>
            </a:bodyPr>
            <a:lstStyle/>
            <a:p>
              <a:r>
                <a:rPr lang="en-US" sz="8800" b="1">
                  <a:solidFill>
                    <a:schemeClr val="accent2">
                      <a:lumMod val="75000"/>
                    </a:schemeClr>
                  </a:solidFill>
                  <a:effectLst>
                    <a:outerShdw blurRad="38100" dist="38100" dir="2700000" algn="tl">
                      <a:srgbClr val="000000">
                        <a:alpha val="43137"/>
                      </a:srgbClr>
                    </a:outerShdw>
                  </a:effectLst>
                  <a:latin typeface="#9Slide05 VL Fadilla" pitchFamily="2" charset="0"/>
                </a:rPr>
                <a:t>Hoạt động</a:t>
              </a:r>
            </a:p>
          </p:txBody>
        </p:sp>
      </p:grpSp>
    </p:spTree>
    <p:extLst>
      <p:ext uri="{BB962C8B-B14F-4D97-AF65-F5344CB8AC3E}">
        <p14:creationId xmlns:p14="http://schemas.microsoft.com/office/powerpoint/2010/main" val="338989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6447" y="509452"/>
            <a:ext cx="7785462" cy="646331"/>
          </a:xfrm>
          <a:prstGeom prst="rect">
            <a:avLst/>
          </a:prstGeom>
          <a:noFill/>
        </p:spPr>
        <p:txBody>
          <a:bodyPr wrap="square" rtlCol="0">
            <a:spAutoFit/>
          </a:bodyPr>
          <a:lstStyle/>
          <a:p>
            <a:r>
              <a:rPr lang="en-US" sz="3600" b="1">
                <a:solidFill>
                  <a:schemeClr val="accent5">
                    <a:lumMod val="75000"/>
                  </a:schemeClr>
                </a:solidFill>
                <a:latin typeface="UTM Avo" panose="02040603050506020204" pitchFamily="18" charset="0"/>
              </a:rPr>
              <a:t>1.Cùng hoàn thành sơ đồ sau:</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279" y="1384663"/>
            <a:ext cx="10993085" cy="4805244"/>
          </a:xfrm>
          <a:prstGeom prst="rect">
            <a:avLst/>
          </a:prstGeom>
        </p:spPr>
      </p:pic>
      <p:sp>
        <p:nvSpPr>
          <p:cNvPr id="4" name="Rectangle: Rounded Corners 5">
            <a:extLst>
              <a:ext uri="{FF2B5EF4-FFF2-40B4-BE49-F238E27FC236}">
                <a16:creationId xmlns:a16="http://schemas.microsoft.com/office/drawing/2014/main" id="{3BDD3C16-7648-47A1-A31A-959A3B0702A9}"/>
              </a:ext>
            </a:extLst>
          </p:cNvPr>
          <p:cNvSpPr/>
          <p:nvPr/>
        </p:nvSpPr>
        <p:spPr>
          <a:xfrm>
            <a:off x="927462" y="3131821"/>
            <a:ext cx="1645921" cy="53884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t>Siêu</a:t>
            </a:r>
            <a:r>
              <a:rPr lang="en-US" sz="3200" b="1" dirty="0"/>
              <a:t> </a:t>
            </a:r>
            <a:r>
              <a:rPr lang="en-US" sz="3200" b="1" dirty="0" err="1"/>
              <a:t>thị</a:t>
            </a:r>
            <a:endParaRPr lang="en-US" sz="3200" b="1" dirty="0"/>
          </a:p>
        </p:txBody>
      </p:sp>
      <p:sp>
        <p:nvSpPr>
          <p:cNvPr id="7" name="Rounded Rectangle 6"/>
          <p:cNvSpPr/>
          <p:nvPr/>
        </p:nvSpPr>
        <p:spPr>
          <a:xfrm>
            <a:off x="927462" y="5525588"/>
            <a:ext cx="1672047" cy="731520"/>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5">
                    <a:lumMod val="75000"/>
                  </a:schemeClr>
                </a:solidFill>
              </a:rPr>
              <a:t>Chất lượng tốt</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277929">
            <a:off x="10279914" y="2375309"/>
            <a:ext cx="1315072" cy="876715"/>
          </a:xfrm>
          <a:prstGeom prst="rect">
            <a:avLst/>
          </a:prstGeom>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1473" b="89935" l="3021" r="45060">
                        <a14:foregroundMark x1="20327" y1="18985" x2="26117" y2="26432"/>
                        <a14:foregroundMark x1="21208" y1="26841" x2="25299" y2="34288"/>
                      </a14:backgroundRemoval>
                    </a14:imgEffect>
                  </a14:imgLayer>
                </a14:imgProps>
              </a:ext>
              <a:ext uri="{28A0092B-C50C-407E-A947-70E740481C1C}">
                <a14:useLocalDpi xmlns:a14="http://schemas.microsoft.com/office/drawing/2010/main" val="0"/>
              </a:ext>
            </a:extLst>
          </a:blip>
          <a:stretch>
            <a:fillRect/>
          </a:stretch>
        </p:blipFill>
        <p:spPr>
          <a:xfrm>
            <a:off x="10597776" y="3905794"/>
            <a:ext cx="1477409" cy="1136468"/>
          </a:xfrm>
          <a:prstGeom prst="rect">
            <a:avLst/>
          </a:prstGeom>
        </p:spPr>
      </p:pic>
      <p:pic>
        <p:nvPicPr>
          <p:cNvPr id="1026" name="Picture 2" descr="Flat clothes store illustration with colorful coat jacket skirt trousers tshirt for women on hanger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39324" y="5598644"/>
            <a:ext cx="1074629" cy="624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41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down)">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508</Words>
  <Application>Microsoft Office PowerPoint</Application>
  <PresentationFormat>Widescreen</PresentationFormat>
  <Paragraphs>64</Paragraphs>
  <Slides>18</Slides>
  <Notes>5</Notes>
  <HiddenSlides>0</HiddenSlides>
  <MMClips>7</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18</vt:i4>
      </vt:variant>
    </vt:vector>
  </HeadingPairs>
  <TitlesOfParts>
    <vt:vector size="42" baseType="lpstr">
      <vt:lpstr>#9Slide05 VL Fadilla</vt:lpstr>
      <vt:lpstr>UTM Nokia</vt:lpstr>
      <vt:lpstr>Calibri</vt:lpstr>
      <vt:lpstr>Times New Roman</vt:lpstr>
      <vt:lpstr>UTM Avo</vt:lpstr>
      <vt:lpstr>SVN-Olivier</vt:lpstr>
      <vt:lpstr>#9Slide07 Altus</vt:lpstr>
      <vt:lpstr>#9Slide05 Aphrodite Pro</vt:lpstr>
      <vt:lpstr>等线</vt:lpstr>
      <vt:lpstr>方正卡通简体</vt:lpstr>
      <vt:lpstr>#9Slide07 HoneyCream</vt:lpstr>
      <vt:lpstr>#9Slide07 SVNDessert Menu Scrip</vt:lpstr>
      <vt:lpstr>UTM Guanine</vt:lpstr>
      <vt:lpstr>SVN-Newton</vt:lpstr>
      <vt:lpstr>Arial</vt:lpstr>
      <vt:lpstr>UTM Spring</vt:lpstr>
      <vt:lpstr>UTM Showcard</vt:lpstr>
      <vt:lpstr>inpin heiti</vt:lpstr>
      <vt:lpstr>#9Slide03 Cabin Condensed SemiB</vt:lpstr>
      <vt:lpstr>Cambria</vt:lpstr>
      <vt:lpstr>UTM Aptima</vt:lpstr>
      <vt:lpstr>#9Slide07 Cadena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User</cp:lastModifiedBy>
  <cp:revision>27</cp:revision>
  <dcterms:created xsi:type="dcterms:W3CDTF">2022-11-18T04:16:04Z</dcterms:created>
  <dcterms:modified xsi:type="dcterms:W3CDTF">2025-12-25T08:21:27Z</dcterms:modified>
</cp:coreProperties>
</file>