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0" r:id="rId2"/>
    <p:sldMasterId id="2147483699" r:id="rId3"/>
    <p:sldMasterId id="2147483722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5" r:id="rId19"/>
    <p:sldId id="276" r:id="rId20"/>
    <p:sldId id="272" r:id="rId21"/>
    <p:sldId id="273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</p:embeddedFont>
    <p:embeddedFont>
      <p:font typeface="#9Slide05 Aphrodite Pro" panose="020B0604020202020204" charset="0"/>
      <p:regular r:id="rId25"/>
    </p:embeddedFont>
    <p:embeddedFont>
      <p:font typeface="#9Slide07 Cadena" panose="020B0604020202020204" charset="0"/>
      <p:bold r:id="rId26"/>
    </p:embeddedFont>
    <p:embeddedFont>
      <p:font typeface="#9Slide07 HoneyCream" panose="020B0604020202020204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78F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46B2-0F6D-4259-AA86-CF6925E86D8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EE96-CF42-4F0F-A529-623C64A7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4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EB13-2031-6A50-38FF-93C6878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87EC-3218-0389-D65F-380E9F14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359F-2A0F-2612-0839-CD6ED9E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EC1E-09F9-86E7-DE17-3E32084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4092-D289-6658-C37D-EFAF3D17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456-2ACA-F66E-F1D6-81A2572A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3CE7-8A0F-49D9-9BB5-365CD0A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D23C-D5BA-3487-59CF-58D31CF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6E82-99AA-ABB7-1622-D64DE559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1439-48E0-55A3-84EA-0034F25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06CA-0569-74DF-3C5E-4C93CDD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955C-266C-0B55-2563-4AD38424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FC2B-F70C-FC06-EB2D-B9673D9C2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EB56B-88AA-1380-E64D-970CD846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E054F-9B37-C697-F53A-4497BF99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83215-CEA0-6F51-84B7-B828BDEF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F356-56D9-6C41-1EB7-138AA5D3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34F9-F6E3-628B-442F-69B942E3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E6C7-A2CB-1E74-ECCB-821248A6E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E8E28-6676-A9EA-1D9D-35ECD94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E9941-E46D-EC9E-6DCD-F3A22DD03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06652-CE65-906C-8B96-D131BAE8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AA07A-6A05-9E1C-E959-22D45D2C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9E1A9-C73F-2746-DD5D-0D93F83B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749-7145-AD32-89C8-5B49B72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04E7-BD65-1A65-4EFF-50D7F1E1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037B8-7F69-F654-A3F5-BCA52E5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54D49-0EAC-05B1-32EC-58DA166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69C07-EB58-B887-48E0-FB57E0F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F8D0A-D8EF-B6B5-65EC-75CBBE5F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7CEB-1F5F-0DB7-5566-E43F29C6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79A9-DD31-3830-E4D8-4A4D1334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0096-AB93-E715-70FC-6CEB173E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F5595-5D5D-EF8D-B17C-D1898E0F1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0B10-C43E-E930-1505-958FFCE3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3E2BA-D22D-2540-6EF6-1A445349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714B-3A9F-ADC5-D658-63CFE05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50E6-61FD-9D14-1E69-9990A75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5749-0B40-F1AC-411A-22D89627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196C-F8AC-29C0-EE58-453C74275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1874-ABE3-9B20-5CB8-ED16EAEC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5799C-F7F1-154E-3DE1-622091F3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177B-3785-3695-92A7-3B7E618D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F3D5-BA23-A985-B4CF-25F76C03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2084-71C8-2A93-23C0-F368BF16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CD05-07D5-B420-5467-C78EA0D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511-9BE2-E13F-F6D1-50BB71E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AA75-0A40-2C20-9C4C-DDB8BD0A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A78D5-40D1-AB38-2B30-B9600F7A2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E26E-707D-016A-042B-A27BCBE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4AF6-A4FC-28F0-88B2-781B6EBA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0C92-1161-BC89-DD60-CAF807A9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FAFA-06E4-A76F-BF59-904290FE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0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3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0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9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7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3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0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0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7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3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6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2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2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2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9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3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703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1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909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62130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782EA7-BCF5-1116-1D12-E83052CED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06A86-CED4-0D8B-D443-08245A9DD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9F61508-1D8A-12E6-F07F-64B68975CCB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660899-1B05-16F7-BA73-051244F7D427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F5C9D-8253-4C1C-D72E-65667E9CF45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5C741-FD93-5995-0ED1-36E90D4A4FB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AD5CE-08E5-31E1-8F53-E904E54A0EC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1B126-4670-0664-0C13-EE7774890BC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C89E7D-557F-FE9D-4F7B-E8EB9DDA291B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22423-6658-44D5-B2C0-9A1E3C41D6B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67BB3-FEA4-2466-C8CD-8348B5D0AC3E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4CBBF-35D1-8A9D-2BC4-1B04A544D51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08869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0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50161-2B55-0BB6-9CCC-4EE2BC860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227651"/>
            <a:ext cx="10058400" cy="284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A0FD1B-D5CA-9911-B477-0533F094677A}"/>
              </a:ext>
            </a:extLst>
          </p:cNvPr>
          <p:cNvSpPr txBox="1"/>
          <p:nvPr/>
        </p:nvSpPr>
        <p:spPr>
          <a:xfrm>
            <a:off x="4324349" y="297765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Đạo</a:t>
            </a:r>
            <a:r>
              <a:rPr lang="en-US" sz="6000" u="sng" dirty="0">
                <a:solidFill>
                  <a:srgbClr val="43978F"/>
                </a:solidFill>
                <a:latin typeface="UTM Showcard" panose="02040603050506020204" pitchFamily="18" charset="0"/>
              </a:rPr>
              <a:t> </a:t>
            </a:r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đức</a:t>
            </a:r>
            <a:endParaRPr lang="en-US" sz="6000" u="sng" dirty="0">
              <a:solidFill>
                <a:srgbClr val="43978F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38E29B65-FE7E-9360-4421-E12E0412B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360DDAA-60AA-7B40-0BE9-832454813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556" l="9131" r="89980">
                        <a14:foregroundMark x1="21253" y1="22667" x2="21253" y2="22667"/>
                        <a14:foregroundMark x1="20970" y1="16444" x2="34586" y2="28606"/>
                        <a14:foregroundMark x1="34909" y1="17778" x2="19636" y2="31111"/>
                        <a14:foregroundMark x1="14424" y1="18667" x2="18465" y2="31273"/>
                        <a14:foregroundMark x1="17253" y1="14384" x2="33414" y2="14182"/>
                        <a14:foregroundMark x1="33414" y1="14182" x2="36525" y2="14384"/>
                        <a14:foregroundMark x1="39636" y1="15111" x2="40566" y2="23838"/>
                        <a14:foregroundMark x1="40566" y1="23838" x2="36808" y2="34222"/>
                        <a14:foregroundMark x1="36525" y1="36444" x2="35030" y2="41172"/>
                        <a14:foregroundMark x1="21253" y1="35556" x2="33131" y2="35394"/>
                        <a14:foregroundMark x1="30465" y1="36889" x2="18141" y2="35717"/>
                        <a14:foregroundMark x1="13131" y1="45051" x2="20525" y2="40444"/>
                        <a14:foregroundMark x1="25859" y1="43394" x2="30747" y2="54667"/>
                        <a14:foregroundMark x1="18303" y1="50949" x2="26465" y2="57616"/>
                        <a14:foregroundMark x1="27354" y1="61778" x2="26020" y2="74222"/>
                        <a14:foregroundMark x1="18303" y1="69495" x2="22747" y2="59556"/>
                        <a14:foregroundMark x1="23475" y1="71717" x2="25414" y2="60000"/>
                        <a14:foregroundMark x1="23475" y1="76162" x2="19030" y2="67273"/>
                        <a14:foregroundMark x1="19030" y1="67273" x2="19030" y2="67394"/>
                        <a14:foregroundMark x1="19475" y1="91556" x2="22586" y2="88162"/>
                        <a14:foregroundMark x1="27475" y1="87394" x2="31030" y2="91556"/>
                        <a14:foregroundMark x1="24364" y1="52444" x2="24808" y2="60606"/>
                        <a14:foregroundMark x1="9131" y1="47273" x2="10020" y2="47273"/>
                        <a14:foregroundMark x1="19030" y1="21333" x2="31475" y2="28727"/>
                        <a14:foregroundMark x1="36242" y1="13939" x2="20081" y2="12606"/>
                        <a14:foregroundMark x1="35636" y1="14828" x2="38343" y2="21616"/>
                        <a14:foregroundMark x1="38343" y1="21616" x2="39192" y2="31111"/>
                        <a14:foregroundMark x1="39192" y1="31111" x2="39192" y2="31111"/>
                        <a14:foregroundMark x1="38465" y1="29616" x2="29414" y2="33778"/>
                        <a14:foregroundMark x1="14869" y1="24889" x2="20687" y2="34384"/>
                        <a14:foregroundMark x1="20687" y1="34384" x2="20808" y2="33939"/>
                        <a14:foregroundMark x1="20242" y1="33172" x2="34586" y2="29616"/>
                        <a14:foregroundMark x1="21859" y1="11838" x2="34586" y2="12727"/>
                        <a14:foregroundMark x1="19798" y1="11394" x2="14424" y2="14505"/>
                        <a14:foregroundMark x1="15192" y1="16000" x2="14869" y2="24000"/>
                        <a14:foregroundMark x1="14424" y1="27111" x2="17697" y2="32000"/>
                        <a14:foregroundMark x1="35030" y1="36444" x2="35475" y2="40283"/>
                        <a14:foregroundMark x1="34909" y1="39556" x2="34909" y2="41616"/>
                        <a14:foregroundMark x1="56081" y1="22222" x2="83636" y2="25939"/>
                        <a14:foregroundMark x1="59354" y1="15556" x2="76687" y2="19111"/>
                        <a14:foregroundMark x1="64970" y1="12283" x2="80081" y2="13697"/>
                        <a14:foregroundMark x1="80081" y1="13697" x2="80081" y2="13778"/>
                        <a14:foregroundMark x1="82909" y1="14828" x2="88485" y2="21576"/>
                        <a14:foregroundMark x1="88485" y1="21576" x2="85253" y2="26828"/>
                        <a14:foregroundMark x1="61253" y1="14384" x2="56081" y2="23394"/>
                        <a14:foregroundMark x1="56081" y1="23394" x2="62465" y2="32283"/>
                        <a14:foregroundMark x1="61859" y1="32283" x2="63475" y2="38949"/>
                        <a14:foregroundMark x1="63919" y1="12727" x2="55192" y2="16727"/>
                        <a14:foregroundMark x1="55192" y1="16727" x2="55192" y2="17051"/>
                        <a14:foregroundMark x1="56364" y1="16444" x2="54909" y2="24889"/>
                        <a14:foregroundMark x1="71798" y1="27838" x2="78020" y2="28283"/>
                        <a14:foregroundMark x1="86747" y1="24283" x2="82909" y2="30061"/>
                        <a14:foregroundMark x1="84081" y1="29939" x2="71636" y2="30949"/>
                        <a14:foregroundMark x1="54020" y1="27556" x2="64364" y2="30667"/>
                        <a14:foregroundMark x1="54747" y1="19838" x2="53576" y2="25172"/>
                        <a14:foregroundMark x1="55030" y1="16283" x2="61414" y2="13616"/>
                        <a14:foregroundMark x1="64970" y1="11717" x2="57859" y2="12162"/>
                        <a14:foregroundMark x1="56808" y1="13616" x2="54586" y2="18222"/>
                        <a14:foregroundMark x1="57859" y1="13616" x2="54141" y2="21939"/>
                        <a14:foregroundMark x1="58141" y1="13616" x2="53657" y2="20848"/>
                        <a14:foregroundMark x1="53657" y1="20848" x2="53414" y2="21939"/>
                        <a14:foregroundMark x1="52970" y1="19111" x2="53697" y2="26061"/>
                        <a14:foregroundMark x1="53697" y1="27111" x2="53576" y2="18505"/>
                        <a14:foregroundMark x1="53576" y1="18222" x2="58303" y2="13172"/>
                        <a14:foregroundMark x1="58141" y1="12606" x2="53697" y2="20727"/>
                        <a14:foregroundMark x1="53697" y1="20727" x2="53697" y2="20727"/>
                        <a14:foregroundMark x1="54141" y1="17172" x2="54303" y2="25495"/>
                        <a14:foregroundMark x1="62303" y1="36606" x2="63636" y2="40444"/>
                        <a14:foregroundMark x1="63354" y1="38061" x2="64081" y2="41495"/>
                        <a14:foregroundMark x1="53414" y1="20727" x2="53253" y2="27394"/>
                        <a14:foregroundMark x1="52646" y1="21051" x2="52364" y2="24889"/>
                        <a14:foregroundMark x1="52364" y1="21333" x2="51919" y2="24889"/>
                        <a14:foregroundMark x1="52242" y1="18949" x2="52081" y2="20000"/>
                        <a14:foregroundMark x1="57697" y1="12606" x2="52727" y2="17657"/>
                        <a14:foregroundMark x1="52727" y1="17657" x2="52081" y2="20162"/>
                        <a14:foregroundMark x1="58141" y1="12162" x2="52768" y2="18141"/>
                        <a14:foregroundMark x1="52768" y1="18141" x2="53010" y2="26545"/>
                        <a14:foregroundMark x1="53010" y1="26545" x2="53576" y2="27394"/>
                        <a14:foregroundMark x1="56364" y1="14222" x2="64525" y2="15273"/>
                        <a14:foregroundMark x1="75354" y1="44283" x2="77576" y2="56606"/>
                        <a14:foregroundMark x1="80970" y1="48283" x2="80364" y2="56889"/>
                        <a14:foregroundMark x1="72687" y1="47717" x2="73131" y2="53051"/>
                        <a14:foregroundMark x1="79030" y1="60444" x2="79192" y2="69051"/>
                        <a14:foregroundMark x1="81859" y1="72283" x2="86303" y2="81939"/>
                        <a14:foregroundMark x1="76687" y1="74949" x2="76808" y2="85333"/>
                        <a14:foregroundMark x1="86303" y1="89495" x2="89576" y2="90505"/>
                        <a14:foregroundMark x1="78747" y1="90384" x2="73859" y2="91111"/>
                        <a14:foregroundMark x1="67030" y1="71556" x2="68737" y2="67937"/>
                        <a14:foregroundMark x1="80364" y1="59394" x2="82586" y2="62667"/>
                        <a14:foregroundMark x1="86747" y1="65333" x2="87919" y2="69172"/>
                        <a14:foregroundMark x1="75030" y1="59717" x2="73253" y2="64606"/>
                        <a14:foregroundMark x1="76525" y1="61778" x2="75030" y2="74505"/>
                        <a14:foregroundMark x1="75636" y1="75838" x2="76687" y2="85616"/>
                        <a14:foregroundMark x1="82586" y1="75838" x2="85414" y2="86222"/>
                        <a14:foregroundMark x1="74020" y1="74061" x2="74020" y2="79111"/>
                        <a14:foregroundMark x1="76687" y1="86667" x2="76970" y2="90949"/>
                        <a14:foregroundMark x1="78909" y1="87273" x2="78909" y2="89939"/>
                        <a14:foregroundMark x1="85131" y1="87717" x2="85414" y2="90384"/>
                        <a14:foregroundMark x1="86303" y1="86505" x2="86303" y2="87556"/>
                        <a14:backgroundMark x1="68970" y1="66505" x2="68687" y2="67273"/>
                        <a14:backgroundMark x1="69253" y1="66384" x2="68364" y2="67717"/>
                        <a14:backgroundMark x1="68970" y1="67273" x2="68364" y2="68283"/>
                        <a14:backgroundMark x1="73697" y1="78949" x2="73697" y2="7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0" y="-497975"/>
            <a:ext cx="7853949" cy="78539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6C4350-A3E7-2162-CD9D-258F807CDF11}"/>
              </a:ext>
            </a:extLst>
          </p:cNvPr>
          <p:cNvGrpSpPr/>
          <p:nvPr/>
        </p:nvGrpSpPr>
        <p:grpSpPr>
          <a:xfrm>
            <a:off x="659861" y="4538852"/>
            <a:ext cx="10872277" cy="1938992"/>
            <a:chOff x="3923587" y="-1033774"/>
            <a:chExt cx="10872277" cy="19389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E1DB4-CEA1-3513-1EC9-15D42F14CD7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4D81E-0FBE-36B5-E7F3-121DE9197F5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7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5"/>
              <a:ext cx="6439820" cy="468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HỌC TẬP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2678165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266955" y="2737713"/>
            <a:ext cx="95196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xếp theo từng loại, từng ngăn theo từng vị trí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đúng vị trí sau mỗi lần sử dụng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vi-VN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lên cặp, sách vở để tránh nhầm lẫn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đồ dùng học tập khác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HẰNG NGÀY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mũ, nón, túi xách ngay ngắn, đúng nơi quy định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giày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 thẳng hàng theo từng loại, nên vệ sinh thường xuyên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sạch đẹp, phẳng phiu, thơm tho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theo đúng vị trí quy định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CHƠI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đồ c	hơi nhẹ nhàng khi chơi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xếp đồ chơi ngay ngắn và phân chia theo từng loại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 chơi sạch đẹp, thường xuyên làm sạch đồ chơi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576751" y="5601353"/>
            <a:ext cx="7913031" cy="492428"/>
            <a:chOff x="-2527669" y="2599783"/>
            <a:chExt cx="7197989" cy="3529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527669" y="2599783"/>
              <a:ext cx="7197989" cy="3529860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097"/>
              <a:ext cx="6638815" cy="16776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em, việc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bảo quản đồ dùng có lợi ích gì?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3581612" y="5487794"/>
            <a:ext cx="7298309" cy="688322"/>
            <a:chOff x="-2469347" y="2599783"/>
            <a:chExt cx="6638815" cy="493408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1404400" y="2599783"/>
              <a:ext cx="4564203" cy="49340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100"/>
              <a:ext cx="6638815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Ngòi sẽ bị hỏng khi bút rơi.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508043" y="4954708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2758"/>
            <a:ext cx="7029450" cy="3885952"/>
            <a:chOff x="669757" y="1375190"/>
            <a:chExt cx="6510976" cy="441215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4279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Theo em, việc bảo quản đồ dùng cá nhân có lợi ích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3056807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 đồ cá nhân luôn sạch sẽ, bền đẹp, sử dụng được lâu.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4276977"/>
            <a:ext cx="8504410" cy="622837"/>
            <a:chOff x="-2405433" y="2195550"/>
            <a:chExt cx="6043871" cy="72870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 kiệm tiền của, công sức của ba mẹ.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767106" y="5089809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Rèn tính ngăn nắp, gọn gàng và có ý thức trách nhiệm trong việc bảo quản và sử dụng đồ cá nhân.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273"/>
            <a:ext cx="12201525" cy="3257727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29661" y="1415632"/>
            <a:ext cx="3768132" cy="3768132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282446"/>
              <a:ext cx="345203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 </a:t>
              </a:r>
              <a:r>
                <a: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vi-VN" sz="35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bảo quản đồ dùng cẩn thận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1109" y="1411158"/>
            <a:ext cx="3768132" cy="3768132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31" y="3920011"/>
            <a:ext cx="3768132" cy="2917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C5BD18-E860-C227-B570-25281FB34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651" y="256224"/>
            <a:ext cx="440169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F58F7A-BA9A-EF9C-BE65-B3CC68EDA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5772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4" name="图片 5" descr="33">
            <a:extLst>
              <a:ext uri="{FF2B5EF4-FFF2-40B4-BE49-F238E27FC236}">
                <a16:creationId xmlns:a16="http://schemas.microsoft.com/office/drawing/2014/main" id="{F1AFA10A-09EA-B07B-C1CC-861442C5C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1" y="1074272"/>
            <a:ext cx="6967957" cy="57837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1D0388-9C74-F0AE-5670-9D39CC682E9D}"/>
              </a:ext>
            </a:extLst>
          </p:cNvPr>
          <p:cNvGrpSpPr/>
          <p:nvPr/>
        </p:nvGrpSpPr>
        <p:grpSpPr>
          <a:xfrm>
            <a:off x="2323169" y="982298"/>
            <a:ext cx="9248436" cy="1092307"/>
            <a:chOff x="-377030" y="2802027"/>
            <a:chExt cx="9248436" cy="10923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94DC2A-E63C-B592-02FF-FEC61A44B720}"/>
                </a:ext>
              </a:extLst>
            </p:cNvPr>
            <p:cNvSpPr/>
            <p:nvPr/>
          </p:nvSpPr>
          <p:spPr>
            <a:xfrm>
              <a:off x="-256781" y="2802027"/>
              <a:ext cx="9007938" cy="10923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C17E55-4E36-7E8F-637C-52B57CBE508D}"/>
                </a:ext>
              </a:extLst>
            </p:cNvPr>
            <p:cNvSpPr txBox="1"/>
            <p:nvPr/>
          </p:nvSpPr>
          <p:spPr>
            <a:xfrm>
              <a:off x="-377030" y="2834674"/>
              <a:ext cx="92484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TRÒ CHƠI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“AI</a:t>
              </a:r>
              <a:r>
                <a:rPr kumimoji="0" lang="vi-VN" sz="6000" b="1" i="0" u="none" strike="noStrike" kern="1200" cap="none" spc="0" normalizeH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 NHANH HƠN”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C9089"/>
                </a:solidFill>
                <a:effectLst/>
                <a:uLnTx/>
                <a:uFillTx/>
                <a:latin typeface="PHOSPHATE INLINE" panose="02000506050000020004" pitchFamily="2" charset="77"/>
                <a:ea typeface="+mn-ea"/>
                <a:cs typeface="PHOSPHATE INLINE" panose="02000506050000020004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7F6E2A-F9CE-71C2-95E5-F176A1DA7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3D1AC-679D-B146-98E5-4147D9BD8C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38" y="2212749"/>
            <a:ext cx="4740713" cy="40113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8696" y="2766264"/>
            <a:ext cx="5786892" cy="2862420"/>
            <a:chOff x="124177" y="161035"/>
            <a:chExt cx="3815644" cy="1097189"/>
          </a:xfrm>
        </p:grpSpPr>
        <p:sp>
          <p:nvSpPr>
            <p:cNvPr id="16" name="Rounded Rectangle 1"/>
            <p:cNvSpPr/>
            <p:nvPr/>
          </p:nvSpPr>
          <p:spPr>
            <a:xfrm>
              <a:off x="124177" y="161035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"/>
            <p:cNvSpPr/>
            <p:nvPr/>
          </p:nvSpPr>
          <p:spPr>
            <a:xfrm>
              <a:off x="203199" y="250946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  <a:solidFill>
              <a:srgbClr val="AFDA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 TÊN CÁC ĐỒ DÙNG CÁ NHÂN</a:t>
              </a:r>
              <a:endParaRPr lang="en-GB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4DF26-32A9-839B-5F63-1DCB446AA219}"/>
              </a:ext>
            </a:extLst>
          </p:cNvPr>
          <p:cNvGrpSpPr/>
          <p:nvPr/>
        </p:nvGrpSpPr>
        <p:grpSpPr>
          <a:xfrm>
            <a:off x="777470" y="1550161"/>
            <a:ext cx="6066674" cy="1015870"/>
            <a:chOff x="580034" y="1414349"/>
            <a:chExt cx="2997739" cy="101587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D49F3249-5FA5-D39B-0601-406BF2BAAAB8}"/>
                </a:ext>
              </a:extLst>
            </p:cNvPr>
            <p:cNvSpPr/>
            <p:nvPr/>
          </p:nvSpPr>
          <p:spPr>
            <a:xfrm>
              <a:off x="580034" y="1414349"/>
              <a:ext cx="2997739" cy="1015870"/>
            </a:xfrm>
            <a:prstGeom prst="wedgeRoundRectCallout">
              <a:avLst>
                <a:gd name="adj1" fmla="val -31043"/>
                <a:gd name="adj2" fmla="val 69878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E5CFF-D369-D8D5-01C3-A99EDE650898}"/>
                </a:ext>
              </a:extLst>
            </p:cNvPr>
            <p:cNvSpPr txBox="1"/>
            <p:nvPr/>
          </p:nvSpPr>
          <p:spPr>
            <a:xfrm>
              <a:off x="637184" y="1450627"/>
              <a:ext cx="287591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bạn đã làm gì để bảo quản đồ dùng cá nhân?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FE2F5D-D2FC-772D-4644-1BCAC509395E}"/>
              </a:ext>
            </a:extLst>
          </p:cNvPr>
          <p:cNvSpPr txBox="1"/>
          <p:nvPr/>
        </p:nvSpPr>
        <p:spPr>
          <a:xfrm>
            <a:off x="620395" y="764012"/>
            <a:ext cx="6921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224E4A"/>
                </a:solidFill>
                <a:latin typeface="Cambria" panose="02040503050406030204" pitchFamily="18" charset="0"/>
              </a:rPr>
              <a:t>tranh và trả lời câu hỏi: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76AAC-4708-08BD-D5E0-67645C13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362941" y="3874177"/>
            <a:ext cx="2126707" cy="27107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2483251" y="2793939"/>
            <a:ext cx="4063153" cy="2249141"/>
            <a:chOff x="124669" y="2867990"/>
            <a:chExt cx="3569491" cy="29773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124669" y="2867990"/>
              <a:ext cx="3569491" cy="2977356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315272" y="3106528"/>
              <a:ext cx="3378888" cy="2597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kể thêm những việc làm để bảo quản đồ dùng cá nhân.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CE87285-91E7-A74F-A248-11BF3098ADA7}"/>
              </a:ext>
            </a:extLst>
          </p:cNvPr>
          <p:cNvGrpSpPr/>
          <p:nvPr/>
        </p:nvGrpSpPr>
        <p:grpSpPr>
          <a:xfrm>
            <a:off x="2309434" y="5271537"/>
            <a:ext cx="4120450" cy="685582"/>
            <a:chOff x="-715072" y="1375190"/>
            <a:chExt cx="8430280" cy="2447690"/>
          </a:xfrm>
        </p:grpSpPr>
        <p:sp>
          <p:nvSpPr>
            <p:cNvPr id="23" name="Speech Bubble: Rectangle with Corners Rounded 4">
              <a:extLst>
                <a:ext uri="{FF2B5EF4-FFF2-40B4-BE49-F238E27FC236}">
                  <a16:creationId xmlns:a16="http://schemas.microsoft.com/office/drawing/2014/main" id="{549F9F64-FD36-944F-8C04-4A4611D5131C}"/>
                </a:ext>
              </a:extLst>
            </p:cNvPr>
            <p:cNvSpPr/>
            <p:nvPr/>
          </p:nvSpPr>
          <p:spPr>
            <a:xfrm>
              <a:off x="-551794" y="1375190"/>
              <a:ext cx="8103726" cy="2447690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72A459-3CC3-DB4F-B31B-A8F2F73A7CBB}"/>
                </a:ext>
              </a:extLst>
            </p:cNvPr>
            <p:cNvSpPr txBox="1"/>
            <p:nvPr/>
          </p:nvSpPr>
          <p:spPr>
            <a:xfrm>
              <a:off x="-715072" y="1560496"/>
              <a:ext cx="8430280" cy="186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THẢO LUẬN NHÓM ĐÔI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472" t="24568" r="56111" b="27037"/>
          <a:stretch/>
        </p:blipFill>
        <p:spPr>
          <a:xfrm>
            <a:off x="8162311" y="135510"/>
            <a:ext cx="3161370" cy="212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31115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F1180BC0-E8CE-CC41-A380-A40F46A5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" y="1126543"/>
            <a:ext cx="6185689" cy="4604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B08980-2D42-D644-BC87-C0CF60B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722" y="3611660"/>
            <a:ext cx="4213697" cy="56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472" t="24568" r="56111" b="27037"/>
          <a:stretch/>
        </p:blipFill>
        <p:spPr>
          <a:xfrm>
            <a:off x="8195246" y="184338"/>
            <a:ext cx="3161370" cy="2129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2308324"/>
            <a:chOff x="124669" y="2851997"/>
            <a:chExt cx="3944652" cy="30557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447032" cy="305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Nam đã ghi tên mình lên cặp để tránh nhầm lẫn đồ với các bạn khác.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472" t="24568" r="56111" b="27037"/>
          <a:stretch/>
        </p:blipFill>
        <p:spPr>
          <a:xfrm>
            <a:off x="2827279" y="254110"/>
            <a:ext cx="6602846" cy="444727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chơi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xong, bạn nhỏ trong tranh đã xếp gọn gàng các món đồ chơi của mình vào tủ.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4028" t="27037" r="15834" b="27531"/>
          <a:stretch/>
        </p:blipFill>
        <p:spPr>
          <a:xfrm>
            <a:off x="3215453" y="214090"/>
            <a:ext cx="6928960" cy="4411518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nhỏ lau giày để bảo quản giày luôn sạch sẽ, sau đó xếp gọn gàng vào tủ giày.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334" t="31728" r="34861" b="24074"/>
          <a:stretch/>
        </p:blipFill>
        <p:spPr>
          <a:xfrm>
            <a:off x="3202978" y="612783"/>
            <a:ext cx="7421535" cy="3942002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492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UTM Showcard</vt:lpstr>
      <vt:lpstr>SVN-Newton</vt:lpstr>
      <vt:lpstr>Calibri</vt:lpstr>
      <vt:lpstr>#9Slide07 HoneyCream</vt:lpstr>
      <vt:lpstr>UTM Avo</vt:lpstr>
      <vt:lpstr>Times New Roman</vt:lpstr>
      <vt:lpstr>等线</vt:lpstr>
      <vt:lpstr>PHOSPHATE INLINE</vt:lpstr>
      <vt:lpstr>#9Slide07 Cadena</vt:lpstr>
      <vt:lpstr>#9Slide05 Aphrodite Pro</vt:lpstr>
      <vt:lpstr>Arial</vt:lpstr>
      <vt:lpstr>字魂105号-简雅黑</vt:lpstr>
      <vt:lpstr>Cambria</vt:lpstr>
      <vt:lpstr>1_Office 主题</vt:lpstr>
      <vt:lpstr>Office 主题​​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User</cp:lastModifiedBy>
  <cp:revision>7</cp:revision>
  <dcterms:created xsi:type="dcterms:W3CDTF">2022-11-08T09:42:04Z</dcterms:created>
  <dcterms:modified xsi:type="dcterms:W3CDTF">2025-12-25T08:22:18Z</dcterms:modified>
</cp:coreProperties>
</file>