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5" r:id="rId2"/>
    <p:sldMasterId id="2147483667" r:id="rId3"/>
    <p:sldMasterId id="2147483693" r:id="rId4"/>
  </p:sldMasterIdLst>
  <p:notesMasterIdLst>
    <p:notesMasterId r:id="rId18"/>
  </p:notesMasterIdLst>
  <p:handoutMasterIdLst>
    <p:handoutMasterId r:id="rId19"/>
  </p:handoutMasterIdLst>
  <p:sldIdLst>
    <p:sldId id="638" r:id="rId5"/>
    <p:sldId id="547" r:id="rId6"/>
    <p:sldId id="548" r:id="rId7"/>
    <p:sldId id="639" r:id="rId8"/>
    <p:sldId id="640" r:id="rId9"/>
    <p:sldId id="641" r:id="rId10"/>
    <p:sldId id="401" r:id="rId11"/>
    <p:sldId id="642" r:id="rId12"/>
    <p:sldId id="643" r:id="rId13"/>
    <p:sldId id="644" r:id="rId14"/>
    <p:sldId id="645" r:id="rId15"/>
    <p:sldId id="265" r:id="rId16"/>
    <p:sldId id="635" r:id="rId17"/>
  </p:sldIdLst>
  <p:sldSz cx="12192000" cy="6858000"/>
  <p:notesSz cx="6858000" cy="9144000"/>
  <p:embeddedFontLst>
    <p:embeddedFont>
      <p:font typeface="宋体" panose="02010600030101010101" pitchFamily="2" charset="-122"/>
      <p:regular r:id="rId20"/>
    </p:embeddedFont>
    <p:embeddedFont>
      <p:font typeface="#9Slide07 Altus" panose="020B0604020202020204" charset="0"/>
      <p:regular r:id="rId21"/>
    </p:embeddedFont>
    <p:embeddedFont>
      <p:font typeface="#9Slide05 VL Fadilla" panose="020B0604020202020204" charset="0"/>
      <p:regular r:id="rId22"/>
    </p:embeddedFont>
    <p:embeddedFont>
      <p:font typeface="Calibri Light" panose="020F0302020204030204" pitchFamily="34" charset="0"/>
      <p:regular r:id="rId23"/>
      <p:italic r:id="rId24"/>
    </p:embeddedFont>
    <p:embeddedFont>
      <p:font typeface="Tahoma" panose="020B0604030504040204" pitchFamily="34" charset="0"/>
      <p:regular r:id="rId25"/>
      <p:bold r:id="rId26"/>
    </p:embeddedFont>
    <p:embeddedFont>
      <p:font typeface="UTM Cookies" panose="02040603050506020204" pitchFamily="18" charset="0"/>
      <p:regular r:id="rId27"/>
    </p:embeddedFont>
    <p:embeddedFont>
      <p:font typeface="Calibri" panose="020F0502020204030204" pitchFamily="34" charset="0"/>
      <p:regular r:id="rId28"/>
      <p:bold r:id="rId29"/>
      <p:italic r:id="rId30"/>
      <p:boldItalic r:id="rId31"/>
    </p:embeddedFont>
    <p:embeddedFont>
      <p:font typeface="#9Slide07 HoneyCream" panose="020B0604020202020204" charset="0"/>
      <p:regular r:id="rId32"/>
    </p:embeddedFont>
    <p:embeddedFont>
      <p:font typeface="Cambria" panose="02040503050406030204" pitchFamily="18" charset="0"/>
      <p:regular r:id="rId33"/>
      <p:bold r:id="rId34"/>
      <p:italic r:id="rId35"/>
      <p:boldItalic r:id="rId36"/>
    </p:embeddedFont>
    <p:embeddedFont>
      <p:font typeface="UTM Avo" panose="02040603050506020204" pitchFamily="18" charset="0"/>
      <p:regular r:id="rId37"/>
      <p:bold r:id="rId38"/>
      <p:italic r:id="rId39"/>
      <p:boldItalic r:id="rId40"/>
    </p:embeddedFont>
    <p:embeddedFont>
      <p:font typeface="UTM Wedding K&amp;T" panose="02040603050506020204" pitchFamily="18" charset="0"/>
      <p:regular r:id="rId41"/>
    </p:embeddedFont>
  </p:embeddedFontLst>
  <p:custDataLst>
    <p:tags r:id="rId42"/>
  </p:custDataLst>
  <p:defaultText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07" userDrawn="1">
          <p15:clr>
            <a:srgbClr val="A4A3A4"/>
          </p15:clr>
        </p15:guide>
        <p15:guide id="2" pos="3815" userDrawn="1">
          <p15:clr>
            <a:srgbClr val="A4A3A4"/>
          </p15:clr>
        </p15:guide>
      </p15:sldGuideLst>
    </p:ext>
    <p:ext uri="{2D200454-40CA-4A62-9FC3-DE9A4176ACB9}">
      <p15:notesGuideLst xmlns:p15="http://schemas.microsoft.com/office/powerpoint/2012/main">
        <p15:guide id="1" orient="horz" pos="3208">
          <p15:clr>
            <a:srgbClr val="A4A3A4"/>
          </p15:clr>
        </p15:guide>
        <p15:guide id="2" pos="214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4D2E1"/>
    <a:srgbClr val="D7C968"/>
    <a:srgbClr val="0000FF"/>
    <a:srgbClr val="FF0000"/>
    <a:srgbClr val="FF00FF"/>
    <a:srgbClr val="3333FF"/>
    <a:srgbClr val="F0BBA8"/>
    <a:srgbClr val="C5C5C5"/>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714" autoAdjust="0"/>
  </p:normalViewPr>
  <p:slideViewPr>
    <p:cSldViewPr>
      <p:cViewPr varScale="1">
        <p:scale>
          <a:sx n="65" d="100"/>
          <a:sy n="65" d="100"/>
        </p:scale>
        <p:origin x="1140" y="44"/>
      </p:cViewPr>
      <p:guideLst>
        <p:guide orient="horz" pos="2407"/>
        <p:guide pos="3815"/>
      </p:guideLst>
    </p:cSldViewPr>
  </p:slideViewPr>
  <p:outlineViewPr>
    <p:cViewPr>
      <p:scale>
        <a:sx n="33" d="100"/>
        <a:sy n="33" d="100"/>
      </p:scale>
      <p:origin x="0" y="1674"/>
    </p:cViewPr>
  </p:outlineViewPr>
  <p:notesTextViewPr>
    <p:cViewPr>
      <p:scale>
        <a:sx n="1" d="1"/>
        <a:sy n="1" d="1"/>
      </p:scale>
      <p:origin x="0" y="0"/>
    </p:cViewPr>
  </p:notesTextViewPr>
  <p:sorterViewPr>
    <p:cViewPr varScale="1">
      <p:scale>
        <a:sx n="100" d="100"/>
        <a:sy n="100" d="100"/>
      </p:scale>
      <p:origin x="0" y="0"/>
    </p:cViewPr>
  </p:sorterViewPr>
  <p:notesViewPr>
    <p:cSldViewPr>
      <p:cViewPr varScale="1">
        <p:scale>
          <a:sx n="68" d="100"/>
          <a:sy n="68" d="100"/>
        </p:scale>
        <p:origin x="-2856" y="-108"/>
      </p:cViewPr>
      <p:guideLst>
        <p:guide orient="horz" pos="3208"/>
        <p:guide pos="214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7.fntdata"/><Relationship Id="rId39" Type="http://schemas.openxmlformats.org/officeDocument/2006/relationships/font" Target="fonts/font20.fntdata"/><Relationship Id="rId21" Type="http://schemas.openxmlformats.org/officeDocument/2006/relationships/font" Target="fonts/font2.fntdata"/><Relationship Id="rId34" Type="http://schemas.openxmlformats.org/officeDocument/2006/relationships/font" Target="fonts/font15.fntdata"/><Relationship Id="rId42" Type="http://schemas.openxmlformats.org/officeDocument/2006/relationships/tags" Target="tags/tag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32" Type="http://schemas.openxmlformats.org/officeDocument/2006/relationships/font" Target="fonts/font13.fntdata"/><Relationship Id="rId37" Type="http://schemas.openxmlformats.org/officeDocument/2006/relationships/font" Target="fonts/font18.fntdata"/><Relationship Id="rId40" Type="http://schemas.openxmlformats.org/officeDocument/2006/relationships/font" Target="fonts/font21.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font" Target="fonts/font9.fntdata"/><Relationship Id="rId36" Type="http://schemas.openxmlformats.org/officeDocument/2006/relationships/font" Target="fonts/font17.fntdata"/><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font" Target="fonts/font12.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font" Target="fonts/font16.fntdata"/><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33" Type="http://schemas.openxmlformats.org/officeDocument/2006/relationships/font" Target="fonts/font14.fntdata"/><Relationship Id="rId38" Type="http://schemas.openxmlformats.org/officeDocument/2006/relationships/font" Target="fonts/font19.fntdata"/><Relationship Id="rId46" Type="http://schemas.openxmlformats.org/officeDocument/2006/relationships/tableStyles" Target="tableStyles.xml"/><Relationship Id="rId20" Type="http://schemas.openxmlformats.org/officeDocument/2006/relationships/font" Target="fonts/font1.fntdata"/><Relationship Id="rId41" Type="http://schemas.openxmlformats.org/officeDocument/2006/relationships/font" Target="fonts/font2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33FA5A-66A3-4316-878E-E77A88EE2E73}" type="datetimeFigureOut">
              <a:rPr lang="zh-CN" altLang="en-US" smtClean="0"/>
              <a:t>2025/12/25</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068CAC-6640-417F-821E-54E16AA235FA}" type="slidenum">
              <a:rPr lang="zh-CN" altLang="en-US" smtClean="0"/>
              <a:t>‹#›</a:t>
            </a:fld>
            <a:endParaRPr lang="zh-CN" altLang="en-US"/>
          </a:p>
        </p:txBody>
      </p:sp>
    </p:spTree>
    <p:extLst>
      <p:ext uri="{BB962C8B-B14F-4D97-AF65-F5344CB8AC3E}">
        <p14:creationId xmlns:p14="http://schemas.microsoft.com/office/powerpoint/2010/main" val="32565472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2025/12/25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1221637074"/>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3016123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2436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1029587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3698999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6816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463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03373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2927923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500264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61701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917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00396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4.xml"/><Relationship Id="rId1" Type="http://schemas.openxmlformats.org/officeDocument/2006/relationships/tags" Target="../tags/tag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168492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298370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a:t>单击此处编辑母版标题样式</a:t>
            </a:r>
          </a:p>
        </p:txBody>
      </p:sp>
      <p:sp>
        <p:nvSpPr>
          <p:cNvPr id="3" name="内容占位符 2"/>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258378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18" y="457200"/>
            <a:ext cx="3932767" cy="1600200"/>
          </a:xfrm>
        </p:spPr>
        <p:txBody>
          <a:bodyPr anchor="b"/>
          <a:lstStyle>
            <a:lvl1pPr>
              <a:defRPr sz="4267"/>
            </a:lvl1pPr>
          </a:lstStyle>
          <a:p>
            <a:r>
              <a:rPr lang="zh-CN" altLang="en-US"/>
              <a:t>单击此处编辑母版标题样式</a:t>
            </a:r>
          </a:p>
        </p:txBody>
      </p:sp>
      <p:sp>
        <p:nvSpPr>
          <p:cNvPr id="3" name="图片占位符 2"/>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zh-CN" altLang="en-US"/>
          </a:p>
        </p:txBody>
      </p:sp>
      <p:sp>
        <p:nvSpPr>
          <p:cNvPr id="4" name="文本占位符 3"/>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735451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8020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6185"/>
            <a:ext cx="2628900" cy="581024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6185"/>
            <a:ext cx="7683500" cy="581024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5188528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418198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868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97855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78461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12/25/2025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77663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12/25/2025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7711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12/25/2025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
        <p:nvSpPr>
          <p:cNvPr id="5" name="矩形 4"/>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extLst>
      <p:ext uri="{BB962C8B-B14F-4D97-AF65-F5344CB8AC3E}">
        <p14:creationId xmlns:p14="http://schemas.microsoft.com/office/powerpoint/2010/main" val="1335299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10215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12/25/2025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87358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3409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12/25/2025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0119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121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自定义版式">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extLst>
      <p:ext uri="{BB962C8B-B14F-4D97-AF65-F5344CB8AC3E}">
        <p14:creationId xmlns:p14="http://schemas.microsoft.com/office/powerpoint/2010/main" val="207354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srcRect r="13582"/>
          <a:stretch/>
        </p:blipFill>
        <p:spPr>
          <a:xfrm>
            <a:off x="0" y="2863"/>
            <a:ext cx="12192000" cy="685859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629541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3" name="矩形 2"/>
          <p:cNvSpPr/>
          <p:nvPr userDrawn="1"/>
        </p:nvSpPr>
        <p:spPr>
          <a:xfrm>
            <a:off x="527382" y="452670"/>
            <a:ext cx="11137237" cy="5952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11051" cy="6858000"/>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108962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userDrawn="1"/>
        </p:nvPicPr>
        <p:blipFill rotWithShape="1">
          <a:blip>
            <a:extLst>
              <a:ext uri="{28A0092B-C50C-407E-A947-70E740481C1C}">
                <a14:useLocalDpi xmlns:a14="http://schemas.microsoft.com/office/drawing/2010/main" val="0"/>
              </a:ext>
            </a:extLst>
          </a:blip>
          <a:srcRect b="32970"/>
          <a:stretch/>
        </p:blipFill>
        <p:spPr>
          <a:xfrm>
            <a:off x="0" y="-38099"/>
            <a:ext cx="12192000" cy="6896100"/>
          </a:xfrm>
          <a:prstGeom prst="rect">
            <a:avLst/>
          </a:prstGeom>
        </p:spPr>
      </p:pic>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017733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E3B2FB8-6B1D-4F67-A3BF-A431EECAA7D5}"/>
              </a:ext>
            </a:extLst>
          </p:cNvPr>
          <p:cNvSpPr>
            <a:spLocks noChangeAspect="1"/>
          </p:cNvSpPr>
          <p:nvPr userDrawn="1">
            <p:custDataLst>
              <p:tags r:id="rId1"/>
            </p:custDataLst>
          </p:nvPr>
        </p:nvSpPr>
        <p:spPr>
          <a:xfrm>
            <a:off x="0" y="0"/>
            <a:ext cx="12192000" cy="6858000"/>
          </a:xfrm>
          <a:prstGeom prst="rect">
            <a:avLst/>
          </a:prstGeom>
          <a:blipFill dpi="0" rotWithShape="0">
            <a:blip r:embed="rId3" cstate="print">
              <a:extLst>
                <a:ext uri="{28A0092B-C50C-407E-A947-70E740481C1C}">
                  <a14:useLocalDpi xmlns:a14="http://schemas.microsoft.com/office/drawing/2010/main" val="0"/>
                </a:ext>
              </a:extLst>
            </a:blip>
            <a:srcRect/>
            <a:stretch>
              <a:fillRect t="-793" b="-79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1470838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6042"/>
            <a:ext cx="12192000" cy="6864534"/>
          </a:xfrm>
          <a:prstGeom prst="rect">
            <a:avLst/>
          </a:prstGeom>
        </p:spPr>
      </p:pic>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8201559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768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7158422" y="-332863"/>
            <a:ext cx="5033578" cy="5193601"/>
          </a:xfrm>
          <a:prstGeom prst="rect">
            <a:avLst/>
          </a:prstGeom>
        </p:spPr>
      </p:pic>
      <p:sp>
        <p:nvSpPr>
          <p:cNvPr id="8" name="Title 1">
            <a:extLst>
              <a:ext uri="{FF2B5EF4-FFF2-40B4-BE49-F238E27FC236}">
                <a16:creationId xmlns:a16="http://schemas.microsoft.com/office/drawing/2014/main" id="{BB66E918-B6BD-4A9D-9B88-DC80541FF285}"/>
              </a:ext>
            </a:extLst>
          </p:cNvPr>
          <p:cNvSpPr txBox="1">
            <a:spLocks/>
          </p:cNvSpPr>
          <p:nvPr userDrawn="1"/>
        </p:nvSpPr>
        <p:spPr>
          <a:xfrm>
            <a:off x="7940104" y="5285041"/>
            <a:ext cx="4378104" cy="78740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n-US">
                <a:solidFill>
                  <a:srgbClr val="38A838"/>
                </a:solidFill>
                <a:latin typeface="#9Slide07 HoneyCream" pitchFamily="2" charset="0"/>
              </a:rPr>
              <a:t>Măng non</a:t>
            </a:r>
            <a:endParaRPr kumimoji="0" lang="en-US" sz="6000" b="0" i="0" u="none" strike="noStrike" kern="1200" cap="none" spc="0" normalizeH="0" baseline="0" noProof="0" dirty="0">
              <a:ln>
                <a:noFill/>
              </a:ln>
              <a:solidFill>
                <a:srgbClr val="38A838"/>
              </a:solidFill>
              <a:effectLst/>
              <a:uLnTx/>
              <a:uFillTx/>
              <a:latin typeface="#9Slide07 HoneyCream" pitchFamily="2" charset="0"/>
              <a:ea typeface="+mj-ea"/>
              <a:cs typeface="+mj-cs"/>
            </a:endParaRPr>
          </a:p>
        </p:txBody>
      </p:sp>
      <p:sp>
        <p:nvSpPr>
          <p:cNvPr id="9" name="TextBox 8">
            <a:extLst>
              <a:ext uri="{FF2B5EF4-FFF2-40B4-BE49-F238E27FC236}">
                <a16:creationId xmlns:a16="http://schemas.microsoft.com/office/drawing/2014/main" id="{764462CE-C7A3-4832-85C5-6799F05DB6DA}"/>
              </a:ext>
            </a:extLst>
          </p:cNvPr>
          <p:cNvSpPr txBox="1"/>
          <p:nvPr userDrawn="1"/>
        </p:nvSpPr>
        <p:spPr>
          <a:xfrm>
            <a:off x="-179204" y="2427972"/>
            <a:ext cx="8771356"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MĂNG NON – TÀI LIỆU </a:t>
            </a:r>
            <a:r>
              <a:rPr kumimoji="0" lang="en-US" sz="2400" b="1" i="0" u="none" strike="noStrike" kern="1200" cap="none" spc="0" normalizeH="0" baseline="0" noProof="0">
                <a:ln>
                  <a:noFill/>
                </a:ln>
                <a:solidFill>
                  <a:srgbClr val="70AD47">
                    <a:lumMod val="50000"/>
                  </a:srgbClr>
                </a:solidFill>
                <a:effectLst/>
                <a:uLnTx/>
                <a:uFillTx/>
                <a:latin typeface="SVN-Newton" panose="02040603050506020204" pitchFamily="18" charset="0"/>
                <a:ea typeface="+mn-ea"/>
                <a:cs typeface="Times New Roman" panose="02020603050405020304" pitchFamily="18" charset="0"/>
              </a:rPr>
              <a:t>TIỂU HỌC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Times New Roman" panose="02020603050405020304" pitchFamily="18" charset="0"/>
                <a:ea typeface="+mn-ea"/>
                <a:cs typeface="Times New Roman" panose="02020603050405020304" pitchFamily="18" charset="0"/>
              </a:rPr>
              <a:t>Mời truy cập: </a:t>
            </a:r>
            <a:r>
              <a:rPr kumimoji="0" lang="en-US" sz="2400" b="0" i="0" u="none" strike="noStrike" kern="1200" cap="none" spc="0" normalizeH="0" baseline="0" noProof="0">
                <a:ln>
                  <a:noFill/>
                </a:ln>
                <a:solidFill>
                  <a:srgbClr val="D60093"/>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a:ln>
                <a:noFill/>
              </a:ln>
              <a:solidFill>
                <a:srgbClr val="D60093"/>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ED7D31">
                    <a:lumMod val="50000"/>
                  </a:srgbClr>
                </a:solidFill>
                <a:effectLst/>
                <a:uLnTx/>
                <a:uFillTx/>
                <a:latin typeface="SVN-Newton" panose="02040603050506020204" pitchFamily="18" charset="0"/>
                <a:ea typeface="+mn-ea"/>
                <a:cs typeface="Times New Roman" panose="02020603050405020304" pitchFamily="18" charset="0"/>
              </a:rPr>
              <a:t>SĐT ZALO </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Times New Roman" panose="02020603050405020304" pitchFamily="18" charset="0"/>
              </a:rPr>
              <a:t>: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a:ln>
                  <a:noFill/>
                </a:ln>
                <a:solidFill>
                  <a:srgbClr val="002060"/>
                </a:solidFill>
                <a:effectLst/>
                <a:uLnTx/>
                <a:uFillTx/>
                <a:latin typeface="SVN-Newton" panose="02040603050506020204" pitchFamily="18" charset="0"/>
                <a:ea typeface="+mn-ea"/>
                <a:cs typeface="+mn-cs"/>
              </a:rPr>
              <a:t> - </a:t>
            </a:r>
            <a:r>
              <a:rPr kumimoji="0" lang="en-US" sz="2400" b="1" i="0" u="sng" strike="noStrike" kern="1200" cap="none" spc="0" normalizeH="0" baseline="0" noProof="0">
                <a:ln>
                  <a:noFill/>
                </a:ln>
                <a:solidFill>
                  <a:srgbClr val="00206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0206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68BA84BA-7715-4E91-81B0-249042A131BB}"/>
              </a:ext>
            </a:extLst>
          </p:cNvPr>
          <p:cNvSpPr txBox="1">
            <a:spLocks/>
          </p:cNvSpPr>
          <p:nvPr userDrawn="1"/>
        </p:nvSpPr>
        <p:spPr>
          <a:xfrm>
            <a:off x="452456" y="3615120"/>
            <a:ext cx="7883351" cy="4423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00B0F0"/>
                </a:solidFill>
                <a:effectLst/>
                <a:uLnTx/>
                <a:uFillTx/>
                <a:latin typeface="#9Slide07 Altus" pitchFamily="2" charset="0"/>
                <a:ea typeface="+mj-ea"/>
                <a:cs typeface="+mj-cs"/>
              </a:rPr>
              <a:t>GIÁO ÁN ĐIỆN TỬ LỚP 3 – BỘ SÁCH KẾT NỐI TRI THỨC VỚI CUỘC SỐNG</a:t>
            </a:r>
          </a:p>
        </p:txBody>
      </p:sp>
      <p:sp>
        <p:nvSpPr>
          <p:cNvPr id="11" name="Title 1">
            <a:extLst>
              <a:ext uri="{FF2B5EF4-FFF2-40B4-BE49-F238E27FC236}">
                <a16:creationId xmlns:a16="http://schemas.microsoft.com/office/drawing/2014/main" id="{268FA995-F566-4FD9-9739-68ECC855989E}"/>
              </a:ext>
            </a:extLst>
          </p:cNvPr>
          <p:cNvSpPr txBox="1">
            <a:spLocks/>
          </p:cNvSpPr>
          <p:nvPr userDrawn="1"/>
        </p:nvSpPr>
        <p:spPr>
          <a:xfrm>
            <a:off x="449900" y="3236106"/>
            <a:ext cx="7883351" cy="12003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a:ln>
                  <a:noFill/>
                </a:ln>
                <a:solidFill>
                  <a:srgbClr val="50AE47"/>
                </a:solidFill>
                <a:effectLst/>
                <a:uLnTx/>
                <a:uFillTx/>
                <a:latin typeface="#9Slide07 Altus" pitchFamily="2" charset="0"/>
                <a:ea typeface="+mj-ea"/>
                <a:cs typeface="+mj-cs"/>
              </a:rPr>
              <a:t>Nhận soạn bài giảng yêu cầu – Thiết kế bài giảng E – Learning</a:t>
            </a:r>
          </a:p>
        </p:txBody>
      </p:sp>
    </p:spTree>
    <p:extLst>
      <p:ext uri="{BB962C8B-B14F-4D97-AF65-F5344CB8AC3E}">
        <p14:creationId xmlns:p14="http://schemas.microsoft.com/office/powerpoint/2010/main" val="381661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1833"/>
            <a:ext cx="9144000" cy="2387600"/>
          </a:xfrm>
        </p:spPr>
        <p:txBody>
          <a:bodyPr anchor="b"/>
          <a:lstStyle>
            <a:lvl1pPr algn="ctr">
              <a:defRPr sz="8000"/>
            </a:lvl1pPr>
          </a:lstStyle>
          <a:p>
            <a:r>
              <a:rPr lang="zh-CN" altLang="en-US"/>
              <a:t>单击此处编辑母版标题样式</a:t>
            </a:r>
          </a:p>
        </p:txBody>
      </p:sp>
      <p:sp>
        <p:nvSpPr>
          <p:cNvPr id="3" name="副标题 2"/>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2084797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31104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10267"/>
            <a:ext cx="10515600" cy="2853267"/>
          </a:xfrm>
        </p:spPr>
        <p:txBody>
          <a:bodyPr anchor="b"/>
          <a:lstStyle>
            <a:lvl1pPr>
              <a:defRPr sz="8000"/>
            </a:lvl1pPr>
          </a:lstStyle>
          <a:p>
            <a:r>
              <a:rPr lang="zh-CN" altLang="en-US"/>
              <a:t>单击此处编辑母版标题样式</a:t>
            </a:r>
          </a:p>
        </p:txBody>
      </p:sp>
      <p:sp>
        <p:nvSpPr>
          <p:cNvPr id="3" name="文本占位符 2"/>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07804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826684"/>
            <a:ext cx="5156200" cy="434974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045490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6185"/>
            <a:ext cx="10515600" cy="1325033"/>
          </a:xfrm>
        </p:spPr>
        <p:txBody>
          <a:bodyPr/>
          <a:lstStyle/>
          <a:p>
            <a:r>
              <a:rPr lang="zh-CN" altLang="en-US"/>
              <a:t>单击此处编辑母版标题样式</a:t>
            </a:r>
          </a:p>
        </p:txBody>
      </p:sp>
      <p:sp>
        <p:nvSpPr>
          <p:cNvPr id="3" name="文本占位符 2"/>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4" name="内容占位符 3"/>
          <p:cNvSpPr>
            <a:spLocks noGrp="1"/>
          </p:cNvSpPr>
          <p:nvPr>
            <p:ph sz="half" idx="2"/>
          </p:nvPr>
        </p:nvSpPr>
        <p:spPr>
          <a:xfrm>
            <a:off x="840318" y="2506133"/>
            <a:ext cx="5158316"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zh-CN" altLang="en-US"/>
              <a:t>单击此处编辑母版文本样式</a:t>
            </a:r>
          </a:p>
        </p:txBody>
      </p:sp>
      <p:sp>
        <p:nvSpPr>
          <p:cNvPr id="6" name="内容占位符 5"/>
          <p:cNvSpPr>
            <a:spLocks noGrp="1"/>
          </p:cNvSpPr>
          <p:nvPr>
            <p:ph sz="quarter" idx="4"/>
          </p:nvPr>
        </p:nvSpPr>
        <p:spPr>
          <a:xfrm>
            <a:off x="6172200" y="2506133"/>
            <a:ext cx="5183717" cy="368300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9040D04-3856-4E44-8858-B2885A823516}" type="datetimeFigureOut">
              <a:rPr lang="zh-CN" altLang="en-US" smtClean="0"/>
              <a:t>2025/12/25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CFF2F84-B170-4DA2-B4F4-8D0430DC30F1}" type="slidenum">
              <a:rPr lang="zh-CN" altLang="en-US" smtClean="0"/>
              <a:t>‹#›</a:t>
            </a:fld>
            <a:endParaRPr lang="zh-CN" altLang="en-US"/>
          </a:p>
        </p:txBody>
      </p:sp>
    </p:spTree>
    <p:extLst>
      <p:ext uri="{BB962C8B-B14F-4D97-AF65-F5344CB8AC3E}">
        <p14:creationId xmlns:p14="http://schemas.microsoft.com/office/powerpoint/2010/main" val="18281637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hyperlink" Target="https://www.facebook.com/groups/629898828017053" TargetMode="Externa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3.png"/><Relationship Id="rId2" Type="http://schemas.openxmlformats.org/officeDocument/2006/relationships/slideLayout" Target="../slideLayouts/slideLayout17.xml"/><Relationship Id="rId16" Type="http://schemas.openxmlformats.org/officeDocument/2006/relationships/image" Target="../media/image2.pn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1.jpe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image" Target="../media/image4.pn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hyperlink" Target="https://www.facebook.com/groups/629898828017053" TargetMode="External"/><Relationship Id="rId5" Type="http://schemas.openxmlformats.org/officeDocument/2006/relationships/slideLayout" Target="../slideLayouts/slideLayout33.xml"/><Relationship Id="rId10" Type="http://schemas.openxmlformats.org/officeDocument/2006/relationships/image" Target="../media/image3.png"/><Relationship Id="rId4" Type="http://schemas.openxmlformats.org/officeDocument/2006/relationships/slideLayout" Target="../slideLayouts/slideLayout32.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B450DD8-F7EA-B314-F632-96ED0F479959}"/>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3" name="Picture 2">
            <a:extLst>
              <a:ext uri="{FF2B5EF4-FFF2-40B4-BE49-F238E27FC236}">
                <a16:creationId xmlns:a16="http://schemas.microsoft.com/office/drawing/2014/main" id="{F056BD48-0169-1522-3CE0-4588CD12971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5" name="TextBox 3">
            <a:extLst>
              <a:ext uri="{FF2B5EF4-FFF2-40B4-BE49-F238E27FC236}">
                <a16:creationId xmlns:a16="http://schemas.microsoft.com/office/drawing/2014/main" id="{E2EE9BF0-D7D0-999A-E6BF-657553DD785E}"/>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DF2882F6-4B1F-16C4-034C-D25BAB1FB737}"/>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3" r:id="rId4"/>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9040D04-3856-4E44-8858-B2885A823516}" type="datetimeFigureOut">
              <a:rPr lang="zh-CN" altLang="en-US" smtClean="0"/>
              <a:t>2025/12/25</a:t>
            </a:fld>
            <a:endParaRPr lang="zh-CN" altLang="en-US"/>
          </a:p>
        </p:txBody>
      </p:sp>
      <p:sp>
        <p:nvSpPr>
          <p:cNvPr id="5" name="页脚占位符 4"/>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DCFF2F84-B170-4DA2-B4F4-8D0430DC30F1}" type="slidenum">
              <a:rPr lang="zh-CN" altLang="en-US" smtClean="0"/>
              <a:t>‹#›</a:t>
            </a:fld>
            <a:endParaRPr lang="zh-CN" altLang="en-US"/>
          </a:p>
        </p:txBody>
      </p:sp>
      <p:pic>
        <p:nvPicPr>
          <p:cNvPr id="7" name="Picture 6">
            <a:extLst>
              <a:ext uri="{FF2B5EF4-FFF2-40B4-BE49-F238E27FC236}">
                <a16:creationId xmlns:a16="http://schemas.microsoft.com/office/drawing/2014/main" id="{CCF030C3-B027-2151-A89B-A2343B7CFD6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8" name="Picture 7">
            <a:extLst>
              <a:ext uri="{FF2B5EF4-FFF2-40B4-BE49-F238E27FC236}">
                <a16:creationId xmlns:a16="http://schemas.microsoft.com/office/drawing/2014/main" id="{18857863-086A-9C2F-165A-60365FED4E6E}"/>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9" name="TextBox 3">
            <a:extLst>
              <a:ext uri="{FF2B5EF4-FFF2-40B4-BE49-F238E27FC236}">
                <a16:creationId xmlns:a16="http://schemas.microsoft.com/office/drawing/2014/main" id="{AEF86088-E287-09BF-79CF-F798C0FF4A20}"/>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DF519749-E9FA-1136-85CC-F056983741A4}"/>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544157176"/>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CD0254D3-6052-6089-C705-0EE695B21833}"/>
              </a:ext>
            </a:extLst>
          </p:cNvPr>
          <p:cNvPicPr>
            <a:picLocks noChangeAspect="1"/>
          </p:cNvPicPr>
          <p:nvPr userDrawn="1"/>
        </p:nvPicPr>
        <p:blipFill rotWithShape="1">
          <a:blip r:embed="rId16"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9" name="Picture 8">
            <a:extLst>
              <a:ext uri="{FF2B5EF4-FFF2-40B4-BE49-F238E27FC236}">
                <a16:creationId xmlns:a16="http://schemas.microsoft.com/office/drawing/2014/main" id="{E12E6625-7283-91D0-B890-700DD5A85A16}"/>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0" name="TextBox 3">
            <a:extLst>
              <a:ext uri="{FF2B5EF4-FFF2-40B4-BE49-F238E27FC236}">
                <a16:creationId xmlns:a16="http://schemas.microsoft.com/office/drawing/2014/main" id="{4E47342E-BBEE-1026-94F7-2DCC9E03D84C}"/>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4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lang="en-US" sz="2400" b="1">
                <a:latin typeface="Times New Roman" panose="02020603050405020304" pitchFamily="18" charset="0"/>
                <a:cs typeface="Times New Roman" panose="02020603050405020304" pitchFamily="18" charset="0"/>
              </a:rPr>
              <a:t>Mời </a:t>
            </a:r>
            <a:r>
              <a:rPr lang="en-US" sz="2400" b="1" dirty="0" err="1">
                <a:latin typeface="Times New Roman" panose="02020603050405020304" pitchFamily="18" charset="0"/>
                <a:cs typeface="Times New Roman" panose="02020603050405020304" pitchFamily="18" charset="0"/>
              </a:rPr>
              <a:t>truy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cập</a:t>
            </a:r>
            <a:r>
              <a:rPr lang="en-US" sz="2400" b="1" dirty="0">
                <a:latin typeface="Times New Roman" panose="02020603050405020304" pitchFamily="18" charset="0"/>
                <a:cs typeface="Times New Roman" panose="02020603050405020304" pitchFamily="18" charset="0"/>
              </a:rPr>
              <a:t>: </a:t>
            </a:r>
            <a:r>
              <a:rPr lang="en-US" sz="2400" dirty="0">
                <a:solidFill>
                  <a:srgbClr val="FF0066"/>
                </a:solidFill>
                <a:latin typeface="Times New Roman" panose="02020603050405020304" pitchFamily="18" charset="0"/>
                <a:cs typeface="Times New Roman" panose="02020603050405020304" pitchFamily="18" charset="0"/>
                <a:hlinkClick r:id="rId18">
                  <a:extLst>
                    <a:ext uri="{A12FA001-AC4F-418D-AE19-62706E023703}">
                      <ahyp:hlinkClr xmlns="" xmlns:ahyp="http://schemas.microsoft.com/office/drawing/2018/hyperlinkcolor" val="tx"/>
                    </a:ext>
                  </a:extLst>
                </a:hlinkClick>
              </a:rPr>
              <a:t>MĂNG NON- TÀI LIỆU TIỂU HỌC | Facebook</a:t>
            </a:r>
            <a:endParaRPr lang="en-US" sz="2400" dirty="0">
              <a:solidFill>
                <a:srgbClr val="FF0066"/>
              </a:solidFill>
              <a:latin typeface="SVN-Newton" panose="02040603050506020204" pitchFamily="18" charset="0"/>
              <a:cs typeface="Times New Roman" panose="02020603050405020304" pitchFamily="18" charset="0"/>
            </a:endParaRPr>
          </a:p>
          <a:p>
            <a:pPr algn="ctr"/>
            <a:r>
              <a:rPr lang="en-US" sz="2400" b="1" dirty="0">
                <a:solidFill>
                  <a:srgbClr val="0D4370"/>
                </a:solidFill>
                <a:latin typeface="SVN-Newton" panose="02040603050506020204" pitchFamily="18" charset="0"/>
                <a:cs typeface="Times New Roman" panose="02020603050405020304" pitchFamily="18" charset="0"/>
              </a:rPr>
              <a:t>SĐT ZALO : </a:t>
            </a:r>
            <a:r>
              <a:rPr lang="en-US" sz="2400" b="1" u="sng" dirty="0">
                <a:solidFill>
                  <a:srgbClr val="0D4370"/>
                </a:solidFill>
                <a:latin typeface="SVN-Newton" panose="02040603050506020204" pitchFamily="18" charset="0"/>
              </a:rPr>
              <a:t>0382348780</a:t>
            </a:r>
            <a:r>
              <a:rPr lang="en-US" sz="2400" b="1" dirty="0">
                <a:solidFill>
                  <a:srgbClr val="0D4370"/>
                </a:solidFill>
                <a:latin typeface="SVN-Newton" panose="02040603050506020204" pitchFamily="18" charset="0"/>
              </a:rPr>
              <a:t> - </a:t>
            </a:r>
            <a:r>
              <a:rPr lang="en-US" sz="2400" b="1" u="sng" dirty="0">
                <a:solidFill>
                  <a:srgbClr val="0D4370"/>
                </a:solidFill>
                <a:latin typeface="SVN-Newton" panose="02040603050506020204" pitchFamily="18" charset="0"/>
              </a:rPr>
              <a:t>0984848929</a:t>
            </a:r>
            <a:endParaRPr lang="en-US" sz="2400" b="1" dirty="0">
              <a:solidFill>
                <a:srgbClr val="0D4370"/>
              </a:solidFill>
              <a:latin typeface="SVN-Newton" panose="020406030505060202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D2401BD4-4BC6-094F-816D-7F74559682AC}"/>
              </a:ext>
            </a:extLst>
          </p:cNvPr>
          <p:cNvSpPr txBox="1"/>
          <p:nvPr userDrawn="1"/>
        </p:nvSpPr>
        <p:spPr>
          <a:xfrm>
            <a:off x="605095" y="9963312"/>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extLst>
      <p:ext uri="{BB962C8B-B14F-4D97-AF65-F5344CB8AC3E}">
        <p14:creationId xmlns:p14="http://schemas.microsoft.com/office/powerpoint/2010/main" val="3764468027"/>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Lst>
  <mc:AlternateContent xmlns:mc="http://schemas.openxmlformats.org/markup-compatibility/2006" xmlns:p15="http://schemas.microsoft.com/office/powerpoint/2012/main">
    <mc:Choice Requires="p15">
      <p:transition xmlns:p14="http://schemas.microsoft.com/office/powerpoint/2010/main" spd="slow" p14:dur="3250" advTm="3000">
        <p15:prstTrans prst="origami"/>
      </p:transition>
    </mc:Choice>
    <mc:Fallback xmlns="">
      <p:transition spd="slow" advTm="3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92ABEE1C-14C6-492A-8FAF-24022EC3F99F}"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12/25/2025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DCA0D1C-0A45-49C3-8A26-6858D5C3427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9"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0"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1">
                  <a:extLst>
                    <a:ext uri="{A12FA001-AC4F-418D-AE19-62706E023703}">
                      <ahyp:hlinkClr xmlns=""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50AE47"/>
                </a:solidFill>
                <a:latin typeface="#9Slide07 HoneyCream" pitchFamily="2" charset="0"/>
              </a:rPr>
              <a:t>Măng Non</a:t>
            </a:r>
            <a:endParaRPr lang="en-US" sz="3200" b="0" dirty="0">
              <a:solidFill>
                <a:srgbClr val="50AE47"/>
              </a:solidFill>
              <a:latin typeface="#9Slide07 HoneyCream" pitchFamily="2" charset="0"/>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2"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spTree>
    <p:extLst>
      <p:ext uri="{BB962C8B-B14F-4D97-AF65-F5344CB8AC3E}">
        <p14:creationId xmlns:p14="http://schemas.microsoft.com/office/powerpoint/2010/main" val="425328782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9.xml"/><Relationship Id="rId1" Type="http://schemas.openxmlformats.org/officeDocument/2006/relationships/slideLayout" Target="../slideLayouts/slideLayout28.xml"/><Relationship Id="rId5" Type="http://schemas.microsoft.com/office/2007/relationships/hdphoto" Target="../media/hdphoto4.wdp"/><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8.xml"/><Relationship Id="rId5" Type="http://schemas.openxmlformats.org/officeDocument/2006/relationships/image" Target="../media/image17.gif"/><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7.gif"/><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microsoft.com/office/2007/relationships/hdphoto" Target="../media/hdphoto3.wdp"/><Relationship Id="rId5" Type="http://schemas.openxmlformats.org/officeDocument/2006/relationships/image" Target="../media/image18.png"/><Relationship Id="rId4" Type="http://schemas.openxmlformats.org/officeDocument/2006/relationships/image" Target="../media/image17.gif"/></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microsoft.com/office/2007/relationships/hdphoto" Target="../media/hdphoto4.wdp"/><Relationship Id="rId5" Type="http://schemas.openxmlformats.org/officeDocument/2006/relationships/image" Target="../media/image19.png"/><Relationship Id="rId4" Type="http://schemas.openxmlformats.org/officeDocument/2006/relationships/image" Target="../media/image17.gif"/></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microsoft.com/office/2007/relationships/hdphoto" Target="../media/hdphoto5.wdp"/><Relationship Id="rId5" Type="http://schemas.openxmlformats.org/officeDocument/2006/relationships/image" Target="../media/image21.png"/><Relationship Id="rId4" Type="http://schemas.openxmlformats.org/officeDocument/2006/relationships/image" Target="../media/image17.gi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2.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microsoft.com/office/2007/relationships/hdphoto" Target="../media/hdphoto3.wdp"/><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8B99CE9-9BBD-D86D-C80B-1785B2CE070F}"/>
              </a:ext>
            </a:extLst>
          </p:cNvPr>
          <p:cNvPicPr>
            <a:picLocks noChangeAspect="1"/>
          </p:cNvPicPr>
          <p:nvPr/>
        </p:nvPicPr>
        <p:blipFill>
          <a:blip r:embed="rId2"/>
          <a:stretch>
            <a:fillRect/>
          </a:stretch>
        </p:blipFill>
        <p:spPr>
          <a:xfrm>
            <a:off x="-384720" y="19368"/>
            <a:ext cx="12576720" cy="7727865"/>
          </a:xfrm>
          <a:prstGeom prst="rect">
            <a:avLst/>
          </a:prstGeom>
        </p:spPr>
      </p:pic>
      <p:pic>
        <p:nvPicPr>
          <p:cNvPr id="17" name="Picture 16">
            <a:extLst>
              <a:ext uri="{FF2B5EF4-FFF2-40B4-BE49-F238E27FC236}">
                <a16:creationId xmlns:a16="http://schemas.microsoft.com/office/drawing/2014/main" id="{4C584DBE-1921-19F8-4C2F-C3602B290090}"/>
              </a:ext>
            </a:extLst>
          </p:cNvPr>
          <p:cNvPicPr>
            <a:picLocks noChangeAspect="1"/>
          </p:cNvPicPr>
          <p:nvPr/>
        </p:nvPicPr>
        <p:blipFill>
          <a:blip r:embed="rId3"/>
          <a:stretch>
            <a:fillRect/>
          </a:stretch>
        </p:blipFill>
        <p:spPr>
          <a:xfrm>
            <a:off x="-1450974" y="908720"/>
            <a:ext cx="2901948" cy="2633700"/>
          </a:xfrm>
          <a:prstGeom prst="rect">
            <a:avLst/>
          </a:prstGeom>
        </p:spPr>
      </p:pic>
      <p:sp>
        <p:nvSpPr>
          <p:cNvPr id="18" name="TextBox 17">
            <a:extLst>
              <a:ext uri="{FF2B5EF4-FFF2-40B4-BE49-F238E27FC236}">
                <a16:creationId xmlns:a16="http://schemas.microsoft.com/office/drawing/2014/main" id="{9B15B512-5F0B-8D67-B73F-D324D1335D48}"/>
              </a:ext>
            </a:extLst>
          </p:cNvPr>
          <p:cNvSpPr txBox="1"/>
          <p:nvPr/>
        </p:nvSpPr>
        <p:spPr>
          <a:xfrm>
            <a:off x="2351584" y="52307"/>
            <a:ext cx="242929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9Slide05 VL Fadilla" pitchFamily="2" charset="0"/>
                <a:ea typeface="+mn-ea"/>
                <a:cs typeface="+mn-cs"/>
              </a:rPr>
              <a:t>Bài</a:t>
            </a:r>
            <a:r>
              <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9Slide05 VL Fadilla" pitchFamily="2" charset="0"/>
                <a:ea typeface="+mn-ea"/>
                <a:cs typeface="+mn-cs"/>
              </a:rPr>
              <a:t> 25</a:t>
            </a:r>
          </a:p>
        </p:txBody>
      </p:sp>
      <p:pic>
        <p:nvPicPr>
          <p:cNvPr id="22" name="Picture 21">
            <a:extLst>
              <a:ext uri="{FF2B5EF4-FFF2-40B4-BE49-F238E27FC236}">
                <a16:creationId xmlns:a16="http://schemas.microsoft.com/office/drawing/2014/main" id="{AE0E1801-6D88-2D5D-ACEC-BE0680929772}"/>
              </a:ext>
            </a:extLst>
          </p:cNvPr>
          <p:cNvPicPr>
            <a:picLocks noChangeAspect="1"/>
          </p:cNvPicPr>
          <p:nvPr/>
        </p:nvPicPr>
        <p:blipFill>
          <a:blip r:embed="rId4"/>
          <a:stretch>
            <a:fillRect/>
          </a:stretch>
        </p:blipFill>
        <p:spPr>
          <a:xfrm>
            <a:off x="1127448" y="408366"/>
            <a:ext cx="4234709" cy="1304989"/>
          </a:xfrm>
          <a:prstGeom prst="rect">
            <a:avLst/>
          </a:prstGeom>
        </p:spPr>
      </p:pic>
    </p:spTree>
    <p:extLst>
      <p:ext uri="{BB962C8B-B14F-4D97-AF65-F5344CB8AC3E}">
        <p14:creationId xmlns:p14="http://schemas.microsoft.com/office/powerpoint/2010/main" val="1721064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210EA3-4BE9-F72B-208C-6FD922503B54}"/>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83432" y="1124744"/>
            <a:ext cx="5112568" cy="489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524F4F8B-7A32-DD83-F3B2-82936F98FADC}"/>
              </a:ext>
            </a:extLst>
          </p:cNvPr>
          <p:cNvSpPr txBox="1"/>
          <p:nvPr/>
        </p:nvSpPr>
        <p:spPr>
          <a:xfrm>
            <a:off x="6528648" y="1092020"/>
            <a:ext cx="4968552" cy="3416320"/>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Cũng đêm ấy, người anh bàn với vợ rồi ra đồng lấy lúa của mình bỏ thêm vào phần của em. Sáng hôm sau, hai anh em cùng ra đồng.</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186748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lại</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C223A69-25B9-C434-5092-C1887550BCC0}"/>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055440" y="980728"/>
            <a:ext cx="4968552" cy="51845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F63A6FB8-7979-5040-313B-470F4E680835}"/>
              </a:ext>
            </a:extLst>
          </p:cNvPr>
          <p:cNvSpPr txBox="1"/>
          <p:nvPr/>
        </p:nvSpPr>
        <p:spPr>
          <a:xfrm>
            <a:off x="6312024" y="522770"/>
            <a:ext cx="5256584" cy="5016758"/>
          </a:xfrm>
          <a:prstGeom prst="rect">
            <a:avLst/>
          </a:prstGeom>
          <a:noFill/>
        </p:spPr>
        <p:txBody>
          <a:bodyPr wrap="square">
            <a:spAutoFit/>
          </a:bodyPr>
          <a:lstStyle/>
          <a:p>
            <a:pPr algn="just"/>
            <a:r>
              <a:rPr lang="vi-VN" sz="3200" b="0" i="0" dirty="0">
                <a:solidFill>
                  <a:srgbClr val="000000"/>
                </a:solidFill>
                <a:effectLst/>
                <a:latin typeface="Cambria" panose="02040503050406030204" pitchFamily="18" charset="0"/>
                <a:ea typeface="Cambria" panose="02040503050406030204" pitchFamily="18" charset="0"/>
              </a:rPr>
              <a:t>     Họ rất đỗi ngạc nhiên khi thấy hai đống lúa vẫn bằng nhau. Cho đến một đêm, hai anh em cùng nhau ra đồng, rình xem vì sao có chuyện kì lạ đó. Họ thấy mỗi người đều ôm trong tay những bó lúa định bỏ thêm cho người kia. Cả hai xúc động, ôm chầm lấy nhau.</a:t>
            </a:r>
            <a:endParaRPr lang="vi-VN" sz="3200" dirty="0">
              <a:latin typeface="Cambria" panose="02040503050406030204" pitchFamily="18" charset="0"/>
              <a:ea typeface="Cambria" panose="02040503050406030204" pitchFamily="18" charset="0"/>
            </a:endParaRPr>
          </a:p>
        </p:txBody>
      </p:sp>
      <p:pic>
        <p:nvPicPr>
          <p:cNvPr id="8" name="Picture 6" descr="Question Mark Gif posted by John Simpson">
            <a:extLst>
              <a:ext uri="{FF2B5EF4-FFF2-40B4-BE49-F238E27FC236}">
                <a16:creationId xmlns:a16="http://schemas.microsoft.com/office/drawing/2014/main" id="{D9120888-C50D-FC6C-207C-A4DB9D14F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44472" y="5307081"/>
            <a:ext cx="1944216" cy="1533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958074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圆角 20">
            <a:extLst>
              <a:ext uri="{FF2B5EF4-FFF2-40B4-BE49-F238E27FC236}">
                <a16:creationId xmlns:a16="http://schemas.microsoft.com/office/drawing/2014/main" id="{47118E00-203A-4E78-AC85-4C87806898CA}"/>
              </a:ext>
            </a:extLst>
          </p:cNvPr>
          <p:cNvSpPr/>
          <p:nvPr/>
        </p:nvSpPr>
        <p:spPr>
          <a:xfrm>
            <a:off x="361950" y="344487"/>
            <a:ext cx="11468100" cy="6169025"/>
          </a:xfrm>
          <a:prstGeom prst="roundRect">
            <a:avLst>
              <a:gd name="adj" fmla="val 305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7" name="TextBox 16"/>
          <p:cNvSpPr txBox="1"/>
          <p:nvPr/>
        </p:nvSpPr>
        <p:spPr>
          <a:xfrm>
            <a:off x="3123649" y="577708"/>
            <a:ext cx="634201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Ý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nghĩa</a:t>
            </a: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câu</a:t>
            </a:r>
            <a:r>
              <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 </a:t>
            </a:r>
            <a:r>
              <a:rPr kumimoji="0" lang="en-US" sz="4400" b="1" i="0" u="none" strike="noStrike" kern="1200" cap="none" spc="0" normalizeH="0" baseline="0" noProof="0" dirty="0" err="1">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rPr>
              <a:t>chuyện</a:t>
            </a:r>
            <a:endParaRPr kumimoji="0" lang="en-US" sz="4400" b="1" i="0" u="none" strike="noStrike" kern="1200" cap="none" spc="0" normalizeH="0" baseline="0" noProof="0" dirty="0">
              <a:ln>
                <a:noFill/>
              </a:ln>
              <a:solidFill>
                <a:srgbClr val="FF6600"/>
              </a:solidFill>
              <a:effectLst>
                <a:outerShdw blurRad="38100" dist="38100" dir="2700000" algn="tl">
                  <a:srgbClr val="000000">
                    <a:alpha val="43137"/>
                  </a:srgbClr>
                </a:outerShdw>
              </a:effectLst>
              <a:uLnTx/>
              <a:uFillTx/>
              <a:latin typeface="UTM Avo" panose="02040603050506020204" pitchFamily="18" charset="0"/>
              <a:ea typeface="+mn-ea"/>
              <a:cs typeface="+mn-cs"/>
            </a:endParaRPr>
          </a:p>
        </p:txBody>
      </p:sp>
      <p:grpSp>
        <p:nvGrpSpPr>
          <p:cNvPr id="21" name="Group 20"/>
          <p:cNvGrpSpPr/>
          <p:nvPr/>
        </p:nvGrpSpPr>
        <p:grpSpPr>
          <a:xfrm>
            <a:off x="1381775" y="1597472"/>
            <a:ext cx="9825761" cy="1626990"/>
            <a:chOff x="1381776" y="1437052"/>
            <a:chExt cx="8967538" cy="1626990"/>
          </a:xfrm>
        </p:grpSpPr>
        <p:sp>
          <p:nvSpPr>
            <p:cNvPr id="19" name="TextBox 18"/>
            <p:cNvSpPr txBox="1"/>
            <p:nvPr/>
          </p:nvSpPr>
          <p:spPr>
            <a:xfrm>
              <a:off x="1381776" y="1590569"/>
              <a:ext cx="896753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0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endParaRPr>
            </a:p>
          </p:txBody>
        </p:sp>
        <p:sp>
          <p:nvSpPr>
            <p:cNvPr id="20" name="Google Shape;117;p2"/>
            <p:cNvSpPr/>
            <p:nvPr/>
          </p:nvSpPr>
          <p:spPr>
            <a:xfrm>
              <a:off x="1413860" y="1437052"/>
              <a:ext cx="8724750" cy="1626990"/>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dirty="0">
                <a:ln>
                  <a:noFill/>
                </a:ln>
                <a:solidFill>
                  <a:srgbClr val="5B9BD5"/>
                </a:solidFill>
                <a:effectLst/>
                <a:uLnTx/>
                <a:uFillTx/>
                <a:latin typeface="Tahoma"/>
                <a:ea typeface="Tahoma"/>
                <a:cs typeface="Tahoma"/>
                <a:sym typeface="Tahoma"/>
              </a:endParaRPr>
            </a:p>
          </p:txBody>
        </p:sp>
      </p:grpSp>
      <p:pic>
        <p:nvPicPr>
          <p:cNvPr id="3" name="Picture 2">
            <a:extLst>
              <a:ext uri="{FF2B5EF4-FFF2-40B4-BE49-F238E27FC236}">
                <a16:creationId xmlns:a16="http://schemas.microsoft.com/office/drawing/2014/main" id="{F264DAC0-1B51-244F-9E9C-CD67A24E8564}"/>
              </a:ext>
            </a:extLst>
          </p:cNvPr>
          <p:cNvPicPr>
            <a:picLocks noChangeAspect="1"/>
          </p:cNvPicPr>
          <p:nvPr/>
        </p:nvPicPr>
        <p:blipFill>
          <a:blip r:embed="rId2"/>
          <a:stretch>
            <a:fillRect/>
          </a:stretch>
        </p:blipFill>
        <p:spPr>
          <a:xfrm>
            <a:off x="1713029" y="3377979"/>
            <a:ext cx="8967538" cy="3429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C3D52841-1AEA-D8FE-8C7C-246C0F38590F}"/>
              </a:ext>
            </a:extLst>
          </p:cNvPr>
          <p:cNvSpPr txBox="1"/>
          <p:nvPr/>
        </p:nvSpPr>
        <p:spPr>
          <a:xfrm>
            <a:off x="1416930" y="1820391"/>
            <a:ext cx="9916086" cy="1200329"/>
          </a:xfrm>
          <a:prstGeom prst="rect">
            <a:avLst/>
          </a:prstGeom>
          <a:noFill/>
        </p:spPr>
        <p:txBody>
          <a:bodyPr wrap="square">
            <a:spAutoFit/>
          </a:bodyPr>
          <a:lstStyle/>
          <a:p>
            <a:r>
              <a:rPr lang="vi-VN" sz="3600" b="0" i="0" dirty="0">
                <a:solidFill>
                  <a:srgbClr val="000000"/>
                </a:solidFill>
                <a:effectLst/>
                <a:latin typeface="Cambria" panose="02040503050406030204" pitchFamily="18" charset="0"/>
                <a:ea typeface="Cambria" panose="02040503050406030204" pitchFamily="18" charset="0"/>
              </a:rPr>
              <a:t>Anh chị em trong một nhà phải luôn yêu thương nhau, biết lo cho nhau, biết nhường nhịn nhau,… </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105936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p:cTn id="14" dur="500" fill="hold"/>
                                        <p:tgtEl>
                                          <p:spTgt spid="21"/>
                                        </p:tgtEl>
                                        <p:attrNameLst>
                                          <p:attrName>ppt_w</p:attrName>
                                        </p:attrNameLst>
                                      </p:cBhvr>
                                      <p:tavLst>
                                        <p:tav tm="0">
                                          <p:val>
                                            <p:fltVal val="0"/>
                                          </p:val>
                                        </p:tav>
                                        <p:tav tm="100000">
                                          <p:val>
                                            <p:strVal val="#ppt_w"/>
                                          </p:val>
                                        </p:tav>
                                      </p:tavLst>
                                    </p:anim>
                                    <p:anim calcmode="lin" valueType="num">
                                      <p:cBhvr>
                                        <p:cTn id="15" dur="500" fill="hold"/>
                                        <p:tgtEl>
                                          <p:spTgt spid="21"/>
                                        </p:tgtEl>
                                        <p:attrNameLst>
                                          <p:attrName>ppt_h</p:attrName>
                                        </p:attrNameLst>
                                      </p:cBhvr>
                                      <p:tavLst>
                                        <p:tav tm="0">
                                          <p:val>
                                            <p:fltVal val="0"/>
                                          </p:val>
                                        </p:tav>
                                        <p:tav tm="100000">
                                          <p:val>
                                            <p:strVal val="#ppt_h"/>
                                          </p:val>
                                        </p:tav>
                                      </p:tavLst>
                                    </p:anim>
                                    <p:animEffect transition="in" filter="fade">
                                      <p:cBhvr>
                                        <p:cTn id="16" dur="500"/>
                                        <p:tgtEl>
                                          <p:spTgt spid="2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E22229-880C-F9D8-AEF7-2A3867513EC2}"/>
              </a:ext>
            </a:extLst>
          </p:cNvPr>
          <p:cNvSpPr txBox="1"/>
          <p:nvPr/>
        </p:nvSpPr>
        <p:spPr>
          <a:xfrm>
            <a:off x="1919536" y="476672"/>
            <a:ext cx="5238206" cy="4339650"/>
          </a:xfrm>
          <a:prstGeom prst="rect">
            <a:avLst/>
          </a:prstGeom>
          <a:noFill/>
        </p:spPr>
        <p:txBody>
          <a:bodyPr wrap="square" rtlCol="0">
            <a:spAutoFit/>
            <a:scene3d>
              <a:camera prst="orthographicFront"/>
              <a:lightRig rig="threePt" dir="t"/>
            </a:scene3d>
            <a:sp3d extrusionH="57150">
              <a:bevelT h="25400" prst="softRound"/>
            </a:sp3d>
          </a:bodyPr>
          <a:lstStyle/>
          <a:p>
            <a:r>
              <a:rPr lang="en-US" sz="13800" b="1" dirty="0" err="1">
                <a:solidFill>
                  <a:srgbClr val="FF9900"/>
                </a:solidFill>
                <a:latin typeface="UTM Wedding K&amp;T" panose="02040603050506020204" pitchFamily="18" charset="0"/>
              </a:rPr>
              <a:t>Chúc</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em</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học</a:t>
            </a:r>
            <a:r>
              <a:rPr lang="en-US" sz="13800" b="1" dirty="0">
                <a:solidFill>
                  <a:srgbClr val="FF9900"/>
                </a:solidFill>
                <a:latin typeface="UTM Wedding K&amp;T" panose="02040603050506020204" pitchFamily="18" charset="0"/>
              </a:rPr>
              <a:t> </a:t>
            </a:r>
            <a:r>
              <a:rPr lang="en-US" sz="13800" b="1" dirty="0" err="1">
                <a:solidFill>
                  <a:srgbClr val="FF9900"/>
                </a:solidFill>
                <a:latin typeface="UTM Wedding K&amp;T" panose="02040603050506020204" pitchFamily="18" charset="0"/>
              </a:rPr>
              <a:t>tốt</a:t>
            </a:r>
            <a:r>
              <a:rPr lang="en-US" sz="13800" b="1" dirty="0">
                <a:solidFill>
                  <a:srgbClr val="FF9900"/>
                </a:solidFill>
                <a:latin typeface="UTM Wedding K&amp;T" panose="02040603050506020204" pitchFamily="18" charset="0"/>
              </a:rPr>
              <a:t>! </a:t>
            </a:r>
          </a:p>
        </p:txBody>
      </p:sp>
    </p:spTree>
    <p:extLst>
      <p:ext uri="{BB962C8B-B14F-4D97-AF65-F5344CB8AC3E}">
        <p14:creationId xmlns:p14="http://schemas.microsoft.com/office/powerpoint/2010/main" val="549434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E728C8-0C2A-D132-4455-5E297C4C1C03}"/>
              </a:ext>
            </a:extLst>
          </p:cNvPr>
          <p:cNvSpPr txBox="1"/>
          <p:nvPr/>
        </p:nvSpPr>
        <p:spPr>
          <a:xfrm>
            <a:off x="541282" y="382668"/>
            <a:ext cx="10992991" cy="523220"/>
          </a:xfrm>
          <a:prstGeom prst="rect">
            <a:avLst/>
          </a:prstGeom>
          <a:noFill/>
        </p:spPr>
        <p:txBody>
          <a:bodyPr wrap="square" rtlCol="0">
            <a:spAutoFit/>
          </a:bodyPr>
          <a:lstStyle/>
          <a:p>
            <a:pPr algn="just"/>
            <a:r>
              <a:rPr lang="vi-VN" sz="2800" b="1" dirty="0">
                <a:solidFill>
                  <a:srgbClr val="0070C0"/>
                </a:solidFill>
                <a:latin typeface="UTM Avo" panose="02040603050506020204" pitchFamily="18" charset="0"/>
              </a:rPr>
              <a:t>1. </a:t>
            </a:r>
            <a:r>
              <a:rPr lang="vi-VN" sz="2800" b="1" dirty="0">
                <a:latin typeface="UTM Avo" panose="02040603050506020204" pitchFamily="18" charset="0"/>
              </a:rPr>
              <a:t>Dựa vào câu hỏi gợi ý, đoán nội dung trong tranh?</a:t>
            </a:r>
          </a:p>
        </p:txBody>
      </p:sp>
      <p:pic>
        <p:nvPicPr>
          <p:cNvPr id="8" name="Picture 7">
            <a:extLst>
              <a:ext uri="{FF2B5EF4-FFF2-40B4-BE49-F238E27FC236}">
                <a16:creationId xmlns:a16="http://schemas.microsoft.com/office/drawing/2014/main" id="{9B635979-F566-A6D1-79D3-6E7843538658}"/>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7328" y="985156"/>
            <a:ext cx="8424936" cy="5872843"/>
          </a:xfrm>
          <a:prstGeom prst="rect">
            <a:avLst/>
          </a:prstGeom>
        </p:spPr>
      </p:pic>
      <p:pic>
        <p:nvPicPr>
          <p:cNvPr id="14" name="Picture 13">
            <a:extLst>
              <a:ext uri="{FF2B5EF4-FFF2-40B4-BE49-F238E27FC236}">
                <a16:creationId xmlns:a16="http://schemas.microsoft.com/office/drawing/2014/main" id="{8F3ACCAF-35BA-F1D7-F221-E43F9A7F9C9A}"/>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9980" r="90747">
                        <a14:foregroundMark x1="26586" y1="23960" x2="23071" y2="73939"/>
                        <a14:foregroundMark x1="87677" y1="36121" x2="90747" y2="40848"/>
                      </a14:backgroundRemoval>
                    </a14:imgEffect>
                  </a14:imgLayer>
                </a14:imgProps>
              </a:ext>
              <a:ext uri="{28A0092B-C50C-407E-A947-70E740481C1C}">
                <a14:useLocalDpi xmlns:a14="http://schemas.microsoft.com/office/drawing/2010/main" val="0"/>
              </a:ext>
            </a:extLst>
          </a:blip>
          <a:stretch>
            <a:fillRect/>
          </a:stretch>
        </p:blipFill>
        <p:spPr>
          <a:xfrm>
            <a:off x="8480544" y="3212976"/>
            <a:ext cx="4149080" cy="414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5" name="Picture 4">
            <a:extLst>
              <a:ext uri="{FF2B5EF4-FFF2-40B4-BE49-F238E27FC236}">
                <a16:creationId xmlns:a16="http://schemas.microsoft.com/office/drawing/2014/main" id="{30FCF1A5-5A5C-3EE0-AAC5-F332E24C3FE8}"/>
              </a:ext>
            </a:extLst>
          </p:cNvPr>
          <p:cNvPicPr>
            <a:picLocks noChangeAspect="1"/>
          </p:cNvPicPr>
          <p:nvPr/>
        </p:nvPicPr>
        <p:blipFill>
          <a:blip r:embed="rId3"/>
          <a:stretch>
            <a:fillRect/>
          </a:stretch>
        </p:blipFill>
        <p:spPr>
          <a:xfrm>
            <a:off x="911424" y="1160748"/>
            <a:ext cx="525658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algn="just"/>
            <a:r>
              <a:rPr lang="vi-VN" sz="2800" b="1" dirty="0">
                <a:solidFill>
                  <a:srgbClr val="0070C0"/>
                </a:solidFill>
                <a:latin typeface="UTM Avo" panose="02040603050506020204" pitchFamily="18" charset="0"/>
              </a:rPr>
              <a:t>1. </a:t>
            </a:r>
            <a:r>
              <a:rPr lang="vi-VN" sz="2800" b="1" dirty="0">
                <a:latin typeface="UTM Avo" panose="02040603050506020204" pitchFamily="18" charset="0"/>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0A4CA0-E246-4A20-59B2-06045A66E735}"/>
              </a:ext>
            </a:extLst>
          </p:cNvPr>
          <p:cNvSpPr txBox="1"/>
          <p:nvPr/>
        </p:nvSpPr>
        <p:spPr>
          <a:xfrm>
            <a:off x="6942094" y="1666096"/>
            <a:ext cx="3420380" cy="2554545"/>
          </a:xfrm>
          <a:prstGeom prst="rect">
            <a:avLst/>
          </a:prstGeom>
          <a:noFill/>
        </p:spPr>
        <p:txBody>
          <a:bodyPr wrap="square" rtlCol="0">
            <a:spAutoFit/>
          </a:bodyPr>
          <a:lstStyle/>
          <a:p>
            <a:pPr algn="ctr"/>
            <a:r>
              <a:rPr lang="vi-VN" sz="4000" b="1" dirty="0">
                <a:solidFill>
                  <a:srgbClr val="0070C0"/>
                </a:solidFill>
                <a:latin typeface="UTM Avo" panose="02040603050506020204" pitchFamily="18" charset="0"/>
              </a:rPr>
              <a:t>Tranh vẽ cảnh hai anh em chia lúa</a:t>
            </a:r>
            <a:endParaRPr lang="vi-VN" sz="4000" b="1" dirty="0">
              <a:latin typeface="UTM Avo" panose="02040603050506020204" pitchFamily="18" charset="0"/>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980A4CA0-E246-4A20-59B2-06045A66E735}"/>
              </a:ext>
            </a:extLst>
          </p:cNvPr>
          <p:cNvSpPr txBox="1"/>
          <p:nvPr/>
        </p:nvSpPr>
        <p:spPr>
          <a:xfrm>
            <a:off x="6807079" y="1251473"/>
            <a:ext cx="3834426"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cảnh người em nghĩ tới anh và để phần lúa của mình sang phần người anh</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BA0C2-DCDF-6721-98A2-AF27B38F3A06}"/>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74459" y="1111962"/>
            <a:ext cx="5314553" cy="463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27144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4968552" cy="4542102"/>
          </a:xfrm>
          <a:prstGeom prst="rect">
            <a:avLst/>
          </a:prstGeom>
          <a:ln>
            <a:noFill/>
          </a:ln>
          <a:effectLst>
            <a:outerShdw blurRad="292100" dist="139700" dir="2700000" algn="tl" rotWithShape="0">
              <a:srgbClr val="333333">
                <a:alpha val="65000"/>
              </a:srgbClr>
            </a:outerShdw>
          </a:effectLst>
        </p:spPr>
      </p:pic>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1210EA3-4BE9-F72B-208C-6FD922503B54}"/>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983432" y="1124744"/>
            <a:ext cx="5112568" cy="48965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 name="TextBox 9">
            <a:extLst>
              <a:ext uri="{FF2B5EF4-FFF2-40B4-BE49-F238E27FC236}">
                <a16:creationId xmlns:a16="http://schemas.microsoft.com/office/drawing/2014/main" id="{D11DEDA9-E6CA-20F0-A24E-35BAA68BFA12}"/>
              </a:ext>
            </a:extLst>
          </p:cNvPr>
          <p:cNvSpPr txBox="1"/>
          <p:nvPr/>
        </p:nvSpPr>
        <p:spPr>
          <a:xfrm>
            <a:off x="6807079" y="1251473"/>
            <a:ext cx="3834426"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cảnh người anh nghĩ tới em và để phần lúa của mình sang phần người em</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33483925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Dựa vào câu hỏi gợi ý, đoán nội dung trong tranh?</a:t>
            </a:r>
          </a:p>
        </p:txBody>
      </p:sp>
      <p:pic>
        <p:nvPicPr>
          <p:cNvPr id="4" name="图片 2">
            <a:extLst>
              <a:ext uri="{FF2B5EF4-FFF2-40B4-BE49-F238E27FC236}">
                <a16:creationId xmlns:a16="http://schemas.microsoft.com/office/drawing/2014/main" id="{1247AE6A-103C-698B-048D-8D39F716DD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008" y="276853"/>
            <a:ext cx="5616624" cy="4542102"/>
          </a:xfrm>
          <a:prstGeom prst="rect">
            <a:avLst/>
          </a:prstGeom>
          <a:ln>
            <a:noFill/>
          </a:ln>
          <a:effectLst>
            <a:outerShdw blurRad="292100" dist="139700" dir="2700000" algn="tl" rotWithShape="0">
              <a:srgbClr val="333333">
                <a:alpha val="65000"/>
              </a:srgbClr>
            </a:outerShdw>
          </a:effectLst>
        </p:spPr>
      </p:pic>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11DEDA9-E6CA-20F0-A24E-35BAA68BFA12}"/>
              </a:ext>
            </a:extLst>
          </p:cNvPr>
          <p:cNvSpPr txBox="1"/>
          <p:nvPr/>
        </p:nvSpPr>
        <p:spPr>
          <a:xfrm>
            <a:off x="6807078" y="1251473"/>
            <a:ext cx="4329481"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Tranh vẽ cảnh hai anh em xúc</a:t>
            </a:r>
            <a:r>
              <a:rPr kumimoji="0" lang="vi-VN" sz="3200" b="1" i="0" u="none" strike="noStrike" kern="1200" cap="none" spc="0" normalizeH="0" noProof="0" dirty="0">
                <a:ln>
                  <a:noFill/>
                </a:ln>
                <a:solidFill>
                  <a:srgbClr val="0070C0"/>
                </a:solidFill>
                <a:effectLst/>
                <a:uLnTx/>
                <a:uFillTx/>
                <a:latin typeface="UTM Avo" panose="02040603050506020204" pitchFamily="18" charset="0"/>
                <a:ea typeface="+mn-ea"/>
                <a:cs typeface="+mn-cs"/>
              </a:rPr>
              <a:t> động ôm lấy nhau, khi biết chuyện hai anh em ôm chầm lấy nhau</a:t>
            </a:r>
            <a:endParaRPr kumimoji="0" lang="vi-VN" sz="32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3" name="Picture 2">
            <a:extLst>
              <a:ext uri="{FF2B5EF4-FFF2-40B4-BE49-F238E27FC236}">
                <a16:creationId xmlns:a16="http://schemas.microsoft.com/office/drawing/2014/main" id="{4C223A69-25B9-C434-5092-C1887550BCC0}"/>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Lst>
          </a:blip>
          <a:srcRect l="1" r="-2717" b="-4167"/>
          <a:stretch/>
        </p:blipFill>
        <p:spPr>
          <a:xfrm>
            <a:off x="992435" y="967264"/>
            <a:ext cx="5103565" cy="54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1125095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4">
            <a:extLst>
              <a:ext uri="{FF2B5EF4-FFF2-40B4-BE49-F238E27FC236}">
                <a16:creationId xmlns:a16="http://schemas.microsoft.com/office/drawing/2014/main" id="{BCB2AD4F-0780-E0DC-56B5-CF43E22BF728}"/>
              </a:ext>
            </a:extLst>
          </p:cNvPr>
          <p:cNvSpPr txBox="1"/>
          <p:nvPr/>
        </p:nvSpPr>
        <p:spPr>
          <a:xfrm>
            <a:off x="2063552" y="-30507"/>
            <a:ext cx="8712968" cy="1015663"/>
          </a:xfrm>
          <a:prstGeom prst="rect">
            <a:avLst/>
          </a:prstGeom>
          <a:noFill/>
        </p:spPr>
        <p:txBody>
          <a:bodyPr wrap="square" rtlCol="0">
            <a:spAutoFit/>
          </a:bodyPr>
          <a:lstStyle/>
          <a:p>
            <a:pPr defTabSz="457200"/>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Kể</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chuyện</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theo</a:t>
            </a:r>
            <a:r>
              <a:rPr lang="en-US" altLang="zh-CN" sz="6000" dirty="0">
                <a:ln>
                  <a:solidFill>
                    <a:sysClr val="windowText" lastClr="000000"/>
                  </a:solidFill>
                </a:ln>
                <a:solidFill>
                  <a:srgbClr val="FFC000"/>
                </a:solidFill>
                <a:latin typeface="UTM Cookies" panose="02040603050506020204" pitchFamily="18" charset="0"/>
                <a:ea typeface="包图小白体" panose="02010601030101010101" pitchFamily="2" charset="-122"/>
              </a:rPr>
              <a:t> </a:t>
            </a:r>
            <a:r>
              <a:rPr lang="en-US" altLang="zh-CN" sz="6000" dirty="0" err="1">
                <a:ln>
                  <a:solidFill>
                    <a:sysClr val="windowText" lastClr="000000"/>
                  </a:solidFill>
                </a:ln>
                <a:solidFill>
                  <a:srgbClr val="FFC000"/>
                </a:solidFill>
                <a:latin typeface="UTM Cookies" panose="02040603050506020204" pitchFamily="18" charset="0"/>
                <a:ea typeface="包图小白体" panose="02010601030101010101" pitchFamily="2" charset="-122"/>
              </a:rPr>
              <a:t>tranh</a:t>
            </a:r>
            <a:endParaRPr lang="zh-CN" altLang="en-US" sz="6000" dirty="0">
              <a:ln>
                <a:solidFill>
                  <a:sysClr val="windowText" lastClr="000000"/>
                </a:solidFill>
              </a:ln>
              <a:solidFill>
                <a:srgbClr val="FFC000"/>
              </a:solidFill>
              <a:latin typeface="UTM Cookies" panose="02040603050506020204" pitchFamily="18" charset="0"/>
              <a:ea typeface="包图小白体" panose="02010601030101010101" pitchFamily="2" charset="-122"/>
            </a:endParaRPr>
          </a:p>
        </p:txBody>
      </p:sp>
      <p:pic>
        <p:nvPicPr>
          <p:cNvPr id="4" name="Picture 3">
            <a:extLst>
              <a:ext uri="{FF2B5EF4-FFF2-40B4-BE49-F238E27FC236}">
                <a16:creationId xmlns:a16="http://schemas.microsoft.com/office/drawing/2014/main" id="{8F4CCF01-116E-85CE-263C-7111D78B4D16}"/>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7328" y="985156"/>
            <a:ext cx="8424936" cy="5872843"/>
          </a:xfrm>
          <a:prstGeom prst="rect">
            <a:avLst/>
          </a:prstGeom>
        </p:spPr>
      </p:pic>
      <p:pic>
        <p:nvPicPr>
          <p:cNvPr id="6" name="Picture 5">
            <a:extLst>
              <a:ext uri="{FF2B5EF4-FFF2-40B4-BE49-F238E27FC236}">
                <a16:creationId xmlns:a16="http://schemas.microsoft.com/office/drawing/2014/main" id="{DEAA31CE-93A0-D73A-6977-EACAB446E83D}"/>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9980" b="89980" l="9980" r="90747">
                        <a14:foregroundMark x1="26586" y1="23960" x2="23071" y2="73939"/>
                        <a14:foregroundMark x1="87677" y1="36121" x2="90747" y2="40848"/>
                      </a14:backgroundRemoval>
                    </a14:imgEffect>
                  </a14:imgLayer>
                </a14:imgProps>
              </a:ext>
              <a:ext uri="{28A0092B-C50C-407E-A947-70E740481C1C}">
                <a14:useLocalDpi xmlns:a14="http://schemas.microsoft.com/office/drawing/2010/main" val="0"/>
              </a:ext>
            </a:extLst>
          </a:blip>
          <a:stretch>
            <a:fillRect/>
          </a:stretch>
        </p:blipFill>
        <p:spPr>
          <a:xfrm>
            <a:off x="8480544" y="3212976"/>
            <a:ext cx="4149080" cy="41490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30FCF1A5-5A5C-3EE0-AAC5-F332E24C3FE8}"/>
              </a:ext>
            </a:extLst>
          </p:cNvPr>
          <p:cNvPicPr>
            <a:picLocks noChangeAspect="1"/>
          </p:cNvPicPr>
          <p:nvPr/>
        </p:nvPicPr>
        <p:blipFill>
          <a:blip r:embed="rId3"/>
          <a:stretch>
            <a:fillRect/>
          </a:stretch>
        </p:blipFill>
        <p:spPr>
          <a:xfrm>
            <a:off x="911424" y="1160748"/>
            <a:ext cx="5256584" cy="4824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a:extLst>
              <a:ext uri="{FF2B5EF4-FFF2-40B4-BE49-F238E27FC236}">
                <a16:creationId xmlns:a16="http://schemas.microsoft.com/office/drawing/2014/main" id="{87E63E8E-3934-6B9F-F882-3D4C29AB2D6C}"/>
              </a:ext>
            </a:extLst>
          </p:cNvPr>
          <p:cNvSpPr txBox="1"/>
          <p:nvPr/>
        </p:nvSpPr>
        <p:spPr>
          <a:xfrm>
            <a:off x="473949" y="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BCC09B2-D9E8-7FDC-D640-0F2357018D6D}"/>
              </a:ext>
            </a:extLst>
          </p:cNvPr>
          <p:cNvSpPr txBox="1"/>
          <p:nvPr/>
        </p:nvSpPr>
        <p:spPr>
          <a:xfrm>
            <a:off x="6430820" y="1024072"/>
            <a:ext cx="5256584" cy="3416320"/>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Ở cánh đồng nọ, có hai anh em cày chung một đám ruộng. Ngày mùa đến, họ gặt lúa và chất thành hai đống bằng nhau, để cả ở ngoài đồng.</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577407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2F44BDC-9F05-131F-E1DD-1FB46B3270AC}"/>
              </a:ext>
            </a:extLst>
          </p:cNvPr>
          <p:cNvSpPr/>
          <p:nvPr/>
        </p:nvSpPr>
        <p:spPr>
          <a:xfrm>
            <a:off x="767408" y="980728"/>
            <a:ext cx="5544616" cy="5184576"/>
          </a:xfrm>
          <a:prstGeom prst="roundRect">
            <a:avLst/>
          </a:prstGeom>
          <a:solidFill>
            <a:schemeClr val="bg1"/>
          </a:solidFill>
          <a:ln>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6">
            <a:extLst>
              <a:ext uri="{FF2B5EF4-FFF2-40B4-BE49-F238E27FC236}">
                <a16:creationId xmlns:a16="http://schemas.microsoft.com/office/drawing/2014/main" id="{87E63E8E-3934-6B9F-F882-3D4C29AB2D6C}"/>
              </a:ext>
            </a:extLst>
          </p:cNvPr>
          <p:cNvSpPr txBox="1"/>
          <p:nvPr/>
        </p:nvSpPr>
        <p:spPr>
          <a:xfrm>
            <a:off x="407368" y="-450"/>
            <a:ext cx="10992991" cy="523220"/>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70C0"/>
                </a:solidFill>
                <a:effectLst/>
                <a:uLnTx/>
                <a:uFillTx/>
                <a:latin typeface="UTM Avo" panose="02040603050506020204" pitchFamily="18" charset="0"/>
                <a:ea typeface="+mn-ea"/>
                <a:cs typeface="+mn-cs"/>
              </a:rPr>
              <a:t>1. </a:t>
            </a:r>
            <a:r>
              <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Kể</a:t>
            </a:r>
            <a:r>
              <a:rPr kumimoji="0" lang="vi-VN" sz="2800" b="1" i="0" u="none" strike="noStrike" kern="1200" cap="none" spc="0" normalizeH="0" noProof="0" dirty="0">
                <a:ln>
                  <a:noFill/>
                </a:ln>
                <a:solidFill>
                  <a:prstClr val="black"/>
                </a:solidFill>
                <a:effectLst/>
                <a:uLnTx/>
                <a:uFillTx/>
                <a:latin typeface="UTM Avo" panose="02040603050506020204" pitchFamily="18" charset="0"/>
                <a:ea typeface="+mn-ea"/>
                <a:cs typeface="+mn-cs"/>
              </a:rPr>
              <a:t> lại câu chuyện theo tranh</a:t>
            </a:r>
            <a:endParaRPr kumimoji="0" lang="vi-VN"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endParaRPr>
          </a:p>
        </p:txBody>
      </p:sp>
      <p:pic>
        <p:nvPicPr>
          <p:cNvPr id="9" name="Picture 6" descr="Question Mark Gif posted by John Simpson">
            <a:extLst>
              <a:ext uri="{FF2B5EF4-FFF2-40B4-BE49-F238E27FC236}">
                <a16:creationId xmlns:a16="http://schemas.microsoft.com/office/drawing/2014/main" id="{2569C934-F62B-0F19-3894-D28A96CB1A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69332" y="4437112"/>
            <a:ext cx="2277784" cy="179601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1EBA0C2-DCDF-6721-98A2-AF27B38F3A06}"/>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974459" y="1111962"/>
            <a:ext cx="5314553" cy="463407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Box 4">
            <a:extLst>
              <a:ext uri="{FF2B5EF4-FFF2-40B4-BE49-F238E27FC236}">
                <a16:creationId xmlns:a16="http://schemas.microsoft.com/office/drawing/2014/main" id="{2D8FD71F-9CE8-CBA0-B062-B232012EF3DF}"/>
              </a:ext>
            </a:extLst>
          </p:cNvPr>
          <p:cNvSpPr txBox="1"/>
          <p:nvPr/>
        </p:nvSpPr>
        <p:spPr>
          <a:xfrm>
            <a:off x="6559876" y="980728"/>
            <a:ext cx="4657665" cy="2862322"/>
          </a:xfrm>
          <a:prstGeom prst="rect">
            <a:avLst/>
          </a:prstGeom>
          <a:noFill/>
        </p:spPr>
        <p:txBody>
          <a:bodyPr wrap="square">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Đêm hôm ấy, người em nghĩ thương anh nên đã ra đồng lấy lúa của mình bỏ thêm vào phần của anh.</a:t>
            </a:r>
            <a:endParaRPr lang="vi-VN"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94092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DOC_GUID" val="{6bc8d809-90fe-4e42-b7ed-838a9723ded0}"/>
  <p:tag name="ISPRING_PRESENTATION_TITLE" val="人教版一年级语文影子PPT课件"/>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1_1">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1">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272</TotalTime>
  <Words>381</Words>
  <Application>Microsoft Office PowerPoint</Application>
  <PresentationFormat>Widescreen</PresentationFormat>
  <Paragraphs>33</Paragraphs>
  <Slides>13</Slides>
  <Notes>11</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13</vt:i4>
      </vt:variant>
    </vt:vector>
  </HeadingPairs>
  <TitlesOfParts>
    <vt:vector size="33" baseType="lpstr">
      <vt:lpstr>宋体</vt:lpstr>
      <vt:lpstr>#9Slide07 Altus</vt:lpstr>
      <vt:lpstr>#9Slide05 VL Fadilla</vt:lpstr>
      <vt:lpstr>Calibri Light</vt:lpstr>
      <vt:lpstr>Times New Roman</vt:lpstr>
      <vt:lpstr>SVN-Newton</vt:lpstr>
      <vt:lpstr>包图小白体</vt:lpstr>
      <vt:lpstr>Tahoma</vt:lpstr>
      <vt:lpstr>UTM Cookies</vt:lpstr>
      <vt:lpstr>Calibri</vt:lpstr>
      <vt:lpstr>#9Slide07 HoneyCream</vt:lpstr>
      <vt:lpstr>等线</vt:lpstr>
      <vt:lpstr>Arial</vt:lpstr>
      <vt:lpstr>Cambria</vt:lpstr>
      <vt:lpstr>UTM Avo</vt:lpstr>
      <vt:lpstr>UTM Wedding K&amp;T</vt:lpstr>
      <vt:lpstr>1_1</vt:lpstr>
      <vt:lpstr>自定义设计方案</vt:lpstr>
      <vt:lpstr>2_1</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微软公司</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人教版一年级语文影子PPT课件</dc:title>
  <dc:creator>Administrator</dc:creator>
  <cp:lastModifiedBy>Duong Phuong Anh</cp:lastModifiedBy>
  <cp:revision>433</cp:revision>
  <dcterms:created xsi:type="dcterms:W3CDTF">2016-03-25T01:23:00Z</dcterms:created>
  <dcterms:modified xsi:type="dcterms:W3CDTF">2025-12-25T12:50:08Z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2052-11.1.0.8573</vt:lpwstr>
  </property>
</Properties>
</file>