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61" r:id="rId7"/>
    <p:sldId id="268" r:id="rId8"/>
    <p:sldId id="267" r:id="rId9"/>
    <p:sldId id="270" r:id="rId10"/>
    <p:sldId id="269" r:id="rId11"/>
    <p:sldId id="262" r:id="rId12"/>
    <p:sldId id="263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828"/>
    <a:srgbClr val="DF3D2D"/>
    <a:srgbClr val="292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423716-7161-6251-A813-C03989E33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1B8CEE-79CD-17DE-184A-AD959C1FD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2982A7-7813-A1FF-5098-21C8174A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350069-A1E4-3D37-D1B1-BF740064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D42DF5-9934-FC74-D5BF-610AA335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C7B7E2F7-CD85-53B2-F376-6D382A4E5EA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8" name="图片 3" descr="千库网_卡通圣诞节贺卡圣诞插画_插画编号13895">
              <a:extLst>
                <a:ext uri="{FF2B5EF4-FFF2-40B4-BE49-F238E27FC236}">
                  <a16:creationId xmlns:a16="http://schemas.microsoft.com/office/drawing/2014/main" id="{197EA4A8-D957-2157-0C30-C7152D1E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1" cy="10801"/>
            </a:xfrm>
            <a:prstGeom prst="rect">
              <a:avLst/>
            </a:prstGeom>
          </p:spPr>
        </p:pic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4108A12A-B607-7370-5210-5397B7460090}"/>
                </a:ext>
              </a:extLst>
            </p:cNvPr>
            <p:cNvSpPr/>
            <p:nvPr/>
          </p:nvSpPr>
          <p:spPr>
            <a:xfrm>
              <a:off x="4338" y="4061"/>
              <a:ext cx="9138" cy="1776"/>
            </a:xfrm>
            <a:prstGeom prst="roundRect">
              <a:avLst/>
            </a:prstGeom>
            <a:solidFill>
              <a:srgbClr val="272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E85D456-5823-C5AA-5F60-C70F1E01821E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441842-9D2E-9DF4-A7B4-6155DE9DAF4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5277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C296C4-5F09-1515-C0A2-30ABECA5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12BE691-4AE6-D7EC-EF50-CB089FF07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3E8FD6-A17A-7231-1CE9-58E6EBC9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1CCD49-1DD0-6B73-69EB-3857EA6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3D6DB9-4031-586E-D934-F6EEE02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1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D757A8C-D925-2D67-C6A4-DFF17D7A9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23BA902-9413-A457-0B64-B34A4C90D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A570AC-F523-EAC0-8AF9-2643FBF8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F7FC50-902E-D00E-A10B-F8E75C5B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15DA8-4E5D-84D1-FD58-2BB88421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7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2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A0303C-C3EE-6CBE-72F1-27831D9C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D1F718-8BBA-9108-8454-B0B5C257E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01807-4DA0-6030-7EAD-67588BD0C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C1D002-66C3-1AB6-B786-2199A5F7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065447-3263-3655-A2C3-AFEFE22D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71A732-31C3-E1CB-7127-8D28908A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200549-38D6-0E26-81D9-C0B7BDFA3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AE1CA2-C4C7-9124-A61A-417A4CCD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2AEB13-3C41-1171-0BF6-0C5D0A05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D40FF2-9F73-3E82-95BA-A44331BF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3ECE06-580D-3BA3-51DF-F0417254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170872-BB82-C288-F8C0-F0086D043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1F2ACB9-58B4-AD37-064E-B8BFC48B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7103B4-A07F-2F11-78B0-7FF3C7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D02072-4E64-85EC-E74A-76C4E6E7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D9A0EF9-B51E-BF50-72F8-D768831C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8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CB0A51-D6A9-B895-0BD1-ABD8F86E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F88D5F-F897-D5B8-01BC-BFC466AE9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EF82AF-B42A-0E97-601F-B71D7821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AB755AA-6B9E-6017-71AB-5B0CED44B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1751626-9A97-F422-703A-9379BF302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2E53F0-5ED3-F236-C0BB-92FD908E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9C52EED-BD56-2F3F-2FB7-05430E2F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3792016-803C-AC1D-D4D1-4F0D8154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4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8B1E86-01AE-D557-2E4C-B8ABD254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B8E4B6C-A0A8-CAA3-E5C0-DEC50070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33FB3E-DE98-B9CD-7898-A57C8838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A2017-3662-3B48-2255-4B887AF6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3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D72418A-9405-28F0-8225-43B9BC63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637E611-2A5A-DB30-A435-34FD978D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F0F8FFC-4B72-A151-2451-98643A7B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F1120E-80CA-BAD5-FB78-F8D4B825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EC00A0-B18B-4C41-A5E5-3F0206E61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5A34AF-92A2-66DE-1849-0A73B01FD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F3BDBF1-94E5-2305-8A58-CB2B37EB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1551D97-0F8F-53B7-3A40-A16C0E66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0CD856-4FC9-F840-4817-47870F49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6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C8116D-8FA8-5E55-CC22-CE08828D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598A893-A894-7223-EC7E-FA460372D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948CD32-4452-8BFB-A4A0-530DBD799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37EA38-BDF1-DA0D-B1C2-67510332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13BD70-0698-CBE1-60D1-3DBBE7B4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1544D2-4BA2-D0C8-03DF-73C5FE67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6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C2BDC53-3817-769B-B521-8E7C5BC2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534108-C2D4-B296-D534-311E0C5E5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3AF48A-7AED-D440-B436-8BC07F589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41C189-BCFD-4B99-97A3-FB452A8C6376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2EA741-7A7D-80AA-C129-825E7235F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9B55F6-6FF4-A5D1-632D-4D9951EB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CF49C1-C900-4A24-AAA9-C6661B5621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452FEEB-2D37-7C33-8BFF-EA19774DE38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66448E-A3BA-8115-FC42-45F3EA05CC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4560BB8-1A17-205B-06AC-5FC422B6629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479C8A-E31F-DC18-59AB-9B8A8B1DAA7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AD59FC28-3076-472E-63B7-B12910D4A2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70388D5E-8755-8E8B-2748-B2415E839D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0E6AAE8-5841-D3B3-9C88-0F6AB523970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F7C36176-5C0E-CE91-DCB1-1597E778A20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EE5CE35-8709-9D32-1004-F9FC07589E0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6BCE30A-E695-4275-AF7D-5820E650748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8625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81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BC7933B-B4E8-0057-0812-E0EB9B96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31" y="1376517"/>
            <a:ext cx="10626834" cy="305529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66E365-8230-B0A7-75BB-E8FED4000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37" y="864524"/>
            <a:ext cx="3744941" cy="14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3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3A1BA65-F53B-BB21-6A3D-79F17319CF93}"/>
              </a:ext>
            </a:extLst>
          </p:cNvPr>
          <p:cNvSpPr txBox="1"/>
          <p:nvPr/>
        </p:nvSpPr>
        <p:spPr>
          <a:xfrm>
            <a:off x="1175920" y="2362746"/>
            <a:ext cx="4719781" cy="206210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thêu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bông hoa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cu Phương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khoái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Khen: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ba!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7191487-11E6-6133-E030-6BB86B5190F7}"/>
              </a:ext>
            </a:extLst>
          </p:cNvPr>
          <p:cNvSpPr txBox="1"/>
          <p:nvPr/>
        </p:nvSpPr>
        <p:spPr>
          <a:xfrm>
            <a:off x="6181283" y="2362746"/>
            <a:ext cx="4719781" cy="25545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ô tô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hỏng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dây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cót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ro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algn="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Đặng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u="none" strike="noStrike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Hấn</a:t>
            </a:r>
            <a:r>
              <a:rPr lang="vi-VN" sz="3200" i="0" u="none" strike="noStrike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861DFB7-1143-0C44-2F2B-4B1EA01EE3E8}"/>
              </a:ext>
            </a:extLst>
          </p:cNvPr>
          <p:cNvCxnSpPr/>
          <p:nvPr/>
        </p:nvCxnSpPr>
        <p:spPr>
          <a:xfrm>
            <a:off x="1868646" y="2903911"/>
            <a:ext cx="822037" cy="0"/>
          </a:xfrm>
          <a:prstGeom prst="line">
            <a:avLst/>
          </a:prstGeom>
          <a:ln w="28575">
            <a:solidFill>
              <a:srgbClr val="DF3D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3163ABB-7BC8-C739-F14B-C74EA5A0F804}"/>
              </a:ext>
            </a:extLst>
          </p:cNvPr>
          <p:cNvCxnSpPr/>
          <p:nvPr/>
        </p:nvCxnSpPr>
        <p:spPr>
          <a:xfrm>
            <a:off x="1868646" y="3416530"/>
            <a:ext cx="822037" cy="0"/>
          </a:xfrm>
          <a:prstGeom prst="line">
            <a:avLst/>
          </a:prstGeom>
          <a:ln w="28575">
            <a:solidFill>
              <a:srgbClr val="DF3D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2B5CB613-CDA2-04E0-3835-92E8DA1BE573}"/>
              </a:ext>
            </a:extLst>
          </p:cNvPr>
          <p:cNvCxnSpPr/>
          <p:nvPr/>
        </p:nvCxnSpPr>
        <p:spPr>
          <a:xfrm>
            <a:off x="7909228" y="3359777"/>
            <a:ext cx="822037" cy="0"/>
          </a:xfrm>
          <a:prstGeom prst="line">
            <a:avLst/>
          </a:prstGeom>
          <a:ln w="28575">
            <a:solidFill>
              <a:srgbClr val="DF3D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9F71D68F-A386-5A6C-FAB5-5092CE23D108}"/>
              </a:ext>
            </a:extLst>
          </p:cNvPr>
          <p:cNvCxnSpPr/>
          <p:nvPr/>
        </p:nvCxnSpPr>
        <p:spPr>
          <a:xfrm>
            <a:off x="6708502" y="3867777"/>
            <a:ext cx="684000" cy="0"/>
          </a:xfrm>
          <a:prstGeom prst="line">
            <a:avLst/>
          </a:prstGeom>
          <a:ln w="28575">
            <a:solidFill>
              <a:srgbClr val="DF3D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36E3E029-C28C-C714-A1B1-814D578D9B92}"/>
              </a:ext>
            </a:extLst>
          </p:cNvPr>
          <p:cNvCxnSpPr/>
          <p:nvPr/>
        </p:nvCxnSpPr>
        <p:spPr>
          <a:xfrm>
            <a:off x="6800865" y="4408735"/>
            <a:ext cx="684000" cy="0"/>
          </a:xfrm>
          <a:prstGeom prst="line">
            <a:avLst/>
          </a:prstGeom>
          <a:ln w="28575">
            <a:solidFill>
              <a:srgbClr val="DF3D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2F9893E-638E-0FC7-D211-4976B40A3EFE}"/>
              </a:ext>
            </a:extLst>
          </p:cNvPr>
          <p:cNvGrpSpPr/>
          <p:nvPr/>
        </p:nvGrpSpPr>
        <p:grpSpPr>
          <a:xfrm>
            <a:off x="616205" y="522455"/>
            <a:ext cx="10959590" cy="945515"/>
            <a:chOff x="253620" y="468135"/>
            <a:chExt cx="10959590" cy="945515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A34CA83B-A369-D6E6-9C26-3C8AD9C3A577}"/>
                </a:ext>
              </a:extLst>
            </p:cNvPr>
            <p:cNvGrpSpPr/>
            <p:nvPr/>
          </p:nvGrpSpPr>
          <p:grpSpPr>
            <a:xfrm>
              <a:off x="978790" y="468135"/>
              <a:ext cx="10234420" cy="945515"/>
              <a:chOff x="681644" y="482035"/>
              <a:chExt cx="10234420" cy="945515"/>
            </a:xfrm>
          </p:grpSpPr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E9DA04F7-B2E4-8682-DFE6-E3D4D831FE9B}"/>
                  </a:ext>
                </a:extLst>
              </p:cNvPr>
              <p:cNvSpPr/>
              <p:nvPr/>
            </p:nvSpPr>
            <p:spPr>
              <a:xfrm>
                <a:off x="681644" y="482035"/>
                <a:ext cx="10234420" cy="945515"/>
              </a:xfrm>
              <a:prstGeom prst="rect">
                <a:avLst/>
              </a:prstGeom>
              <a:solidFill>
                <a:srgbClr val="29274F"/>
              </a:solidFill>
              <a:ln w="44450">
                <a:solidFill>
                  <a:schemeClr val="bg1"/>
                </a:solidFill>
              </a:ln>
              <a:effectLst>
                <a:outerShdw blurRad="228600" dist="177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dirty="0">
                  <a:sym typeface="+mn-ea"/>
                </a:endParaRPr>
              </a:p>
            </p:txBody>
          </p:sp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882D9D85-6D04-6AAB-E47A-D50FE2AC02C8}"/>
                  </a:ext>
                </a:extLst>
              </p:cNvPr>
              <p:cNvSpPr txBox="1"/>
              <p:nvPr/>
            </p:nvSpPr>
            <p:spPr>
              <a:xfrm>
                <a:off x="878774" y="664329"/>
                <a:ext cx="10037290" cy="580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ngữ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thơ </a:t>
                </a:r>
                <a:r>
                  <a:rPr lang="vi-VN" sz="32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đây:</a:t>
                </a:r>
                <a:endPara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六边形 2">
              <a:extLst>
                <a:ext uri="{FF2B5EF4-FFF2-40B4-BE49-F238E27FC236}">
                  <a16:creationId xmlns:a16="http://schemas.microsoft.com/office/drawing/2014/main" id="{0F77FE1C-7843-046F-FFF1-23AE2EDB580B}"/>
                </a:ext>
              </a:extLst>
            </p:cNvPr>
            <p:cNvSpPr/>
            <p:nvPr/>
          </p:nvSpPr>
          <p:spPr>
            <a:xfrm>
              <a:off x="253620" y="536129"/>
              <a:ext cx="941070" cy="737235"/>
            </a:xfrm>
            <a:prstGeom prst="hexagon">
              <a:avLst/>
            </a:prstGeom>
            <a:solidFill>
              <a:srgbClr val="DF3D2D"/>
            </a:solidFill>
            <a:ln w="47625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pic>
          <p:nvPicPr>
            <p:cNvPr id="18" name="图片 21" descr="333639373234333b343339343336333bcaa5b5aecddecdde">
              <a:extLst>
                <a:ext uri="{FF2B5EF4-FFF2-40B4-BE49-F238E27FC236}">
                  <a16:creationId xmlns:a16="http://schemas.microsoft.com/office/drawing/2014/main" id="{D1607CD9-BD17-6321-E85E-A263DF966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520" y="650429"/>
              <a:ext cx="509270" cy="509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265FA32-B1F6-AC8E-8B53-E779C1D0B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87" y="3942700"/>
            <a:ext cx="4152900" cy="275082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C6006BF-7BBC-6E49-DAC6-F810717F7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3" y="3942700"/>
            <a:ext cx="4160520" cy="271272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1CE3B61-F88F-63FA-B09A-A3382ADF1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87" y="1199500"/>
            <a:ext cx="4168140" cy="265176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357B8D-B3DF-C89A-61D9-A47A9EF75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3" y="1108060"/>
            <a:ext cx="4213860" cy="283464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B8A8C06-720E-343C-4DCD-F5D26C981EF4}"/>
              </a:ext>
            </a:extLst>
          </p:cNvPr>
          <p:cNvSpPr txBox="1"/>
          <p:nvPr/>
        </p:nvSpPr>
        <p:spPr>
          <a:xfrm>
            <a:off x="1494305" y="3293512"/>
            <a:ext cx="3028336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087BDDD-AB17-9B52-BBDE-CB8620138AE2}"/>
              </a:ext>
            </a:extLst>
          </p:cNvPr>
          <p:cNvSpPr txBox="1"/>
          <p:nvPr/>
        </p:nvSpPr>
        <p:spPr>
          <a:xfrm>
            <a:off x="7462486" y="3293512"/>
            <a:ext cx="3028336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B9CE156-EE17-7D14-4B09-5100A4E8735E}"/>
              </a:ext>
            </a:extLst>
          </p:cNvPr>
          <p:cNvSpPr txBox="1"/>
          <p:nvPr/>
        </p:nvSpPr>
        <p:spPr>
          <a:xfrm>
            <a:off x="686290" y="6115212"/>
            <a:ext cx="4591025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E924258-7A5E-C6C1-D66A-2745FC126460}"/>
              </a:ext>
            </a:extLst>
          </p:cNvPr>
          <p:cNvSpPr txBox="1"/>
          <p:nvPr/>
        </p:nvSpPr>
        <p:spPr>
          <a:xfrm>
            <a:off x="7101689" y="6115212"/>
            <a:ext cx="3492420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6C61E319-BDF9-5D4A-5FF0-573F38D52EB0}"/>
              </a:ext>
            </a:extLst>
          </p:cNvPr>
          <p:cNvGrpSpPr/>
          <p:nvPr/>
        </p:nvGrpSpPr>
        <p:grpSpPr>
          <a:xfrm>
            <a:off x="2654467" y="-252014"/>
            <a:ext cx="7209804" cy="1251094"/>
            <a:chOff x="2654467" y="-252014"/>
            <a:chExt cx="7209804" cy="1251094"/>
          </a:xfrm>
        </p:grpSpPr>
        <p:sp>
          <p:nvSpPr>
            <p:cNvPr id="26" name="椭圆 6">
              <a:extLst>
                <a:ext uri="{FF2B5EF4-FFF2-40B4-BE49-F238E27FC236}">
                  <a16:creationId xmlns:a16="http://schemas.microsoft.com/office/drawing/2014/main" id="{E3B71D62-8C0E-F3BC-342C-A1B7462B337A}"/>
                </a:ext>
              </a:extLst>
            </p:cNvPr>
            <p:cNvSpPr/>
            <p:nvPr/>
          </p:nvSpPr>
          <p:spPr>
            <a:xfrm>
              <a:off x="3175252" y="202579"/>
              <a:ext cx="6689019" cy="796501"/>
            </a:xfrm>
            <a:prstGeom prst="roundRect">
              <a:avLst/>
            </a:prstGeom>
            <a:solidFill>
              <a:srgbClr val="487A44"/>
            </a:solidFill>
            <a:ln w="69850">
              <a:solidFill>
                <a:schemeClr val="bg1"/>
              </a:solidFill>
            </a:ln>
            <a:effectLst>
              <a:outerShdw blurRad="292100" dist="1778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82D9D85-6D04-6AAB-E47A-D50FE2AC02C8}"/>
                </a:ext>
              </a:extLst>
            </p:cNvPr>
            <p:cNvSpPr txBox="1"/>
            <p:nvPr/>
          </p:nvSpPr>
          <p:spPr>
            <a:xfrm>
              <a:off x="3447107" y="272109"/>
              <a:ext cx="6359370" cy="58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32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vi-VN" sz="32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vi-VN" sz="32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tranh </a:t>
              </a:r>
              <a:r>
                <a:rPr lang="vi-VN" sz="32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32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vi-VN" sz="32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vi-VN" sz="32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câu </a:t>
              </a:r>
              <a:r>
                <a:rPr lang="vi-VN" sz="32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图片 4" descr="千库网_圣诞节圣诞帽_元素编号12607135">
              <a:extLst>
                <a:ext uri="{FF2B5EF4-FFF2-40B4-BE49-F238E27FC236}">
                  <a16:creationId xmlns:a16="http://schemas.microsoft.com/office/drawing/2014/main" id="{BC2EEB4B-3BFF-3FFC-8C95-EEB32EFB9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780000">
              <a:off x="2654467" y="-252014"/>
              <a:ext cx="1127125" cy="1127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4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A49BFA8-2331-FFDE-DFDB-C13D9E907FEE}"/>
              </a:ext>
            </a:extLst>
          </p:cNvPr>
          <p:cNvGrpSpPr/>
          <p:nvPr/>
        </p:nvGrpSpPr>
        <p:grpSpPr>
          <a:xfrm>
            <a:off x="1409140" y="2925580"/>
            <a:ext cx="6559227" cy="2125345"/>
            <a:chOff x="1409140" y="2925580"/>
            <a:chExt cx="6559227" cy="2125345"/>
          </a:xfrm>
        </p:grpSpPr>
        <p:sp>
          <p:nvSpPr>
            <p:cNvPr id="5" name="圆角矩形 3">
              <a:extLst>
                <a:ext uri="{FF2B5EF4-FFF2-40B4-BE49-F238E27FC236}">
                  <a16:creationId xmlns:a16="http://schemas.microsoft.com/office/drawing/2014/main" id="{6B1F9B0E-A7ED-037C-172B-979B125E4D36}"/>
                </a:ext>
              </a:extLst>
            </p:cNvPr>
            <p:cNvSpPr/>
            <p:nvPr/>
          </p:nvSpPr>
          <p:spPr>
            <a:xfrm>
              <a:off x="1409140" y="2925580"/>
              <a:ext cx="6559227" cy="2125345"/>
            </a:xfrm>
            <a:prstGeom prst="roundRect">
              <a:avLst>
                <a:gd name="adj" fmla="val 19217"/>
              </a:avLst>
            </a:prstGeom>
            <a:solidFill>
              <a:srgbClr val="29274F"/>
            </a:solidFill>
            <a:ln w="44450" cmpd="dbl">
              <a:solidFill>
                <a:schemeClr val="bg1"/>
              </a:solidFill>
            </a:ln>
            <a:effectLst>
              <a:outerShdw blurRad="304800" dist="444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61F470BF-DF35-C169-E381-A1CB5AA478D0}"/>
                </a:ext>
              </a:extLst>
            </p:cNvPr>
            <p:cNvSpPr txBox="1"/>
            <p:nvPr/>
          </p:nvSpPr>
          <p:spPr>
            <a:xfrm>
              <a:off x="1856061" y="3372699"/>
              <a:ext cx="5665384" cy="123110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图片 1" descr="千库网_圣诞节圣诞礼物装饰_元素编号12791320">
            <a:extLst>
              <a:ext uri="{FF2B5EF4-FFF2-40B4-BE49-F238E27FC236}">
                <a16:creationId xmlns:a16="http://schemas.microsoft.com/office/drawing/2014/main" id="{EC80CE5A-5F75-C641-B7EC-53F1BF89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87" t="3673" r="13531" b="3673"/>
          <a:stretch>
            <a:fillRect/>
          </a:stretch>
        </p:blipFill>
        <p:spPr>
          <a:xfrm>
            <a:off x="8224751" y="1541598"/>
            <a:ext cx="3537585" cy="4893310"/>
          </a:xfrm>
          <a:prstGeom prst="rect">
            <a:avLst/>
          </a:prstGeom>
          <a:effectLst>
            <a:outerShdw blurRad="457200" dist="419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B328880-7875-7742-B32F-7AEBEC776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14" y="795880"/>
            <a:ext cx="477967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D425D8A-82EA-B745-1FC5-D36AF2AA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837" y="864524"/>
            <a:ext cx="3744941" cy="149162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FE53B2B-1725-09EE-0A71-17082B81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42" y="1639749"/>
            <a:ext cx="8538315" cy="383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3">
            <a:extLst>
              <a:ext uri="{FF2B5EF4-FFF2-40B4-BE49-F238E27FC236}">
                <a16:creationId xmlns:a16="http://schemas.microsoft.com/office/drawing/2014/main" id="{1638983F-CCB8-314F-3210-D045D3CEE21B}"/>
              </a:ext>
            </a:extLst>
          </p:cNvPr>
          <p:cNvSpPr/>
          <p:nvPr/>
        </p:nvSpPr>
        <p:spPr>
          <a:xfrm>
            <a:off x="1001395" y="1293495"/>
            <a:ext cx="6660515" cy="3785870"/>
          </a:xfrm>
          <a:prstGeom prst="roundRect">
            <a:avLst>
              <a:gd name="adj" fmla="val 19217"/>
            </a:avLst>
          </a:prstGeom>
          <a:solidFill>
            <a:srgbClr val="29274F"/>
          </a:solidFill>
          <a:ln w="76200" cmpd="dbl">
            <a:solidFill>
              <a:schemeClr val="bg1"/>
            </a:solidFill>
          </a:ln>
          <a:effectLst>
            <a:outerShdw blurRad="304800" dist="444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2" descr="千库网_圣诞节圣诞袜挂饰_元素编号12779703">
            <a:extLst>
              <a:ext uri="{FF2B5EF4-FFF2-40B4-BE49-F238E27FC236}">
                <a16:creationId xmlns:a16="http://schemas.microsoft.com/office/drawing/2014/main" id="{079012CD-DDAF-6084-A80D-E025AACB6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"/>
            <a:ext cx="2579370" cy="2579370"/>
          </a:xfrm>
          <a:prstGeom prst="rect">
            <a:avLst/>
          </a:prstGeom>
        </p:spPr>
      </p:pic>
      <p:pic>
        <p:nvPicPr>
          <p:cNvPr id="8" name="图片 1" descr="千库网_圣诞节圣诞老人装饰_元素编号12774844">
            <a:extLst>
              <a:ext uri="{FF2B5EF4-FFF2-40B4-BE49-F238E27FC236}">
                <a16:creationId xmlns:a16="http://schemas.microsoft.com/office/drawing/2014/main" id="{2F012F3D-ABAD-E224-40EF-EDB4FFA6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12" b="20316"/>
          <a:stretch>
            <a:fillRect/>
          </a:stretch>
        </p:blipFill>
        <p:spPr>
          <a:xfrm>
            <a:off x="7661910" y="1487170"/>
            <a:ext cx="4530090" cy="3070225"/>
          </a:xfrm>
          <a:prstGeom prst="rect">
            <a:avLst/>
          </a:prstGeom>
          <a:effectLst>
            <a:outerShdw blurRad="254000" dist="355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 descr="千库网_圣诞节圣诞老人和驯鹿_元素编号12785228">
            <a:extLst>
              <a:ext uri="{FF2B5EF4-FFF2-40B4-BE49-F238E27FC236}">
                <a16:creationId xmlns:a16="http://schemas.microsoft.com/office/drawing/2014/main" id="{5678BAA2-D6C4-F5F2-7BFA-5812A46918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83" b="15455"/>
          <a:stretch>
            <a:fillRect/>
          </a:stretch>
        </p:blipFill>
        <p:spPr>
          <a:xfrm>
            <a:off x="2992755" y="4573905"/>
            <a:ext cx="2990850" cy="2284095"/>
          </a:xfrm>
          <a:prstGeom prst="rect">
            <a:avLst/>
          </a:prstGeom>
          <a:effectLst>
            <a:outerShdw blurRad="279400" dist="1397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4FBD56D-EB50-8717-10BF-EF108E5A3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6" y="2009800"/>
            <a:ext cx="63342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! _ Noodle &amp; Pals _ Songs For Children">
            <a:hlinkClick r:id="" action="ppaction://media"/>
            <a:extLst>
              <a:ext uri="{FF2B5EF4-FFF2-40B4-BE49-F238E27FC236}">
                <a16:creationId xmlns:a16="http://schemas.microsoft.com/office/drawing/2014/main" id="{00AB5704-6AC7-5899-6B1F-D108B3916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F07DB7C1-9DFA-AAFE-BA6F-479FA0575CC8}"/>
              </a:ext>
            </a:extLst>
          </p:cNvPr>
          <p:cNvSpPr/>
          <p:nvPr/>
        </p:nvSpPr>
        <p:spPr>
          <a:xfrm>
            <a:off x="1001395" y="1293495"/>
            <a:ext cx="6660515" cy="3785870"/>
          </a:xfrm>
          <a:prstGeom prst="roundRect">
            <a:avLst>
              <a:gd name="adj" fmla="val 19217"/>
            </a:avLst>
          </a:prstGeom>
          <a:solidFill>
            <a:srgbClr val="29274F"/>
          </a:solidFill>
          <a:ln w="76200" cmpd="dbl">
            <a:solidFill>
              <a:schemeClr val="bg1"/>
            </a:solidFill>
          </a:ln>
          <a:effectLst>
            <a:outerShdw blurRad="304800" dist="444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2" descr="千库网_圣诞节圣诞袜挂饰_元素编号12779703">
            <a:extLst>
              <a:ext uri="{FF2B5EF4-FFF2-40B4-BE49-F238E27FC236}">
                <a16:creationId xmlns:a16="http://schemas.microsoft.com/office/drawing/2014/main" id="{5312124B-B062-DA3F-D458-39C24F71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"/>
            <a:ext cx="2579370" cy="2579370"/>
          </a:xfrm>
          <a:prstGeom prst="rect">
            <a:avLst/>
          </a:prstGeom>
        </p:spPr>
      </p:pic>
      <p:pic>
        <p:nvPicPr>
          <p:cNvPr id="5" name="图片 1" descr="千库网_圣诞节圣诞老人装饰_元素编号12774844">
            <a:extLst>
              <a:ext uri="{FF2B5EF4-FFF2-40B4-BE49-F238E27FC236}">
                <a16:creationId xmlns:a16="http://schemas.microsoft.com/office/drawing/2014/main" id="{8AC0FC9C-FA28-DBCA-CD94-88DD4E863C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12" b="20316"/>
          <a:stretch>
            <a:fillRect/>
          </a:stretch>
        </p:blipFill>
        <p:spPr>
          <a:xfrm>
            <a:off x="7661910" y="1487170"/>
            <a:ext cx="4530090" cy="3070225"/>
          </a:xfrm>
          <a:prstGeom prst="rect">
            <a:avLst/>
          </a:prstGeom>
          <a:effectLst>
            <a:outerShdw blurRad="254000" dist="355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千库网_圣诞节圣诞老人和驯鹿_元素编号12785228">
            <a:extLst>
              <a:ext uri="{FF2B5EF4-FFF2-40B4-BE49-F238E27FC236}">
                <a16:creationId xmlns:a16="http://schemas.microsoft.com/office/drawing/2014/main" id="{66F0710C-B9E9-E167-BE27-815C66B08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83" b="15455"/>
          <a:stretch>
            <a:fillRect/>
          </a:stretch>
        </p:blipFill>
        <p:spPr>
          <a:xfrm>
            <a:off x="2992755" y="4573905"/>
            <a:ext cx="2990850" cy="2284095"/>
          </a:xfrm>
          <a:prstGeom prst="rect">
            <a:avLst/>
          </a:prstGeom>
          <a:effectLst>
            <a:outerShdw blurRad="279400" dist="1397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1D075D7-8D1E-2656-F19A-DA3979567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09" y="2009800"/>
            <a:ext cx="634648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2F1D80-8A78-892E-C40B-5BC4EBEADA2B}"/>
              </a:ext>
            </a:extLst>
          </p:cNvPr>
          <p:cNvSpPr txBox="1"/>
          <p:nvPr/>
        </p:nvSpPr>
        <p:spPr>
          <a:xfrm>
            <a:off x="4596593" y="5742545"/>
            <a:ext cx="3430979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CFE28F3-9A4A-9A2C-0767-2C3833F00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11" y="1375334"/>
            <a:ext cx="7925178" cy="430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C997B264-D0B7-9656-A1B4-AEF340D76C4F}"/>
              </a:ext>
            </a:extLst>
          </p:cNvPr>
          <p:cNvGrpSpPr/>
          <p:nvPr/>
        </p:nvGrpSpPr>
        <p:grpSpPr>
          <a:xfrm>
            <a:off x="2499331" y="-187403"/>
            <a:ext cx="7193338" cy="1360075"/>
            <a:chOff x="3236518" y="-41958"/>
            <a:chExt cx="7193338" cy="1360075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C05E561-5CA3-93F7-C360-EDF024C64C78}"/>
                </a:ext>
              </a:extLst>
            </p:cNvPr>
            <p:cNvGrpSpPr/>
            <p:nvPr/>
          </p:nvGrpSpPr>
          <p:grpSpPr>
            <a:xfrm>
              <a:off x="3236518" y="-41958"/>
              <a:ext cx="7193338" cy="1127125"/>
              <a:chOff x="232949" y="15259"/>
              <a:chExt cx="7193338" cy="1127125"/>
            </a:xfrm>
          </p:grpSpPr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882D9D85-6D04-6AAB-E47A-D50FE2AC02C8}"/>
                  </a:ext>
                </a:extLst>
              </p:cNvPr>
              <p:cNvSpPr txBox="1"/>
              <p:nvPr/>
            </p:nvSpPr>
            <p:spPr>
              <a:xfrm>
                <a:off x="1243292" y="581879"/>
                <a:ext cx="6182995" cy="519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ngữ</a:t>
                </a: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图片 3" descr="千库网_圣诞节圣诞帽_元素编号12607135">
                <a:extLst>
                  <a:ext uri="{FF2B5EF4-FFF2-40B4-BE49-F238E27FC236}">
                    <a16:creationId xmlns:a16="http://schemas.microsoft.com/office/drawing/2014/main" id="{D93F1FC9-CE52-547C-8FE0-8181E37B3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8780000">
                <a:off x="232949" y="15259"/>
                <a:ext cx="1127125" cy="1127125"/>
              </a:xfrm>
              <a:prstGeom prst="rect">
                <a:avLst/>
              </a:prstGeom>
            </p:spPr>
          </p:pic>
        </p:grpSp>
        <p:cxnSp>
          <p:nvCxnSpPr>
            <p:cNvPr id="11" name="直接连接符 5">
              <a:extLst>
                <a:ext uri="{FF2B5EF4-FFF2-40B4-BE49-F238E27FC236}">
                  <a16:creationId xmlns:a16="http://schemas.microsoft.com/office/drawing/2014/main" id="{664EBA75-9A02-6A3F-3AEB-57DCAE7159AC}"/>
                </a:ext>
              </a:extLst>
            </p:cNvPr>
            <p:cNvCxnSpPr/>
            <p:nvPr/>
          </p:nvCxnSpPr>
          <p:spPr>
            <a:xfrm>
              <a:off x="4402436" y="524663"/>
              <a:ext cx="477583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6">
              <a:extLst>
                <a:ext uri="{FF2B5EF4-FFF2-40B4-BE49-F238E27FC236}">
                  <a16:creationId xmlns:a16="http://schemas.microsoft.com/office/drawing/2014/main" id="{8C14F924-C734-2B0C-554A-1F3C98C62CEE}"/>
                </a:ext>
              </a:extLst>
            </p:cNvPr>
            <p:cNvCxnSpPr/>
            <p:nvPr/>
          </p:nvCxnSpPr>
          <p:spPr>
            <a:xfrm>
              <a:off x="5654021" y="1132697"/>
              <a:ext cx="477583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10">
              <a:extLst>
                <a:ext uri="{FF2B5EF4-FFF2-40B4-BE49-F238E27FC236}">
                  <a16:creationId xmlns:a16="http://schemas.microsoft.com/office/drawing/2014/main" id="{715959E2-C549-596F-1A91-B49906494180}"/>
                </a:ext>
              </a:extLst>
            </p:cNvPr>
            <p:cNvGrpSpPr/>
            <p:nvPr/>
          </p:nvGrpSpPr>
          <p:grpSpPr>
            <a:xfrm>
              <a:off x="9317336" y="339243"/>
              <a:ext cx="1112520" cy="370840"/>
              <a:chOff x="9266" y="3409"/>
              <a:chExt cx="1752" cy="584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十字星 7">
                <a:extLst>
                  <a:ext uri="{FF2B5EF4-FFF2-40B4-BE49-F238E27FC236}">
                    <a16:creationId xmlns:a16="http://schemas.microsoft.com/office/drawing/2014/main" id="{612807F2-9DCB-78F6-B4F9-E735B7C169AD}"/>
                  </a:ext>
                </a:extLst>
              </p:cNvPr>
              <p:cNvSpPr/>
              <p:nvPr/>
            </p:nvSpPr>
            <p:spPr>
              <a:xfrm>
                <a:off x="9266" y="3409"/>
                <a:ext cx="584" cy="584"/>
              </a:xfrm>
              <a:prstGeom prst="star4">
                <a:avLst>
                  <a:gd name="adj" fmla="val 18321"/>
                </a:avLst>
              </a:prstGeom>
              <a:solidFill>
                <a:srgbClr val="DF3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十字星 8">
                <a:extLst>
                  <a:ext uri="{FF2B5EF4-FFF2-40B4-BE49-F238E27FC236}">
                    <a16:creationId xmlns:a16="http://schemas.microsoft.com/office/drawing/2014/main" id="{5F2B089D-1C3D-586C-AD9E-2B9594B2CAAA}"/>
                  </a:ext>
                </a:extLst>
              </p:cNvPr>
              <p:cNvSpPr/>
              <p:nvPr/>
            </p:nvSpPr>
            <p:spPr>
              <a:xfrm>
                <a:off x="9850" y="3409"/>
                <a:ext cx="584" cy="584"/>
              </a:xfrm>
              <a:prstGeom prst="star4">
                <a:avLst>
                  <a:gd name="adj" fmla="val 18321"/>
                </a:avLst>
              </a:prstGeom>
              <a:solidFill>
                <a:srgbClr val="487A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十字星 9">
                <a:extLst>
                  <a:ext uri="{FF2B5EF4-FFF2-40B4-BE49-F238E27FC236}">
                    <a16:creationId xmlns:a16="http://schemas.microsoft.com/office/drawing/2014/main" id="{4AD01070-9FE6-471D-50DC-DC7560A1BC85}"/>
                  </a:ext>
                </a:extLst>
              </p:cNvPr>
              <p:cNvSpPr/>
              <p:nvPr/>
            </p:nvSpPr>
            <p:spPr>
              <a:xfrm>
                <a:off x="10434" y="3409"/>
                <a:ext cx="584" cy="584"/>
              </a:xfrm>
              <a:prstGeom prst="star4">
                <a:avLst>
                  <a:gd name="adj" fmla="val 18321"/>
                </a:avLst>
              </a:prstGeom>
              <a:solidFill>
                <a:srgbClr val="EFAB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1">
              <a:extLst>
                <a:ext uri="{FF2B5EF4-FFF2-40B4-BE49-F238E27FC236}">
                  <a16:creationId xmlns:a16="http://schemas.microsoft.com/office/drawing/2014/main" id="{53FBA21A-2A9C-634F-6F46-1FBA31BD81A8}"/>
                </a:ext>
              </a:extLst>
            </p:cNvPr>
            <p:cNvGrpSpPr/>
            <p:nvPr/>
          </p:nvGrpSpPr>
          <p:grpSpPr>
            <a:xfrm>
              <a:off x="4246861" y="947277"/>
              <a:ext cx="1112520" cy="370840"/>
              <a:chOff x="9266" y="3409"/>
              <a:chExt cx="1752" cy="584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十字星 13">
                <a:extLst>
                  <a:ext uri="{FF2B5EF4-FFF2-40B4-BE49-F238E27FC236}">
                    <a16:creationId xmlns:a16="http://schemas.microsoft.com/office/drawing/2014/main" id="{AA81B329-FA27-E969-C451-72500964FBAA}"/>
                  </a:ext>
                </a:extLst>
              </p:cNvPr>
              <p:cNvSpPr/>
              <p:nvPr/>
            </p:nvSpPr>
            <p:spPr>
              <a:xfrm>
                <a:off x="9266" y="3409"/>
                <a:ext cx="584" cy="584"/>
              </a:xfrm>
              <a:prstGeom prst="star4">
                <a:avLst>
                  <a:gd name="adj" fmla="val 18321"/>
                </a:avLst>
              </a:prstGeom>
              <a:solidFill>
                <a:srgbClr val="DF3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十字星 14">
                <a:extLst>
                  <a:ext uri="{FF2B5EF4-FFF2-40B4-BE49-F238E27FC236}">
                    <a16:creationId xmlns:a16="http://schemas.microsoft.com/office/drawing/2014/main" id="{1BB5C476-EE32-2871-E4D2-1DD53A3DDD52}"/>
                  </a:ext>
                </a:extLst>
              </p:cNvPr>
              <p:cNvSpPr/>
              <p:nvPr/>
            </p:nvSpPr>
            <p:spPr>
              <a:xfrm>
                <a:off x="9850" y="3409"/>
                <a:ext cx="584" cy="584"/>
              </a:xfrm>
              <a:prstGeom prst="star4">
                <a:avLst>
                  <a:gd name="adj" fmla="val 18321"/>
                </a:avLst>
              </a:prstGeom>
              <a:solidFill>
                <a:srgbClr val="487A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十字星 15">
                <a:extLst>
                  <a:ext uri="{FF2B5EF4-FFF2-40B4-BE49-F238E27FC236}">
                    <a16:creationId xmlns:a16="http://schemas.microsoft.com/office/drawing/2014/main" id="{AF3712EC-DD10-699A-B4B2-EC5D3CA56BCA}"/>
                  </a:ext>
                </a:extLst>
              </p:cNvPr>
              <p:cNvSpPr/>
              <p:nvPr/>
            </p:nvSpPr>
            <p:spPr>
              <a:xfrm>
                <a:off x="10434" y="3409"/>
                <a:ext cx="584" cy="584"/>
              </a:xfrm>
              <a:prstGeom prst="star4">
                <a:avLst>
                  <a:gd name="adj" fmla="val 18321"/>
                </a:avLst>
              </a:prstGeom>
              <a:solidFill>
                <a:srgbClr val="EFAB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1" name="图片 2" descr="千库网_圣诞节圣诞老人桌角摆件组合_元素编号12784053">
            <a:extLst>
              <a:ext uri="{FF2B5EF4-FFF2-40B4-BE49-F238E27FC236}">
                <a16:creationId xmlns:a16="http://schemas.microsoft.com/office/drawing/2014/main" id="{DB4D19D1-50D8-04E6-7AA7-7039CA405C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79" t="9320" r="10625" b="4115"/>
          <a:stretch>
            <a:fillRect/>
          </a:stretch>
        </p:blipFill>
        <p:spPr>
          <a:xfrm>
            <a:off x="10058589" y="4723437"/>
            <a:ext cx="1901937" cy="2073909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08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ACFE28F3-9A4A-9A2C-0767-2C3833F00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23" y="469517"/>
            <a:ext cx="7390755" cy="4019356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E5038589-4ECC-6909-1014-4BEC7E1A3C3D}"/>
              </a:ext>
            </a:extLst>
          </p:cNvPr>
          <p:cNvGrpSpPr/>
          <p:nvPr/>
        </p:nvGrpSpPr>
        <p:grpSpPr>
          <a:xfrm>
            <a:off x="1244338" y="4275946"/>
            <a:ext cx="9605914" cy="2383415"/>
            <a:chOff x="548605" y="4275946"/>
            <a:chExt cx="11195119" cy="238341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92E3B269-CAFC-FFB9-5C1F-1FED47F3170F}"/>
                </a:ext>
              </a:extLst>
            </p:cNvPr>
            <p:cNvGrpSpPr/>
            <p:nvPr/>
          </p:nvGrpSpPr>
          <p:grpSpPr>
            <a:xfrm>
              <a:off x="548605" y="4597257"/>
              <a:ext cx="10951690" cy="2062104"/>
              <a:chOff x="620155" y="4572600"/>
              <a:chExt cx="10951690" cy="2062104"/>
            </a:xfrm>
          </p:grpSpPr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3A1BA65-F53B-BB21-6A3D-79F17319CF93}"/>
                  </a:ext>
                </a:extLst>
              </p:cNvPr>
              <p:cNvSpPr txBox="1"/>
              <p:nvPr/>
            </p:nvSpPr>
            <p:spPr>
              <a:xfrm>
                <a:off x="620155" y="4572601"/>
                <a:ext cx="1095169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latinLnBrk="0"/>
                <a:r>
                  <a:rPr lang="en-US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sự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ông,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anh trai, em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gái</a:t>
                </a:r>
                <a:endPara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bếp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sân,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vườn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quạt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chổi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chảo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tưới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chơi,…</a:t>
                </a:r>
              </a:p>
            </p:txBody>
          </p:sp>
          <p:sp>
            <p:nvSpPr>
              <p:cNvPr id="2" name="矩形 7">
                <a:extLst>
                  <a:ext uri="{FF2B5EF4-FFF2-40B4-BE49-F238E27FC236}">
                    <a16:creationId xmlns:a16="http://schemas.microsoft.com/office/drawing/2014/main" id="{5359D893-64BC-9B83-C853-79A8BB05C4A9}"/>
                  </a:ext>
                </a:extLst>
              </p:cNvPr>
              <p:cNvSpPr/>
              <p:nvPr/>
            </p:nvSpPr>
            <p:spPr>
              <a:xfrm>
                <a:off x="620156" y="4572600"/>
                <a:ext cx="10951689" cy="206210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453859C7-F9F5-3FAD-48F8-E9BD65952499}"/>
                </a:ext>
              </a:extLst>
            </p:cNvPr>
            <p:cNvGrpSpPr/>
            <p:nvPr/>
          </p:nvGrpSpPr>
          <p:grpSpPr>
            <a:xfrm>
              <a:off x="11032524" y="4275946"/>
              <a:ext cx="711200" cy="711200"/>
              <a:chOff x="11032524" y="4275946"/>
              <a:chExt cx="711200" cy="711200"/>
            </a:xfrm>
          </p:grpSpPr>
          <p:sp>
            <p:nvSpPr>
              <p:cNvPr id="5" name="椭圆 9">
                <a:extLst>
                  <a:ext uri="{FF2B5EF4-FFF2-40B4-BE49-F238E27FC236}">
                    <a16:creationId xmlns:a16="http://schemas.microsoft.com/office/drawing/2014/main" id="{2CD4B2EC-A9EB-35BA-59DA-085E622F80DD}"/>
                  </a:ext>
                </a:extLst>
              </p:cNvPr>
              <p:cNvSpPr/>
              <p:nvPr/>
            </p:nvSpPr>
            <p:spPr>
              <a:xfrm>
                <a:off x="11032524" y="4275946"/>
                <a:ext cx="711200" cy="711200"/>
              </a:xfrm>
              <a:prstGeom prst="ellipse">
                <a:avLst/>
              </a:prstGeom>
              <a:solidFill>
                <a:srgbClr val="DF3D2D"/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11" descr="333639373234333b343339343337373bcaa5b5aecaf7">
                <a:extLst>
                  <a:ext uri="{FF2B5EF4-FFF2-40B4-BE49-F238E27FC236}">
                    <a16:creationId xmlns:a16="http://schemas.microsoft.com/office/drawing/2014/main" id="{E63CE7B0-4571-ED43-EA14-19D1EBC2E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23964" y="4337541"/>
                <a:ext cx="519430" cy="519430"/>
              </a:xfrm>
              <a:prstGeom prst="rect">
                <a:avLst/>
              </a:prstGeom>
            </p:spPr>
          </p:pic>
        </p:grpSp>
      </p:grpSp>
      <p:pic>
        <p:nvPicPr>
          <p:cNvPr id="11" name="图片 3" descr="千库网_Q版圣诞老人和圣诞麋鹿PNG素材_元素编号11531481">
            <a:extLst>
              <a:ext uri="{FF2B5EF4-FFF2-40B4-BE49-F238E27FC236}">
                <a16:creationId xmlns:a16="http://schemas.microsoft.com/office/drawing/2014/main" id="{963B6A28-F907-12B7-2856-DBB65866A2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63" t="5354" r="6285" b="4409"/>
          <a:stretch>
            <a:fillRect/>
          </a:stretch>
        </p:blipFill>
        <p:spPr>
          <a:xfrm>
            <a:off x="10073286" y="198639"/>
            <a:ext cx="1918475" cy="2062103"/>
          </a:xfrm>
          <a:prstGeom prst="rect">
            <a:avLst/>
          </a:prstGeom>
          <a:effectLst>
            <a:outerShdw blurRad="254000" dist="254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09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119974-6BA2-218F-A145-B4C72CA0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23" y="469517"/>
            <a:ext cx="7390755" cy="4019356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5B1A27DE-B480-FFD5-A9A1-86E203BAEA0B}"/>
              </a:ext>
            </a:extLst>
          </p:cNvPr>
          <p:cNvGrpSpPr/>
          <p:nvPr/>
        </p:nvGrpSpPr>
        <p:grpSpPr>
          <a:xfrm>
            <a:off x="705396" y="5200674"/>
            <a:ext cx="10888270" cy="1337669"/>
            <a:chOff x="705396" y="5200674"/>
            <a:chExt cx="10888270" cy="133766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8E02641D-CB6A-8BB3-8E4C-E76BF70E326F}"/>
                </a:ext>
              </a:extLst>
            </p:cNvPr>
            <p:cNvGrpSpPr/>
            <p:nvPr/>
          </p:nvGrpSpPr>
          <p:grpSpPr>
            <a:xfrm>
              <a:off x="705396" y="5200674"/>
              <a:ext cx="10664568" cy="1187809"/>
              <a:chOff x="705396" y="5200674"/>
              <a:chExt cx="10664568" cy="1187809"/>
            </a:xfrm>
          </p:grpSpPr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3A1BA65-F53B-BB21-6A3D-79F17319CF93}"/>
                  </a:ext>
                </a:extLst>
              </p:cNvPr>
              <p:cNvSpPr txBox="1"/>
              <p:nvPr/>
            </p:nvSpPr>
            <p:spPr>
              <a:xfrm>
                <a:off x="749464" y="5200674"/>
                <a:ext cx="106205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latinLnBrk="0"/>
                <a:r>
                  <a:rPr lang="en-US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tưới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cây,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nhặt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rau,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nấu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ăn,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quét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sân, chơi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chơi,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sửa</a:t>
                </a:r>
                <a:r>
                  <a:rPr lang="vi-VN" sz="3200" b="1" i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quạt</a:t>
                </a:r>
                <a:endPara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矩形 8">
                <a:extLst>
                  <a:ext uri="{FF2B5EF4-FFF2-40B4-BE49-F238E27FC236}">
                    <a16:creationId xmlns:a16="http://schemas.microsoft.com/office/drawing/2014/main" id="{C65FE703-45E0-1220-9601-729A54488E3A}"/>
                  </a:ext>
                </a:extLst>
              </p:cNvPr>
              <p:cNvSpPr/>
              <p:nvPr/>
            </p:nvSpPr>
            <p:spPr>
              <a:xfrm>
                <a:off x="705396" y="5200674"/>
                <a:ext cx="10664567" cy="118780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10">
              <a:extLst>
                <a:ext uri="{FF2B5EF4-FFF2-40B4-BE49-F238E27FC236}">
                  <a16:creationId xmlns:a16="http://schemas.microsoft.com/office/drawing/2014/main" id="{4C80B390-A3DC-28D2-4EB1-92FEF4C7D6DE}"/>
                </a:ext>
              </a:extLst>
            </p:cNvPr>
            <p:cNvSpPr/>
            <p:nvPr/>
          </p:nvSpPr>
          <p:spPr>
            <a:xfrm>
              <a:off x="10882466" y="5827143"/>
              <a:ext cx="711200" cy="711200"/>
            </a:xfrm>
            <a:prstGeom prst="ellipse">
              <a:avLst/>
            </a:prstGeom>
            <a:solidFill>
              <a:srgbClr val="487A44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22" descr="333639373233393b343339343339353bcaa5b5aec1e5eef5">
              <a:extLst>
                <a:ext uri="{FF2B5EF4-FFF2-40B4-BE49-F238E27FC236}">
                  <a16:creationId xmlns:a16="http://schemas.microsoft.com/office/drawing/2014/main" id="{A30BB9BB-2615-0D0D-19AF-EA0B19C9D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32961" y="5978908"/>
              <a:ext cx="409575" cy="409575"/>
            </a:xfrm>
            <a:prstGeom prst="rect">
              <a:avLst/>
            </a:prstGeom>
          </p:spPr>
        </p:pic>
      </p:grpSp>
      <p:pic>
        <p:nvPicPr>
          <p:cNvPr id="12" name="图片 3" descr="千库网_圣诞节圣诞老人送礼物_元素编号12784932">
            <a:extLst>
              <a:ext uri="{FF2B5EF4-FFF2-40B4-BE49-F238E27FC236}">
                <a16:creationId xmlns:a16="http://schemas.microsoft.com/office/drawing/2014/main" id="{B8F0E4A5-821E-961A-2295-1CB87BC0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38464"/>
            <a:ext cx="2440731" cy="24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9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67132096-9342-C37E-12DA-60A25CD77FE2}"/>
              </a:ext>
            </a:extLst>
          </p:cNvPr>
          <p:cNvGrpSpPr/>
          <p:nvPr/>
        </p:nvGrpSpPr>
        <p:grpSpPr>
          <a:xfrm>
            <a:off x="625128" y="2676698"/>
            <a:ext cx="10946188" cy="2068169"/>
            <a:chOff x="625128" y="2676698"/>
            <a:chExt cx="10946188" cy="2068169"/>
          </a:xfrm>
        </p:grpSpPr>
        <p:sp>
          <p:nvSpPr>
            <p:cNvPr id="5" name="同侧圆角矩形 2">
              <a:extLst>
                <a:ext uri="{FF2B5EF4-FFF2-40B4-BE49-F238E27FC236}">
                  <a16:creationId xmlns:a16="http://schemas.microsoft.com/office/drawing/2014/main" id="{6EE90A26-C9A8-CD0A-32D1-FFCCA19D54DC}"/>
                </a:ext>
              </a:extLst>
            </p:cNvPr>
            <p:cNvSpPr/>
            <p:nvPr/>
          </p:nvSpPr>
          <p:spPr>
            <a:xfrm>
              <a:off x="625128" y="2676698"/>
              <a:ext cx="10946188" cy="2068169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sym typeface="+mn-ea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3A1BA65-F53B-BB21-6A3D-79F17319CF93}"/>
                </a:ext>
              </a:extLst>
            </p:cNvPr>
            <p:cNvSpPr txBox="1"/>
            <p:nvPr/>
          </p:nvSpPr>
          <p:spPr>
            <a:xfrm>
              <a:off x="785750" y="2900819"/>
              <a:ext cx="10620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ừ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danh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như con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cây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cối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thậm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đơn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khái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niệm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80CC6B15-AF1C-830D-C136-EB6B069A3AF0}"/>
              </a:ext>
            </a:extLst>
          </p:cNvPr>
          <p:cNvGrpSpPr/>
          <p:nvPr/>
        </p:nvGrpSpPr>
        <p:grpSpPr>
          <a:xfrm>
            <a:off x="785750" y="1378207"/>
            <a:ext cx="5310250" cy="734927"/>
            <a:chOff x="785750" y="1378207"/>
            <a:chExt cx="5310250" cy="734927"/>
          </a:xfrm>
        </p:grpSpPr>
        <p:sp>
          <p:nvSpPr>
            <p:cNvPr id="3" name="圆角矩形 9">
              <a:extLst>
                <a:ext uri="{FF2B5EF4-FFF2-40B4-BE49-F238E27FC236}">
                  <a16:creationId xmlns:a16="http://schemas.microsoft.com/office/drawing/2014/main" id="{025FF28F-214D-2FBB-9C5D-2C5A4BF62146}"/>
                </a:ext>
              </a:extLst>
            </p:cNvPr>
            <p:cNvSpPr/>
            <p:nvPr/>
          </p:nvSpPr>
          <p:spPr>
            <a:xfrm>
              <a:off x="785750" y="1378207"/>
              <a:ext cx="5310250" cy="734927"/>
            </a:xfrm>
            <a:prstGeom prst="roundRect">
              <a:avLst>
                <a:gd name="adj" fmla="val 50000"/>
              </a:avLst>
            </a:prstGeom>
            <a:solidFill>
              <a:srgbClr val="DF3D2D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9075A156-D709-097F-AD05-FE29D8614715}"/>
                </a:ext>
              </a:extLst>
            </p:cNvPr>
            <p:cNvSpPr txBox="1"/>
            <p:nvPr/>
          </p:nvSpPr>
          <p:spPr>
            <a:xfrm>
              <a:off x="1046215" y="1453282"/>
              <a:ext cx="5049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图片 1" descr="千库网_红色喜庆圣诞节礼物_元素编号12791223">
            <a:extLst>
              <a:ext uri="{FF2B5EF4-FFF2-40B4-BE49-F238E27FC236}">
                <a16:creationId xmlns:a16="http://schemas.microsoft.com/office/drawing/2014/main" id="{61F93D1E-606F-D46F-79FC-1D591D01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540" y="4076347"/>
            <a:ext cx="2781653" cy="2781653"/>
          </a:xfrm>
          <a:prstGeom prst="rect">
            <a:avLst/>
          </a:prstGeom>
          <a:effectLst>
            <a:outerShdw blurRad="317500" dist="203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3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03A242CB-F659-677B-7A18-B0193669B22E}"/>
              </a:ext>
            </a:extLst>
          </p:cNvPr>
          <p:cNvGrpSpPr/>
          <p:nvPr/>
        </p:nvGrpSpPr>
        <p:grpSpPr>
          <a:xfrm>
            <a:off x="785749" y="3046614"/>
            <a:ext cx="10935196" cy="1678326"/>
            <a:chOff x="652746" y="4039985"/>
            <a:chExt cx="10935196" cy="1678326"/>
          </a:xfrm>
        </p:grpSpPr>
        <p:sp>
          <p:nvSpPr>
            <p:cNvPr id="7" name="同侧圆角矩形 2">
              <a:extLst>
                <a:ext uri="{FF2B5EF4-FFF2-40B4-BE49-F238E27FC236}">
                  <a16:creationId xmlns:a16="http://schemas.microsoft.com/office/drawing/2014/main" id="{54445621-F39C-C977-8D81-2B1FB336363E}"/>
                </a:ext>
              </a:extLst>
            </p:cNvPr>
            <p:cNvSpPr/>
            <p:nvPr/>
          </p:nvSpPr>
          <p:spPr>
            <a:xfrm>
              <a:off x="652746" y="4039985"/>
              <a:ext cx="10935196" cy="1678326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3A1BA65-F53B-BB21-6A3D-79F17319CF93}"/>
                </a:ext>
              </a:extLst>
            </p:cNvPr>
            <p:cNvSpPr txBox="1"/>
            <p:nvPr/>
          </p:nvSpPr>
          <p:spPr>
            <a:xfrm>
              <a:off x="785750" y="4341692"/>
              <a:ext cx="10620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con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bên </a:t>
              </a:r>
              <a:r>
                <a:rPr lang="vi-V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623E3C6F-67A9-DDF7-D194-11035611B82C}"/>
              </a:ext>
            </a:extLst>
          </p:cNvPr>
          <p:cNvGrpSpPr/>
          <p:nvPr/>
        </p:nvGrpSpPr>
        <p:grpSpPr>
          <a:xfrm>
            <a:off x="785749" y="1533838"/>
            <a:ext cx="5997435" cy="860227"/>
            <a:chOff x="785749" y="1533838"/>
            <a:chExt cx="5997435" cy="860227"/>
          </a:xfrm>
        </p:grpSpPr>
        <p:sp>
          <p:nvSpPr>
            <p:cNvPr id="3" name="圆角矩形 13">
              <a:extLst>
                <a:ext uri="{FF2B5EF4-FFF2-40B4-BE49-F238E27FC236}">
                  <a16:creationId xmlns:a16="http://schemas.microsoft.com/office/drawing/2014/main" id="{F368DF13-0670-0605-6C84-0BE870D3A7F6}"/>
                </a:ext>
              </a:extLst>
            </p:cNvPr>
            <p:cNvSpPr/>
            <p:nvPr/>
          </p:nvSpPr>
          <p:spPr>
            <a:xfrm>
              <a:off x="785749" y="1533838"/>
              <a:ext cx="5997435" cy="860227"/>
            </a:xfrm>
            <a:prstGeom prst="roundRect">
              <a:avLst>
                <a:gd name="adj" fmla="val 50000"/>
              </a:avLst>
            </a:prstGeom>
            <a:solidFill>
              <a:srgbClr val="487A44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9075A156-D709-097F-AD05-FE29D8614715}"/>
                </a:ext>
              </a:extLst>
            </p:cNvPr>
            <p:cNvSpPr txBox="1"/>
            <p:nvPr/>
          </p:nvSpPr>
          <p:spPr>
            <a:xfrm>
              <a:off x="1035130" y="1671563"/>
              <a:ext cx="5748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图片 1" descr="千库网_卡通手绘男孩和送礼物的圣诞老人_元素编号11522992">
            <a:extLst>
              <a:ext uri="{FF2B5EF4-FFF2-40B4-BE49-F238E27FC236}">
                <a16:creationId xmlns:a16="http://schemas.microsoft.com/office/drawing/2014/main" id="{029B14BE-09DA-E351-7E89-F80BCEEA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8" t="4756" b="12513"/>
          <a:stretch>
            <a:fillRect/>
          </a:stretch>
        </p:blipFill>
        <p:spPr>
          <a:xfrm>
            <a:off x="8424388" y="189207"/>
            <a:ext cx="3296557" cy="2964711"/>
          </a:xfrm>
          <a:prstGeom prst="rect">
            <a:avLst/>
          </a:prstGeom>
          <a:effectLst>
            <a:outerShdw blurRad="355600" dist="330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7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272</Words>
  <Application>Microsoft Office PowerPoint</Application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chỉ sự vật, hoạt động; Câu nêu hoạt động</dc:title>
  <dc:creator>Minh Hanh Ngo</dc:creator>
  <cp:lastModifiedBy>User</cp:lastModifiedBy>
  <cp:revision>7</cp:revision>
  <dcterms:created xsi:type="dcterms:W3CDTF">2022-11-28T12:28:04Z</dcterms:created>
  <dcterms:modified xsi:type="dcterms:W3CDTF">2025-12-25T09:28:11Z</dcterms:modified>
</cp:coreProperties>
</file>