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8"/>
  </p:notesMasterIdLst>
  <p:sldIdLst>
    <p:sldId id="257" r:id="rId4"/>
    <p:sldId id="284" r:id="rId5"/>
    <p:sldId id="330" r:id="rId6"/>
    <p:sldId id="259" r:id="rId7"/>
    <p:sldId id="331" r:id="rId8"/>
    <p:sldId id="271" r:id="rId9"/>
    <p:sldId id="332" r:id="rId10"/>
    <p:sldId id="322" r:id="rId11"/>
    <p:sldId id="333" r:id="rId12"/>
    <p:sldId id="336" r:id="rId13"/>
    <p:sldId id="337" r:id="rId14"/>
    <p:sldId id="338" r:id="rId15"/>
    <p:sldId id="295" r:id="rId16"/>
    <p:sldId id="301" r:id="rId17"/>
    <p:sldId id="318" r:id="rId18"/>
    <p:sldId id="303" r:id="rId19"/>
    <p:sldId id="317" r:id="rId20"/>
    <p:sldId id="304" r:id="rId21"/>
    <p:sldId id="305" r:id="rId22"/>
    <p:sldId id="306" r:id="rId23"/>
    <p:sldId id="307" r:id="rId24"/>
    <p:sldId id="308" r:id="rId25"/>
    <p:sldId id="309" r:id="rId26"/>
    <p:sldId id="310" r:id="rId27"/>
    <p:sldId id="311" r:id="rId28"/>
    <p:sldId id="290" r:id="rId29"/>
    <p:sldId id="316" r:id="rId30"/>
    <p:sldId id="312" r:id="rId31"/>
    <p:sldId id="313" r:id="rId32"/>
    <p:sldId id="319" r:id="rId33"/>
    <p:sldId id="314" r:id="rId34"/>
    <p:sldId id="315" r:id="rId35"/>
    <p:sldId id="264" r:id="rId36"/>
    <p:sldId id="282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2E61"/>
    <a:srgbClr val="152F62"/>
    <a:srgbClr val="3B93BE"/>
    <a:srgbClr val="FF4537"/>
    <a:srgbClr val="1386F9"/>
    <a:srgbClr val="6FA0D6"/>
    <a:srgbClr val="BADEF8"/>
    <a:srgbClr val="005392"/>
    <a:srgbClr val="303E9A"/>
    <a:srgbClr val="EBF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04" autoAdjust="0"/>
    <p:restoredTop sz="94869" autoAdjust="0"/>
  </p:normalViewPr>
  <p:slideViewPr>
    <p:cSldViewPr snapToGrid="0">
      <p:cViewPr varScale="1">
        <p:scale>
          <a:sx n="103" d="100"/>
          <a:sy n="103" d="100"/>
        </p:scale>
        <p:origin x="12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3F7EAA-E2F4-4480-BCB4-50C911DAB0BF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01B9CF-0FBF-47DA-8F56-A5EF388EE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85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1911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chuyến</a:t>
            </a:r>
            <a:r>
              <a:rPr lang="en-US" dirty="0"/>
              <a:t> </a:t>
            </a:r>
            <a:r>
              <a:rPr lang="en-US" dirty="0" err="1"/>
              <a:t>xe</a:t>
            </a:r>
            <a:r>
              <a:rPr lang="en-US" dirty="0"/>
              <a:t> bus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địa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mong</a:t>
            </a:r>
            <a:r>
              <a:rPr lang="en-US" dirty="0"/>
              <a:t> </a:t>
            </a:r>
            <a:r>
              <a:rPr lang="en-US" dirty="0" err="1"/>
              <a:t>mong</a:t>
            </a:r>
            <a:r>
              <a:rPr lang="en-US" dirty="0"/>
              <a:t> </a:t>
            </a:r>
            <a:r>
              <a:rPr lang="en-US" dirty="0" err="1"/>
              <a:t>muốn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906B2-AF3B-4AD7-A412-B67AF56347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288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Địa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bơi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906B2-AF3B-4AD7-A412-B67AF56347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433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906B2-AF3B-4AD7-A412-B67AF56347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0150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Địa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viên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906B2-AF3B-4AD7-A412-B67AF56347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4006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Địa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cuối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nhà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906B2-AF3B-4AD7-A412-B67AF56347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7793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1B9CF-0FBF-47DA-8F56-A5EF388EE0C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937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5741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691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C3CC3-1899-6B3D-C9A8-E552BD6B2F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3449B4-3C26-A183-B185-46B5CA4C80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EA7B2-6EC3-9C11-1ABB-46D206B41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5C245-EBC9-4FF1-BCDC-CE5CD8B6614F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EFAF67-95A7-4443-ED38-C49462E10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863C76-8877-0ED9-BF04-6CF4D9DE0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C7717-AE0C-4F1F-9DC1-1BF6A690F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487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6F6D3-CB20-1EE8-4908-2A22C33A8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7EBEBD-A8ED-45EC-4D55-5161D9DE9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131DC8-E6C1-A927-604C-F993665D6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5C245-EBC9-4FF1-BCDC-CE5CD8B6614F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E42EE8-4C48-5DF9-DFDE-B31B37C87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A7902A-31B5-D33F-E2CB-56FBC1B5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C7717-AE0C-4F1F-9DC1-1BF6A690F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566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3799C9-9AEB-536D-A55B-EA5AE397B0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CD1C23-78C4-054D-0BE1-768BE2B97B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7B01D0-7DAD-583F-2F0A-18A9F005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5C245-EBC9-4FF1-BCDC-CE5CD8B6614F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32CF2B-A872-EDBC-4A0C-F06FA156D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E2993-3798-DA1E-2192-22530E4D2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C7717-AE0C-4F1F-9DC1-1BF6A690F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659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1539B-86BF-B75C-432C-2CF5DB379A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9591A2-0980-3637-7A3B-86D2B0B4C5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4B5CFE-DB61-3945-950C-100A7436C8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73E24-02D4-0619-7853-B6EB472A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E06F7-1311-C6A2-5076-EC61C95E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7810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22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333632"/>
            <a:ext cx="11298116" cy="6264876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919695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6877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BDE6C-63F6-6C80-0C5C-F94C241B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771796-7844-DB85-EB38-F26A7D550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9AA1C8-CCC6-B84B-C1FA-888C5BABD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108E28-627F-2D44-D81C-6C15BF2C5C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13AE90-3BBD-87A3-D638-61782525EB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733959-FCA8-A66D-B92F-DB0EB64CBF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6F3A65-CA66-5E81-4BA7-18FD2BD72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E077C3-116D-597C-5AB0-C82C90A9E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0134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71315-9374-42B2-CA36-BC3536D17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AC519-3402-D6B5-0D85-7ED734439B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83A296-B661-19CE-BBED-C2ABB7B0B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A7D5BE-52F4-EFEE-7C09-54E73E8DB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7902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44B879-72FA-A95E-E2A7-A6269E4C2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50A52C-DE84-7CDA-4D8C-380332640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EBCB7D-379E-BB84-1B0E-B2424B6BF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2531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2A9B4-7B15-ACE4-7D69-A2713CDD1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B7BE3-906F-F433-76AB-981A4BDAB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556D7-9B32-617A-9617-493136D7B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9AB4C4-CE0E-273A-BCA3-A73E6BBF3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B1437A-A64E-7D5F-F7C4-59B077882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45A35-7470-C567-7B64-E5B5E85C5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62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CA04F-8261-2F01-A00B-209D99466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438455-CFD0-0374-81FE-8C472EDC8C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18CC85-17BF-7BF7-1945-7EFD96BF5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5C245-EBC9-4FF1-BCDC-CE5CD8B6614F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D0969E-9D4B-1530-A22E-85A9CCEAE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148DB-A120-C46F-E409-A03A7A750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C7717-AE0C-4F1F-9DC1-1BF6A690F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9446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AC6EA-0C14-F5E8-D539-B0D892245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2E945B-18E5-1D4C-D60E-2083540D29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F3FE6E-2F48-6FB7-CFF6-27114F37D2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8B69E4-B19E-D32A-08D8-E2AEA37AE8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5A7F5D-5141-7DC7-AB9B-EEF2A9562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E9DAA7-2B21-0BA9-BA69-8C106473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6115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B8256-A6E5-010F-CC12-F4991E172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0A7EDA-5B8E-451F-A1AB-33AC778CD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DD76F-CF45-080A-2F19-7F25D7BCD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B92FE-FA3C-0068-7EA5-DFDA0F75F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70588-96AD-C383-4500-771B280A6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1509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850DD1-1EE9-B448-BDC2-1C9EC1DE42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D6A2C1-1EF8-22ED-871B-F12D65513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6DE07-AA90-8262-2375-DD304B701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B1246-0BFF-7D6F-15CA-1FFC07A1A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E3DDD-C955-1C34-0385-37FA11B42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043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E8BC5-3B2E-F11B-E36C-BECA347E083B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EFAB228-D873-7F89-8536-34C958613B2B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23020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629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253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915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62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714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50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83913-C5A1-0398-1D36-64F6CD0EC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B1FDD3-1B0B-33CF-7C41-32B9CE5A6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55C307-A35C-7E4E-B02E-BD81ADFFD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5C245-EBC9-4FF1-BCDC-CE5CD8B6614F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818D69-805A-0FDD-DCDD-20B51C88F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074B72-13B5-D601-FF7D-98FD29C1C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C7717-AE0C-4F1F-9DC1-1BF6A690F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725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BF617-3C85-B51C-2D0A-414BC096D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33876-9527-F574-3E73-A95D16A16A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536208-FCBD-045B-D2A2-FBECA101F1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3DE30E-6AD1-9F11-A6FA-3C4B29A1F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5C245-EBC9-4FF1-BCDC-CE5CD8B6614F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E4C885-6AC2-2639-FCA7-8831D2782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2B610A-1030-F847-9939-C75B7CBB8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C7717-AE0C-4F1F-9DC1-1BF6A690F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90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36E88-7E9B-178F-4F94-D38651CA9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125ABA-D206-AC75-3C42-0B35B66095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2145F0-F3DB-0E18-F2C1-54A9CB14BF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25BF9F-6ED6-EB14-B071-9AA3ED3CC9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755361-0198-D60F-8C11-E3AF40AD41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8ABD0C-829A-F317-9BBC-9D713C2B0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5C245-EBC9-4FF1-BCDC-CE5CD8B6614F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C808FB-FAC3-3C51-2339-8341F314C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A6F7EA-C837-0C8A-979D-9C7BE7CF0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C7717-AE0C-4F1F-9DC1-1BF6A690F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222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FEE97-1D92-485B-E999-BA3877D6D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B1D291-D4E6-3C0D-0509-5EFFD1C9C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5C245-EBC9-4FF1-BCDC-CE5CD8B6614F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E9A6C-4A2F-330C-9F08-1E0C83AEF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331303-B98F-6F84-5A03-227DED4A4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C7717-AE0C-4F1F-9DC1-1BF6A690F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771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BFA261-9801-2772-ADF9-BD06B728C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5C245-EBC9-4FF1-BCDC-CE5CD8B6614F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15548A-D7EE-882D-A190-3AFA2A097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B17F28-F2EB-57C6-02CC-C405B8B49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C7717-AE0C-4F1F-9DC1-1BF6A690F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862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3486F-DE9B-ACA2-6B7D-BEB63AC08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352971-D2BC-52FA-3BA4-E5535ADDA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8CA2ED-0437-C746-3A3B-EF096B54AF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9BC655-32DF-1140-37D5-3F6A7A17F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5C245-EBC9-4FF1-BCDC-CE5CD8B6614F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676DB1-91A6-E50C-F63D-FB3B18C94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20DE46-7836-F5A9-ED1B-EA2195802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C7717-AE0C-4F1F-9DC1-1BF6A690F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721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9FCEA-6944-F13C-8163-187AF9671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122927-B2F8-C40A-B2E5-B32C0AE3FB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F1FD77-F3C2-EBF4-694E-8CACFE830D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A299F-A18E-A3EA-625E-11635ADC8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5C245-EBC9-4FF1-BCDC-CE5CD8B6614F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5DE74F-74D4-6E97-13DE-59E919621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963F5B-55DC-C637-287F-F893A5865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C7717-AE0C-4F1F-9DC1-1BF6A690F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2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6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24D10F-651B-66A2-62F6-A37CCC663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BB7C7C-19B9-4923-F3F5-C5FCD388C7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476FEF-5242-86BD-ECD8-804DCC57E9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5C245-EBC9-4FF1-BCDC-CE5CD8B6614F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67340C-4FAA-17A2-163B-4496ECD93F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C1583-BE70-6C63-EA09-FE63BFA6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C7717-AE0C-4F1F-9DC1-1BF6A690F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86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BECCA9-117F-EEC2-3EFF-B7395CF3C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DC0DCC-1F80-9F8A-1704-8B1F329D1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DAC334-8078-8D67-0976-082F5CF4765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8824D1-CDFF-C510-330D-659C27CB208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C006B6-064B-DB78-E8F2-3BAE9483694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7F676F-F815-4BDE-53D0-094F61154C2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69466E0-05F0-7F19-FDF3-E4A36397F3E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0E58E2-6F2A-5195-A87D-DB50143CC166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962560" y="-1706353"/>
            <a:ext cx="3566469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941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圆角矩形 2"/>
          <p:cNvSpPr/>
          <p:nvPr userDrawn="1"/>
        </p:nvSpPr>
        <p:spPr>
          <a:xfrm>
            <a:off x="395286" y="342900"/>
            <a:ext cx="11401425" cy="6172200"/>
          </a:xfrm>
          <a:prstGeom prst="roundRect">
            <a:avLst>
              <a:gd name="adj" fmla="val 46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A89D72B-14D2-4E54-29CE-24D3B869DC29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E01E932-F382-50B0-5723-0B5EFB77924D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345560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7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png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png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audio" Target="../media/audio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png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5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4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4.xml"/><Relationship Id="rId5" Type="http://schemas.openxmlformats.org/officeDocument/2006/relationships/audio" Target="../media/audio6.wav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6.png"/><Relationship Id="rId4" Type="http://schemas.microsoft.com/office/2007/relationships/hdphoto" Target="../media/hdphoto3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7.png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68.png"/><Relationship Id="rId4" Type="http://schemas.openxmlformats.org/officeDocument/2006/relationships/image" Target="../media/image5.png"/><Relationship Id="rId9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26.png"/><Relationship Id="rId10" Type="http://schemas.openxmlformats.org/officeDocument/2006/relationships/image" Target="../media/image24.png"/><Relationship Id="rId4" Type="http://schemas.openxmlformats.org/officeDocument/2006/relationships/audio" Target="../media/audio3.wav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705978" y="-3157609"/>
            <a:ext cx="4680360" cy="116317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F74296-F94C-16C1-06C7-A56F272DD9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C38860-C151-0BF4-6702-E816CB2E1CF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EC63F2-D9B5-EADC-645C-B7F076C0FC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821" y="-871489"/>
            <a:ext cx="6607860" cy="294267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E5CEA82-929A-E4B9-52A0-A14F09133B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649" y="153721"/>
            <a:ext cx="1879336" cy="188989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9BA986-D6FE-130D-7C35-1D4EAEC4A7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41879" y="948615"/>
            <a:ext cx="2030144" cy="7742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C47D636-C526-EBEA-0712-CE5891090C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2886" y="1764677"/>
            <a:ext cx="9608129" cy="213988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640010-FC88-172D-229C-0C75D96C75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63808" y="3694478"/>
            <a:ext cx="1786283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65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3D342A1-69A6-BD82-D3DD-A9608E4864A4}"/>
              </a:ext>
            </a:extLst>
          </p:cNvPr>
          <p:cNvGrpSpPr/>
          <p:nvPr/>
        </p:nvGrpSpPr>
        <p:grpSpPr>
          <a:xfrm>
            <a:off x="1357511" y="631011"/>
            <a:ext cx="10360495" cy="1831955"/>
            <a:chOff x="226633" y="-47311"/>
            <a:chExt cx="13830686" cy="2392709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5C58EC10-F163-51C9-B973-14EA1F926247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5198888" y="190335"/>
                    <a:pt x="7840782" y="186352"/>
                    <a:pt x="13830686" y="0"/>
                  </a:cubicBezTo>
                  <a:cubicBezTo>
                    <a:pt x="13521155" y="600987"/>
                    <a:pt x="13651997" y="1667699"/>
                    <a:pt x="13830686" y="2392709"/>
                  </a:cubicBezTo>
                  <a:cubicBezTo>
                    <a:pt x="7510602" y="2147603"/>
                    <a:pt x="2863567" y="1152548"/>
                    <a:pt x="0" y="2392709"/>
                  </a:cubicBezTo>
                  <a:cubicBezTo>
                    <a:pt x="129404" y="1478378"/>
                    <a:pt x="104933" y="569851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628580" y="-63758"/>
                    <a:pt x="10887400" y="-185925"/>
                    <a:pt x="13830686" y="0"/>
                  </a:cubicBezTo>
                  <a:cubicBezTo>
                    <a:pt x="13680056" y="264167"/>
                    <a:pt x="13903060" y="1519430"/>
                    <a:pt x="13830686" y="2392709"/>
                  </a:cubicBezTo>
                  <a:cubicBezTo>
                    <a:pt x="9152787" y="2287824"/>
                    <a:pt x="3503839" y="2852268"/>
                    <a:pt x="0" y="2392709"/>
                  </a:cubicBezTo>
                  <a:cubicBezTo>
                    <a:pt x="-34112" y="1686526"/>
                    <a:pt x="119089" y="1171739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084922" y="-626481"/>
                    <a:pt x="8883309" y="528713"/>
                    <a:pt x="13830686" y="0"/>
                  </a:cubicBezTo>
                  <a:cubicBezTo>
                    <a:pt x="13581695" y="485619"/>
                    <a:pt x="13828378" y="1762517"/>
                    <a:pt x="13830686" y="2392709"/>
                  </a:cubicBezTo>
                  <a:cubicBezTo>
                    <a:pt x="7096432" y="1649093"/>
                    <a:pt x="3764980" y="1869679"/>
                    <a:pt x="0" y="2392709"/>
                  </a:cubicBezTo>
                  <a:cubicBezTo>
                    <a:pt x="44999" y="1535622"/>
                    <a:pt x="-4916" y="475771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5338663" y="149412"/>
                    <a:pt x="8011344" y="157891"/>
                    <a:pt x="13830686" y="0"/>
                  </a:cubicBezTo>
                  <a:cubicBezTo>
                    <a:pt x="13498809" y="525028"/>
                    <a:pt x="13720519" y="1811276"/>
                    <a:pt x="13830686" y="2392709"/>
                  </a:cubicBezTo>
                  <a:cubicBezTo>
                    <a:pt x="7000463" y="2110697"/>
                    <a:pt x="3259676" y="1222934"/>
                    <a:pt x="0" y="2392709"/>
                  </a:cubicBezTo>
                  <a:cubicBezTo>
                    <a:pt x="104590" y="1556954"/>
                    <a:pt x="67767" y="441794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10360495"/>
                        <a:gd name="connsiteY0" fmla="*/ 0 h 1831955"/>
                        <a:gd name="connsiteX1" fmla="*/ 10360495 w 10360495"/>
                        <a:gd name="connsiteY1" fmla="*/ 0 h 1831955"/>
                        <a:gd name="connsiteX2" fmla="*/ 10360495 w 10360495"/>
                        <a:gd name="connsiteY2" fmla="*/ 1831955 h 1831955"/>
                        <a:gd name="connsiteX3" fmla="*/ 0 w 10360495"/>
                        <a:gd name="connsiteY3" fmla="*/ 1831955 h 1831955"/>
                        <a:gd name="connsiteX4" fmla="*/ 0 w 10360495"/>
                        <a:gd name="connsiteY4" fmla="*/ 0 h 1831955"/>
                        <a:gd name="connsiteX0" fmla="*/ 0 w 10360495"/>
                        <a:gd name="connsiteY0" fmla="*/ 0 h 1831955"/>
                        <a:gd name="connsiteX1" fmla="*/ 10360495 w 10360495"/>
                        <a:gd name="connsiteY1" fmla="*/ 0 h 1831955"/>
                        <a:gd name="connsiteX2" fmla="*/ 10360495 w 10360495"/>
                        <a:gd name="connsiteY2" fmla="*/ 1831955 h 1831955"/>
                        <a:gd name="connsiteX3" fmla="*/ 0 w 10360495"/>
                        <a:gd name="connsiteY3" fmla="*/ 1831955 h 1831955"/>
                        <a:gd name="connsiteX4" fmla="*/ 0 w 10360495"/>
                        <a:gd name="connsiteY4" fmla="*/ 0 h 18319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360495" h="1831955" fill="none" extrusionOk="0">
                          <a:moveTo>
                            <a:pt x="0" y="0"/>
                          </a:moveTo>
                          <a:cubicBezTo>
                            <a:pt x="3821036" y="103697"/>
                            <a:pt x="5941323" y="29739"/>
                            <a:pt x="10360495" y="0"/>
                          </a:cubicBezTo>
                          <a:cubicBezTo>
                            <a:pt x="10167925" y="407872"/>
                            <a:pt x="10283129" y="1292968"/>
                            <a:pt x="10360495" y="1831955"/>
                          </a:cubicBezTo>
                          <a:cubicBezTo>
                            <a:pt x="5334481" y="1796422"/>
                            <a:pt x="2313735" y="1297100"/>
                            <a:pt x="0" y="1831955"/>
                          </a:cubicBezTo>
                          <a:cubicBezTo>
                            <a:pt x="74852" y="1199498"/>
                            <a:pt x="56964" y="411463"/>
                            <a:pt x="0" y="0"/>
                          </a:cubicBezTo>
                          <a:close/>
                        </a:path>
                        <a:path w="10360495" h="1831955" stroke="0" extrusionOk="0">
                          <a:moveTo>
                            <a:pt x="0" y="0"/>
                          </a:moveTo>
                          <a:cubicBezTo>
                            <a:pt x="4649149" y="-144532"/>
                            <a:pt x="7795591" y="-85722"/>
                            <a:pt x="10360495" y="0"/>
                          </a:cubicBezTo>
                          <a:cubicBezTo>
                            <a:pt x="10253167" y="207552"/>
                            <a:pt x="10374564" y="1223089"/>
                            <a:pt x="10360495" y="1831955"/>
                          </a:cubicBezTo>
                          <a:cubicBezTo>
                            <a:pt x="6561791" y="1727784"/>
                            <a:pt x="2276602" y="1987209"/>
                            <a:pt x="0" y="1831955"/>
                          </a:cubicBezTo>
                          <a:cubicBezTo>
                            <a:pt x="34072" y="1306588"/>
                            <a:pt x="89162" y="886442"/>
                            <a:pt x="0" y="0"/>
                          </a:cubicBezTo>
                          <a:close/>
                        </a:path>
                        <a:path w="10360495" h="1831955" fill="none" stroke="0" extrusionOk="0">
                          <a:moveTo>
                            <a:pt x="0" y="0"/>
                          </a:moveTo>
                          <a:cubicBezTo>
                            <a:pt x="3449669" y="-138437"/>
                            <a:pt x="6253968" y="185904"/>
                            <a:pt x="10360495" y="0"/>
                          </a:cubicBezTo>
                          <a:cubicBezTo>
                            <a:pt x="10155539" y="320368"/>
                            <a:pt x="10358492" y="1395193"/>
                            <a:pt x="10360495" y="1831955"/>
                          </a:cubicBezTo>
                          <a:cubicBezTo>
                            <a:pt x="5186176" y="1667111"/>
                            <a:pt x="2637008" y="1255603"/>
                            <a:pt x="0" y="1831955"/>
                          </a:cubicBezTo>
                          <a:cubicBezTo>
                            <a:pt x="79409" y="1206048"/>
                            <a:pt x="29247" y="369525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3A3A42B-52D3-3C12-441B-B49113FAC7F4}"/>
                </a:ext>
              </a:extLst>
            </p:cNvPr>
            <p:cNvSpPr txBox="1"/>
            <p:nvPr/>
          </p:nvSpPr>
          <p:spPr>
            <a:xfrm>
              <a:off x="1161702" y="360073"/>
              <a:ext cx="11437455" cy="10853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Tháng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nào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có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28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hoặc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29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ngày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?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F325924-BF9E-5CCC-CE82-DC3573D62DC7}"/>
              </a:ext>
            </a:extLst>
          </p:cNvPr>
          <p:cNvGrpSpPr/>
          <p:nvPr/>
        </p:nvGrpSpPr>
        <p:grpSpPr>
          <a:xfrm>
            <a:off x="7005893" y="3020586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0707EF7-32AF-7C58-AB84-0B94B6ACF48E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A69FAC-F2F0-F5CE-30B8-39B5E04833F2}"/>
                </a:ext>
              </a:extLst>
            </p:cNvPr>
            <p:cNvSpPr txBox="1"/>
            <p:nvPr/>
          </p:nvSpPr>
          <p:spPr>
            <a:xfrm>
              <a:off x="7040122" y="3004856"/>
              <a:ext cx="3750829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Tháng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2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D644FBD-1F13-E33E-5B1C-D55C88122A7A}"/>
              </a:ext>
            </a:extLst>
          </p:cNvPr>
          <p:cNvGrpSpPr/>
          <p:nvPr/>
        </p:nvGrpSpPr>
        <p:grpSpPr>
          <a:xfrm>
            <a:off x="1186079" y="3075067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C9FDA64-F1EB-10CA-5685-F67B6FAA4804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B66F20C-0ADD-E0C7-0A5F-D8323D52B2BF}"/>
                </a:ext>
              </a:extLst>
            </p:cNvPr>
            <p:cNvSpPr txBox="1"/>
            <p:nvPr/>
          </p:nvSpPr>
          <p:spPr>
            <a:xfrm>
              <a:off x="1412907" y="3008033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Tháng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5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CDBC30C-4A16-3144-106F-A14B4CC6B67C}"/>
              </a:ext>
            </a:extLst>
          </p:cNvPr>
          <p:cNvGrpSpPr/>
          <p:nvPr/>
        </p:nvGrpSpPr>
        <p:grpSpPr>
          <a:xfrm>
            <a:off x="1077528" y="4901904"/>
            <a:ext cx="4630996" cy="1129886"/>
            <a:chOff x="887486" y="4872764"/>
            <a:chExt cx="4630996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A2AEE7C-7535-4AD5-A9A4-C6C7FAC9E4DE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A8A932A-1249-E2E0-EB21-C417BB55CB12}"/>
                </a:ext>
              </a:extLst>
            </p:cNvPr>
            <p:cNvSpPr txBox="1"/>
            <p:nvPr/>
          </p:nvSpPr>
          <p:spPr>
            <a:xfrm>
              <a:off x="887486" y="5029644"/>
              <a:ext cx="428082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Tháng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8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F913D80-5D04-C20A-C5BA-0B19C0B8CC38}"/>
              </a:ext>
            </a:extLst>
          </p:cNvPr>
          <p:cNvGrpSpPr/>
          <p:nvPr/>
        </p:nvGrpSpPr>
        <p:grpSpPr>
          <a:xfrm>
            <a:off x="6818533" y="4816367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BE4C96F-F601-5C40-F5D6-3164699A7EC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3CBCAA8-25C0-9DD6-38A7-EDDC9A4F58AB}"/>
                </a:ext>
              </a:extLst>
            </p:cNvPr>
            <p:cNvSpPr txBox="1"/>
            <p:nvPr/>
          </p:nvSpPr>
          <p:spPr>
            <a:xfrm>
              <a:off x="7556622" y="4831511"/>
              <a:ext cx="3460024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Tháng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11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615B69D-C27B-180D-D247-A057D55942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208535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8BF6581-DB01-C12B-6076-C1DF5066E2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128265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3843314-FD62-566C-DB8E-C72D4EEB5C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01861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C4C8C24-0C0F-3E6C-E451-28E240FB01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4933078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4BF64C2-9EE1-EBBE-F60F-80681D89FB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136" y="2869797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409381B-007B-D021-625C-DDD5890191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2916556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4056ABC-1B95-8BA5-88FF-D441332E9E0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129722" y="4681454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1C8D119-DD9E-46B7-9131-4A6D17A407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0376" y="4614463"/>
            <a:ext cx="1365186" cy="1570786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7A77B97C-5577-324F-F945-CC776560F75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353" y="505704"/>
            <a:ext cx="1390836" cy="112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88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8209C0-C256-3DFD-BF1B-3C33805911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916"/>
            <a:ext cx="12110720" cy="70904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AE144F-0A44-F3B3-D2D4-76A86A5B88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261" y="3261867"/>
            <a:ext cx="2234739" cy="125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5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31 0.07454 L -0.07031 0.07454 C -0.10442 0.17454 -0.07825 0.10185 -0.09935 0.15463 C -0.10312 0.16389 -0.10547 0.17546 -0.11041 0.1831 C -0.12369 0.2037 -0.11497 0.1919 -0.13632 0.21319 C -0.1388 0.21574 -0.14739 0.225 -0.15039 0.22569 C -0.16237 0.22824 -0.18632 0.2294 -0.18632 0.2294 C -0.19804 0.2287 -0.20976 0.22847 -0.22135 0.22755 C -0.22343 0.22731 -0.22539 0.22639 -0.22734 0.22569 C -0.23203 0.22431 -0.23203 0.22407 -0.23632 0.22222 C -0.23737 0.22106 -0.23828 0.21968 -0.23932 0.21852 C -0.24869 0.20972 -0.24518 0.21551 -0.2483 0.20972 " pathEditMode="relative" ptsTypes="AAAAAAA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0662550-E0A5-1FDD-6EE5-6ADBDE464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803" y="-1008294"/>
            <a:ext cx="6607860" cy="2942671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34" y="-1914603"/>
            <a:ext cx="9330713" cy="6677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56273F-A483-5E39-1A87-EBF3F2AC42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639840"/>
            <a:ext cx="2563174" cy="3122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D6A2BF-3B08-DE44-D58D-0E2F8F6866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0" y="3275373"/>
            <a:ext cx="3732435" cy="3702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A5F105-388A-9CBC-9ECB-24E1AC2E47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D9BA40-8BF3-03C5-6B9E-0680ECAA4E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D69071-7CA7-74A4-290A-334E1988C3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2847269" y="3703996"/>
            <a:ext cx="3146088" cy="30283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698534-4553-D225-BB44-641CA960F9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7079" y="1253748"/>
            <a:ext cx="7980356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35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40" y="-1620373"/>
            <a:ext cx="9330713" cy="6677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62544D-6EFC-FF7E-A75B-8888F6A93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66" y="-661305"/>
            <a:ext cx="6607860" cy="2942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7524B8-A4A2-5A09-C0DB-FE76C400BC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313983"/>
            <a:ext cx="2563174" cy="3122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5B288-7FB1-49FB-56A6-1421B4A504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-102976" y="3155661"/>
            <a:ext cx="3732435" cy="3702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83FEF8-C68D-8F4D-C033-6940A87CC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7ACABC-A49A-2145-90A6-002049F03C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FB16E8-5767-9E83-FCF2-8C65192113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3580870" y="3848790"/>
            <a:ext cx="3146088" cy="30283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658223-D41C-1B18-E7A0-1806D69624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9531" y="417789"/>
            <a:ext cx="9973587" cy="451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2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14F4562-22A0-C88D-28BD-64FEE68022F5}"/>
              </a:ext>
            </a:extLst>
          </p:cNvPr>
          <p:cNvGrpSpPr/>
          <p:nvPr/>
        </p:nvGrpSpPr>
        <p:grpSpPr>
          <a:xfrm>
            <a:off x="3943649" y="849247"/>
            <a:ext cx="6061558" cy="804404"/>
            <a:chOff x="2145035" y="904392"/>
            <a:chExt cx="2906609" cy="78195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03C5F74-ECF2-220F-F20E-675D9286472D}"/>
                </a:ext>
              </a:extLst>
            </p:cNvPr>
            <p:cNvSpPr/>
            <p:nvPr/>
          </p:nvSpPr>
          <p:spPr>
            <a:xfrm>
              <a:off x="2145035" y="908289"/>
              <a:ext cx="2906609" cy="778055"/>
            </a:xfrm>
            <a:prstGeom prst="roundRect">
              <a:avLst>
                <a:gd name="adj" fmla="val 21299"/>
              </a:avLst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743DDD6-4B61-CFA7-9F3C-64BDBD421062}"/>
                </a:ext>
              </a:extLst>
            </p:cNvPr>
            <p:cNvSpPr txBox="1"/>
            <p:nvPr/>
          </p:nvSpPr>
          <p:spPr>
            <a:xfrm>
              <a:off x="2145035" y="904392"/>
              <a:ext cx="2906609" cy="688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Quay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kim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hồ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để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chỉ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31A4116-3515-3007-21F3-69B0DFB1B9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3728" t="17238" r="22720" b="32762"/>
          <a:stretch/>
        </p:blipFill>
        <p:spPr>
          <a:xfrm flipH="1">
            <a:off x="797247" y="549147"/>
            <a:ext cx="1931232" cy="160942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C8E4232-F456-6E5B-FA69-DE1871879944}"/>
              </a:ext>
            </a:extLst>
          </p:cNvPr>
          <p:cNvGrpSpPr/>
          <p:nvPr/>
        </p:nvGrpSpPr>
        <p:grpSpPr>
          <a:xfrm>
            <a:off x="714920" y="5444060"/>
            <a:ext cx="2312705" cy="707886"/>
            <a:chOff x="776152" y="5099760"/>
            <a:chExt cx="2312705" cy="707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2A60DF8-B9FE-70DA-9911-197228E7AFAF}"/>
                </a:ext>
              </a:extLst>
            </p:cNvPr>
            <p:cNvSpPr/>
            <p:nvPr/>
          </p:nvSpPr>
          <p:spPr>
            <a:xfrm>
              <a:off x="776152" y="5099760"/>
              <a:ext cx="2289391" cy="707886"/>
            </a:xfrm>
            <a:prstGeom prst="roundRect">
              <a:avLst>
                <a:gd name="adj" fmla="val 35857"/>
              </a:avLst>
            </a:prstGeom>
            <a:solidFill>
              <a:srgbClr val="EBFAFF"/>
            </a:solidFill>
            <a:ln w="19050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ECEB790-BF03-71F6-6B9F-118688660C56}"/>
                </a:ext>
              </a:extLst>
            </p:cNvPr>
            <p:cNvSpPr txBox="1"/>
            <p:nvPr/>
          </p:nvSpPr>
          <p:spPr>
            <a:xfrm>
              <a:off x="911011" y="5099760"/>
              <a:ext cx="21778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a) 2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giờ</a:t>
              </a:r>
              <a:endParaRPr lang="en-US" sz="40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482B6B8-18AF-73F4-D9B6-06D3CA21FCBB}"/>
              </a:ext>
            </a:extLst>
          </p:cNvPr>
          <p:cNvGrpSpPr/>
          <p:nvPr/>
        </p:nvGrpSpPr>
        <p:grpSpPr>
          <a:xfrm>
            <a:off x="3317348" y="5444060"/>
            <a:ext cx="4248926" cy="707886"/>
            <a:chOff x="887697" y="5099760"/>
            <a:chExt cx="2233200" cy="70788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EB5902B6-F464-D3F7-3309-BE83CDA9E681}"/>
                </a:ext>
              </a:extLst>
            </p:cNvPr>
            <p:cNvSpPr/>
            <p:nvPr/>
          </p:nvSpPr>
          <p:spPr>
            <a:xfrm>
              <a:off x="887697" y="5099760"/>
              <a:ext cx="2177846" cy="707886"/>
            </a:xfrm>
            <a:prstGeom prst="roundRect">
              <a:avLst>
                <a:gd name="adj" fmla="val 35857"/>
              </a:avLst>
            </a:prstGeom>
            <a:solidFill>
              <a:srgbClr val="EBFAFF"/>
            </a:solidFill>
            <a:ln w="19050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16DC7DD-1493-BEB8-698F-10A6CEDAA19A}"/>
                </a:ext>
              </a:extLst>
            </p:cNvPr>
            <p:cNvSpPr txBox="1"/>
            <p:nvPr/>
          </p:nvSpPr>
          <p:spPr>
            <a:xfrm>
              <a:off x="943051" y="5099760"/>
              <a:ext cx="21778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b) 9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giờ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30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phút</a:t>
              </a:r>
              <a:endParaRPr lang="en-US" sz="40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7B3944B-ABC9-6D05-B1A5-492A70DEE462}"/>
              </a:ext>
            </a:extLst>
          </p:cNvPr>
          <p:cNvGrpSpPr/>
          <p:nvPr/>
        </p:nvGrpSpPr>
        <p:grpSpPr>
          <a:xfrm>
            <a:off x="7671592" y="5444060"/>
            <a:ext cx="3925020" cy="707886"/>
            <a:chOff x="887697" y="5099760"/>
            <a:chExt cx="2062958" cy="70788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77A3A805-DEAC-0F63-6D1F-79B166048FFC}"/>
                </a:ext>
              </a:extLst>
            </p:cNvPr>
            <p:cNvSpPr/>
            <p:nvPr/>
          </p:nvSpPr>
          <p:spPr>
            <a:xfrm>
              <a:off x="887697" y="5099760"/>
              <a:ext cx="2062958" cy="707886"/>
            </a:xfrm>
            <a:prstGeom prst="roundRect">
              <a:avLst>
                <a:gd name="adj" fmla="val 35857"/>
              </a:avLst>
            </a:prstGeom>
            <a:solidFill>
              <a:srgbClr val="EBFAFF"/>
            </a:solidFill>
            <a:ln w="19050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F54E3A5-E009-9146-AB73-A3A7B11DE68D}"/>
                </a:ext>
              </a:extLst>
            </p:cNvPr>
            <p:cNvSpPr txBox="1"/>
            <p:nvPr/>
          </p:nvSpPr>
          <p:spPr>
            <a:xfrm>
              <a:off x="911011" y="5099760"/>
              <a:ext cx="20396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c) 7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giờ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15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phút</a:t>
              </a:r>
              <a:endParaRPr lang="en-US" sz="40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3BC18B6-1DD5-65B6-7F81-507D3C230316}"/>
              </a:ext>
            </a:extLst>
          </p:cNvPr>
          <p:cNvGrpSpPr/>
          <p:nvPr/>
        </p:nvGrpSpPr>
        <p:grpSpPr>
          <a:xfrm>
            <a:off x="619316" y="2374557"/>
            <a:ext cx="2798307" cy="2761727"/>
            <a:chOff x="573797" y="2393954"/>
            <a:chExt cx="2798307" cy="2761727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1D1AEFCB-E463-836F-95D5-2E30D15B5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3797" y="2393954"/>
              <a:ext cx="2798307" cy="2761727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99EE573A-89DF-B295-9EC6-5BB2B5418C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0865"/>
            <a:stretch/>
          </p:blipFill>
          <p:spPr>
            <a:xfrm>
              <a:off x="1755112" y="3063985"/>
              <a:ext cx="318416" cy="792549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04972F92-F12E-93F9-0C56-B257AB5E1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3858756">
              <a:off x="1659455" y="3175639"/>
              <a:ext cx="475529" cy="786452"/>
            </a:xfrm>
            <a:prstGeom prst="rect">
              <a:avLst/>
            </a:prstGeom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97E045D-A935-2B45-DAF4-0A46C67943F6}"/>
              </a:ext>
            </a:extLst>
          </p:cNvPr>
          <p:cNvGrpSpPr/>
          <p:nvPr/>
        </p:nvGrpSpPr>
        <p:grpSpPr>
          <a:xfrm>
            <a:off x="4382666" y="2393953"/>
            <a:ext cx="2798307" cy="2761727"/>
            <a:chOff x="726197" y="2546354"/>
            <a:chExt cx="2798307" cy="2761727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98360AD0-35CB-AF3C-AE30-FE836024A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6197" y="2546354"/>
              <a:ext cx="2798307" cy="2761727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2A216106-50DD-9B2F-3CB0-6556DF6735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0865"/>
            <a:stretch/>
          </p:blipFill>
          <p:spPr>
            <a:xfrm>
              <a:off x="1907512" y="3216385"/>
              <a:ext cx="318416" cy="792549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BC3633BF-6E07-A524-AE77-A65ADB05B3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3858756">
              <a:off x="1811855" y="3328039"/>
              <a:ext cx="475529" cy="786452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E6EDC63-550A-CFAC-5EA8-D3C4C3304FF4}"/>
              </a:ext>
            </a:extLst>
          </p:cNvPr>
          <p:cNvGrpSpPr/>
          <p:nvPr/>
        </p:nvGrpSpPr>
        <p:grpSpPr>
          <a:xfrm>
            <a:off x="8479549" y="2393953"/>
            <a:ext cx="2798307" cy="2761727"/>
            <a:chOff x="726197" y="2546354"/>
            <a:chExt cx="2798307" cy="2761727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30AF13E7-5292-84FE-2D91-452B87706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6197" y="2546354"/>
              <a:ext cx="2798307" cy="2761727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5CB11F25-0BAD-C406-A4C5-3D8563AAF8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0865"/>
            <a:stretch/>
          </p:blipFill>
          <p:spPr>
            <a:xfrm>
              <a:off x="1907512" y="3216385"/>
              <a:ext cx="318416" cy="792549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A499F2F4-669F-5D9D-6A67-9C85F35E0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3858756">
              <a:off x="1811855" y="3328039"/>
              <a:ext cx="475529" cy="786452"/>
            </a:xfrm>
            <a:prstGeom prst="rect">
              <a:avLst/>
            </a:prstGeom>
          </p:spPr>
        </p:pic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AAC4E5AE-E092-6EFF-C0C0-2C4904CA27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5099" y="549086"/>
            <a:ext cx="134733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39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F5B30A5F-50F4-E87D-1825-3E2C869F1CB1}"/>
              </a:ext>
            </a:extLst>
          </p:cNvPr>
          <p:cNvGrpSpPr/>
          <p:nvPr/>
        </p:nvGrpSpPr>
        <p:grpSpPr>
          <a:xfrm>
            <a:off x="3616100" y="1839656"/>
            <a:ext cx="8099323" cy="4609912"/>
            <a:chOff x="3616100" y="1839656"/>
            <a:chExt cx="8099323" cy="460991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6AD8986-93EB-DE8D-885E-B1312F3EF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6100" y="1839656"/>
              <a:ext cx="8099323" cy="4609912"/>
            </a:xfrm>
            <a:prstGeom prst="rect">
              <a:avLst/>
            </a:prstGeom>
          </p:spPr>
        </p:pic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FB8AC68D-DCF7-C6F7-0107-4F941D27C75A}"/>
                </a:ext>
              </a:extLst>
            </p:cNvPr>
            <p:cNvSpPr/>
            <p:nvPr/>
          </p:nvSpPr>
          <p:spPr>
            <a:xfrm>
              <a:off x="7567423" y="3810754"/>
              <a:ext cx="319277" cy="539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93C41F1-3762-1FAE-18C7-B7A3D0E2AA84}"/>
              </a:ext>
            </a:extLst>
          </p:cNvPr>
          <p:cNvGrpSpPr/>
          <p:nvPr/>
        </p:nvGrpSpPr>
        <p:grpSpPr>
          <a:xfrm>
            <a:off x="591664" y="2841259"/>
            <a:ext cx="2786828" cy="1938991"/>
            <a:chOff x="2084725" y="944262"/>
            <a:chExt cx="3870456" cy="393418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403627A-9AB6-579F-BA1A-1F68C69341A7}"/>
                </a:ext>
              </a:extLst>
            </p:cNvPr>
            <p:cNvSpPr/>
            <p:nvPr/>
          </p:nvSpPr>
          <p:spPr>
            <a:xfrm>
              <a:off x="2145034" y="944262"/>
              <a:ext cx="3810147" cy="393418"/>
            </a:xfrm>
            <a:prstGeom prst="roundRect">
              <a:avLst>
                <a:gd name="adj" fmla="val 21299"/>
              </a:avLst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B5FFF3A-0FB1-8C7A-A57E-472456036F6D}"/>
                </a:ext>
              </a:extLst>
            </p:cNvPr>
            <p:cNvSpPr txBox="1"/>
            <p:nvPr/>
          </p:nvSpPr>
          <p:spPr>
            <a:xfrm>
              <a:off x="2084725" y="944262"/>
              <a:ext cx="3870456" cy="393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Quay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kim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hồ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để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chỉ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DC9BF95-9BEE-DE8B-3A68-BAE76E488528}"/>
              </a:ext>
            </a:extLst>
          </p:cNvPr>
          <p:cNvGrpSpPr/>
          <p:nvPr/>
        </p:nvGrpSpPr>
        <p:grpSpPr>
          <a:xfrm>
            <a:off x="5220780" y="710117"/>
            <a:ext cx="5062401" cy="868264"/>
            <a:chOff x="1130440" y="5109675"/>
            <a:chExt cx="1756254" cy="363435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95A3457-46BC-28A4-ABBC-A74F7DC4FB28}"/>
                </a:ext>
              </a:extLst>
            </p:cNvPr>
            <p:cNvSpPr/>
            <p:nvPr/>
          </p:nvSpPr>
          <p:spPr>
            <a:xfrm>
              <a:off x="1138785" y="5125275"/>
              <a:ext cx="1747909" cy="347835"/>
            </a:xfrm>
            <a:prstGeom prst="roundRect">
              <a:avLst>
                <a:gd name="adj" fmla="val 27089"/>
              </a:avLst>
            </a:prstGeom>
            <a:solidFill>
              <a:srgbClr val="EBFAFF"/>
            </a:solidFill>
            <a:ln w="19050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966F73-C96A-E394-1F85-718B2BB9F0C9}"/>
                </a:ext>
              </a:extLst>
            </p:cNvPr>
            <p:cNvSpPr txBox="1"/>
            <p:nvPr/>
          </p:nvSpPr>
          <p:spPr>
            <a:xfrm>
              <a:off x="1130440" y="5109675"/>
              <a:ext cx="1703845" cy="347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Cambria" panose="02040503050406030204" pitchFamily="18" charset="0"/>
                  <a:cs typeface="Arial" panose="020B0604020202020204" pitchFamily="34" charset="0"/>
                </a:rPr>
                <a:t>a)  2 </a:t>
              </a:r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giờ</a:t>
              </a:r>
              <a:endParaRPr lang="en-US" sz="48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A18BD43-585C-32D5-5EDF-CF53C355186D}"/>
              </a:ext>
            </a:extLst>
          </p:cNvPr>
          <p:cNvGrpSpPr/>
          <p:nvPr/>
        </p:nvGrpSpPr>
        <p:grpSpPr>
          <a:xfrm>
            <a:off x="427815" y="261906"/>
            <a:ext cx="2664193" cy="1548888"/>
            <a:chOff x="9041702" y="52390"/>
            <a:chExt cx="3241053" cy="176271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7D8F101-3C94-9DFB-B3C8-B6C9925C67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04080AC-024C-1637-6916-99645A18B0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2DEEF1D-725F-DC50-3DDF-7FD9953EF515}"/>
              </a:ext>
            </a:extLst>
          </p:cNvPr>
          <p:cNvGrpSpPr/>
          <p:nvPr/>
        </p:nvGrpSpPr>
        <p:grpSpPr>
          <a:xfrm>
            <a:off x="1552230" y="1686525"/>
            <a:ext cx="875941" cy="1015663"/>
            <a:chOff x="1130142" y="736379"/>
            <a:chExt cx="875941" cy="1015663"/>
          </a:xfrm>
        </p:grpSpPr>
        <p:sp>
          <p:nvSpPr>
            <p:cNvPr id="10" name="Flowchart: Connector 9">
              <a:extLst>
                <a:ext uri="{FF2B5EF4-FFF2-40B4-BE49-F238E27FC236}">
                  <a16:creationId xmlns:a16="http://schemas.microsoft.com/office/drawing/2014/main" id="{9325080A-EA51-68C3-8D68-F09350950A08}"/>
                </a:ext>
              </a:extLst>
            </p:cNvPr>
            <p:cNvSpPr/>
            <p:nvPr/>
          </p:nvSpPr>
          <p:spPr>
            <a:xfrm>
              <a:off x="1161862" y="839755"/>
              <a:ext cx="844221" cy="844221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PA-文本框 54">
              <a:extLst>
                <a:ext uri="{FF2B5EF4-FFF2-40B4-BE49-F238E27FC236}">
                  <a16:creationId xmlns:a16="http://schemas.microsoft.com/office/drawing/2014/main" id="{E077AE4F-344F-357E-3CD5-FBDDCEBCA458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30142" y="736379"/>
              <a:ext cx="84193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1</a:t>
              </a:r>
              <a:endParaRPr kumimoji="0" lang="zh-CN" altLang="en-US" sz="60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5415B39-8E43-15BE-7D4C-E8F65D32A326}"/>
              </a:ext>
            </a:extLst>
          </p:cNvPr>
          <p:cNvGrpSpPr/>
          <p:nvPr/>
        </p:nvGrpSpPr>
        <p:grpSpPr>
          <a:xfrm>
            <a:off x="7640975" y="2844848"/>
            <a:ext cx="150801" cy="2803486"/>
            <a:chOff x="4658451" y="4001194"/>
            <a:chExt cx="73940" cy="137459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C44CF2E-4DA2-2C13-EBD4-E37D701FFF5B}"/>
                </a:ext>
              </a:extLst>
            </p:cNvPr>
            <p:cNvGrpSpPr/>
            <p:nvPr/>
          </p:nvGrpSpPr>
          <p:grpSpPr>
            <a:xfrm>
              <a:off x="4658451" y="4001194"/>
              <a:ext cx="73940" cy="688967"/>
              <a:chOff x="5120640" y="3601192"/>
              <a:chExt cx="243840" cy="1751397"/>
            </a:xfrm>
            <a:solidFill>
              <a:schemeClr val="accent5"/>
            </a:solidFill>
          </p:grpSpPr>
          <p:sp>
            <p:nvSpPr>
              <p:cNvPr id="47" name="Isosceles Triangle 46">
                <a:extLst>
                  <a:ext uri="{FF2B5EF4-FFF2-40B4-BE49-F238E27FC236}">
                    <a16:creationId xmlns:a16="http://schemas.microsoft.com/office/drawing/2014/main" id="{0D0D9C50-9495-3FCE-2347-64D89827B54E}"/>
                  </a:ext>
                </a:extLst>
              </p:cNvPr>
              <p:cNvSpPr/>
              <p:nvPr/>
            </p:nvSpPr>
            <p:spPr>
              <a:xfrm>
                <a:off x="5120640" y="3601192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Isosceles Triangle 47">
                <a:extLst>
                  <a:ext uri="{FF2B5EF4-FFF2-40B4-BE49-F238E27FC236}">
                    <a16:creationId xmlns:a16="http://schemas.microsoft.com/office/drawing/2014/main" id="{36CB63DB-F0A4-467B-7861-F25074D86CE7}"/>
                  </a:ext>
                </a:extLst>
              </p:cNvPr>
              <p:cNvSpPr/>
              <p:nvPr/>
            </p:nvSpPr>
            <p:spPr>
              <a:xfrm rot="10800000">
                <a:off x="5120640" y="5002069"/>
                <a:ext cx="243840" cy="35052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51ADD1B-1049-BBA5-FC17-E54328A7E352}"/>
                </a:ext>
              </a:extLst>
            </p:cNvPr>
            <p:cNvGrpSpPr/>
            <p:nvPr/>
          </p:nvGrpSpPr>
          <p:grpSpPr>
            <a:xfrm>
              <a:off x="4658451" y="4685060"/>
              <a:ext cx="73940" cy="690725"/>
              <a:chOff x="5120640" y="3663305"/>
              <a:chExt cx="243840" cy="1755867"/>
            </a:xfrm>
            <a:solidFill>
              <a:schemeClr val="accent5"/>
            </a:solidFill>
          </p:grpSpPr>
          <p:sp>
            <p:nvSpPr>
              <p:cNvPr id="45" name="Isosceles Triangle 44">
                <a:extLst>
                  <a:ext uri="{FF2B5EF4-FFF2-40B4-BE49-F238E27FC236}">
                    <a16:creationId xmlns:a16="http://schemas.microsoft.com/office/drawing/2014/main" id="{F00E36B5-D8AB-D4BC-942E-F17ADA79D7F5}"/>
                  </a:ext>
                </a:extLst>
              </p:cNvPr>
              <p:cNvSpPr/>
              <p:nvPr/>
            </p:nvSpPr>
            <p:spPr>
              <a:xfrm>
                <a:off x="5120640" y="3663305"/>
                <a:ext cx="243840" cy="1405347"/>
              </a:xfrm>
              <a:prstGeom prst="triangl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Isosceles Triangle 45">
                <a:extLst>
                  <a:ext uri="{FF2B5EF4-FFF2-40B4-BE49-F238E27FC236}">
                    <a16:creationId xmlns:a16="http://schemas.microsoft.com/office/drawing/2014/main" id="{706CE5AD-4966-D287-1A6C-8198A52B3B5D}"/>
                  </a:ext>
                </a:extLst>
              </p:cNvPr>
              <p:cNvSpPr/>
              <p:nvPr/>
            </p:nvSpPr>
            <p:spPr>
              <a:xfrm rot="10800000">
                <a:off x="5120640" y="5068652"/>
                <a:ext cx="243840" cy="350520"/>
              </a:xfrm>
              <a:prstGeom prst="triangl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D86FC728-D2C8-F1CA-7759-A3223AB3BC8B}"/>
                </a:ext>
              </a:extLst>
            </p:cNvPr>
            <p:cNvSpPr/>
            <p:nvPr/>
          </p:nvSpPr>
          <p:spPr>
            <a:xfrm>
              <a:off x="4658451" y="4652954"/>
              <a:ext cx="73940" cy="7394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3996B98-32FE-181E-5062-81E7E5C60581}"/>
              </a:ext>
            </a:extLst>
          </p:cNvPr>
          <p:cNvGrpSpPr/>
          <p:nvPr/>
        </p:nvGrpSpPr>
        <p:grpSpPr>
          <a:xfrm>
            <a:off x="7584365" y="3156797"/>
            <a:ext cx="264020" cy="2210314"/>
            <a:chOff x="4783093" y="4151766"/>
            <a:chExt cx="129453" cy="108375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F2EA2E4E-EEDC-8F98-2FAE-CA334E3F2180}"/>
                </a:ext>
              </a:extLst>
            </p:cNvPr>
            <p:cNvGrpSpPr/>
            <p:nvPr/>
          </p:nvGrpSpPr>
          <p:grpSpPr>
            <a:xfrm>
              <a:off x="4783093" y="4151766"/>
              <a:ext cx="129453" cy="544858"/>
              <a:chOff x="5120640" y="3644741"/>
              <a:chExt cx="243840" cy="1750219"/>
            </a:xfrm>
            <a:solidFill>
              <a:schemeClr val="accent3"/>
            </a:solidFill>
          </p:grpSpPr>
          <p:sp>
            <p:nvSpPr>
              <p:cNvPr id="55" name="Isosceles Triangle 54">
                <a:extLst>
                  <a:ext uri="{FF2B5EF4-FFF2-40B4-BE49-F238E27FC236}">
                    <a16:creationId xmlns:a16="http://schemas.microsoft.com/office/drawing/2014/main" id="{DC217651-FCFB-8F3E-033E-51687C65BA7D}"/>
                  </a:ext>
                </a:extLst>
              </p:cNvPr>
              <p:cNvSpPr/>
              <p:nvPr/>
            </p:nvSpPr>
            <p:spPr>
              <a:xfrm>
                <a:off x="5120640" y="3644741"/>
                <a:ext cx="243840" cy="1405348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Isosceles Triangle 55">
                <a:extLst>
                  <a:ext uri="{FF2B5EF4-FFF2-40B4-BE49-F238E27FC236}">
                    <a16:creationId xmlns:a16="http://schemas.microsoft.com/office/drawing/2014/main" id="{15CBA718-4998-E588-0649-6EAFEEDEA91E}"/>
                  </a:ext>
                </a:extLst>
              </p:cNvPr>
              <p:cNvSpPr/>
              <p:nvPr/>
            </p:nvSpPr>
            <p:spPr>
              <a:xfrm rot="10800000">
                <a:off x="5120640" y="5044439"/>
                <a:ext cx="243840" cy="3505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9AC9CD0A-2DF1-6A72-EE83-C1F4484F444C}"/>
                </a:ext>
              </a:extLst>
            </p:cNvPr>
            <p:cNvGrpSpPr/>
            <p:nvPr/>
          </p:nvGrpSpPr>
          <p:grpSpPr>
            <a:xfrm>
              <a:off x="4783093" y="4688900"/>
              <a:ext cx="129453" cy="546616"/>
              <a:chOff x="5120640" y="3639093"/>
              <a:chExt cx="243840" cy="1755867"/>
            </a:xfrm>
            <a:noFill/>
          </p:grpSpPr>
          <p:sp>
            <p:nvSpPr>
              <p:cNvPr id="53" name="Isosceles Triangle 52">
                <a:extLst>
                  <a:ext uri="{FF2B5EF4-FFF2-40B4-BE49-F238E27FC236}">
                    <a16:creationId xmlns:a16="http://schemas.microsoft.com/office/drawing/2014/main" id="{9A7CD872-BA19-DE20-DAEE-A521B2C90518}"/>
                  </a:ext>
                </a:extLst>
              </p:cNvPr>
              <p:cNvSpPr/>
              <p:nvPr/>
            </p:nvSpPr>
            <p:spPr>
              <a:xfrm>
                <a:off x="5120640" y="3639093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Isosceles Triangle 53">
                <a:extLst>
                  <a:ext uri="{FF2B5EF4-FFF2-40B4-BE49-F238E27FC236}">
                    <a16:creationId xmlns:a16="http://schemas.microsoft.com/office/drawing/2014/main" id="{805D20E1-95C1-21B0-7016-8759E0301EC6}"/>
                  </a:ext>
                </a:extLst>
              </p:cNvPr>
              <p:cNvSpPr/>
              <p:nvPr/>
            </p:nvSpPr>
            <p:spPr>
              <a:xfrm rot="10800000">
                <a:off x="5120640" y="5044439"/>
                <a:ext cx="243840" cy="3505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43342D4-558F-0FC1-A7B8-2E7870399962}"/>
                </a:ext>
              </a:extLst>
            </p:cNvPr>
            <p:cNvSpPr/>
            <p:nvPr/>
          </p:nvSpPr>
          <p:spPr>
            <a:xfrm>
              <a:off x="4810850" y="4652954"/>
              <a:ext cx="73940" cy="7394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284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420000">
                                      <p:cBhvr>
                                        <p:cTn id="39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393C41F1-3762-1FAE-18C7-B7A3D0E2AA84}"/>
              </a:ext>
            </a:extLst>
          </p:cNvPr>
          <p:cNvGrpSpPr/>
          <p:nvPr/>
        </p:nvGrpSpPr>
        <p:grpSpPr>
          <a:xfrm>
            <a:off x="591664" y="2795588"/>
            <a:ext cx="2786828" cy="1938991"/>
            <a:chOff x="2084725" y="944262"/>
            <a:chExt cx="3870456" cy="393418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403627A-9AB6-579F-BA1A-1F68C69341A7}"/>
                </a:ext>
              </a:extLst>
            </p:cNvPr>
            <p:cNvSpPr/>
            <p:nvPr/>
          </p:nvSpPr>
          <p:spPr>
            <a:xfrm>
              <a:off x="2145034" y="944262"/>
              <a:ext cx="3810147" cy="393418"/>
            </a:xfrm>
            <a:prstGeom prst="roundRect">
              <a:avLst>
                <a:gd name="adj" fmla="val 21299"/>
              </a:avLst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B5FFF3A-0FB1-8C7A-A57E-472456036F6D}"/>
                </a:ext>
              </a:extLst>
            </p:cNvPr>
            <p:cNvSpPr txBox="1"/>
            <p:nvPr/>
          </p:nvSpPr>
          <p:spPr>
            <a:xfrm>
              <a:off x="2084725" y="944262"/>
              <a:ext cx="3870456" cy="393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Quay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kim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hồ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để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chỉ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DC9BF95-9BEE-DE8B-3A68-BAE76E488528}"/>
              </a:ext>
            </a:extLst>
          </p:cNvPr>
          <p:cNvGrpSpPr/>
          <p:nvPr/>
        </p:nvGrpSpPr>
        <p:grpSpPr>
          <a:xfrm>
            <a:off x="5220780" y="710117"/>
            <a:ext cx="5062401" cy="868264"/>
            <a:chOff x="1130440" y="5109675"/>
            <a:chExt cx="1756254" cy="363435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95A3457-46BC-28A4-ABBC-A74F7DC4FB28}"/>
                </a:ext>
              </a:extLst>
            </p:cNvPr>
            <p:cNvSpPr/>
            <p:nvPr/>
          </p:nvSpPr>
          <p:spPr>
            <a:xfrm>
              <a:off x="1138785" y="5125275"/>
              <a:ext cx="1747909" cy="347835"/>
            </a:xfrm>
            <a:prstGeom prst="roundRect">
              <a:avLst>
                <a:gd name="adj" fmla="val 27089"/>
              </a:avLst>
            </a:prstGeom>
            <a:solidFill>
              <a:srgbClr val="EBFAFF"/>
            </a:solidFill>
            <a:ln w="19050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966F73-C96A-E394-1F85-718B2BB9F0C9}"/>
                </a:ext>
              </a:extLst>
            </p:cNvPr>
            <p:cNvSpPr txBox="1"/>
            <p:nvPr/>
          </p:nvSpPr>
          <p:spPr>
            <a:xfrm>
              <a:off x="1130440" y="5109675"/>
              <a:ext cx="1703845" cy="347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Cambria" panose="02040503050406030204" pitchFamily="18" charset="0"/>
                  <a:cs typeface="Arial" panose="020B0604020202020204" pitchFamily="34" charset="0"/>
                </a:rPr>
                <a:t>b) 9 </a:t>
              </a:r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giờ</a:t>
              </a:r>
              <a:r>
                <a:rPr lang="en-US" sz="4800" b="1" dirty="0">
                  <a:latin typeface="Cambria" panose="02040503050406030204" pitchFamily="18" charset="0"/>
                  <a:cs typeface="Arial" panose="020B0604020202020204" pitchFamily="34" charset="0"/>
                </a:rPr>
                <a:t> 30 </a:t>
              </a:r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phút</a:t>
              </a:r>
              <a:endParaRPr lang="en-US" sz="48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A2757F7-88FB-B76B-BFFA-21FE78DF6EB7}"/>
              </a:ext>
            </a:extLst>
          </p:cNvPr>
          <p:cNvGrpSpPr/>
          <p:nvPr/>
        </p:nvGrpSpPr>
        <p:grpSpPr>
          <a:xfrm>
            <a:off x="427815" y="261906"/>
            <a:ext cx="2664193" cy="1548888"/>
            <a:chOff x="9041702" y="52390"/>
            <a:chExt cx="3241053" cy="176271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155A57F-5248-C500-6E0D-99FE84DE0D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98530F4-D4C0-457D-D5D6-767C22FE2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FB7D1FF7-9260-750C-6C22-DCBC711755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6425" y="1520469"/>
            <a:ext cx="1347333" cy="1609483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6069F47D-1EED-C317-A276-6E0741C3C9DC}"/>
              </a:ext>
            </a:extLst>
          </p:cNvPr>
          <p:cNvGrpSpPr/>
          <p:nvPr/>
        </p:nvGrpSpPr>
        <p:grpSpPr>
          <a:xfrm>
            <a:off x="3616100" y="1839656"/>
            <a:ext cx="8099323" cy="4609912"/>
            <a:chOff x="3616100" y="1839656"/>
            <a:chExt cx="8099323" cy="4609912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8E5537A1-271D-0AD1-CA51-831365462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6100" y="1839656"/>
              <a:ext cx="8099323" cy="4609912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BDEDCF7-6FB1-3BFE-6C4F-C6CE1FBA5D22}"/>
                </a:ext>
              </a:extLst>
            </p:cNvPr>
            <p:cNvSpPr/>
            <p:nvPr/>
          </p:nvSpPr>
          <p:spPr>
            <a:xfrm>
              <a:off x="7567423" y="3810754"/>
              <a:ext cx="319277" cy="539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BFBEAD1-7482-289B-A427-93801A01682E}"/>
              </a:ext>
            </a:extLst>
          </p:cNvPr>
          <p:cNvGrpSpPr/>
          <p:nvPr/>
        </p:nvGrpSpPr>
        <p:grpSpPr>
          <a:xfrm>
            <a:off x="7640975" y="2844848"/>
            <a:ext cx="150801" cy="2803486"/>
            <a:chOff x="4658451" y="4001194"/>
            <a:chExt cx="73940" cy="1374591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38C74C62-4827-8E26-C744-5784CAA1B628}"/>
                </a:ext>
              </a:extLst>
            </p:cNvPr>
            <p:cNvGrpSpPr/>
            <p:nvPr/>
          </p:nvGrpSpPr>
          <p:grpSpPr>
            <a:xfrm>
              <a:off x="4658451" y="4001194"/>
              <a:ext cx="73940" cy="688967"/>
              <a:chOff x="5120640" y="3601192"/>
              <a:chExt cx="243840" cy="1751397"/>
            </a:xfrm>
            <a:solidFill>
              <a:schemeClr val="accent5"/>
            </a:solidFill>
          </p:grpSpPr>
          <p:sp>
            <p:nvSpPr>
              <p:cNvPr id="49" name="Isosceles Triangle 48">
                <a:extLst>
                  <a:ext uri="{FF2B5EF4-FFF2-40B4-BE49-F238E27FC236}">
                    <a16:creationId xmlns:a16="http://schemas.microsoft.com/office/drawing/2014/main" id="{CF7207B4-EE16-F43D-EC84-AAD33AEFF75F}"/>
                  </a:ext>
                </a:extLst>
              </p:cNvPr>
              <p:cNvSpPr/>
              <p:nvPr/>
            </p:nvSpPr>
            <p:spPr>
              <a:xfrm>
                <a:off x="5120640" y="3601192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Isosceles Triangle 49">
                <a:extLst>
                  <a:ext uri="{FF2B5EF4-FFF2-40B4-BE49-F238E27FC236}">
                    <a16:creationId xmlns:a16="http://schemas.microsoft.com/office/drawing/2014/main" id="{A1639630-1DF2-0297-D12E-558C223F87AC}"/>
                  </a:ext>
                </a:extLst>
              </p:cNvPr>
              <p:cNvSpPr/>
              <p:nvPr/>
            </p:nvSpPr>
            <p:spPr>
              <a:xfrm rot="10800000">
                <a:off x="5120640" y="5002069"/>
                <a:ext cx="243840" cy="35052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DB6BD9F-C505-C022-A60E-A1D3FD6F2E9A}"/>
                </a:ext>
              </a:extLst>
            </p:cNvPr>
            <p:cNvGrpSpPr/>
            <p:nvPr/>
          </p:nvGrpSpPr>
          <p:grpSpPr>
            <a:xfrm>
              <a:off x="4658451" y="4685060"/>
              <a:ext cx="73940" cy="690725"/>
              <a:chOff x="5120640" y="3663305"/>
              <a:chExt cx="243840" cy="1755867"/>
            </a:xfrm>
            <a:solidFill>
              <a:schemeClr val="accent5"/>
            </a:solidFill>
          </p:grpSpPr>
          <p:sp>
            <p:nvSpPr>
              <p:cNvPr id="47" name="Isosceles Triangle 46">
                <a:extLst>
                  <a:ext uri="{FF2B5EF4-FFF2-40B4-BE49-F238E27FC236}">
                    <a16:creationId xmlns:a16="http://schemas.microsoft.com/office/drawing/2014/main" id="{EC175614-E034-116D-C34E-C6ACE5D0A8D5}"/>
                  </a:ext>
                </a:extLst>
              </p:cNvPr>
              <p:cNvSpPr/>
              <p:nvPr/>
            </p:nvSpPr>
            <p:spPr>
              <a:xfrm>
                <a:off x="5120640" y="3663305"/>
                <a:ext cx="243840" cy="1405347"/>
              </a:xfrm>
              <a:prstGeom prst="triangl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Isosceles Triangle 47">
                <a:extLst>
                  <a:ext uri="{FF2B5EF4-FFF2-40B4-BE49-F238E27FC236}">
                    <a16:creationId xmlns:a16="http://schemas.microsoft.com/office/drawing/2014/main" id="{3F9F92B8-FEC6-8B1B-9739-2EDA97289DEA}"/>
                  </a:ext>
                </a:extLst>
              </p:cNvPr>
              <p:cNvSpPr/>
              <p:nvPr/>
            </p:nvSpPr>
            <p:spPr>
              <a:xfrm rot="10800000">
                <a:off x="5120640" y="5068652"/>
                <a:ext cx="243840" cy="350520"/>
              </a:xfrm>
              <a:prstGeom prst="triangl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CE058A7B-6E73-6F37-6E45-CE35C06531E3}"/>
                </a:ext>
              </a:extLst>
            </p:cNvPr>
            <p:cNvSpPr/>
            <p:nvPr/>
          </p:nvSpPr>
          <p:spPr>
            <a:xfrm>
              <a:off x="4658451" y="4652954"/>
              <a:ext cx="73940" cy="7394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A1448C9-1804-7362-F573-AE4F6744D20E}"/>
              </a:ext>
            </a:extLst>
          </p:cNvPr>
          <p:cNvGrpSpPr/>
          <p:nvPr/>
        </p:nvGrpSpPr>
        <p:grpSpPr>
          <a:xfrm>
            <a:off x="7584365" y="3144359"/>
            <a:ext cx="264020" cy="2210314"/>
            <a:chOff x="4783093" y="4151766"/>
            <a:chExt cx="129453" cy="1083750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F31FA7B-F396-7B6B-FC0D-D27E88E1A06C}"/>
                </a:ext>
              </a:extLst>
            </p:cNvPr>
            <p:cNvGrpSpPr/>
            <p:nvPr/>
          </p:nvGrpSpPr>
          <p:grpSpPr>
            <a:xfrm>
              <a:off x="4783093" y="4151766"/>
              <a:ext cx="129453" cy="544858"/>
              <a:chOff x="5120640" y="3644741"/>
              <a:chExt cx="243840" cy="1750219"/>
            </a:xfrm>
            <a:solidFill>
              <a:schemeClr val="accent3"/>
            </a:solidFill>
          </p:grpSpPr>
          <p:sp>
            <p:nvSpPr>
              <p:cNvPr id="57" name="Isosceles Triangle 56">
                <a:extLst>
                  <a:ext uri="{FF2B5EF4-FFF2-40B4-BE49-F238E27FC236}">
                    <a16:creationId xmlns:a16="http://schemas.microsoft.com/office/drawing/2014/main" id="{F4BDB1BE-B216-1FBD-E034-C442BD4FC5EF}"/>
                  </a:ext>
                </a:extLst>
              </p:cNvPr>
              <p:cNvSpPr/>
              <p:nvPr/>
            </p:nvSpPr>
            <p:spPr>
              <a:xfrm>
                <a:off x="5120640" y="3644741"/>
                <a:ext cx="243840" cy="1405348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Isosceles Triangle 57">
                <a:extLst>
                  <a:ext uri="{FF2B5EF4-FFF2-40B4-BE49-F238E27FC236}">
                    <a16:creationId xmlns:a16="http://schemas.microsoft.com/office/drawing/2014/main" id="{BE1F3031-0AE5-56BB-F311-ED543DC0F953}"/>
                  </a:ext>
                </a:extLst>
              </p:cNvPr>
              <p:cNvSpPr/>
              <p:nvPr/>
            </p:nvSpPr>
            <p:spPr>
              <a:xfrm rot="10800000">
                <a:off x="5120640" y="5044439"/>
                <a:ext cx="243840" cy="3505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4542D90E-A36A-E487-CA12-7341C8B80123}"/>
                </a:ext>
              </a:extLst>
            </p:cNvPr>
            <p:cNvGrpSpPr/>
            <p:nvPr/>
          </p:nvGrpSpPr>
          <p:grpSpPr>
            <a:xfrm>
              <a:off x="4783093" y="4688900"/>
              <a:ext cx="129453" cy="546616"/>
              <a:chOff x="5120640" y="3639093"/>
              <a:chExt cx="243840" cy="1755867"/>
            </a:xfrm>
            <a:noFill/>
          </p:grpSpPr>
          <p:sp>
            <p:nvSpPr>
              <p:cNvPr id="55" name="Isosceles Triangle 54">
                <a:extLst>
                  <a:ext uri="{FF2B5EF4-FFF2-40B4-BE49-F238E27FC236}">
                    <a16:creationId xmlns:a16="http://schemas.microsoft.com/office/drawing/2014/main" id="{E1FF4450-AAFB-BC1F-DDBA-ED659FA47441}"/>
                  </a:ext>
                </a:extLst>
              </p:cNvPr>
              <p:cNvSpPr/>
              <p:nvPr/>
            </p:nvSpPr>
            <p:spPr>
              <a:xfrm>
                <a:off x="5120640" y="3639093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Isosceles Triangle 55">
                <a:extLst>
                  <a:ext uri="{FF2B5EF4-FFF2-40B4-BE49-F238E27FC236}">
                    <a16:creationId xmlns:a16="http://schemas.microsoft.com/office/drawing/2014/main" id="{C68610D5-2793-DA0D-BB31-252E3A6C1D50}"/>
                  </a:ext>
                </a:extLst>
              </p:cNvPr>
              <p:cNvSpPr/>
              <p:nvPr/>
            </p:nvSpPr>
            <p:spPr>
              <a:xfrm rot="10800000">
                <a:off x="5120640" y="5044439"/>
                <a:ext cx="243840" cy="3505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C9D57FFE-E1E0-BAE1-21E6-0C878A1F9BCD}"/>
                </a:ext>
              </a:extLst>
            </p:cNvPr>
            <p:cNvSpPr/>
            <p:nvPr/>
          </p:nvSpPr>
          <p:spPr>
            <a:xfrm>
              <a:off x="4810850" y="4652954"/>
              <a:ext cx="73940" cy="7394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032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3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7100000">
                                      <p:cBhvr>
                                        <p:cTn id="37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393C41F1-3762-1FAE-18C7-B7A3D0E2AA84}"/>
              </a:ext>
            </a:extLst>
          </p:cNvPr>
          <p:cNvGrpSpPr/>
          <p:nvPr/>
        </p:nvGrpSpPr>
        <p:grpSpPr>
          <a:xfrm>
            <a:off x="647058" y="2795588"/>
            <a:ext cx="2786828" cy="1938991"/>
            <a:chOff x="2084725" y="944262"/>
            <a:chExt cx="3870456" cy="393418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403627A-9AB6-579F-BA1A-1F68C69341A7}"/>
                </a:ext>
              </a:extLst>
            </p:cNvPr>
            <p:cNvSpPr/>
            <p:nvPr/>
          </p:nvSpPr>
          <p:spPr>
            <a:xfrm>
              <a:off x="2145034" y="944262"/>
              <a:ext cx="3810147" cy="393418"/>
            </a:xfrm>
            <a:prstGeom prst="roundRect">
              <a:avLst>
                <a:gd name="adj" fmla="val 21299"/>
              </a:avLst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B5FFF3A-0FB1-8C7A-A57E-472456036F6D}"/>
                </a:ext>
              </a:extLst>
            </p:cNvPr>
            <p:cNvSpPr txBox="1"/>
            <p:nvPr/>
          </p:nvSpPr>
          <p:spPr>
            <a:xfrm>
              <a:off x="2084725" y="944262"/>
              <a:ext cx="3870456" cy="393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Quay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kim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hồ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để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chỉ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DC9BF95-9BEE-DE8B-3A68-BAE76E488528}"/>
              </a:ext>
            </a:extLst>
          </p:cNvPr>
          <p:cNvGrpSpPr/>
          <p:nvPr/>
        </p:nvGrpSpPr>
        <p:grpSpPr>
          <a:xfrm>
            <a:off x="5220780" y="710117"/>
            <a:ext cx="5062401" cy="868264"/>
            <a:chOff x="1130440" y="5109675"/>
            <a:chExt cx="1756254" cy="363435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95A3457-46BC-28A4-ABBC-A74F7DC4FB28}"/>
                </a:ext>
              </a:extLst>
            </p:cNvPr>
            <p:cNvSpPr/>
            <p:nvPr/>
          </p:nvSpPr>
          <p:spPr>
            <a:xfrm>
              <a:off x="1138785" y="5125275"/>
              <a:ext cx="1747909" cy="347835"/>
            </a:xfrm>
            <a:prstGeom prst="roundRect">
              <a:avLst>
                <a:gd name="adj" fmla="val 27089"/>
              </a:avLst>
            </a:prstGeom>
            <a:solidFill>
              <a:srgbClr val="EBFAFF"/>
            </a:solidFill>
            <a:ln w="19050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966F73-C96A-E394-1F85-718B2BB9F0C9}"/>
                </a:ext>
              </a:extLst>
            </p:cNvPr>
            <p:cNvSpPr txBox="1"/>
            <p:nvPr/>
          </p:nvSpPr>
          <p:spPr>
            <a:xfrm>
              <a:off x="1130440" y="5109675"/>
              <a:ext cx="1703845" cy="347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Cambria" panose="02040503050406030204" pitchFamily="18" charset="0"/>
                  <a:cs typeface="Arial" panose="020B0604020202020204" pitchFamily="34" charset="0"/>
                </a:rPr>
                <a:t>c) 7 </a:t>
              </a:r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giờ</a:t>
              </a:r>
              <a:r>
                <a:rPr lang="en-US" sz="4800" b="1" dirty="0">
                  <a:latin typeface="Cambria" panose="02040503050406030204" pitchFamily="18" charset="0"/>
                  <a:cs typeface="Arial" panose="020B0604020202020204" pitchFamily="34" charset="0"/>
                </a:rPr>
                <a:t> 15 </a:t>
              </a:r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phút</a:t>
              </a:r>
              <a:endParaRPr lang="en-US" sz="48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B4812E0-475D-7706-316E-160186F511A2}"/>
              </a:ext>
            </a:extLst>
          </p:cNvPr>
          <p:cNvGrpSpPr/>
          <p:nvPr/>
        </p:nvGrpSpPr>
        <p:grpSpPr>
          <a:xfrm>
            <a:off x="488775" y="266417"/>
            <a:ext cx="2664193" cy="1548888"/>
            <a:chOff x="9041702" y="52390"/>
            <a:chExt cx="3241053" cy="176271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BFC8C17-43BF-55DF-EF82-87A1CC49B0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31E4BF9-F26C-1B47-6964-E7AFD2B67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A2CE682-54FF-9387-384A-6DCFAB9FA6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7261" y="1454005"/>
            <a:ext cx="1347333" cy="160948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BDD4558-5C62-BF8D-14DB-4354ABA57052}"/>
              </a:ext>
            </a:extLst>
          </p:cNvPr>
          <p:cNvGrpSpPr/>
          <p:nvPr/>
        </p:nvGrpSpPr>
        <p:grpSpPr>
          <a:xfrm>
            <a:off x="3586127" y="1815305"/>
            <a:ext cx="8099323" cy="4609912"/>
            <a:chOff x="3616100" y="1839656"/>
            <a:chExt cx="8099323" cy="460991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D283A6F-9B27-D5BF-2049-1B8397C60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6100" y="1839656"/>
              <a:ext cx="8099323" cy="4609912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47CADA3-CE65-ECDC-611C-02FD118F44F8}"/>
                </a:ext>
              </a:extLst>
            </p:cNvPr>
            <p:cNvSpPr/>
            <p:nvPr/>
          </p:nvSpPr>
          <p:spPr>
            <a:xfrm>
              <a:off x="7567423" y="3810754"/>
              <a:ext cx="319277" cy="539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B30700-2CDE-1F11-30E7-1B367A56227D}"/>
              </a:ext>
            </a:extLst>
          </p:cNvPr>
          <p:cNvGrpSpPr/>
          <p:nvPr/>
        </p:nvGrpSpPr>
        <p:grpSpPr>
          <a:xfrm>
            <a:off x="7611002" y="2820497"/>
            <a:ext cx="150801" cy="2803486"/>
            <a:chOff x="4658451" y="4001194"/>
            <a:chExt cx="73940" cy="137459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8E6256A-E8CF-3D48-BDF6-E02D58C2AFDC}"/>
                </a:ext>
              </a:extLst>
            </p:cNvPr>
            <p:cNvGrpSpPr/>
            <p:nvPr/>
          </p:nvGrpSpPr>
          <p:grpSpPr>
            <a:xfrm>
              <a:off x="4658451" y="4001194"/>
              <a:ext cx="73940" cy="688967"/>
              <a:chOff x="5120640" y="3601192"/>
              <a:chExt cx="243840" cy="1751397"/>
            </a:xfrm>
            <a:solidFill>
              <a:schemeClr val="accent5"/>
            </a:solidFill>
          </p:grpSpPr>
          <p:sp>
            <p:nvSpPr>
              <p:cNvPr id="27" name="Isosceles Triangle 26">
                <a:extLst>
                  <a:ext uri="{FF2B5EF4-FFF2-40B4-BE49-F238E27FC236}">
                    <a16:creationId xmlns:a16="http://schemas.microsoft.com/office/drawing/2014/main" id="{0A87CB47-6A43-02C3-400B-88283ED07C4B}"/>
                  </a:ext>
                </a:extLst>
              </p:cNvPr>
              <p:cNvSpPr/>
              <p:nvPr/>
            </p:nvSpPr>
            <p:spPr>
              <a:xfrm>
                <a:off x="5120640" y="3601192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Isosceles Triangle 27">
                <a:extLst>
                  <a:ext uri="{FF2B5EF4-FFF2-40B4-BE49-F238E27FC236}">
                    <a16:creationId xmlns:a16="http://schemas.microsoft.com/office/drawing/2014/main" id="{ECD7F94C-9BCD-A92F-DDE8-3CF9B6C0FE6E}"/>
                  </a:ext>
                </a:extLst>
              </p:cNvPr>
              <p:cNvSpPr/>
              <p:nvPr/>
            </p:nvSpPr>
            <p:spPr>
              <a:xfrm rot="10800000">
                <a:off x="5120640" y="5002069"/>
                <a:ext cx="243840" cy="35052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6E50005-EFE7-6233-9667-4A6BDA791B1F}"/>
                </a:ext>
              </a:extLst>
            </p:cNvPr>
            <p:cNvGrpSpPr/>
            <p:nvPr/>
          </p:nvGrpSpPr>
          <p:grpSpPr>
            <a:xfrm>
              <a:off x="4658451" y="4685060"/>
              <a:ext cx="73940" cy="690725"/>
              <a:chOff x="5120640" y="3663305"/>
              <a:chExt cx="243840" cy="1755867"/>
            </a:xfrm>
            <a:solidFill>
              <a:schemeClr val="accent5"/>
            </a:solidFill>
          </p:grpSpPr>
          <p:sp>
            <p:nvSpPr>
              <p:cNvPr id="25" name="Isosceles Triangle 24">
                <a:extLst>
                  <a:ext uri="{FF2B5EF4-FFF2-40B4-BE49-F238E27FC236}">
                    <a16:creationId xmlns:a16="http://schemas.microsoft.com/office/drawing/2014/main" id="{DC7CC25F-66A4-4195-D87D-4F3024AAEFD9}"/>
                  </a:ext>
                </a:extLst>
              </p:cNvPr>
              <p:cNvSpPr/>
              <p:nvPr/>
            </p:nvSpPr>
            <p:spPr>
              <a:xfrm>
                <a:off x="5120640" y="3663305"/>
                <a:ext cx="243840" cy="1405347"/>
              </a:xfrm>
              <a:prstGeom prst="triangl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210BC85B-06F1-00FF-40BE-CEAA4F3CB2B6}"/>
                  </a:ext>
                </a:extLst>
              </p:cNvPr>
              <p:cNvSpPr/>
              <p:nvPr/>
            </p:nvSpPr>
            <p:spPr>
              <a:xfrm rot="10800000">
                <a:off x="5120640" y="5068652"/>
                <a:ext cx="243840" cy="350520"/>
              </a:xfrm>
              <a:prstGeom prst="triangl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4743817-5DD4-A746-C9A9-EB37EE447ED3}"/>
                </a:ext>
              </a:extLst>
            </p:cNvPr>
            <p:cNvSpPr/>
            <p:nvPr/>
          </p:nvSpPr>
          <p:spPr>
            <a:xfrm>
              <a:off x="4658451" y="4652954"/>
              <a:ext cx="73940" cy="7394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4B6EA26-E9F0-A846-47D5-46811A634DB8}"/>
              </a:ext>
            </a:extLst>
          </p:cNvPr>
          <p:cNvGrpSpPr/>
          <p:nvPr/>
        </p:nvGrpSpPr>
        <p:grpSpPr>
          <a:xfrm>
            <a:off x="7554392" y="3120008"/>
            <a:ext cx="264020" cy="2210314"/>
            <a:chOff x="4783093" y="4151766"/>
            <a:chExt cx="129453" cy="108375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AE9E79A-F8E3-1ED5-AE32-41D58345E24B}"/>
                </a:ext>
              </a:extLst>
            </p:cNvPr>
            <p:cNvGrpSpPr/>
            <p:nvPr/>
          </p:nvGrpSpPr>
          <p:grpSpPr>
            <a:xfrm>
              <a:off x="4783093" y="4151766"/>
              <a:ext cx="129453" cy="544858"/>
              <a:chOff x="5120640" y="3644741"/>
              <a:chExt cx="243840" cy="1750219"/>
            </a:xfrm>
            <a:solidFill>
              <a:schemeClr val="accent3"/>
            </a:solidFill>
          </p:grpSpPr>
          <p:sp>
            <p:nvSpPr>
              <p:cNvPr id="35" name="Isosceles Triangle 34">
                <a:extLst>
                  <a:ext uri="{FF2B5EF4-FFF2-40B4-BE49-F238E27FC236}">
                    <a16:creationId xmlns:a16="http://schemas.microsoft.com/office/drawing/2014/main" id="{471AB544-BBCF-83DD-5BFD-F2A5FC4870B7}"/>
                  </a:ext>
                </a:extLst>
              </p:cNvPr>
              <p:cNvSpPr/>
              <p:nvPr/>
            </p:nvSpPr>
            <p:spPr>
              <a:xfrm>
                <a:off x="5120640" y="3644741"/>
                <a:ext cx="243840" cy="1405348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Isosceles Triangle 35">
                <a:extLst>
                  <a:ext uri="{FF2B5EF4-FFF2-40B4-BE49-F238E27FC236}">
                    <a16:creationId xmlns:a16="http://schemas.microsoft.com/office/drawing/2014/main" id="{B3D17604-257C-044E-A6D3-E7F363441928}"/>
                  </a:ext>
                </a:extLst>
              </p:cNvPr>
              <p:cNvSpPr/>
              <p:nvPr/>
            </p:nvSpPr>
            <p:spPr>
              <a:xfrm rot="10800000">
                <a:off x="5120640" y="5044439"/>
                <a:ext cx="243840" cy="3505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90AA7FF-43FE-A3C0-DE13-7FCCB48FBA6D}"/>
                </a:ext>
              </a:extLst>
            </p:cNvPr>
            <p:cNvGrpSpPr/>
            <p:nvPr/>
          </p:nvGrpSpPr>
          <p:grpSpPr>
            <a:xfrm>
              <a:off x="4783093" y="4688900"/>
              <a:ext cx="129453" cy="546616"/>
              <a:chOff x="5120640" y="3639093"/>
              <a:chExt cx="243840" cy="1755867"/>
            </a:xfrm>
            <a:noFill/>
          </p:grpSpPr>
          <p:sp>
            <p:nvSpPr>
              <p:cNvPr id="33" name="Isosceles Triangle 32">
                <a:extLst>
                  <a:ext uri="{FF2B5EF4-FFF2-40B4-BE49-F238E27FC236}">
                    <a16:creationId xmlns:a16="http://schemas.microsoft.com/office/drawing/2014/main" id="{7B0F4287-14DB-486D-983A-90686E61A6C3}"/>
                  </a:ext>
                </a:extLst>
              </p:cNvPr>
              <p:cNvSpPr/>
              <p:nvPr/>
            </p:nvSpPr>
            <p:spPr>
              <a:xfrm>
                <a:off x="5120640" y="3639093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Isosceles Triangle 33">
                <a:extLst>
                  <a:ext uri="{FF2B5EF4-FFF2-40B4-BE49-F238E27FC236}">
                    <a16:creationId xmlns:a16="http://schemas.microsoft.com/office/drawing/2014/main" id="{3364B55E-18A2-7D13-4591-263727605035}"/>
                  </a:ext>
                </a:extLst>
              </p:cNvPr>
              <p:cNvSpPr/>
              <p:nvPr/>
            </p:nvSpPr>
            <p:spPr>
              <a:xfrm rot="10800000">
                <a:off x="5120640" y="5044439"/>
                <a:ext cx="243840" cy="3505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CC26D5C-79D1-D9BB-BF75-39CB8DCCE65A}"/>
                </a:ext>
              </a:extLst>
            </p:cNvPr>
            <p:cNvSpPr/>
            <p:nvPr/>
          </p:nvSpPr>
          <p:spPr>
            <a:xfrm>
              <a:off x="4810850" y="4652954"/>
              <a:ext cx="73940" cy="7394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34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100000">
                                      <p:cBhvr>
                                        <p:cTn id="3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3050000">
                                      <p:cBhvr>
                                        <p:cTn id="3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27F0974-42F0-DD04-D11C-FB192D529B24}"/>
              </a:ext>
            </a:extLst>
          </p:cNvPr>
          <p:cNvGrpSpPr/>
          <p:nvPr/>
        </p:nvGrpSpPr>
        <p:grpSpPr>
          <a:xfrm>
            <a:off x="1423673" y="515659"/>
            <a:ext cx="10232419" cy="650693"/>
            <a:chOff x="2078240" y="908290"/>
            <a:chExt cx="4120837" cy="36107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624AA7D-26AD-9166-4069-C4D56F78F158}"/>
                </a:ext>
              </a:extLst>
            </p:cNvPr>
            <p:cNvSpPr/>
            <p:nvPr/>
          </p:nvSpPr>
          <p:spPr>
            <a:xfrm>
              <a:off x="2078240" y="908290"/>
              <a:ext cx="4112069" cy="348987"/>
            </a:xfrm>
            <a:prstGeom prst="roundRect">
              <a:avLst>
                <a:gd name="adj" fmla="val 21299"/>
              </a:avLst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CA7F0C9-58BF-2559-D852-65239DB9BD8C}"/>
                </a:ext>
              </a:extLst>
            </p:cNvPr>
            <p:cNvSpPr txBox="1"/>
            <p:nvPr/>
          </p:nvSpPr>
          <p:spPr>
            <a:xfrm>
              <a:off x="2097015" y="910682"/>
              <a:ext cx="4102062" cy="358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Xem</a:t>
              </a:r>
              <a:r>
                <a:rPr lang="en-US" sz="31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thời</a:t>
              </a:r>
              <a:r>
                <a:rPr lang="en-US" sz="31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khóa</a:t>
              </a:r>
              <a:r>
                <a:rPr lang="en-US" sz="31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biểu</a:t>
              </a:r>
              <a:r>
                <a:rPr lang="en-US" sz="31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hôm</a:t>
              </a:r>
              <a:r>
                <a:rPr lang="en-US" sz="3100" b="1" dirty="0">
                  <a:latin typeface="Cambria" panose="02040503050406030204" pitchFamily="18" charset="0"/>
                  <a:cs typeface="Arial" panose="020B0604020202020204" pitchFamily="34" charset="0"/>
                </a:rPr>
                <a:t> nay </a:t>
              </a:r>
              <a:r>
                <a:rPr lang="en-US" sz="31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của</a:t>
              </a:r>
              <a:r>
                <a:rPr lang="en-US" sz="31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em</a:t>
              </a:r>
              <a:r>
                <a:rPr lang="en-US" sz="31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rồi</a:t>
              </a:r>
              <a:r>
                <a:rPr lang="en-US" sz="31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trả</a:t>
              </a:r>
              <a:r>
                <a:rPr lang="en-US" sz="31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lời</a:t>
              </a:r>
              <a:r>
                <a:rPr lang="en-US" sz="31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câu</a:t>
              </a:r>
              <a:r>
                <a:rPr lang="en-US" sz="31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hỏi</a:t>
              </a:r>
              <a:r>
                <a:rPr lang="en-US" sz="3100" b="1" dirty="0">
                  <a:latin typeface="Cambria" panose="0204050305040603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774D53D-5F3A-9D48-CFBB-B6112AFF2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327" y="1144572"/>
            <a:ext cx="9978157" cy="51225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425A4BA-F644-932E-F607-3CBE05F53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25" y="4077730"/>
            <a:ext cx="2103184" cy="25707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605C361-336A-FF62-AF26-79A004588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710" y="160351"/>
            <a:ext cx="134733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2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08DB774-4E84-9738-4034-BC8FA52155C8}"/>
              </a:ext>
            </a:extLst>
          </p:cNvPr>
          <p:cNvGrpSpPr/>
          <p:nvPr/>
        </p:nvGrpSpPr>
        <p:grpSpPr>
          <a:xfrm>
            <a:off x="1423673" y="515659"/>
            <a:ext cx="10232419" cy="650693"/>
            <a:chOff x="2078240" y="908290"/>
            <a:chExt cx="4120837" cy="36107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0F6AEEE-303E-E026-02C6-7E3A20B76D23}"/>
                </a:ext>
              </a:extLst>
            </p:cNvPr>
            <p:cNvSpPr/>
            <p:nvPr/>
          </p:nvSpPr>
          <p:spPr>
            <a:xfrm>
              <a:off x="2078240" y="908290"/>
              <a:ext cx="4112069" cy="348987"/>
            </a:xfrm>
            <a:prstGeom prst="roundRect">
              <a:avLst>
                <a:gd name="adj" fmla="val 21299"/>
              </a:avLst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C045C3-8D23-B6FD-5DBA-EDEEAA318B52}"/>
                </a:ext>
              </a:extLst>
            </p:cNvPr>
            <p:cNvSpPr txBox="1"/>
            <p:nvPr/>
          </p:nvSpPr>
          <p:spPr>
            <a:xfrm>
              <a:off x="2097015" y="910682"/>
              <a:ext cx="4102062" cy="358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Xem</a:t>
              </a:r>
              <a:r>
                <a:rPr lang="en-US" sz="31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thời</a:t>
              </a:r>
              <a:r>
                <a:rPr lang="en-US" sz="31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khóa</a:t>
              </a:r>
              <a:r>
                <a:rPr lang="en-US" sz="31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biểu</a:t>
              </a:r>
              <a:r>
                <a:rPr lang="en-US" sz="31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hôm</a:t>
              </a:r>
              <a:r>
                <a:rPr lang="en-US" sz="3100" b="1" dirty="0">
                  <a:latin typeface="Cambria" panose="02040503050406030204" pitchFamily="18" charset="0"/>
                  <a:cs typeface="Arial" panose="020B0604020202020204" pitchFamily="34" charset="0"/>
                </a:rPr>
                <a:t> nay </a:t>
              </a:r>
              <a:r>
                <a:rPr lang="en-US" sz="31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của</a:t>
              </a:r>
              <a:r>
                <a:rPr lang="en-US" sz="31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em</a:t>
              </a:r>
              <a:r>
                <a:rPr lang="en-US" sz="31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rồi</a:t>
              </a:r>
              <a:r>
                <a:rPr lang="en-US" sz="31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trả</a:t>
              </a:r>
              <a:r>
                <a:rPr lang="en-US" sz="31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lời</a:t>
              </a:r>
              <a:r>
                <a:rPr lang="en-US" sz="31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câu</a:t>
              </a:r>
              <a:r>
                <a:rPr lang="en-US" sz="31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hỏi</a:t>
              </a:r>
              <a:r>
                <a:rPr lang="en-US" sz="3100" b="1" dirty="0">
                  <a:latin typeface="Cambria" panose="0204050305040603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90FFDA5-1424-7AC7-403A-C99777579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5" y="3429000"/>
            <a:ext cx="2709736" cy="331218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9B99C00-BD4E-7A6F-1660-F660B148351A}"/>
              </a:ext>
            </a:extLst>
          </p:cNvPr>
          <p:cNvGrpSpPr/>
          <p:nvPr/>
        </p:nvGrpSpPr>
        <p:grpSpPr>
          <a:xfrm>
            <a:off x="1833869" y="1350992"/>
            <a:ext cx="8986532" cy="889677"/>
            <a:chOff x="887697" y="5099759"/>
            <a:chExt cx="2155005" cy="88967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923EDAA-E803-C05F-536B-40A77717C3A2}"/>
                </a:ext>
              </a:extLst>
            </p:cNvPr>
            <p:cNvSpPr/>
            <p:nvPr/>
          </p:nvSpPr>
          <p:spPr>
            <a:xfrm>
              <a:off x="887697" y="5099759"/>
              <a:ext cx="2083752" cy="889677"/>
            </a:xfrm>
            <a:prstGeom prst="roundRect">
              <a:avLst>
                <a:gd name="adj" fmla="val 14683"/>
              </a:avLst>
            </a:prstGeom>
            <a:solidFill>
              <a:srgbClr val="EBFAFF"/>
            </a:solidFill>
            <a:ln w="19050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ED4F986-95C1-31D4-A628-9C53488E3BF1}"/>
                </a:ext>
              </a:extLst>
            </p:cNvPr>
            <p:cNvSpPr txBox="1"/>
            <p:nvPr/>
          </p:nvSpPr>
          <p:spPr>
            <a:xfrm>
              <a:off x="887697" y="5137859"/>
              <a:ext cx="215500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a)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Lúc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9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giờ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15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phút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em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học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môn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gì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D4EE900A-EAF2-251C-417D-9C7ABDA8BE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982" y="139648"/>
            <a:ext cx="134733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9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0662550-E0A5-1FDD-6EE5-6ADBDE464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803" y="-1008294"/>
            <a:ext cx="6607860" cy="2942671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34" y="-1914603"/>
            <a:ext cx="9330713" cy="6677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56273F-A483-5E39-1A87-EBF3F2AC42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639840"/>
            <a:ext cx="2563174" cy="3122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D6A2BF-3B08-DE44-D58D-0E2F8F6866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0" y="3275373"/>
            <a:ext cx="3732435" cy="3702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A5F105-388A-9CBC-9ECB-24E1AC2E47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D9BA40-8BF3-03C5-6B9E-0680ECAA4E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D69071-7CA7-74A4-290A-334E1988C3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2847269" y="3703996"/>
            <a:ext cx="3146088" cy="30283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184CD6-DE5C-0077-1400-6F751F346F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6356" y="449065"/>
            <a:ext cx="924843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32A727A-05E3-7871-B684-ECF241AEBCF0}"/>
              </a:ext>
            </a:extLst>
          </p:cNvPr>
          <p:cNvGrpSpPr/>
          <p:nvPr/>
        </p:nvGrpSpPr>
        <p:grpSpPr>
          <a:xfrm>
            <a:off x="535908" y="335329"/>
            <a:ext cx="865993" cy="1015663"/>
            <a:chOff x="1140090" y="713820"/>
            <a:chExt cx="865993" cy="1015663"/>
          </a:xfrm>
        </p:grpSpPr>
        <p:sp>
          <p:nvSpPr>
            <p:cNvPr id="5" name="Flowchart: Connector 4">
              <a:extLst>
                <a:ext uri="{FF2B5EF4-FFF2-40B4-BE49-F238E27FC236}">
                  <a16:creationId xmlns:a16="http://schemas.microsoft.com/office/drawing/2014/main" id="{92DD1B78-B243-9BA9-078A-3788131BF75A}"/>
                </a:ext>
              </a:extLst>
            </p:cNvPr>
            <p:cNvSpPr/>
            <p:nvPr/>
          </p:nvSpPr>
          <p:spPr>
            <a:xfrm>
              <a:off x="1161862" y="839755"/>
              <a:ext cx="844221" cy="844221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" name="PA-文本框 54">
              <a:extLst>
                <a:ext uri="{FF2B5EF4-FFF2-40B4-BE49-F238E27FC236}">
                  <a16:creationId xmlns:a16="http://schemas.microsoft.com/office/drawing/2014/main" id="{BB73CD47-104D-A119-0F33-2C1F9FB2EC30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40090" y="713820"/>
              <a:ext cx="84193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2</a:t>
              </a:r>
              <a:endParaRPr kumimoji="0" lang="zh-CN" altLang="en-US" sz="60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08DB774-4E84-9738-4034-BC8FA52155C8}"/>
              </a:ext>
            </a:extLst>
          </p:cNvPr>
          <p:cNvGrpSpPr/>
          <p:nvPr/>
        </p:nvGrpSpPr>
        <p:grpSpPr>
          <a:xfrm>
            <a:off x="1423673" y="515659"/>
            <a:ext cx="10232419" cy="650693"/>
            <a:chOff x="2078240" y="908290"/>
            <a:chExt cx="4120837" cy="36107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0F6AEEE-303E-E026-02C6-7E3A20B76D23}"/>
                </a:ext>
              </a:extLst>
            </p:cNvPr>
            <p:cNvSpPr/>
            <p:nvPr/>
          </p:nvSpPr>
          <p:spPr>
            <a:xfrm>
              <a:off x="2078240" y="908290"/>
              <a:ext cx="4112069" cy="348987"/>
            </a:xfrm>
            <a:prstGeom prst="roundRect">
              <a:avLst>
                <a:gd name="adj" fmla="val 21299"/>
              </a:avLst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C045C3-8D23-B6FD-5DBA-EDEEAA318B52}"/>
                </a:ext>
              </a:extLst>
            </p:cNvPr>
            <p:cNvSpPr txBox="1"/>
            <p:nvPr/>
          </p:nvSpPr>
          <p:spPr>
            <a:xfrm>
              <a:off x="2097015" y="910682"/>
              <a:ext cx="4102062" cy="358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Xem</a:t>
              </a:r>
              <a:r>
                <a:rPr lang="en-US" sz="31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thời</a:t>
              </a:r>
              <a:r>
                <a:rPr lang="en-US" sz="31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khóa</a:t>
              </a:r>
              <a:r>
                <a:rPr lang="en-US" sz="31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biểu</a:t>
              </a:r>
              <a:r>
                <a:rPr lang="en-US" sz="31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hôm</a:t>
              </a:r>
              <a:r>
                <a:rPr lang="en-US" sz="3100" b="1" dirty="0">
                  <a:latin typeface="Cambria" panose="02040503050406030204" pitchFamily="18" charset="0"/>
                  <a:cs typeface="Arial" panose="020B0604020202020204" pitchFamily="34" charset="0"/>
                </a:rPr>
                <a:t> nay </a:t>
              </a:r>
              <a:r>
                <a:rPr lang="en-US" sz="31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của</a:t>
              </a:r>
              <a:r>
                <a:rPr lang="en-US" sz="31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em</a:t>
              </a:r>
              <a:r>
                <a:rPr lang="en-US" sz="31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rồi</a:t>
              </a:r>
              <a:r>
                <a:rPr lang="en-US" sz="31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trả</a:t>
              </a:r>
              <a:r>
                <a:rPr lang="en-US" sz="31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lời</a:t>
              </a:r>
              <a:r>
                <a:rPr lang="en-US" sz="31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câu</a:t>
              </a:r>
              <a:r>
                <a:rPr lang="en-US" sz="31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hỏi</a:t>
              </a:r>
              <a:r>
                <a:rPr lang="en-US" sz="3100" b="1" dirty="0">
                  <a:latin typeface="Cambria" panose="0204050305040603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90FFDA5-1424-7AC7-403A-C99777579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5" y="3429000"/>
            <a:ext cx="2709736" cy="331218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9B99C00-BD4E-7A6F-1660-F660B148351A}"/>
              </a:ext>
            </a:extLst>
          </p:cNvPr>
          <p:cNvGrpSpPr/>
          <p:nvPr/>
        </p:nvGrpSpPr>
        <p:grpSpPr>
          <a:xfrm>
            <a:off x="1423674" y="1350992"/>
            <a:ext cx="10086897" cy="889677"/>
            <a:chOff x="860931" y="5099759"/>
            <a:chExt cx="2181771" cy="88967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923EDAA-E803-C05F-536B-40A77717C3A2}"/>
                </a:ext>
              </a:extLst>
            </p:cNvPr>
            <p:cNvSpPr/>
            <p:nvPr/>
          </p:nvSpPr>
          <p:spPr>
            <a:xfrm>
              <a:off x="860931" y="5099759"/>
              <a:ext cx="2110518" cy="889677"/>
            </a:xfrm>
            <a:prstGeom prst="roundRect">
              <a:avLst>
                <a:gd name="adj" fmla="val 14683"/>
              </a:avLst>
            </a:prstGeom>
            <a:solidFill>
              <a:srgbClr val="EBFAFF"/>
            </a:solidFill>
            <a:ln w="19050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ED4F986-95C1-31D4-A628-9C53488E3BF1}"/>
                </a:ext>
              </a:extLst>
            </p:cNvPr>
            <p:cNvSpPr txBox="1"/>
            <p:nvPr/>
          </p:nvSpPr>
          <p:spPr>
            <a:xfrm>
              <a:off x="887697" y="5175959"/>
              <a:ext cx="215500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b)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Em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học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môn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gì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vào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lúc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15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giờ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15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phút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769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B1BD9E7-0799-7D70-9C83-AFBF4AFFD36B}"/>
              </a:ext>
            </a:extLst>
          </p:cNvPr>
          <p:cNvGrpSpPr/>
          <p:nvPr/>
        </p:nvGrpSpPr>
        <p:grpSpPr>
          <a:xfrm>
            <a:off x="2048979" y="490345"/>
            <a:ext cx="6347308" cy="844222"/>
            <a:chOff x="2145035" y="865686"/>
            <a:chExt cx="3043630" cy="82065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D5EA87A-82AD-52EC-D53A-7FF0C087B663}"/>
                </a:ext>
              </a:extLst>
            </p:cNvPr>
            <p:cNvSpPr/>
            <p:nvPr/>
          </p:nvSpPr>
          <p:spPr>
            <a:xfrm>
              <a:off x="2145035" y="908289"/>
              <a:ext cx="2906609" cy="778055"/>
            </a:xfrm>
            <a:prstGeom prst="roundRect">
              <a:avLst>
                <a:gd name="adj" fmla="val 21299"/>
              </a:avLst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775646F-F44C-AF24-5F3E-283613E596C0}"/>
                </a:ext>
              </a:extLst>
            </p:cNvPr>
            <p:cNvSpPr txBox="1"/>
            <p:nvPr/>
          </p:nvSpPr>
          <p:spPr>
            <a:xfrm>
              <a:off x="2282056" y="865686"/>
              <a:ext cx="2906609" cy="747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44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hồ</a:t>
              </a:r>
              <a:r>
                <a:rPr lang="en-US" sz="44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chỉ</a:t>
              </a:r>
              <a:r>
                <a:rPr lang="en-US" sz="44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mấy</a:t>
              </a:r>
              <a:r>
                <a:rPr lang="en-US" sz="44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giờ</a:t>
              </a:r>
              <a:r>
                <a:rPr lang="en-US" sz="4400" b="1" dirty="0">
                  <a:latin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1AB17E9A-1526-E960-8497-E5CEF0679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66" y="4324504"/>
            <a:ext cx="1897414" cy="2320486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167C0646-057E-EA92-5B20-BE20DFE0C022}"/>
              </a:ext>
            </a:extLst>
          </p:cNvPr>
          <p:cNvGrpSpPr/>
          <p:nvPr/>
        </p:nvGrpSpPr>
        <p:grpSpPr>
          <a:xfrm>
            <a:off x="1568236" y="1445136"/>
            <a:ext cx="3307769" cy="2669074"/>
            <a:chOff x="1849800" y="1547157"/>
            <a:chExt cx="3307769" cy="266907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16C9BE-3C92-0EE2-E9FF-D86A61AA1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49800" y="1547157"/>
              <a:ext cx="3307769" cy="266907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5A402E7-B8CD-8D13-25AA-E1C34558F9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916" t="14924" r="24797"/>
            <a:stretch/>
          </p:blipFill>
          <p:spPr>
            <a:xfrm rot="5400000">
              <a:off x="3868313" y="2580868"/>
              <a:ext cx="143858" cy="601653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723962C-9FFC-EE72-28CA-75CAB8EFF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3603195">
              <a:off x="3690288" y="2539218"/>
              <a:ext cx="225572" cy="377985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38BD1CE-7B9B-E4B0-6138-3F664F395178}"/>
              </a:ext>
            </a:extLst>
          </p:cNvPr>
          <p:cNvGrpSpPr/>
          <p:nvPr/>
        </p:nvGrpSpPr>
        <p:grpSpPr>
          <a:xfrm>
            <a:off x="7362020" y="907245"/>
            <a:ext cx="3366203" cy="2716225"/>
            <a:chOff x="6830735" y="958583"/>
            <a:chExt cx="3366203" cy="271622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FAE0191-70FF-7432-E7ED-B5C831CBD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30735" y="958583"/>
              <a:ext cx="3366203" cy="271622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91D33D-B4A5-E4DC-C14C-B03F21D9C6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916" t="14924" r="24797"/>
            <a:stretch/>
          </p:blipFill>
          <p:spPr>
            <a:xfrm rot="5400000">
              <a:off x="8411816" y="2212546"/>
              <a:ext cx="143858" cy="601653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706BA68-15EF-A6D5-F945-1439B96ED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1018820">
              <a:off x="8080291" y="2534739"/>
              <a:ext cx="225572" cy="377985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E3D4959-5EF4-CA0B-30A0-1C8842B370F8}"/>
              </a:ext>
            </a:extLst>
          </p:cNvPr>
          <p:cNvGrpSpPr/>
          <p:nvPr/>
        </p:nvGrpSpPr>
        <p:grpSpPr>
          <a:xfrm>
            <a:off x="3272896" y="3588018"/>
            <a:ext cx="3618572" cy="2779637"/>
            <a:chOff x="3503685" y="3588018"/>
            <a:chExt cx="3618572" cy="277963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7D90EC1-6E11-4CB4-0FF1-26FED6AFF4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" t="55512" r="65692" b="-238"/>
            <a:stretch/>
          </p:blipFill>
          <p:spPr>
            <a:xfrm>
              <a:off x="3503685" y="3588018"/>
              <a:ext cx="3618572" cy="2779637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BCD9AAD-E78F-0E36-DC9D-D03D7A768A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916" t="14924" r="24797"/>
            <a:stretch/>
          </p:blipFill>
          <p:spPr>
            <a:xfrm rot="5400000">
              <a:off x="4912498" y="4857856"/>
              <a:ext cx="143858" cy="60165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87E3186-B2F0-9640-6693-8DBD9DC81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441673">
              <a:off x="4462726" y="4760910"/>
              <a:ext cx="225572" cy="377985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B56BAA8-AA0A-76D2-EB86-199E05D5BBAA}"/>
              </a:ext>
            </a:extLst>
          </p:cNvPr>
          <p:cNvGrpSpPr/>
          <p:nvPr/>
        </p:nvGrpSpPr>
        <p:grpSpPr>
          <a:xfrm>
            <a:off x="7809361" y="3722903"/>
            <a:ext cx="3618572" cy="2596657"/>
            <a:chOff x="7809361" y="3722903"/>
            <a:chExt cx="3618572" cy="259665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38EE0B-ECBA-404C-0492-23E120E856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34" t="58463" r="12310" b="-244"/>
            <a:stretch/>
          </p:blipFill>
          <p:spPr>
            <a:xfrm>
              <a:off x="7809361" y="3722903"/>
              <a:ext cx="3618572" cy="2596657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470E99F-E69E-B5A6-99CA-F9D2C3E762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916" t="14924" r="24797"/>
            <a:stretch/>
          </p:blipFill>
          <p:spPr>
            <a:xfrm rot="5400000">
              <a:off x="9369147" y="4836860"/>
              <a:ext cx="143858" cy="601653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98532A5-6D6F-2626-A27A-7AD768A98F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742545">
              <a:off x="9042151" y="4714692"/>
              <a:ext cx="225572" cy="377985"/>
            </a:xfrm>
            <a:prstGeom prst="rect">
              <a:avLst/>
            </a:prstGeom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0A2C9BC2-E52A-6BA9-24E0-FB43CEAEE2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556" y="2124843"/>
            <a:ext cx="963251" cy="993734"/>
          </a:xfrm>
          <a:prstGeom prst="rect">
            <a:avLst/>
          </a:prstGeom>
        </p:spPr>
      </p:pic>
      <p:pic>
        <p:nvPicPr>
          <p:cNvPr id="34" name="Hình ảnh 10">
            <a:extLst>
              <a:ext uri="{FF2B5EF4-FFF2-40B4-BE49-F238E27FC236}">
                <a16:creationId xmlns:a16="http://schemas.microsoft.com/office/drawing/2014/main" id="{18091F8B-593C-A41B-01AD-69A940B42F2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1" t="-2322" r="55152" b="2322"/>
          <a:stretch/>
        </p:blipFill>
        <p:spPr>
          <a:xfrm>
            <a:off x="6627285" y="1950964"/>
            <a:ext cx="960699" cy="997127"/>
          </a:xfrm>
          <a:prstGeom prst="rect">
            <a:avLst/>
          </a:prstGeom>
        </p:spPr>
      </p:pic>
      <p:pic>
        <p:nvPicPr>
          <p:cNvPr id="35" name="Hình ảnh 11">
            <a:extLst>
              <a:ext uri="{FF2B5EF4-FFF2-40B4-BE49-F238E27FC236}">
                <a16:creationId xmlns:a16="http://schemas.microsoft.com/office/drawing/2014/main" id="{317A232E-7A2A-6DA2-64FB-31BA0F31CEA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45" t="1924" r="26318" b="-1924"/>
          <a:stretch/>
        </p:blipFill>
        <p:spPr>
          <a:xfrm>
            <a:off x="2232663" y="4487620"/>
            <a:ext cx="960699" cy="997127"/>
          </a:xfrm>
          <a:prstGeom prst="rect">
            <a:avLst/>
          </a:prstGeom>
        </p:spPr>
      </p:pic>
      <p:pic>
        <p:nvPicPr>
          <p:cNvPr id="36" name="Hình ảnh 12">
            <a:extLst>
              <a:ext uri="{FF2B5EF4-FFF2-40B4-BE49-F238E27FC236}">
                <a16:creationId xmlns:a16="http://schemas.microsoft.com/office/drawing/2014/main" id="{65469020-6637-24EF-D7F8-3FA600AA2A4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11" r="-1548"/>
          <a:stretch/>
        </p:blipFill>
        <p:spPr>
          <a:xfrm>
            <a:off x="7174618" y="3699250"/>
            <a:ext cx="960699" cy="99712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875A25D-098C-2996-3565-54E33F04F5C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0427" y="311162"/>
            <a:ext cx="134733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74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1DCF28B-C517-ADBB-60F3-086695D2A629}"/>
              </a:ext>
            </a:extLst>
          </p:cNvPr>
          <p:cNvGrpSpPr/>
          <p:nvPr/>
        </p:nvGrpSpPr>
        <p:grpSpPr>
          <a:xfrm>
            <a:off x="887289" y="420823"/>
            <a:ext cx="875941" cy="1015663"/>
            <a:chOff x="1130142" y="736379"/>
            <a:chExt cx="875941" cy="1015663"/>
          </a:xfrm>
        </p:grpSpPr>
        <p:sp>
          <p:nvSpPr>
            <p:cNvPr id="5" name="Flowchart: Connector 4">
              <a:extLst>
                <a:ext uri="{FF2B5EF4-FFF2-40B4-BE49-F238E27FC236}">
                  <a16:creationId xmlns:a16="http://schemas.microsoft.com/office/drawing/2014/main" id="{7495975B-0516-0C0E-D5E1-1A856261BD35}"/>
                </a:ext>
              </a:extLst>
            </p:cNvPr>
            <p:cNvSpPr/>
            <p:nvPr/>
          </p:nvSpPr>
          <p:spPr>
            <a:xfrm>
              <a:off x="1161862" y="839755"/>
              <a:ext cx="844221" cy="844221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" name="PA-文本框 54">
              <a:extLst>
                <a:ext uri="{FF2B5EF4-FFF2-40B4-BE49-F238E27FC236}">
                  <a16:creationId xmlns:a16="http://schemas.microsoft.com/office/drawing/2014/main" id="{E253E2C4-282C-426B-CC65-40C59D559BD5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30142" y="736379"/>
              <a:ext cx="84193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3</a:t>
              </a:r>
              <a:endParaRPr kumimoji="0" lang="zh-CN" altLang="en-US" sz="60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CEAF2CA-B00A-01BC-2609-A6D1E1CE3F49}"/>
              </a:ext>
            </a:extLst>
          </p:cNvPr>
          <p:cNvGrpSpPr/>
          <p:nvPr/>
        </p:nvGrpSpPr>
        <p:grpSpPr>
          <a:xfrm>
            <a:off x="2048979" y="490345"/>
            <a:ext cx="6347308" cy="844222"/>
            <a:chOff x="2145035" y="865686"/>
            <a:chExt cx="3043630" cy="82065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89CC686-622C-D157-1A84-88A752963DFE}"/>
                </a:ext>
              </a:extLst>
            </p:cNvPr>
            <p:cNvSpPr/>
            <p:nvPr/>
          </p:nvSpPr>
          <p:spPr>
            <a:xfrm>
              <a:off x="2145035" y="908289"/>
              <a:ext cx="2906609" cy="778055"/>
            </a:xfrm>
            <a:prstGeom prst="roundRect">
              <a:avLst>
                <a:gd name="adj" fmla="val 21299"/>
              </a:avLst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4C4C208-95B8-93FB-A4EF-C7B02A88B0DB}"/>
                </a:ext>
              </a:extLst>
            </p:cNvPr>
            <p:cNvSpPr txBox="1"/>
            <p:nvPr/>
          </p:nvSpPr>
          <p:spPr>
            <a:xfrm>
              <a:off x="2282056" y="865686"/>
              <a:ext cx="2906609" cy="747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44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hồ</a:t>
              </a:r>
              <a:r>
                <a:rPr lang="en-US" sz="44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chỉ</a:t>
              </a:r>
              <a:r>
                <a:rPr lang="en-US" sz="44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mấy</a:t>
              </a:r>
              <a:r>
                <a:rPr lang="en-US" sz="44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giờ</a:t>
              </a:r>
              <a:r>
                <a:rPr lang="en-US" sz="4400" b="1" dirty="0">
                  <a:latin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6C1E792-0C58-91DD-3515-9BFACCBB5DF3}"/>
              </a:ext>
            </a:extLst>
          </p:cNvPr>
          <p:cNvGrpSpPr/>
          <p:nvPr/>
        </p:nvGrpSpPr>
        <p:grpSpPr>
          <a:xfrm>
            <a:off x="1729227" y="1350943"/>
            <a:ext cx="6303342" cy="5086234"/>
            <a:chOff x="1849800" y="1547157"/>
            <a:chExt cx="3307769" cy="266907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AE2E034-1FFF-AA8F-ACE4-915867CBD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49800" y="1547157"/>
              <a:ext cx="3307769" cy="266907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C099D3A-14CC-4D64-42B7-7CAD9FEBB0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916" t="14924" r="24797"/>
            <a:stretch/>
          </p:blipFill>
          <p:spPr>
            <a:xfrm rot="5400000">
              <a:off x="3868313" y="2580868"/>
              <a:ext cx="143858" cy="60165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746720B-82E9-B462-713F-74ECC69A8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3603195">
              <a:off x="3690288" y="2539218"/>
              <a:ext cx="225572" cy="377985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E38C147-9E82-8FAF-7CCF-3A32054740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152" y="1680240"/>
            <a:ext cx="1130212" cy="116597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271A411-A377-F708-CBF4-7FD09A73C1B0}"/>
              </a:ext>
            </a:extLst>
          </p:cNvPr>
          <p:cNvGrpSpPr/>
          <p:nvPr/>
        </p:nvGrpSpPr>
        <p:grpSpPr>
          <a:xfrm>
            <a:off x="7310551" y="3010994"/>
            <a:ext cx="4248432" cy="1015662"/>
            <a:chOff x="887697" y="5099760"/>
            <a:chExt cx="1474230" cy="42513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A15B93D0-57DD-01C5-E214-2EA9D5F2AE09}"/>
                </a:ext>
              </a:extLst>
            </p:cNvPr>
            <p:cNvSpPr/>
            <p:nvPr/>
          </p:nvSpPr>
          <p:spPr>
            <a:xfrm>
              <a:off x="887697" y="5099760"/>
              <a:ext cx="1474230" cy="425132"/>
            </a:xfrm>
            <a:prstGeom prst="roundRect">
              <a:avLst>
                <a:gd name="adj" fmla="val 27089"/>
              </a:avLst>
            </a:prstGeom>
            <a:solidFill>
              <a:srgbClr val="EBFAFF"/>
            </a:solidFill>
            <a:ln w="19050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B53E6A4-3FB6-EDE1-DDCB-E16B76421595}"/>
                </a:ext>
              </a:extLst>
            </p:cNvPr>
            <p:cNvSpPr txBox="1"/>
            <p:nvPr/>
          </p:nvSpPr>
          <p:spPr>
            <a:xfrm>
              <a:off x="915055" y="5116398"/>
              <a:ext cx="1362356" cy="347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Cambria" panose="02040503050406030204" pitchFamily="18" charset="0"/>
                  <a:cs typeface="Arial" panose="020B0604020202020204" pitchFamily="34" charset="0"/>
                </a:rPr>
                <a:t>2 </a:t>
              </a:r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giờ</a:t>
              </a:r>
              <a:r>
                <a:rPr lang="en-US" sz="4800" b="1" dirty="0">
                  <a:latin typeface="Cambria" panose="02040503050406030204" pitchFamily="18" charset="0"/>
                  <a:cs typeface="Arial" panose="020B0604020202020204" pitchFamily="34" charset="0"/>
                </a:rPr>
                <a:t> 15 </a:t>
              </a:r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phút</a:t>
              </a:r>
              <a:endParaRPr lang="en-US" sz="48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121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CEAF2CA-B00A-01BC-2609-A6D1E1CE3F49}"/>
              </a:ext>
            </a:extLst>
          </p:cNvPr>
          <p:cNvGrpSpPr/>
          <p:nvPr/>
        </p:nvGrpSpPr>
        <p:grpSpPr>
          <a:xfrm>
            <a:off x="2048979" y="490345"/>
            <a:ext cx="6347308" cy="844222"/>
            <a:chOff x="2145035" y="865686"/>
            <a:chExt cx="3043630" cy="82065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89CC686-622C-D157-1A84-88A752963DFE}"/>
                </a:ext>
              </a:extLst>
            </p:cNvPr>
            <p:cNvSpPr/>
            <p:nvPr/>
          </p:nvSpPr>
          <p:spPr>
            <a:xfrm>
              <a:off x="2145035" y="908289"/>
              <a:ext cx="2906609" cy="778055"/>
            </a:xfrm>
            <a:prstGeom prst="roundRect">
              <a:avLst>
                <a:gd name="adj" fmla="val 21299"/>
              </a:avLst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4C4C208-95B8-93FB-A4EF-C7B02A88B0DB}"/>
                </a:ext>
              </a:extLst>
            </p:cNvPr>
            <p:cNvSpPr txBox="1"/>
            <p:nvPr/>
          </p:nvSpPr>
          <p:spPr>
            <a:xfrm>
              <a:off x="2282056" y="865686"/>
              <a:ext cx="2906609" cy="747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44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hồ</a:t>
              </a:r>
              <a:r>
                <a:rPr lang="en-US" sz="44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chỉ</a:t>
              </a:r>
              <a:r>
                <a:rPr lang="en-US" sz="44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mấy</a:t>
              </a:r>
              <a:r>
                <a:rPr lang="en-US" sz="44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giờ</a:t>
              </a:r>
              <a:r>
                <a:rPr lang="en-US" sz="4400" b="1" dirty="0">
                  <a:latin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271A411-A377-F708-CBF4-7FD09A73C1B0}"/>
              </a:ext>
            </a:extLst>
          </p:cNvPr>
          <p:cNvGrpSpPr/>
          <p:nvPr/>
        </p:nvGrpSpPr>
        <p:grpSpPr>
          <a:xfrm>
            <a:off x="7310551" y="3010994"/>
            <a:ext cx="4248432" cy="1015662"/>
            <a:chOff x="887697" y="5099760"/>
            <a:chExt cx="1474230" cy="42513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A15B93D0-57DD-01C5-E214-2EA9D5F2AE09}"/>
                </a:ext>
              </a:extLst>
            </p:cNvPr>
            <p:cNvSpPr/>
            <p:nvPr/>
          </p:nvSpPr>
          <p:spPr>
            <a:xfrm>
              <a:off x="887697" y="5099760"/>
              <a:ext cx="1474230" cy="425132"/>
            </a:xfrm>
            <a:prstGeom prst="roundRect">
              <a:avLst>
                <a:gd name="adj" fmla="val 27089"/>
              </a:avLst>
            </a:prstGeom>
            <a:solidFill>
              <a:srgbClr val="EBFAFF"/>
            </a:solidFill>
            <a:ln w="19050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B53E6A4-3FB6-EDE1-DDCB-E16B76421595}"/>
                </a:ext>
              </a:extLst>
            </p:cNvPr>
            <p:cNvSpPr txBox="1"/>
            <p:nvPr/>
          </p:nvSpPr>
          <p:spPr>
            <a:xfrm>
              <a:off x="915055" y="5116398"/>
              <a:ext cx="1362356" cy="347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Cambria" panose="02040503050406030204" pitchFamily="18" charset="0"/>
                  <a:cs typeface="Arial" panose="020B0604020202020204" pitchFamily="34" charset="0"/>
                </a:rPr>
                <a:t>6 </a:t>
              </a:r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giờ</a:t>
              </a:r>
              <a:r>
                <a:rPr lang="en-US" sz="4800" b="1" dirty="0">
                  <a:latin typeface="Cambria" panose="02040503050406030204" pitchFamily="18" charset="0"/>
                  <a:cs typeface="Arial" panose="020B0604020202020204" pitchFamily="34" charset="0"/>
                </a:rPr>
                <a:t> 15 </a:t>
              </a:r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phút</a:t>
              </a:r>
              <a:endParaRPr lang="en-US" sz="48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8BD69D9-D4EE-CAA2-268E-32A553515DD0}"/>
              </a:ext>
            </a:extLst>
          </p:cNvPr>
          <p:cNvGrpSpPr/>
          <p:nvPr/>
        </p:nvGrpSpPr>
        <p:grpSpPr>
          <a:xfrm>
            <a:off x="1334434" y="1259787"/>
            <a:ext cx="5976117" cy="4822192"/>
            <a:chOff x="6830735" y="958583"/>
            <a:chExt cx="3366203" cy="271622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52FE66F-8080-845D-51A0-2F3AD284D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30735" y="958583"/>
              <a:ext cx="3366203" cy="271622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BBD8965-3E2A-F512-57F8-9464E0D8B6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916" t="14924" r="24797"/>
            <a:stretch/>
          </p:blipFill>
          <p:spPr>
            <a:xfrm rot="5400000">
              <a:off x="8411816" y="2212546"/>
              <a:ext cx="143858" cy="60165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B088E21-8895-C0CF-5EA4-1E8661FA8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1018820">
              <a:off x="8080291" y="2534739"/>
              <a:ext cx="225572" cy="377985"/>
            </a:xfrm>
            <a:prstGeom prst="rect">
              <a:avLst/>
            </a:prstGeom>
          </p:spPr>
        </p:pic>
      </p:grpSp>
      <p:pic>
        <p:nvPicPr>
          <p:cNvPr id="20" name="Hình ảnh 10">
            <a:extLst>
              <a:ext uri="{FF2B5EF4-FFF2-40B4-BE49-F238E27FC236}">
                <a16:creationId xmlns:a16="http://schemas.microsoft.com/office/drawing/2014/main" id="{040FBDA1-B082-A82A-21B6-0C18F8D089A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1" t="-2322" r="55152" b="2322"/>
          <a:stretch/>
        </p:blipFill>
        <p:spPr>
          <a:xfrm>
            <a:off x="503659" y="1616897"/>
            <a:ext cx="1343166" cy="13940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8CC3C8C-D6CF-10D4-3D53-A1A957E575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806" y="323018"/>
            <a:ext cx="134733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538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CEAF2CA-B00A-01BC-2609-A6D1E1CE3F49}"/>
              </a:ext>
            </a:extLst>
          </p:cNvPr>
          <p:cNvGrpSpPr/>
          <p:nvPr/>
        </p:nvGrpSpPr>
        <p:grpSpPr>
          <a:xfrm>
            <a:off x="2048979" y="490345"/>
            <a:ext cx="6347308" cy="844222"/>
            <a:chOff x="2145035" y="865686"/>
            <a:chExt cx="3043630" cy="82065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89CC686-622C-D157-1A84-88A752963DFE}"/>
                </a:ext>
              </a:extLst>
            </p:cNvPr>
            <p:cNvSpPr/>
            <p:nvPr/>
          </p:nvSpPr>
          <p:spPr>
            <a:xfrm>
              <a:off x="2145035" y="908289"/>
              <a:ext cx="2906609" cy="778055"/>
            </a:xfrm>
            <a:prstGeom prst="roundRect">
              <a:avLst>
                <a:gd name="adj" fmla="val 21299"/>
              </a:avLst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4C4C208-95B8-93FB-A4EF-C7B02A88B0DB}"/>
                </a:ext>
              </a:extLst>
            </p:cNvPr>
            <p:cNvSpPr txBox="1"/>
            <p:nvPr/>
          </p:nvSpPr>
          <p:spPr>
            <a:xfrm>
              <a:off x="2282056" y="865686"/>
              <a:ext cx="2906609" cy="747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44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hồ</a:t>
              </a:r>
              <a:r>
                <a:rPr lang="en-US" sz="44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chỉ</a:t>
              </a:r>
              <a:r>
                <a:rPr lang="en-US" sz="44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mấy</a:t>
              </a:r>
              <a:r>
                <a:rPr lang="en-US" sz="44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giờ</a:t>
              </a:r>
              <a:r>
                <a:rPr lang="en-US" sz="4400" b="1" dirty="0">
                  <a:latin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884BC39-1FC4-FC7C-1C51-8F14FA5AD89B}"/>
              </a:ext>
            </a:extLst>
          </p:cNvPr>
          <p:cNvGrpSpPr/>
          <p:nvPr/>
        </p:nvGrpSpPr>
        <p:grpSpPr>
          <a:xfrm>
            <a:off x="1532628" y="1363163"/>
            <a:ext cx="6284891" cy="4827793"/>
            <a:chOff x="3503685" y="3588018"/>
            <a:chExt cx="3618572" cy="277963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11EFB24-029D-EE80-104A-BFBC92FC19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" t="55512" r="65692" b="-238"/>
            <a:stretch/>
          </p:blipFill>
          <p:spPr>
            <a:xfrm>
              <a:off x="3503685" y="3588018"/>
              <a:ext cx="3618572" cy="277963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A2AACAB-E559-558F-AA09-754C30472D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916" t="14924" r="24797"/>
            <a:stretch/>
          </p:blipFill>
          <p:spPr>
            <a:xfrm rot="5400000">
              <a:off x="4912498" y="4857856"/>
              <a:ext cx="143858" cy="60165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9E82BB5-956D-099E-BEA9-C44F3D607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441673">
              <a:off x="4462726" y="4760910"/>
              <a:ext cx="225572" cy="377985"/>
            </a:xfrm>
            <a:prstGeom prst="rect">
              <a:avLst/>
            </a:prstGeom>
          </p:spPr>
        </p:pic>
      </p:grpSp>
      <p:pic>
        <p:nvPicPr>
          <p:cNvPr id="14" name="Hình ảnh 11">
            <a:extLst>
              <a:ext uri="{FF2B5EF4-FFF2-40B4-BE49-F238E27FC236}">
                <a16:creationId xmlns:a16="http://schemas.microsoft.com/office/drawing/2014/main" id="{01A8584C-1698-9F35-9A93-786087E0E8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45" t="1924" r="26318" b="-1924"/>
          <a:stretch/>
        </p:blipFill>
        <p:spPr>
          <a:xfrm>
            <a:off x="644793" y="1700378"/>
            <a:ext cx="1304948" cy="135443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271A411-A377-F708-CBF4-7FD09A73C1B0}"/>
              </a:ext>
            </a:extLst>
          </p:cNvPr>
          <p:cNvGrpSpPr/>
          <p:nvPr/>
        </p:nvGrpSpPr>
        <p:grpSpPr>
          <a:xfrm>
            <a:off x="7297086" y="3010993"/>
            <a:ext cx="4529324" cy="1015662"/>
            <a:chOff x="838961" y="5099760"/>
            <a:chExt cx="1571701" cy="42513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A15B93D0-57DD-01C5-E214-2EA9D5F2AE09}"/>
                </a:ext>
              </a:extLst>
            </p:cNvPr>
            <p:cNvSpPr/>
            <p:nvPr/>
          </p:nvSpPr>
          <p:spPr>
            <a:xfrm>
              <a:off x="887697" y="5099760"/>
              <a:ext cx="1474230" cy="425132"/>
            </a:xfrm>
            <a:prstGeom prst="roundRect">
              <a:avLst>
                <a:gd name="adj" fmla="val 27089"/>
              </a:avLst>
            </a:prstGeom>
            <a:solidFill>
              <a:srgbClr val="EBFAFF"/>
            </a:solidFill>
            <a:ln w="19050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B53E6A4-3FB6-EDE1-DDCB-E16B76421595}"/>
                </a:ext>
              </a:extLst>
            </p:cNvPr>
            <p:cNvSpPr txBox="1"/>
            <p:nvPr/>
          </p:nvSpPr>
          <p:spPr>
            <a:xfrm>
              <a:off x="838961" y="5118100"/>
              <a:ext cx="1571701" cy="347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Cambria" panose="02040503050406030204" pitchFamily="18" charset="0"/>
                  <a:cs typeface="Arial" panose="020B0604020202020204" pitchFamily="34" charset="0"/>
                </a:rPr>
                <a:t>11 </a:t>
              </a:r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giờ</a:t>
              </a:r>
              <a:r>
                <a:rPr lang="en-US" sz="4800" b="1" dirty="0">
                  <a:latin typeface="Cambria" panose="02040503050406030204" pitchFamily="18" charset="0"/>
                  <a:cs typeface="Arial" panose="020B0604020202020204" pitchFamily="34" charset="0"/>
                </a:rPr>
                <a:t> 15 </a:t>
              </a:r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phút</a:t>
              </a:r>
              <a:endParaRPr lang="en-US" sz="48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61EF3FEA-E966-B3AA-D28F-3A27F0F98C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768" y="237674"/>
            <a:ext cx="134733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551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CEAF2CA-B00A-01BC-2609-A6D1E1CE3F49}"/>
              </a:ext>
            </a:extLst>
          </p:cNvPr>
          <p:cNvGrpSpPr/>
          <p:nvPr/>
        </p:nvGrpSpPr>
        <p:grpSpPr>
          <a:xfrm>
            <a:off x="2048979" y="490345"/>
            <a:ext cx="6347308" cy="844222"/>
            <a:chOff x="2145035" y="865686"/>
            <a:chExt cx="3043630" cy="82065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89CC686-622C-D157-1A84-88A752963DFE}"/>
                </a:ext>
              </a:extLst>
            </p:cNvPr>
            <p:cNvSpPr/>
            <p:nvPr/>
          </p:nvSpPr>
          <p:spPr>
            <a:xfrm>
              <a:off x="2145035" y="908289"/>
              <a:ext cx="2906609" cy="778055"/>
            </a:xfrm>
            <a:prstGeom prst="roundRect">
              <a:avLst>
                <a:gd name="adj" fmla="val 21299"/>
              </a:avLst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4C4C208-95B8-93FB-A4EF-C7B02A88B0DB}"/>
                </a:ext>
              </a:extLst>
            </p:cNvPr>
            <p:cNvSpPr txBox="1"/>
            <p:nvPr/>
          </p:nvSpPr>
          <p:spPr>
            <a:xfrm>
              <a:off x="2282056" y="865686"/>
              <a:ext cx="2906609" cy="747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44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hồ</a:t>
              </a:r>
              <a:r>
                <a:rPr lang="en-US" sz="44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chỉ</a:t>
              </a:r>
              <a:r>
                <a:rPr lang="en-US" sz="44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mấy</a:t>
              </a:r>
              <a:r>
                <a:rPr lang="en-US" sz="44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giờ</a:t>
              </a:r>
              <a:r>
                <a:rPr lang="en-US" sz="4400" b="1" dirty="0">
                  <a:latin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271A411-A377-F708-CBF4-7FD09A73C1B0}"/>
              </a:ext>
            </a:extLst>
          </p:cNvPr>
          <p:cNvGrpSpPr/>
          <p:nvPr/>
        </p:nvGrpSpPr>
        <p:grpSpPr>
          <a:xfrm>
            <a:off x="7102014" y="3137549"/>
            <a:ext cx="4529324" cy="1015662"/>
            <a:chOff x="838961" y="5099760"/>
            <a:chExt cx="1571701" cy="42513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A15B93D0-57DD-01C5-E214-2EA9D5F2AE09}"/>
                </a:ext>
              </a:extLst>
            </p:cNvPr>
            <p:cNvSpPr/>
            <p:nvPr/>
          </p:nvSpPr>
          <p:spPr>
            <a:xfrm>
              <a:off x="887697" y="5099760"/>
              <a:ext cx="1474230" cy="425132"/>
            </a:xfrm>
            <a:prstGeom prst="roundRect">
              <a:avLst>
                <a:gd name="adj" fmla="val 27089"/>
              </a:avLst>
            </a:prstGeom>
            <a:solidFill>
              <a:srgbClr val="EBFAFF"/>
            </a:solidFill>
            <a:ln w="19050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B53E6A4-3FB6-EDE1-DDCB-E16B76421595}"/>
                </a:ext>
              </a:extLst>
            </p:cNvPr>
            <p:cNvSpPr txBox="1"/>
            <p:nvPr/>
          </p:nvSpPr>
          <p:spPr>
            <a:xfrm>
              <a:off x="838961" y="5118100"/>
              <a:ext cx="1571701" cy="347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Cambria" panose="02040503050406030204" pitchFamily="18" charset="0"/>
                  <a:cs typeface="Arial" panose="020B0604020202020204" pitchFamily="34" charset="0"/>
                </a:rPr>
                <a:t>12 </a:t>
              </a:r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giờ</a:t>
              </a:r>
              <a:r>
                <a:rPr lang="en-US" sz="4800" b="1" dirty="0">
                  <a:latin typeface="Cambria" panose="02040503050406030204" pitchFamily="18" charset="0"/>
                  <a:cs typeface="Arial" panose="020B0604020202020204" pitchFamily="34" charset="0"/>
                </a:rPr>
                <a:t> 15 </a:t>
              </a:r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phút</a:t>
              </a:r>
              <a:endParaRPr lang="en-US" sz="48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24731C2-7FEE-CB36-2BD4-CCDA5375B493}"/>
              </a:ext>
            </a:extLst>
          </p:cNvPr>
          <p:cNvGrpSpPr/>
          <p:nvPr/>
        </p:nvGrpSpPr>
        <p:grpSpPr>
          <a:xfrm>
            <a:off x="919009" y="1436863"/>
            <a:ext cx="7038384" cy="5050685"/>
            <a:chOff x="7809361" y="3722903"/>
            <a:chExt cx="3618572" cy="259665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BE462E7-31C3-C642-7765-760083A309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34" t="58463" r="12310" b="-244"/>
            <a:stretch/>
          </p:blipFill>
          <p:spPr>
            <a:xfrm>
              <a:off x="7809361" y="3722903"/>
              <a:ext cx="3618572" cy="259665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5D9598E-6F5C-795F-D225-35CBF50F6D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916" t="14924" r="24797"/>
            <a:stretch/>
          </p:blipFill>
          <p:spPr>
            <a:xfrm rot="5400000">
              <a:off x="9369147" y="4836860"/>
              <a:ext cx="143858" cy="60165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742198A-C577-4251-E151-C76A537AA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742545">
              <a:off x="9042151" y="4714692"/>
              <a:ext cx="225572" cy="377985"/>
            </a:xfrm>
            <a:prstGeom prst="rect">
              <a:avLst/>
            </a:prstGeom>
          </p:spPr>
        </p:pic>
      </p:grpSp>
      <p:pic>
        <p:nvPicPr>
          <p:cNvPr id="20" name="Hình ảnh 12">
            <a:extLst>
              <a:ext uri="{FF2B5EF4-FFF2-40B4-BE49-F238E27FC236}">
                <a16:creationId xmlns:a16="http://schemas.microsoft.com/office/drawing/2014/main" id="{70D021DB-1DA3-C2A4-F5FD-9A654825BC5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11" r="-1548"/>
          <a:stretch/>
        </p:blipFill>
        <p:spPr>
          <a:xfrm>
            <a:off x="493233" y="1470716"/>
            <a:ext cx="1297540" cy="13467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754E81E-8AC5-2DC0-DEAD-EFC2A32822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646" y="249866"/>
            <a:ext cx="134733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94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F0764BC8-5431-923C-53C8-2280AE31CF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516" t="20267" r="54500" b="25175"/>
          <a:stretch/>
        </p:blipFill>
        <p:spPr>
          <a:xfrm>
            <a:off x="4212018" y="479848"/>
            <a:ext cx="7411101" cy="568828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199ACE52-9B2C-FDF4-1E33-5FDBBE64AF8E}"/>
              </a:ext>
            </a:extLst>
          </p:cNvPr>
          <p:cNvGrpSpPr/>
          <p:nvPr/>
        </p:nvGrpSpPr>
        <p:grpSpPr>
          <a:xfrm>
            <a:off x="512063" y="485413"/>
            <a:ext cx="4140521" cy="4809779"/>
            <a:chOff x="512063" y="485413"/>
            <a:chExt cx="4140521" cy="480977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4C2EB49-6DE1-FF8F-636D-ABFEA273A304}"/>
                </a:ext>
              </a:extLst>
            </p:cNvPr>
            <p:cNvGrpSpPr/>
            <p:nvPr/>
          </p:nvGrpSpPr>
          <p:grpSpPr>
            <a:xfrm>
              <a:off x="512063" y="1410598"/>
              <a:ext cx="2895839" cy="3884594"/>
              <a:chOff x="2096098" y="798105"/>
              <a:chExt cx="2288327" cy="1569399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2F133C1A-928D-99DE-7FF3-71FC42324433}"/>
                  </a:ext>
                </a:extLst>
              </p:cNvPr>
              <p:cNvSpPr/>
              <p:nvPr/>
            </p:nvSpPr>
            <p:spPr>
              <a:xfrm>
                <a:off x="2140996" y="798105"/>
                <a:ext cx="2243429" cy="1569399"/>
              </a:xfrm>
              <a:prstGeom prst="roundRect">
                <a:avLst>
                  <a:gd name="adj" fmla="val 21299"/>
                </a:avLst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CC04944-93F7-7B32-A25D-DC157785F1E0}"/>
                  </a:ext>
                </a:extLst>
              </p:cNvPr>
              <p:cNvSpPr txBox="1"/>
              <p:nvPr/>
            </p:nvSpPr>
            <p:spPr>
              <a:xfrm>
                <a:off x="2096098" y="981592"/>
                <a:ext cx="2288327" cy="1094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dirty="0">
                    <a:latin typeface="Cambria" panose="02040503050406030204" pitchFamily="18" charset="0"/>
                    <a:cs typeface="Arial" panose="020B0604020202020204" pitchFamily="34" charset="0"/>
                  </a:rPr>
                  <a:t>a) </a:t>
                </a:r>
                <a:r>
                  <a:rPr lang="en-US" sz="4000" b="1" dirty="0" err="1">
                    <a:latin typeface="Cambria" panose="02040503050406030204" pitchFamily="18" charset="0"/>
                    <a:cs typeface="Arial" panose="020B0604020202020204" pitchFamily="34" charset="0"/>
                  </a:rPr>
                  <a:t>Vào</a:t>
                </a:r>
                <a:r>
                  <a:rPr lang="en-US" sz="4000" b="1" dirty="0"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cs typeface="Arial" panose="020B0604020202020204" pitchFamily="34" charset="0"/>
                  </a:rPr>
                  <a:t>ngày</a:t>
                </a:r>
                <a:r>
                  <a:rPr lang="en-US" sz="4000" b="1" dirty="0"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cs typeface="Arial" panose="020B0604020202020204" pitchFamily="34" charset="0"/>
                  </a:rPr>
                  <a:t>nghỉ</a:t>
                </a:r>
                <a:r>
                  <a:rPr lang="en-US" sz="4000" b="1" dirty="0"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cs typeface="Arial" panose="020B0604020202020204" pitchFamily="34" charset="0"/>
                  </a:rPr>
                  <a:t>cuối</a:t>
                </a:r>
                <a:r>
                  <a:rPr lang="en-US" sz="4000" b="1" dirty="0"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cs typeface="Arial" panose="020B0604020202020204" pitchFamily="34" charset="0"/>
                  </a:rPr>
                  <a:t>tuần</a:t>
                </a:r>
                <a:r>
                  <a:rPr lang="en-US" sz="4000" b="1" dirty="0">
                    <a:latin typeface="Cambria" panose="02040503050406030204" pitchFamily="18" charset="0"/>
                    <a:cs typeface="Arial" panose="020B0604020202020204" pitchFamily="34" charset="0"/>
                  </a:rPr>
                  <a:t>, Nam </a:t>
                </a:r>
                <a:r>
                  <a:rPr lang="en-US" sz="4000" b="1" dirty="0" err="1">
                    <a:latin typeface="Cambria" panose="02040503050406030204" pitchFamily="18" charset="0"/>
                    <a:cs typeface="Arial" panose="020B0604020202020204" pitchFamily="34" charset="0"/>
                  </a:rPr>
                  <a:t>làm</a:t>
                </a:r>
                <a:r>
                  <a:rPr lang="en-US" sz="4000" b="1" dirty="0"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cs typeface="Arial" panose="020B0604020202020204" pitchFamily="34" charset="0"/>
                  </a:rPr>
                  <a:t>gì</a:t>
                </a:r>
                <a:r>
                  <a:rPr lang="en-US" sz="4000" b="1" dirty="0"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cs typeface="Arial" panose="020B0604020202020204" pitchFamily="34" charset="0"/>
                  </a:rPr>
                  <a:t>lúc</a:t>
                </a:r>
                <a:r>
                  <a:rPr lang="en-US" sz="4000" b="1" dirty="0"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cs typeface="Arial" panose="020B0604020202020204" pitchFamily="34" charset="0"/>
                  </a:rPr>
                  <a:t>mấy</a:t>
                </a:r>
                <a:r>
                  <a:rPr lang="en-US" sz="4000" b="1" dirty="0"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cs typeface="Arial" panose="020B0604020202020204" pitchFamily="34" charset="0"/>
                  </a:rPr>
                  <a:t>giờ</a:t>
                </a:r>
                <a:r>
                  <a:rPr lang="en-US" sz="4000" b="1" dirty="0">
                    <a:latin typeface="Cambria" panose="02040503050406030204" pitchFamily="18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44C6C65-CCE6-A05F-14FC-48EDCF2BD3F7}"/>
                </a:ext>
              </a:extLst>
            </p:cNvPr>
            <p:cNvGrpSpPr/>
            <p:nvPr/>
          </p:nvGrpSpPr>
          <p:grpSpPr>
            <a:xfrm>
              <a:off x="1988391" y="485413"/>
              <a:ext cx="2664193" cy="1548888"/>
              <a:chOff x="9041702" y="52390"/>
              <a:chExt cx="3241053" cy="1762716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F972C7F6-AA20-F220-BBFD-7B6D2B72AB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265" t="-1976" r="5635" b="78498"/>
              <a:stretch/>
            </p:blipFill>
            <p:spPr>
              <a:xfrm>
                <a:off x="9937361" y="285068"/>
                <a:ext cx="2345394" cy="1362605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553CC0FF-7235-083C-377E-785768EB9E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041702" y="52390"/>
                <a:ext cx="1809435" cy="1762716"/>
              </a:xfrm>
              <a:prstGeom prst="rect">
                <a:avLst/>
              </a:prstGeom>
            </p:spPr>
          </p:pic>
        </p:grp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6CEBEF94-B0DA-B7C9-7254-F32E2530FD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881" y="245491"/>
            <a:ext cx="134733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14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18F8BB-9937-41D8-3113-481801CC68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74" b="1"/>
          <a:stretch/>
        </p:blipFill>
        <p:spPr>
          <a:xfrm>
            <a:off x="2972180" y="2940739"/>
            <a:ext cx="6022614" cy="333265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1B31B00-DC1B-5EB7-8B4C-37BC24FC8BBA}"/>
              </a:ext>
            </a:extLst>
          </p:cNvPr>
          <p:cNvGrpSpPr/>
          <p:nvPr/>
        </p:nvGrpSpPr>
        <p:grpSpPr>
          <a:xfrm>
            <a:off x="2185679" y="1603252"/>
            <a:ext cx="7595615" cy="1359470"/>
            <a:chOff x="1917941" y="798105"/>
            <a:chExt cx="2466484" cy="54923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5853BF1-55DB-BD49-F554-B28EC01B24AA}"/>
                </a:ext>
              </a:extLst>
            </p:cNvPr>
            <p:cNvSpPr/>
            <p:nvPr/>
          </p:nvSpPr>
          <p:spPr>
            <a:xfrm>
              <a:off x="1917941" y="798105"/>
              <a:ext cx="2466484" cy="549234"/>
            </a:xfrm>
            <a:prstGeom prst="roundRect">
              <a:avLst>
                <a:gd name="adj" fmla="val 21299"/>
              </a:avLst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627DA57-3D46-11B9-D17A-5AD342801C3C}"/>
                </a:ext>
              </a:extLst>
            </p:cNvPr>
            <p:cNvSpPr txBox="1"/>
            <p:nvPr/>
          </p:nvSpPr>
          <p:spPr>
            <a:xfrm>
              <a:off x="1981286" y="812663"/>
              <a:ext cx="2377209" cy="484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Hãy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cùng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thảo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luận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để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biết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bạn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Nam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làm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gì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lúc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mấy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giờ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86D4E1B-41E9-0683-C062-F415762A5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1250" y="485097"/>
            <a:ext cx="67244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15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3FD535-A846-A516-3F0F-86368EE463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516" t="20840" r="54500" b="26439"/>
          <a:stretch/>
        </p:blipFill>
        <p:spPr>
          <a:xfrm>
            <a:off x="2194560" y="402336"/>
            <a:ext cx="8153315" cy="6047232"/>
          </a:xfrm>
          <a:prstGeom prst="rect">
            <a:avLst/>
          </a:prstGeom>
        </p:spPr>
      </p:pic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26733A9A-B28F-6F4F-0F36-7458778BCCC8}"/>
              </a:ext>
            </a:extLst>
          </p:cNvPr>
          <p:cNvSpPr/>
          <p:nvPr/>
        </p:nvSpPr>
        <p:spPr>
          <a:xfrm>
            <a:off x="490313" y="503440"/>
            <a:ext cx="2209800" cy="872248"/>
          </a:xfrm>
          <a:prstGeom prst="roundRect">
            <a:avLst/>
          </a:prstGeom>
          <a:solidFill>
            <a:srgbClr val="C6EAFA"/>
          </a:solidFill>
          <a:ln w="28575" cap="rnd" cmpd="dbl" algn="ctr">
            <a:solidFill>
              <a:schemeClr val="tx1"/>
            </a:solidFill>
            <a:prstDash val="sysDash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10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giờ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30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phút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chơi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đồ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chơi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4E7B1311-F4EF-191B-A8C0-4943C45AF510}"/>
              </a:ext>
            </a:extLst>
          </p:cNvPr>
          <p:cNvSpPr/>
          <p:nvPr/>
        </p:nvSpPr>
        <p:spPr>
          <a:xfrm>
            <a:off x="490313" y="3239178"/>
            <a:ext cx="2209800" cy="785543"/>
          </a:xfrm>
          <a:prstGeom prst="roundRect">
            <a:avLst/>
          </a:prstGeom>
          <a:solidFill>
            <a:srgbClr val="E9DBEC"/>
          </a:solidFill>
          <a:ln w="28575" cap="rnd" cmpd="dbl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4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giờ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30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phút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đạp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xe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7" name="Rounded Rectangle 13">
            <a:extLst>
              <a:ext uri="{FF2B5EF4-FFF2-40B4-BE49-F238E27FC236}">
                <a16:creationId xmlns:a16="http://schemas.microsoft.com/office/drawing/2014/main" id="{A256CEA5-B527-6A48-AF51-FFEA121BFC15}"/>
              </a:ext>
            </a:extLst>
          </p:cNvPr>
          <p:cNvSpPr/>
          <p:nvPr/>
        </p:nvSpPr>
        <p:spPr>
          <a:xfrm>
            <a:off x="490313" y="5492896"/>
            <a:ext cx="2209800" cy="990600"/>
          </a:xfrm>
          <a:prstGeom prst="roundRect">
            <a:avLst/>
          </a:prstGeom>
          <a:solidFill>
            <a:srgbClr val="F8D7E8"/>
          </a:solidFill>
          <a:ln w="28575" cap="rnd" cmpd="dbl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7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giờ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30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phút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học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bài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8" name="Rounded Rectangle 14">
            <a:extLst>
              <a:ext uri="{FF2B5EF4-FFF2-40B4-BE49-F238E27FC236}">
                <a16:creationId xmlns:a16="http://schemas.microsoft.com/office/drawing/2014/main" id="{5338163E-F0F0-71DE-2460-C5E2FDD6451C}"/>
              </a:ext>
            </a:extLst>
          </p:cNvPr>
          <p:cNvSpPr/>
          <p:nvPr/>
        </p:nvSpPr>
        <p:spPr>
          <a:xfrm>
            <a:off x="9519072" y="503226"/>
            <a:ext cx="2209800" cy="872248"/>
          </a:xfrm>
          <a:prstGeom prst="roundRect">
            <a:avLst/>
          </a:prstGeom>
          <a:solidFill>
            <a:srgbClr val="FBDCD9"/>
          </a:solidFill>
          <a:ln w="28575" cap="rnd" cmpd="dbl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11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giờ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30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phút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trưa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779FAF81-589A-1268-A93E-C7321420F3B2}"/>
              </a:ext>
            </a:extLst>
          </p:cNvPr>
          <p:cNvSpPr/>
          <p:nvPr/>
        </p:nvSpPr>
        <p:spPr>
          <a:xfrm>
            <a:off x="9585699" y="3741677"/>
            <a:ext cx="2209800" cy="872248"/>
          </a:xfrm>
          <a:prstGeom prst="roundRect">
            <a:avLst/>
          </a:prstGeom>
          <a:solidFill>
            <a:srgbClr val="FFFAC2"/>
          </a:solidFill>
          <a:ln w="28575" cap="rnd" cmpd="dbl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5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giờ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30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phút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nhặt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rau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0" name="Rounded Rectangle 16">
            <a:extLst>
              <a:ext uri="{FF2B5EF4-FFF2-40B4-BE49-F238E27FC236}">
                <a16:creationId xmlns:a16="http://schemas.microsoft.com/office/drawing/2014/main" id="{AD229930-B5BF-B493-A996-4FA42A63903D}"/>
              </a:ext>
            </a:extLst>
          </p:cNvPr>
          <p:cNvSpPr/>
          <p:nvPr/>
        </p:nvSpPr>
        <p:spPr>
          <a:xfrm>
            <a:off x="9652327" y="5697206"/>
            <a:ext cx="2076545" cy="676256"/>
          </a:xfrm>
          <a:prstGeom prst="roundRect">
            <a:avLst/>
          </a:prstGeom>
          <a:solidFill>
            <a:srgbClr val="E8F2D7"/>
          </a:solidFill>
          <a:ln w="28575" cap="rnd" cmpd="dbl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9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giờ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30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phút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ngủ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93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8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8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8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nimBg="1"/>
          <p:bldP spid="7" grpId="0" animBg="1"/>
          <p:bldP spid="8" grpId="0" animBg="1"/>
          <p:bldP spid="9" grpId="0" animBg="1"/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nimBg="1"/>
          <p:bldP spid="7" grpId="0" animBg="1"/>
          <p:bldP spid="8" grpId="0" animBg="1"/>
          <p:bldP spid="9" grpId="0" animBg="1"/>
          <p:bldP spid="10" grpId="0" animBg="1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C0506D1-36BE-0A10-CEB1-14AB092BE263}"/>
              </a:ext>
            </a:extLst>
          </p:cNvPr>
          <p:cNvGrpSpPr/>
          <p:nvPr/>
        </p:nvGrpSpPr>
        <p:grpSpPr>
          <a:xfrm>
            <a:off x="1817705" y="385003"/>
            <a:ext cx="9411128" cy="1632805"/>
            <a:chOff x="2140996" y="798105"/>
            <a:chExt cx="2649323" cy="1922947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56146E5-2A7F-748C-7C96-5F10D6A6C93A}"/>
                </a:ext>
              </a:extLst>
            </p:cNvPr>
            <p:cNvSpPr/>
            <p:nvPr/>
          </p:nvSpPr>
          <p:spPr>
            <a:xfrm>
              <a:off x="2140996" y="798105"/>
              <a:ext cx="2649323" cy="1922947"/>
            </a:xfrm>
            <a:prstGeom prst="roundRect">
              <a:avLst>
                <a:gd name="adj" fmla="val 21299"/>
              </a:avLst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C8CFE6A-A123-0CC2-B7C0-6CACCFFB471A}"/>
                </a:ext>
              </a:extLst>
            </p:cNvPr>
            <p:cNvSpPr txBox="1"/>
            <p:nvPr/>
          </p:nvSpPr>
          <p:spPr>
            <a:xfrm>
              <a:off x="2168313" y="835287"/>
              <a:ext cx="2594688" cy="184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Hằng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ngày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em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thực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hiện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những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hoạt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động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nào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trong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hoạt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động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trên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em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thực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hiện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mỗi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hoạt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động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đó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lúc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mấy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giờ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E438A13-3244-C3D5-B9D7-9BBF5901E0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760" y="2049380"/>
            <a:ext cx="1714283" cy="31431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29D704F-1459-EB41-4A85-48EA30C558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44" y="4219068"/>
            <a:ext cx="2541322" cy="240247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AF07705-C2C4-FECA-CA16-370DFCCC7B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973" y="3730752"/>
            <a:ext cx="2710673" cy="271067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C9948D20-0435-96C5-ACC2-E21DD413C5DC}"/>
              </a:ext>
            </a:extLst>
          </p:cNvPr>
          <p:cNvGrpSpPr/>
          <p:nvPr/>
        </p:nvGrpSpPr>
        <p:grpSpPr>
          <a:xfrm>
            <a:off x="7820004" y="2189967"/>
            <a:ext cx="3946733" cy="4468180"/>
            <a:chOff x="7820004" y="2189967"/>
            <a:chExt cx="3946733" cy="446818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062472F-3D50-8924-F6B6-D0ED8F700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0004" y="2189967"/>
              <a:ext cx="3946733" cy="446818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85C9B09-2C4D-5618-19A4-39AC2E90E3FC}"/>
                </a:ext>
              </a:extLst>
            </p:cNvPr>
            <p:cNvSpPr txBox="1"/>
            <p:nvPr/>
          </p:nvSpPr>
          <p:spPr>
            <a:xfrm>
              <a:off x="8784935" y="2653534"/>
              <a:ext cx="284623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Hằng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ngày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mình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sẽ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....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BE690D1-7F1C-CBD4-6EE8-27B71DA2EAE0}"/>
              </a:ext>
            </a:extLst>
          </p:cNvPr>
          <p:cNvGrpSpPr/>
          <p:nvPr/>
        </p:nvGrpSpPr>
        <p:grpSpPr>
          <a:xfrm>
            <a:off x="629493" y="3563058"/>
            <a:ext cx="1926352" cy="707886"/>
            <a:chOff x="629493" y="3563058"/>
            <a:chExt cx="1926352" cy="707886"/>
          </a:xfrm>
        </p:grpSpPr>
        <p:sp>
          <p:nvSpPr>
            <p:cNvPr id="28" name="Speech Bubble: Rectangle with Corners Rounded 27">
              <a:extLst>
                <a:ext uri="{FF2B5EF4-FFF2-40B4-BE49-F238E27FC236}">
                  <a16:creationId xmlns:a16="http://schemas.microsoft.com/office/drawing/2014/main" id="{20CE6C65-3D84-6B66-A1A5-881F5A98364B}"/>
                </a:ext>
              </a:extLst>
            </p:cNvPr>
            <p:cNvSpPr/>
            <p:nvPr/>
          </p:nvSpPr>
          <p:spPr>
            <a:xfrm>
              <a:off x="664481" y="3585945"/>
              <a:ext cx="1891363" cy="633123"/>
            </a:xfrm>
            <a:prstGeom prst="wedgeRoundRectCallout">
              <a:avLst>
                <a:gd name="adj1" fmla="val -16764"/>
                <a:gd name="adj2" fmla="val 119412"/>
                <a:gd name="adj3" fmla="val 16667"/>
              </a:avLst>
            </a:prstGeom>
            <a:solidFill>
              <a:srgbClr val="FFE5EE"/>
            </a:solidFill>
            <a:ln>
              <a:solidFill>
                <a:srgbClr val="F427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22D2338-3AC7-5D87-9082-9B25EE1FFDCF}"/>
                </a:ext>
              </a:extLst>
            </p:cNvPr>
            <p:cNvSpPr txBox="1"/>
            <p:nvPr/>
          </p:nvSpPr>
          <p:spPr>
            <a:xfrm>
              <a:off x="629493" y="3563058"/>
              <a:ext cx="19263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Đi</a:t>
              </a:r>
              <a:r>
                <a:rPr lang="en-US" sz="2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học</a:t>
              </a:r>
              <a:r>
                <a:rPr lang="en-US" sz="2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vào</a:t>
              </a:r>
              <a:r>
                <a:rPr lang="en-US" sz="2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lúc</a:t>
              </a:r>
              <a:r>
                <a:rPr lang="en-US" sz="2000" b="1" dirty="0">
                  <a:latin typeface="Cambria" panose="02040503050406030204" pitchFamily="18" charset="0"/>
                  <a:cs typeface="Arial" panose="020B0604020202020204" pitchFamily="34" charset="0"/>
                </a:rPr>
                <a:t> 8 </a:t>
              </a:r>
              <a:r>
                <a:rPr lang="en-US" sz="2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giờ</a:t>
              </a:r>
              <a:endParaRPr lang="en-US" sz="20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56E5D38-D64C-C967-F058-D231861B34A5}"/>
              </a:ext>
            </a:extLst>
          </p:cNvPr>
          <p:cNvGrpSpPr/>
          <p:nvPr/>
        </p:nvGrpSpPr>
        <p:grpSpPr>
          <a:xfrm>
            <a:off x="4353779" y="2166394"/>
            <a:ext cx="1926352" cy="707886"/>
            <a:chOff x="629493" y="3563058"/>
            <a:chExt cx="1926352" cy="707886"/>
          </a:xfrm>
        </p:grpSpPr>
        <p:sp>
          <p:nvSpPr>
            <p:cNvPr id="32" name="Speech Bubble: Rectangle with Corners Rounded 31">
              <a:extLst>
                <a:ext uri="{FF2B5EF4-FFF2-40B4-BE49-F238E27FC236}">
                  <a16:creationId xmlns:a16="http://schemas.microsoft.com/office/drawing/2014/main" id="{A7A8739E-E9C8-2CBA-19A8-5B049F31AEAA}"/>
                </a:ext>
              </a:extLst>
            </p:cNvPr>
            <p:cNvSpPr/>
            <p:nvPr/>
          </p:nvSpPr>
          <p:spPr>
            <a:xfrm>
              <a:off x="664481" y="3585945"/>
              <a:ext cx="1891363" cy="633123"/>
            </a:xfrm>
            <a:prstGeom prst="wedgeRoundRectCallout">
              <a:avLst>
                <a:gd name="adj1" fmla="val -50284"/>
                <a:gd name="adj2" fmla="val 86675"/>
                <a:gd name="adj3" fmla="val 16667"/>
              </a:avLst>
            </a:prstGeom>
            <a:solidFill>
              <a:srgbClr val="FFE5EE"/>
            </a:solidFill>
            <a:ln>
              <a:solidFill>
                <a:srgbClr val="F427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44569D1-3973-19AD-AF98-B6021E2EAFA1}"/>
                </a:ext>
              </a:extLst>
            </p:cNvPr>
            <p:cNvSpPr txBox="1"/>
            <p:nvPr/>
          </p:nvSpPr>
          <p:spPr>
            <a:xfrm>
              <a:off x="629493" y="3563058"/>
              <a:ext cx="19263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b="1" dirty="0">
                  <a:latin typeface="Cambria" panose="02040503050406030204" pitchFamily="18" charset="0"/>
                  <a:cs typeface="Arial" panose="020B0604020202020204" pitchFamily="34" charset="0"/>
                </a:rPr>
                <a:t>Chơ</a:t>
              </a:r>
              <a:r>
                <a:rPr lang="en-US" sz="2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i</a:t>
              </a:r>
              <a:r>
                <a:rPr lang="en-US" sz="2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vào</a:t>
              </a:r>
              <a:r>
                <a:rPr lang="en-US" sz="2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lúc</a:t>
              </a:r>
              <a:r>
                <a:rPr lang="en-US" sz="2000" b="1" dirty="0">
                  <a:latin typeface="Cambria" panose="02040503050406030204" pitchFamily="18" charset="0"/>
                  <a:cs typeface="Arial" panose="020B0604020202020204" pitchFamily="34" charset="0"/>
                </a:rPr>
                <a:t> 16 </a:t>
              </a:r>
              <a:r>
                <a:rPr lang="en-US" sz="2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giờ</a:t>
              </a:r>
              <a:r>
                <a:rPr lang="en-US" sz="2000" b="1" dirty="0">
                  <a:latin typeface="Cambria" panose="02040503050406030204" pitchFamily="18" charset="0"/>
                  <a:cs typeface="Arial" panose="020B0604020202020204" pitchFamily="34" charset="0"/>
                </a:rPr>
                <a:t> 15 </a:t>
              </a:r>
              <a:r>
                <a:rPr lang="en-US" sz="2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phút</a:t>
              </a:r>
              <a:endParaRPr lang="en-US" sz="20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1B99A04-7253-1E36-EE6B-2F9CA41D9130}"/>
              </a:ext>
            </a:extLst>
          </p:cNvPr>
          <p:cNvGrpSpPr/>
          <p:nvPr/>
        </p:nvGrpSpPr>
        <p:grpSpPr>
          <a:xfrm>
            <a:off x="6561488" y="2721114"/>
            <a:ext cx="1926352" cy="707886"/>
            <a:chOff x="629493" y="3563058"/>
            <a:chExt cx="1926352" cy="707886"/>
          </a:xfrm>
        </p:grpSpPr>
        <p:sp>
          <p:nvSpPr>
            <p:cNvPr id="35" name="Speech Bubble: Rectangle with Corners Rounded 34">
              <a:extLst>
                <a:ext uri="{FF2B5EF4-FFF2-40B4-BE49-F238E27FC236}">
                  <a16:creationId xmlns:a16="http://schemas.microsoft.com/office/drawing/2014/main" id="{1C9D8A9B-E415-0F7E-C4E9-CB12E10BA22F}"/>
                </a:ext>
              </a:extLst>
            </p:cNvPr>
            <p:cNvSpPr/>
            <p:nvPr/>
          </p:nvSpPr>
          <p:spPr>
            <a:xfrm>
              <a:off x="664481" y="3585945"/>
              <a:ext cx="1891363" cy="633123"/>
            </a:xfrm>
            <a:prstGeom prst="wedgeRoundRectCallout">
              <a:avLst>
                <a:gd name="adj1" fmla="val -45127"/>
                <a:gd name="adj2" fmla="val 102081"/>
                <a:gd name="adj3" fmla="val 16667"/>
              </a:avLst>
            </a:prstGeom>
            <a:solidFill>
              <a:srgbClr val="FFE5EE"/>
            </a:solidFill>
            <a:ln>
              <a:solidFill>
                <a:srgbClr val="F427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86920DD-B8C5-FB18-9992-FF8D061B589E}"/>
                </a:ext>
              </a:extLst>
            </p:cNvPr>
            <p:cNvSpPr txBox="1"/>
            <p:nvPr/>
          </p:nvSpPr>
          <p:spPr>
            <a:xfrm>
              <a:off x="629493" y="3563058"/>
              <a:ext cx="19263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Đi</a:t>
              </a:r>
              <a:r>
                <a:rPr lang="en-US" sz="2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ngủ</a:t>
              </a:r>
              <a:r>
                <a:rPr lang="en-US" sz="2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vào</a:t>
              </a:r>
              <a:r>
                <a:rPr lang="en-US" sz="2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lúc</a:t>
              </a:r>
              <a:r>
                <a:rPr lang="en-US" sz="2000" b="1" dirty="0">
                  <a:latin typeface="Cambria" panose="02040503050406030204" pitchFamily="18" charset="0"/>
                  <a:cs typeface="Arial" panose="020B0604020202020204" pitchFamily="34" charset="0"/>
                </a:rPr>
                <a:t> 21 </a:t>
              </a:r>
              <a:r>
                <a:rPr lang="en-US" sz="2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giờ</a:t>
              </a:r>
              <a:r>
                <a:rPr lang="en-US" sz="2000" b="1" dirty="0">
                  <a:latin typeface="Cambria" panose="02040503050406030204" pitchFamily="18" charset="0"/>
                  <a:cs typeface="Arial" panose="020B0604020202020204" pitchFamily="34" charset="0"/>
                </a:rPr>
                <a:t> 30 </a:t>
              </a:r>
              <a:r>
                <a:rPr lang="en-US" sz="2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phút</a:t>
              </a:r>
              <a:endParaRPr lang="en-US" sz="20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6B686C48-E66E-5D29-F98B-69D3ACE7DC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891" y="365563"/>
            <a:ext cx="134733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23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8209C0-C256-3DFD-BF1B-3C33805911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916"/>
            <a:ext cx="12192000" cy="70904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C5DEA8-8C5B-4CB7-9C9B-3F71E71989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99" y="250079"/>
            <a:ext cx="2977656" cy="167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28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703977B-8026-41D8-CE34-D7AFAC2910B6}"/>
              </a:ext>
            </a:extLst>
          </p:cNvPr>
          <p:cNvGrpSpPr/>
          <p:nvPr/>
        </p:nvGrpSpPr>
        <p:grpSpPr>
          <a:xfrm>
            <a:off x="4779612" y="813865"/>
            <a:ext cx="6783859" cy="5230270"/>
            <a:chOff x="6337459" y="1693587"/>
            <a:chExt cx="5097328" cy="375597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C34201E-C940-C7CA-6D80-929BFA847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815" y="1972359"/>
              <a:ext cx="1039366" cy="179872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47BA2CC-DA4B-6285-6C6A-F4F89D38A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7459" y="1693587"/>
              <a:ext cx="5097328" cy="375597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1C71F18-734E-BC87-764D-828C6C770D65}"/>
              </a:ext>
            </a:extLst>
          </p:cNvPr>
          <p:cNvGrpSpPr/>
          <p:nvPr/>
        </p:nvGrpSpPr>
        <p:grpSpPr>
          <a:xfrm>
            <a:off x="737046" y="2111350"/>
            <a:ext cx="4119799" cy="3650549"/>
            <a:chOff x="1147227" y="2816858"/>
            <a:chExt cx="2730117" cy="429923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5FB88A2-9F75-8CEC-7C9B-EC13ECB11F9E}"/>
                </a:ext>
              </a:extLst>
            </p:cNvPr>
            <p:cNvSpPr/>
            <p:nvPr/>
          </p:nvSpPr>
          <p:spPr>
            <a:xfrm>
              <a:off x="1147227" y="2816858"/>
              <a:ext cx="2730117" cy="4299235"/>
            </a:xfrm>
            <a:prstGeom prst="roundRect">
              <a:avLst>
                <a:gd name="adj" fmla="val 21299"/>
              </a:avLst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FD71DE5-85CE-E11C-FA49-CA7FB64C9EA7}"/>
                </a:ext>
              </a:extLst>
            </p:cNvPr>
            <p:cNvSpPr txBox="1"/>
            <p:nvPr/>
          </p:nvSpPr>
          <p:spPr>
            <a:xfrm>
              <a:off x="1228021" y="2882289"/>
              <a:ext cx="2649323" cy="4168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Hằng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ngày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em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thực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hiện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những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hoạt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động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nào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trong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hoạt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động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trên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em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thực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hiện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mỗi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hoạt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động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đó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lúc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mấy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giờ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906EB1C-299B-0C29-3178-3508F2CD29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878" y="777433"/>
            <a:ext cx="429805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66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3736DB6-E4C0-5F9B-E62F-5A6368ED81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500" t="32000" r="42000" b="33156"/>
          <a:stretch/>
        </p:blipFill>
        <p:spPr>
          <a:xfrm>
            <a:off x="1472545" y="1578238"/>
            <a:ext cx="10024511" cy="38907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0106019-D78C-E2F1-7469-1A0FEE99AB9F}"/>
              </a:ext>
            </a:extLst>
          </p:cNvPr>
          <p:cNvSpPr txBox="1"/>
          <p:nvPr/>
        </p:nvSpPr>
        <p:spPr>
          <a:xfrm>
            <a:off x="1582274" y="5369883"/>
            <a:ext cx="9246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bắt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đầu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vào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lúc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2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Hỏi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muộn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3D479F7-2446-B6E3-621C-EB7563925C81}"/>
              </a:ext>
            </a:extLst>
          </p:cNvPr>
          <p:cNvGrpSpPr/>
          <p:nvPr/>
        </p:nvGrpSpPr>
        <p:grpSpPr>
          <a:xfrm>
            <a:off x="2439123" y="420823"/>
            <a:ext cx="8220135" cy="1256471"/>
            <a:chOff x="2145035" y="806306"/>
            <a:chExt cx="2703087" cy="122139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C0B907B-1275-951A-D2B3-EFBFF229D8C0}"/>
                </a:ext>
              </a:extLst>
            </p:cNvPr>
            <p:cNvSpPr/>
            <p:nvPr/>
          </p:nvSpPr>
          <p:spPr>
            <a:xfrm>
              <a:off x="2145035" y="860881"/>
              <a:ext cx="2661623" cy="1166824"/>
            </a:xfrm>
            <a:prstGeom prst="roundRect">
              <a:avLst>
                <a:gd name="adj" fmla="val 21299"/>
              </a:avLst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B9ECF0B-C4BB-69DF-7BD0-442A2987EAC0}"/>
                </a:ext>
              </a:extLst>
            </p:cNvPr>
            <p:cNvSpPr txBox="1"/>
            <p:nvPr/>
          </p:nvSpPr>
          <p:spPr>
            <a:xfrm>
              <a:off x="2145035" y="806306"/>
              <a:ext cx="2703087" cy="1166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hồ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trong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hình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cho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biết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thời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gian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đến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lớp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mỗi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bạn</a:t>
              </a:r>
              <a:endParaRPr lang="en-US" sz="36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EDEA6E9E-BFC0-0DD4-07A3-8AD2A784F3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607" y="287788"/>
            <a:ext cx="134733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01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3736DB6-E4C0-5F9B-E62F-5A6368ED81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500" t="32000" r="42000" b="33156"/>
          <a:stretch/>
        </p:blipFill>
        <p:spPr>
          <a:xfrm>
            <a:off x="1146049" y="1410229"/>
            <a:ext cx="10382688" cy="40297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0106019-D78C-E2F1-7469-1A0FEE99AB9F}"/>
              </a:ext>
            </a:extLst>
          </p:cNvPr>
          <p:cNvSpPr txBox="1"/>
          <p:nvPr/>
        </p:nvSpPr>
        <p:spPr>
          <a:xfrm>
            <a:off x="2281828" y="304454"/>
            <a:ext cx="9246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bắt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đầu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vào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lúc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2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Hỏi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muộn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7C6D1D-587F-7014-EF20-36F090A91C89}"/>
              </a:ext>
            </a:extLst>
          </p:cNvPr>
          <p:cNvGrpSpPr/>
          <p:nvPr/>
        </p:nvGrpSpPr>
        <p:grpSpPr>
          <a:xfrm>
            <a:off x="599454" y="5604886"/>
            <a:ext cx="3623751" cy="863561"/>
            <a:chOff x="367818" y="3485781"/>
            <a:chExt cx="1926352" cy="527911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821E0090-7354-FB9D-EAFE-09775CDB0B28}"/>
                </a:ext>
              </a:extLst>
            </p:cNvPr>
            <p:cNvSpPr/>
            <p:nvPr/>
          </p:nvSpPr>
          <p:spPr>
            <a:xfrm>
              <a:off x="367819" y="3485781"/>
              <a:ext cx="1926351" cy="527911"/>
            </a:xfrm>
            <a:prstGeom prst="wedgeRoundRectCallout">
              <a:avLst>
                <a:gd name="adj1" fmla="val 29139"/>
                <a:gd name="adj2" fmla="val -79770"/>
                <a:gd name="adj3" fmla="val 16667"/>
              </a:avLst>
            </a:prstGeom>
            <a:solidFill>
              <a:srgbClr val="FFFFE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09B34E8-6959-7AE9-546D-1AAB6F403EF9}"/>
                </a:ext>
              </a:extLst>
            </p:cNvPr>
            <p:cNvSpPr txBox="1"/>
            <p:nvPr/>
          </p:nvSpPr>
          <p:spPr>
            <a:xfrm>
              <a:off x="367818" y="3527507"/>
              <a:ext cx="1926352" cy="444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Lúc</a:t>
              </a:r>
              <a:r>
                <a:rPr lang="en-US" sz="2400" b="1" dirty="0">
                  <a:latin typeface="Cambria" panose="02040503050406030204" pitchFamily="18" charset="0"/>
                  <a:cs typeface="Arial" panose="020B0604020202020204" pitchFamily="34" charset="0"/>
                </a:rPr>
                <a:t> 14 </a:t>
              </a:r>
              <a:r>
                <a:rPr lang="en-US" sz="2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giờ</a:t>
              </a:r>
              <a:r>
                <a:rPr lang="en-US" sz="2400" b="1" dirty="0">
                  <a:latin typeface="Cambria" panose="02040503050406030204" pitchFamily="18" charset="0"/>
                  <a:cs typeface="Arial" panose="020B0604020202020204" pitchFamily="34" charset="0"/>
                </a:rPr>
                <a:t>, Nam </a:t>
              </a:r>
              <a:r>
                <a:rPr lang="en-US" sz="2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đã</a:t>
              </a:r>
              <a:r>
                <a:rPr lang="en-US" sz="24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ngồi</a:t>
              </a:r>
              <a:r>
                <a:rPr lang="en-US" sz="24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trong</a:t>
              </a:r>
              <a:r>
                <a:rPr lang="en-US" sz="24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lớp</a:t>
              </a:r>
              <a:r>
                <a:rPr lang="en-US" sz="24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học</a:t>
              </a:r>
              <a:endParaRPr lang="en-US" sz="24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1988E86-410E-9043-D512-F86C9C86B919}"/>
              </a:ext>
            </a:extLst>
          </p:cNvPr>
          <p:cNvGrpSpPr/>
          <p:nvPr/>
        </p:nvGrpSpPr>
        <p:grpSpPr>
          <a:xfrm>
            <a:off x="4514513" y="5604884"/>
            <a:ext cx="3399358" cy="863561"/>
            <a:chOff x="367819" y="3485781"/>
            <a:chExt cx="1926351" cy="527911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225C0676-AF26-F43B-337B-E4F0DF53626A}"/>
                </a:ext>
              </a:extLst>
            </p:cNvPr>
            <p:cNvSpPr/>
            <p:nvPr/>
          </p:nvSpPr>
          <p:spPr>
            <a:xfrm>
              <a:off x="367819" y="3485781"/>
              <a:ext cx="1926351" cy="527911"/>
            </a:xfrm>
            <a:prstGeom prst="wedgeRoundRectCallout">
              <a:avLst>
                <a:gd name="adj1" fmla="val 29139"/>
                <a:gd name="adj2" fmla="val -79770"/>
                <a:gd name="adj3" fmla="val 16667"/>
              </a:avLst>
            </a:prstGeom>
            <a:solidFill>
              <a:srgbClr val="FFFFE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2752CB5-A309-5005-C865-B8DBD15E5A33}"/>
                </a:ext>
              </a:extLst>
            </p:cNvPr>
            <p:cNvSpPr txBox="1"/>
            <p:nvPr/>
          </p:nvSpPr>
          <p:spPr>
            <a:xfrm>
              <a:off x="473164" y="3495734"/>
              <a:ext cx="1715661" cy="508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Lúc</a:t>
              </a:r>
              <a:r>
                <a:rPr lang="en-US" sz="2400" b="1" dirty="0">
                  <a:latin typeface="Cambria" panose="02040503050406030204" pitchFamily="18" charset="0"/>
                  <a:cs typeface="Arial" panose="020B0604020202020204" pitchFamily="34" charset="0"/>
                </a:rPr>
                <a:t> 14 </a:t>
              </a:r>
              <a:r>
                <a:rPr lang="en-US" sz="2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giờ</a:t>
              </a:r>
              <a:r>
                <a:rPr lang="en-US" sz="2400" b="1" dirty="0">
                  <a:latin typeface="Cambria" panose="02040503050406030204" pitchFamily="18" charset="0"/>
                  <a:cs typeface="Arial" panose="020B0604020202020204" pitchFamily="34" charset="0"/>
                </a:rPr>
                <a:t> 15 </a:t>
              </a:r>
              <a:r>
                <a:rPr lang="en-US" sz="2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phút</a:t>
              </a:r>
              <a:r>
                <a:rPr lang="en-US" sz="2400" b="1" dirty="0">
                  <a:latin typeface="Cambria" panose="02040503050406030204" pitchFamily="18" charset="0"/>
                  <a:cs typeface="Arial" panose="020B0604020202020204" pitchFamily="34" charset="0"/>
                </a:rPr>
                <a:t>, </a:t>
              </a:r>
            </a:p>
            <a:p>
              <a:pPr algn="ctr"/>
              <a:r>
                <a:rPr lang="en-US" sz="2400" b="1" dirty="0">
                  <a:latin typeface="Cambria" panose="02040503050406030204" pitchFamily="18" charset="0"/>
                  <a:cs typeface="Arial" panose="020B0604020202020204" pitchFamily="34" charset="0"/>
                </a:rPr>
                <a:t>Mai </a:t>
              </a:r>
              <a:r>
                <a:rPr lang="en-US" sz="2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đứng</a:t>
              </a:r>
              <a:r>
                <a:rPr lang="en-US" sz="2400" b="1" dirty="0">
                  <a:latin typeface="Cambria" panose="02040503050406030204" pitchFamily="18" charset="0"/>
                  <a:cs typeface="Arial" panose="020B0604020202020204" pitchFamily="34" charset="0"/>
                </a:rPr>
                <a:t> ở </a:t>
              </a:r>
              <a:r>
                <a:rPr lang="en-US" sz="2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cửa</a:t>
              </a:r>
              <a:r>
                <a:rPr lang="en-US" sz="24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lớp</a:t>
              </a:r>
              <a:endParaRPr lang="en-US" sz="24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86701F0-9C2E-A3E0-15C4-9BF8573D283A}"/>
              </a:ext>
            </a:extLst>
          </p:cNvPr>
          <p:cNvGrpSpPr/>
          <p:nvPr/>
        </p:nvGrpSpPr>
        <p:grpSpPr>
          <a:xfrm>
            <a:off x="8258880" y="5569194"/>
            <a:ext cx="3399360" cy="899253"/>
            <a:chOff x="367818" y="3485781"/>
            <a:chExt cx="1926352" cy="549730"/>
          </a:xfrm>
        </p:grpSpPr>
        <p:sp>
          <p:nvSpPr>
            <p:cNvPr id="20" name="Speech Bubble: Rectangle with Corners Rounded 19">
              <a:extLst>
                <a:ext uri="{FF2B5EF4-FFF2-40B4-BE49-F238E27FC236}">
                  <a16:creationId xmlns:a16="http://schemas.microsoft.com/office/drawing/2014/main" id="{6995462D-D110-EB15-CDC4-3F70126D5D5A}"/>
                </a:ext>
              </a:extLst>
            </p:cNvPr>
            <p:cNvSpPr/>
            <p:nvPr/>
          </p:nvSpPr>
          <p:spPr>
            <a:xfrm>
              <a:off x="367819" y="3485781"/>
              <a:ext cx="1926351" cy="527911"/>
            </a:xfrm>
            <a:prstGeom prst="wedgeRoundRectCallout">
              <a:avLst>
                <a:gd name="adj1" fmla="val 29139"/>
                <a:gd name="adj2" fmla="val -79770"/>
                <a:gd name="adj3" fmla="val 16667"/>
              </a:avLst>
            </a:prstGeom>
            <a:solidFill>
              <a:srgbClr val="FFFFE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825C00D-6C50-EDE5-D505-CD262C453C72}"/>
                </a:ext>
              </a:extLst>
            </p:cNvPr>
            <p:cNvSpPr txBox="1"/>
            <p:nvPr/>
          </p:nvSpPr>
          <p:spPr>
            <a:xfrm>
              <a:off x="367818" y="3527507"/>
              <a:ext cx="1926352" cy="508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Lúc</a:t>
              </a:r>
              <a:r>
                <a:rPr lang="en-US" sz="2400" b="1" dirty="0">
                  <a:latin typeface="Cambria" panose="02040503050406030204" pitchFamily="18" charset="0"/>
                  <a:cs typeface="Arial" panose="020B0604020202020204" pitchFamily="34" charset="0"/>
                </a:rPr>
                <a:t> 13 </a:t>
              </a:r>
              <a:r>
                <a:rPr lang="en-US" sz="2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giờ</a:t>
              </a:r>
              <a:r>
                <a:rPr lang="en-US" sz="2400" b="1" dirty="0">
                  <a:latin typeface="Cambria" panose="02040503050406030204" pitchFamily="18" charset="0"/>
                  <a:cs typeface="Arial" panose="020B0604020202020204" pitchFamily="34" charset="0"/>
                </a:rPr>
                <a:t> 30 </a:t>
              </a:r>
              <a:r>
                <a:rPr lang="en-US" sz="2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phút</a:t>
              </a:r>
              <a:r>
                <a:rPr lang="en-US" sz="2400" b="1" dirty="0">
                  <a:latin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Việt</a:t>
              </a:r>
              <a:r>
                <a:rPr lang="en-US" sz="24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đã</a:t>
              </a:r>
              <a:r>
                <a:rPr lang="en-US" sz="24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đến</a:t>
              </a:r>
              <a:r>
                <a:rPr lang="en-US" sz="24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trường</a:t>
              </a:r>
              <a:r>
                <a:rPr lang="en-US" sz="24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học</a:t>
              </a:r>
              <a:endParaRPr lang="en-US" sz="24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82804FB-CAA9-EE01-CDB8-DC2F4B50D847}"/>
              </a:ext>
            </a:extLst>
          </p:cNvPr>
          <p:cNvGrpSpPr/>
          <p:nvPr/>
        </p:nvGrpSpPr>
        <p:grpSpPr>
          <a:xfrm>
            <a:off x="4286149" y="5699253"/>
            <a:ext cx="3909786" cy="603441"/>
            <a:chOff x="447336" y="3538019"/>
            <a:chExt cx="1274323" cy="616239"/>
          </a:xfrm>
        </p:grpSpPr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D1ECD1FC-61D3-3A0A-3A8E-9710523AA8D9}"/>
                </a:ext>
              </a:extLst>
            </p:cNvPr>
            <p:cNvSpPr/>
            <p:nvPr/>
          </p:nvSpPr>
          <p:spPr>
            <a:xfrm>
              <a:off x="473165" y="3552927"/>
              <a:ext cx="1222664" cy="601331"/>
            </a:xfrm>
            <a:prstGeom prst="wedgeRoundRectCallout">
              <a:avLst>
                <a:gd name="adj1" fmla="val 31964"/>
                <a:gd name="adj2" fmla="val -49464"/>
                <a:gd name="adj3" fmla="val 16667"/>
              </a:avLst>
            </a:prstGeom>
            <a:solidFill>
              <a:srgbClr val="FFE5EE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DDBD07C-3969-B14E-DD70-95DC16CEDAB6}"/>
                </a:ext>
              </a:extLst>
            </p:cNvPr>
            <p:cNvSpPr txBox="1"/>
            <p:nvPr/>
          </p:nvSpPr>
          <p:spPr>
            <a:xfrm>
              <a:off x="447336" y="3538019"/>
              <a:ext cx="1274323" cy="357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Mai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đã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đi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học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muộn</a:t>
              </a:r>
              <a:endParaRPr lang="en-US" sz="32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0619D00-EE34-1C3E-26F1-F2C38769DBE6}"/>
              </a:ext>
            </a:extLst>
          </p:cNvPr>
          <p:cNvSpPr/>
          <p:nvPr/>
        </p:nvSpPr>
        <p:spPr>
          <a:xfrm>
            <a:off x="4608576" y="1509823"/>
            <a:ext cx="3508109" cy="3930122"/>
          </a:xfrm>
          <a:prstGeom prst="roundRect">
            <a:avLst>
              <a:gd name="adj" fmla="val 5498"/>
            </a:avLst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A8AC770-A830-D369-81C7-4B6D9852D9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495" y="219293"/>
            <a:ext cx="134733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81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4"/>
          <a:stretch/>
        </p:blipFill>
        <p:spPr>
          <a:xfrm>
            <a:off x="2796781" y="798752"/>
            <a:ext cx="7413674" cy="49479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493004-136B-1685-B010-84C92E3F3D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8282" y="-512674"/>
            <a:ext cx="6607860" cy="29426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D5F5FDB-FDE5-C1A1-55A2-BB7714AC6068}"/>
              </a:ext>
            </a:extLst>
          </p:cNvPr>
          <p:cNvSpPr txBox="1"/>
          <p:nvPr/>
        </p:nvSpPr>
        <p:spPr>
          <a:xfrm>
            <a:off x="2922322" y="2908941"/>
            <a:ext cx="675900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hồ</a:t>
            </a:r>
            <a:endParaRPr kumimoji="0" lang="en-US" sz="40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ở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946B2E-EABA-3911-4EE4-7C619F02C19F}"/>
              </a:ext>
            </a:extLst>
          </p:cNvPr>
          <p:cNvSpPr txBox="1"/>
          <p:nvPr/>
        </p:nvSpPr>
        <p:spPr>
          <a:xfrm>
            <a:off x="3448080" y="4092261"/>
            <a:ext cx="57074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F4E0D0-C48D-B7B1-2450-67A3A054C4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7556" y="704791"/>
            <a:ext cx="5938019" cy="22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7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708726" y="-2516831"/>
            <a:ext cx="5216604" cy="10546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D7A497-4B4A-0040-570C-D1963231C0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EE95E7-0D07-D863-8E96-274CFC2294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5F043A-ED7C-86E0-D7E9-39D91A3ED1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718" y="-558613"/>
            <a:ext cx="6607860" cy="29426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2BDB40-D786-BD44-4E30-A8EC19249F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5" t="-1976" r="5635" b="78498"/>
          <a:stretch/>
        </p:blipFill>
        <p:spPr>
          <a:xfrm>
            <a:off x="9937361" y="285068"/>
            <a:ext cx="2345394" cy="13626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93A768-E77A-87C6-9C9B-4B0B64739D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1702" y="52390"/>
            <a:ext cx="1809435" cy="17627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BF7B1C-FC7C-46EC-C02A-90E477C560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92706" y="995851"/>
            <a:ext cx="9030310" cy="445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61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3D342A1-69A6-BD82-D3DD-A9608E4864A4}"/>
              </a:ext>
            </a:extLst>
          </p:cNvPr>
          <p:cNvGrpSpPr/>
          <p:nvPr/>
        </p:nvGrpSpPr>
        <p:grpSpPr>
          <a:xfrm>
            <a:off x="1357511" y="615441"/>
            <a:ext cx="10360495" cy="1831955"/>
            <a:chOff x="226633" y="-47311"/>
            <a:chExt cx="13830686" cy="2392709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5C58EC10-F163-51C9-B973-14EA1F926247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5198888" y="190335"/>
                    <a:pt x="7840782" y="186352"/>
                    <a:pt x="13830686" y="0"/>
                  </a:cubicBezTo>
                  <a:cubicBezTo>
                    <a:pt x="13521155" y="600987"/>
                    <a:pt x="13651997" y="1667699"/>
                    <a:pt x="13830686" y="2392709"/>
                  </a:cubicBezTo>
                  <a:cubicBezTo>
                    <a:pt x="7510602" y="2147603"/>
                    <a:pt x="2863567" y="1152548"/>
                    <a:pt x="0" y="2392709"/>
                  </a:cubicBezTo>
                  <a:cubicBezTo>
                    <a:pt x="129404" y="1478378"/>
                    <a:pt x="104933" y="569851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628580" y="-63758"/>
                    <a:pt x="10887400" y="-185925"/>
                    <a:pt x="13830686" y="0"/>
                  </a:cubicBezTo>
                  <a:cubicBezTo>
                    <a:pt x="13680056" y="264167"/>
                    <a:pt x="13903060" y="1519430"/>
                    <a:pt x="13830686" y="2392709"/>
                  </a:cubicBezTo>
                  <a:cubicBezTo>
                    <a:pt x="9152787" y="2287824"/>
                    <a:pt x="3503839" y="2852268"/>
                    <a:pt x="0" y="2392709"/>
                  </a:cubicBezTo>
                  <a:cubicBezTo>
                    <a:pt x="-34112" y="1686526"/>
                    <a:pt x="119089" y="1171739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084922" y="-626481"/>
                    <a:pt x="8883309" y="528713"/>
                    <a:pt x="13830686" y="0"/>
                  </a:cubicBezTo>
                  <a:cubicBezTo>
                    <a:pt x="13581695" y="485619"/>
                    <a:pt x="13828378" y="1762517"/>
                    <a:pt x="13830686" y="2392709"/>
                  </a:cubicBezTo>
                  <a:cubicBezTo>
                    <a:pt x="7096432" y="1649093"/>
                    <a:pt x="3764980" y="1869679"/>
                    <a:pt x="0" y="2392709"/>
                  </a:cubicBezTo>
                  <a:cubicBezTo>
                    <a:pt x="44999" y="1535622"/>
                    <a:pt x="-4916" y="475771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5338663" y="149412"/>
                    <a:pt x="8011344" y="157891"/>
                    <a:pt x="13830686" y="0"/>
                  </a:cubicBezTo>
                  <a:cubicBezTo>
                    <a:pt x="13498809" y="525028"/>
                    <a:pt x="13720519" y="1811276"/>
                    <a:pt x="13830686" y="2392709"/>
                  </a:cubicBezTo>
                  <a:cubicBezTo>
                    <a:pt x="7000463" y="2110697"/>
                    <a:pt x="3259676" y="1222934"/>
                    <a:pt x="0" y="2392709"/>
                  </a:cubicBezTo>
                  <a:cubicBezTo>
                    <a:pt x="104590" y="1556954"/>
                    <a:pt x="67767" y="441794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10360495"/>
                        <a:gd name="connsiteY0" fmla="*/ 0 h 1831955"/>
                        <a:gd name="connsiteX1" fmla="*/ 10360495 w 10360495"/>
                        <a:gd name="connsiteY1" fmla="*/ 0 h 1831955"/>
                        <a:gd name="connsiteX2" fmla="*/ 10360495 w 10360495"/>
                        <a:gd name="connsiteY2" fmla="*/ 1831955 h 1831955"/>
                        <a:gd name="connsiteX3" fmla="*/ 0 w 10360495"/>
                        <a:gd name="connsiteY3" fmla="*/ 1831955 h 1831955"/>
                        <a:gd name="connsiteX4" fmla="*/ 0 w 10360495"/>
                        <a:gd name="connsiteY4" fmla="*/ 0 h 1831955"/>
                        <a:gd name="connsiteX0" fmla="*/ 0 w 10360495"/>
                        <a:gd name="connsiteY0" fmla="*/ 0 h 1831955"/>
                        <a:gd name="connsiteX1" fmla="*/ 10360495 w 10360495"/>
                        <a:gd name="connsiteY1" fmla="*/ 0 h 1831955"/>
                        <a:gd name="connsiteX2" fmla="*/ 10360495 w 10360495"/>
                        <a:gd name="connsiteY2" fmla="*/ 1831955 h 1831955"/>
                        <a:gd name="connsiteX3" fmla="*/ 0 w 10360495"/>
                        <a:gd name="connsiteY3" fmla="*/ 1831955 h 1831955"/>
                        <a:gd name="connsiteX4" fmla="*/ 0 w 10360495"/>
                        <a:gd name="connsiteY4" fmla="*/ 0 h 18319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360495" h="1831955" fill="none" extrusionOk="0">
                          <a:moveTo>
                            <a:pt x="0" y="0"/>
                          </a:moveTo>
                          <a:cubicBezTo>
                            <a:pt x="3821036" y="103697"/>
                            <a:pt x="5941323" y="29739"/>
                            <a:pt x="10360495" y="0"/>
                          </a:cubicBezTo>
                          <a:cubicBezTo>
                            <a:pt x="10167925" y="407872"/>
                            <a:pt x="10283129" y="1292968"/>
                            <a:pt x="10360495" y="1831955"/>
                          </a:cubicBezTo>
                          <a:cubicBezTo>
                            <a:pt x="5334481" y="1796422"/>
                            <a:pt x="2313735" y="1297100"/>
                            <a:pt x="0" y="1831955"/>
                          </a:cubicBezTo>
                          <a:cubicBezTo>
                            <a:pt x="74852" y="1199498"/>
                            <a:pt x="56964" y="411463"/>
                            <a:pt x="0" y="0"/>
                          </a:cubicBezTo>
                          <a:close/>
                        </a:path>
                        <a:path w="10360495" h="1831955" stroke="0" extrusionOk="0">
                          <a:moveTo>
                            <a:pt x="0" y="0"/>
                          </a:moveTo>
                          <a:cubicBezTo>
                            <a:pt x="4649149" y="-144532"/>
                            <a:pt x="7795591" y="-85722"/>
                            <a:pt x="10360495" y="0"/>
                          </a:cubicBezTo>
                          <a:cubicBezTo>
                            <a:pt x="10253167" y="207552"/>
                            <a:pt x="10374564" y="1223089"/>
                            <a:pt x="10360495" y="1831955"/>
                          </a:cubicBezTo>
                          <a:cubicBezTo>
                            <a:pt x="6561791" y="1727784"/>
                            <a:pt x="2276602" y="1987209"/>
                            <a:pt x="0" y="1831955"/>
                          </a:cubicBezTo>
                          <a:cubicBezTo>
                            <a:pt x="34072" y="1306588"/>
                            <a:pt x="89162" y="886442"/>
                            <a:pt x="0" y="0"/>
                          </a:cubicBezTo>
                          <a:close/>
                        </a:path>
                        <a:path w="10360495" h="1831955" fill="none" stroke="0" extrusionOk="0">
                          <a:moveTo>
                            <a:pt x="0" y="0"/>
                          </a:moveTo>
                          <a:cubicBezTo>
                            <a:pt x="3449669" y="-138437"/>
                            <a:pt x="6253968" y="185904"/>
                            <a:pt x="10360495" y="0"/>
                          </a:cubicBezTo>
                          <a:cubicBezTo>
                            <a:pt x="10155539" y="320368"/>
                            <a:pt x="10358492" y="1395193"/>
                            <a:pt x="10360495" y="1831955"/>
                          </a:cubicBezTo>
                          <a:cubicBezTo>
                            <a:pt x="5186176" y="1667111"/>
                            <a:pt x="2637008" y="1255603"/>
                            <a:pt x="0" y="1831955"/>
                          </a:cubicBezTo>
                          <a:cubicBezTo>
                            <a:pt x="79409" y="1206048"/>
                            <a:pt x="29247" y="369525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3A3A42B-52D3-3C12-441B-B49113FAC7F4}"/>
                </a:ext>
              </a:extLst>
            </p:cNvPr>
            <p:cNvSpPr txBox="1"/>
            <p:nvPr/>
          </p:nvSpPr>
          <p:spPr>
            <a:xfrm>
              <a:off x="1667317" y="234695"/>
              <a:ext cx="10426224" cy="10853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altLang="en-US" sz="48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Tháng</a:t>
              </a:r>
              <a:r>
                <a:rPr lang="en-US" altLang="en-US" sz="48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1 </a:t>
              </a:r>
              <a:r>
                <a:rPr lang="en-US" altLang="en-US" sz="48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có</a:t>
              </a:r>
              <a:r>
                <a:rPr lang="en-US" altLang="en-US" sz="48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bao </a:t>
              </a:r>
              <a:r>
                <a:rPr lang="en-US" altLang="en-US" sz="48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nhiêu</a:t>
              </a:r>
              <a:r>
                <a:rPr lang="en-US" altLang="en-US" sz="48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8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ngày</a:t>
              </a:r>
              <a:r>
                <a:rPr lang="en-US" altLang="en-US" sz="48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?</a:t>
              </a:r>
              <a:endParaRPr kumimoji="0" lang="en-US" altLang="en-US" sz="48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字魂37号-波纹乖乖体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F325924-BF9E-5CCC-CE82-DC3573D62DC7}"/>
              </a:ext>
            </a:extLst>
          </p:cNvPr>
          <p:cNvGrpSpPr/>
          <p:nvPr/>
        </p:nvGrpSpPr>
        <p:grpSpPr>
          <a:xfrm>
            <a:off x="7005893" y="3020586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0707EF7-32AF-7C58-AB84-0B94B6ACF48E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A69FAC-F2F0-F5CE-30B8-39B5E04833F2}"/>
                </a:ext>
              </a:extLst>
            </p:cNvPr>
            <p:cNvSpPr txBox="1"/>
            <p:nvPr/>
          </p:nvSpPr>
          <p:spPr>
            <a:xfrm>
              <a:off x="7040122" y="3004856"/>
              <a:ext cx="3750829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31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ngày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D644FBD-1F13-E33E-5B1C-D55C88122A7A}"/>
              </a:ext>
            </a:extLst>
          </p:cNvPr>
          <p:cNvGrpSpPr/>
          <p:nvPr/>
        </p:nvGrpSpPr>
        <p:grpSpPr>
          <a:xfrm>
            <a:off x="1186079" y="3075067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C9FDA64-F1EB-10CA-5685-F67B6FAA4804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B66F20C-0ADD-E0C7-0A5F-D8323D52B2BF}"/>
                </a:ext>
              </a:extLst>
            </p:cNvPr>
            <p:cNvSpPr txBox="1"/>
            <p:nvPr/>
          </p:nvSpPr>
          <p:spPr>
            <a:xfrm>
              <a:off x="1412907" y="3008033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30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ngày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CDBC30C-4A16-3144-106F-A14B4CC6B67C}"/>
              </a:ext>
            </a:extLst>
          </p:cNvPr>
          <p:cNvGrpSpPr/>
          <p:nvPr/>
        </p:nvGrpSpPr>
        <p:grpSpPr>
          <a:xfrm>
            <a:off x="1077528" y="4901904"/>
            <a:ext cx="4630996" cy="1129886"/>
            <a:chOff x="887486" y="4872764"/>
            <a:chExt cx="4630996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A2AEE7C-7535-4AD5-A9A4-C6C7FAC9E4DE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A8A932A-1249-E2E0-EB21-C417BB55CB12}"/>
                </a:ext>
              </a:extLst>
            </p:cNvPr>
            <p:cNvSpPr txBox="1"/>
            <p:nvPr/>
          </p:nvSpPr>
          <p:spPr>
            <a:xfrm>
              <a:off x="887486" y="5029644"/>
              <a:ext cx="428082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32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ngày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F913D80-5D04-C20A-C5BA-0B19C0B8CC38}"/>
              </a:ext>
            </a:extLst>
          </p:cNvPr>
          <p:cNvGrpSpPr/>
          <p:nvPr/>
        </p:nvGrpSpPr>
        <p:grpSpPr>
          <a:xfrm>
            <a:off x="6818533" y="4816367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BE4C96F-F601-5C40-F5D6-3164699A7EC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3CBCAA8-25C0-9DD6-38A7-EDDC9A4F58AB}"/>
                </a:ext>
              </a:extLst>
            </p:cNvPr>
            <p:cNvSpPr txBox="1"/>
            <p:nvPr/>
          </p:nvSpPr>
          <p:spPr>
            <a:xfrm>
              <a:off x="7556622" y="4831511"/>
              <a:ext cx="3460024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29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ngày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615B69D-C27B-180D-D247-A057D55942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208535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8BF6581-DB01-C12B-6076-C1DF5066E2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128265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3843314-FD62-566C-DB8E-C72D4EEB5C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01861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C4C8C24-0C0F-3E6C-E451-28E240FB01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4933078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4BF64C2-9EE1-EBBE-F60F-80681D89FB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136" y="2869797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409381B-007B-D021-625C-DDD5890191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2916556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4056ABC-1B95-8BA5-88FF-D441332E9E0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129722" y="4681454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1C8D119-DD9E-46B7-9131-4A6D17A407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0376" y="4614463"/>
            <a:ext cx="1365186" cy="1570786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7A77B97C-5577-324F-F945-CC776560F75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353" y="505704"/>
            <a:ext cx="1390836" cy="112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44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8209C0-C256-3DFD-BF1B-3C33805911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916"/>
            <a:ext cx="12110720" cy="70904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C5DEA8-8C5B-4CB7-9C9B-3F71E71989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" y="768476"/>
            <a:ext cx="2124216" cy="119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91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59259E-6 L 0.44375 -0.00092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87" y="-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8A082B6-EFBE-31E6-FC6E-6CEE0FCE0C9D}"/>
              </a:ext>
            </a:extLst>
          </p:cNvPr>
          <p:cNvGrpSpPr/>
          <p:nvPr/>
        </p:nvGrpSpPr>
        <p:grpSpPr>
          <a:xfrm>
            <a:off x="1508304" y="615441"/>
            <a:ext cx="9965063" cy="1831954"/>
            <a:chOff x="193404" y="-47311"/>
            <a:chExt cx="13863915" cy="2392709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BEE64F78-F95E-1459-D82D-7DD16C932F8E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4973088" y="57713"/>
                    <a:pt x="7697833" y="393858"/>
                    <a:pt x="13830686" y="0"/>
                  </a:cubicBezTo>
                  <a:cubicBezTo>
                    <a:pt x="13488826" y="638459"/>
                    <a:pt x="13660740" y="1671403"/>
                    <a:pt x="13830686" y="2392709"/>
                  </a:cubicBezTo>
                  <a:cubicBezTo>
                    <a:pt x="7983195" y="1918757"/>
                    <a:pt x="3170592" y="1894435"/>
                    <a:pt x="0" y="2392709"/>
                  </a:cubicBezTo>
                  <a:cubicBezTo>
                    <a:pt x="110499" y="1533973"/>
                    <a:pt x="113022" y="578267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929082" y="21387"/>
                    <a:pt x="10842112" y="-176408"/>
                    <a:pt x="13830686" y="0"/>
                  </a:cubicBezTo>
                  <a:cubicBezTo>
                    <a:pt x="13622398" y="213918"/>
                    <a:pt x="13876294" y="1560015"/>
                    <a:pt x="13830686" y="2392709"/>
                  </a:cubicBezTo>
                  <a:cubicBezTo>
                    <a:pt x="9238821" y="2292668"/>
                    <a:pt x="3544826" y="2859264"/>
                    <a:pt x="0" y="2392709"/>
                  </a:cubicBezTo>
                  <a:cubicBezTo>
                    <a:pt x="1990" y="1696266"/>
                    <a:pt x="119136" y="1180249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158942" y="-570163"/>
                    <a:pt x="8528338" y="144514"/>
                    <a:pt x="13830686" y="0"/>
                  </a:cubicBezTo>
                  <a:cubicBezTo>
                    <a:pt x="13543157" y="436188"/>
                    <a:pt x="13827388" y="1746562"/>
                    <a:pt x="13830686" y="2392709"/>
                  </a:cubicBezTo>
                  <a:cubicBezTo>
                    <a:pt x="6825403" y="1747182"/>
                    <a:pt x="3959648" y="2072501"/>
                    <a:pt x="0" y="2392709"/>
                  </a:cubicBezTo>
                  <a:cubicBezTo>
                    <a:pt x="74967" y="1574091"/>
                    <a:pt x="7085" y="447560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5080311" y="27829"/>
                    <a:pt x="7861834" y="435849"/>
                    <a:pt x="13830686" y="0"/>
                  </a:cubicBezTo>
                  <a:cubicBezTo>
                    <a:pt x="13550519" y="532362"/>
                    <a:pt x="13719729" y="1736837"/>
                    <a:pt x="13830686" y="2392709"/>
                  </a:cubicBezTo>
                  <a:cubicBezTo>
                    <a:pt x="7382261" y="2035064"/>
                    <a:pt x="3313526" y="1695071"/>
                    <a:pt x="0" y="2392709"/>
                  </a:cubicBezTo>
                  <a:cubicBezTo>
                    <a:pt x="101087" y="1582141"/>
                    <a:pt x="59805" y="48834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41179" h="1831954" fill="none" extrusionOk="0">
                          <a:moveTo>
                            <a:pt x="0" y="0"/>
                          </a:moveTo>
                          <a:cubicBezTo>
                            <a:pt x="3522662" y="13236"/>
                            <a:pt x="5579616" y="220710"/>
                            <a:pt x="9941179" y="0"/>
                          </a:cubicBezTo>
                          <a:cubicBezTo>
                            <a:pt x="9753016" y="409045"/>
                            <a:pt x="9863374" y="1292874"/>
                            <a:pt x="9941179" y="1831954"/>
                          </a:cubicBezTo>
                          <a:cubicBezTo>
                            <a:pt x="5361794" y="1673650"/>
                            <a:pt x="2306044" y="1519885"/>
                            <a:pt x="0" y="1831954"/>
                          </a:cubicBezTo>
                          <a:cubicBezTo>
                            <a:pt x="56957" y="1246137"/>
                            <a:pt x="45065" y="399478"/>
                            <a:pt x="0" y="0"/>
                          </a:cubicBezTo>
                          <a:close/>
                        </a:path>
                        <a:path w="9941179" h="1831954" stroke="0" extrusionOk="0">
                          <a:moveTo>
                            <a:pt x="0" y="0"/>
                          </a:moveTo>
                          <a:cubicBezTo>
                            <a:pt x="4562121" y="-115567"/>
                            <a:pt x="7604808" y="-104212"/>
                            <a:pt x="9941179" y="0"/>
                          </a:cubicBezTo>
                          <a:cubicBezTo>
                            <a:pt x="9832191" y="204582"/>
                            <a:pt x="9956934" y="1220821"/>
                            <a:pt x="9941179" y="1831954"/>
                          </a:cubicBezTo>
                          <a:cubicBezTo>
                            <a:pt x="6558069" y="1748384"/>
                            <a:pt x="2488370" y="2154104"/>
                            <a:pt x="0" y="1831954"/>
                          </a:cubicBezTo>
                          <a:cubicBezTo>
                            <a:pt x="44711" y="1310315"/>
                            <a:pt x="85597" y="895324"/>
                            <a:pt x="0" y="0"/>
                          </a:cubicBezTo>
                          <a:close/>
                        </a:path>
                        <a:path w="9941179" h="1831954" fill="none" stroke="0" extrusionOk="0">
                          <a:moveTo>
                            <a:pt x="0" y="0"/>
                          </a:moveTo>
                          <a:cubicBezTo>
                            <a:pt x="3316226" y="-138237"/>
                            <a:pt x="5852807" y="-47244"/>
                            <a:pt x="9941179" y="0"/>
                          </a:cubicBezTo>
                          <a:cubicBezTo>
                            <a:pt x="9729406" y="319122"/>
                            <a:pt x="9938407" y="1407088"/>
                            <a:pt x="9941179" y="1831954"/>
                          </a:cubicBezTo>
                          <a:cubicBezTo>
                            <a:pt x="4867722" y="1461919"/>
                            <a:pt x="2530903" y="1271590"/>
                            <a:pt x="0" y="1831954"/>
                          </a:cubicBezTo>
                          <a:cubicBezTo>
                            <a:pt x="71610" y="1217441"/>
                            <a:pt x="25998" y="3461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3C94762-0A46-A967-EBA7-A20F3CCFDF13}"/>
                </a:ext>
              </a:extLst>
            </p:cNvPr>
            <p:cNvSpPr txBox="1"/>
            <p:nvPr/>
          </p:nvSpPr>
          <p:spPr>
            <a:xfrm>
              <a:off x="193404" y="415425"/>
              <a:ext cx="13516922" cy="10853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Tháng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9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có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.....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ngày</a:t>
              </a:r>
              <a:endParaRPr kumimoji="0" lang="en-US" altLang="en-US" sz="48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字魂37号-波纹乖乖体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FB5C7CE-9476-C2E7-A981-E1A0E7771C68}"/>
              </a:ext>
            </a:extLst>
          </p:cNvPr>
          <p:cNvGrpSpPr/>
          <p:nvPr/>
        </p:nvGrpSpPr>
        <p:grpSpPr>
          <a:xfrm>
            <a:off x="7043532" y="481501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A7DD1DA-B432-FCDF-6CE7-0F384C1F1F9A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D43B783-C875-A35E-8AF0-9DEFE6DCE660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0788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30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7093E44-DD39-01BC-FE97-49BBED8CD29B}"/>
              </a:ext>
            </a:extLst>
          </p:cNvPr>
          <p:cNvGrpSpPr/>
          <p:nvPr/>
        </p:nvGrpSpPr>
        <p:grpSpPr>
          <a:xfrm>
            <a:off x="7018104" y="3109679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6434217-52AC-0D1B-5C3A-5D91E0ABF9B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F9007A1-2347-266D-F36D-99B527A7A6A8}"/>
                </a:ext>
              </a:extLst>
            </p:cNvPr>
            <p:cNvSpPr txBox="1"/>
            <p:nvPr/>
          </p:nvSpPr>
          <p:spPr>
            <a:xfrm>
              <a:off x="1352660" y="2992029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29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1ED63F0-224C-8F51-6E1E-22D25A640687}"/>
              </a:ext>
            </a:extLst>
          </p:cNvPr>
          <p:cNvGrpSpPr/>
          <p:nvPr/>
        </p:nvGrpSpPr>
        <p:grpSpPr>
          <a:xfrm>
            <a:off x="1070307" y="4937554"/>
            <a:ext cx="4537107" cy="1129886"/>
            <a:chOff x="981375" y="4872764"/>
            <a:chExt cx="4537107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1C28CDB-89AA-BEF5-BB5A-26FF1B8AB6A4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8B921DE-7EB0-496A-D8DC-D700A889431E}"/>
                </a:ext>
              </a:extLst>
            </p:cNvPr>
            <p:cNvSpPr txBox="1"/>
            <p:nvPr/>
          </p:nvSpPr>
          <p:spPr>
            <a:xfrm>
              <a:off x="1348619" y="4973929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31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8B190C3-FDDD-3B0C-CF27-B8774E68145A}"/>
              </a:ext>
            </a:extLst>
          </p:cNvPr>
          <p:cNvGrpSpPr/>
          <p:nvPr/>
        </p:nvGrpSpPr>
        <p:grpSpPr>
          <a:xfrm>
            <a:off x="1196527" y="3095966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F8CC2646-D426-8449-7AC5-9F63E832F56A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CF4EC13-12F3-651C-8B9D-C19087855166}"/>
                </a:ext>
              </a:extLst>
            </p:cNvPr>
            <p:cNvSpPr txBox="1"/>
            <p:nvPr/>
          </p:nvSpPr>
          <p:spPr>
            <a:xfrm>
              <a:off x="7437337" y="4942046"/>
              <a:ext cx="35738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28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2176765-10DD-955F-C38B-7AA139B8D7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40218" y="5019030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1170ED0-782A-E6D2-627B-3F48CC285E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4999" y="3162877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D12C8B2-CF58-346E-9E77-F323AB973A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1788" y="50681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B154E5B-B257-4445-0D76-358AF90CE6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04924" y="3212677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D3781D6-8EE3-DBE4-F881-D70BBF6754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002" y="291893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146FAF8-4E69-13D6-5B2F-3AA57CE8284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3391" y="3009228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A3DDBFC-A936-D77E-3771-2D008F2B12C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174677" y="47309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F942CA3-B46D-1540-83BF-F62783A9C4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8743" y="4730954"/>
            <a:ext cx="1365186" cy="1570786"/>
          </a:xfrm>
          <a:prstGeom prst="rect">
            <a:avLst/>
          </a:prstGeom>
        </p:spPr>
      </p:pic>
      <p:pic>
        <p:nvPicPr>
          <p:cNvPr id="26" name="图片 5">
            <a:extLst>
              <a:ext uri="{FF2B5EF4-FFF2-40B4-BE49-F238E27FC236}">
                <a16:creationId xmlns:a16="http://schemas.microsoft.com/office/drawing/2014/main" id="{1BF39555-C052-46FF-91EA-DD2F3DDBE98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566" y="490935"/>
            <a:ext cx="1390836" cy="112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9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8209C0-C256-3DFD-BF1B-3C33805911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916"/>
            <a:ext cx="12110720" cy="70904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C5DEA8-8C5B-4CB7-9C9B-3F71E71989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927" y="599440"/>
            <a:ext cx="2298649" cy="129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14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46 -1.48148E-6 L 0.06146 0.125 C 0.06146 0.18102 0.11341 0.25 0.15573 0.25 L 0.25 0.25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7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98B21E-6532-FD1A-1EE0-705089F6FC04}"/>
              </a:ext>
            </a:extLst>
          </p:cNvPr>
          <p:cNvGrpSpPr/>
          <p:nvPr/>
        </p:nvGrpSpPr>
        <p:grpSpPr>
          <a:xfrm>
            <a:off x="1536028" y="765018"/>
            <a:ext cx="9096772" cy="1547797"/>
            <a:chOff x="192286" y="147365"/>
            <a:chExt cx="13865033" cy="2021573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6F938F01-5009-25A1-A8C8-D1062D5EB36A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6368383" y="-145439"/>
                    <a:pt x="12260719" y="24523"/>
                    <a:pt x="13830686" y="0"/>
                  </a:cubicBezTo>
                  <a:cubicBezTo>
                    <a:pt x="13861831" y="939101"/>
                    <a:pt x="13849996" y="1351382"/>
                    <a:pt x="13830686" y="2021573"/>
                  </a:cubicBezTo>
                  <a:cubicBezTo>
                    <a:pt x="11825697" y="1792214"/>
                    <a:pt x="4740642" y="1577037"/>
                    <a:pt x="0" y="2021573"/>
                  </a:cubicBezTo>
                  <a:cubicBezTo>
                    <a:pt x="215259" y="1173766"/>
                    <a:pt x="-39356" y="602164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3767916" y="-74108"/>
                    <a:pt x="11630929" y="-110622"/>
                    <a:pt x="13830686" y="0"/>
                  </a:cubicBezTo>
                  <a:cubicBezTo>
                    <a:pt x="13840725" y="482056"/>
                    <a:pt x="13805737" y="1680511"/>
                    <a:pt x="13830686" y="2021573"/>
                  </a:cubicBezTo>
                  <a:cubicBezTo>
                    <a:pt x="8222705" y="1913522"/>
                    <a:pt x="5628889" y="2412586"/>
                    <a:pt x="0" y="2021573"/>
                  </a:cubicBezTo>
                  <a:cubicBezTo>
                    <a:pt x="121876" y="1616341"/>
                    <a:pt x="81914" y="61795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6503045" y="-162852"/>
                    <a:pt x="12533069" y="75315"/>
                    <a:pt x="13830686" y="0"/>
                  </a:cubicBezTo>
                  <a:cubicBezTo>
                    <a:pt x="13882289" y="866300"/>
                    <a:pt x="13931276" y="1467422"/>
                    <a:pt x="13830686" y="2021573"/>
                  </a:cubicBezTo>
                  <a:cubicBezTo>
                    <a:pt x="11117467" y="1502892"/>
                    <a:pt x="5151511" y="1034808"/>
                    <a:pt x="0" y="2021573"/>
                  </a:cubicBezTo>
                  <a:cubicBezTo>
                    <a:pt x="212503" y="1205564"/>
                    <a:pt x="-54722" y="52261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074237"/>
                        <a:gd name="connsiteY0" fmla="*/ 0 h 1547797"/>
                        <a:gd name="connsiteX1" fmla="*/ 9074237 w 9074237"/>
                        <a:gd name="connsiteY1" fmla="*/ 0 h 1547797"/>
                        <a:gd name="connsiteX2" fmla="*/ 9074237 w 9074237"/>
                        <a:gd name="connsiteY2" fmla="*/ 1547797 h 1547797"/>
                        <a:gd name="connsiteX3" fmla="*/ 0 w 9074237"/>
                        <a:gd name="connsiteY3" fmla="*/ 1547797 h 1547797"/>
                        <a:gd name="connsiteX4" fmla="*/ 0 w 9074237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1547797" fill="none" extrusionOk="0">
                          <a:moveTo>
                            <a:pt x="0" y="0"/>
                          </a:moveTo>
                          <a:cubicBezTo>
                            <a:pt x="4145116" y="-133017"/>
                            <a:pt x="8118801" y="-123057"/>
                            <a:pt x="9074237" y="0"/>
                          </a:cubicBezTo>
                          <a:cubicBezTo>
                            <a:pt x="9129671" y="665863"/>
                            <a:pt x="9143623" y="1053140"/>
                            <a:pt x="9074237" y="1547797"/>
                          </a:cubicBezTo>
                          <a:cubicBezTo>
                            <a:pt x="7467587" y="1545596"/>
                            <a:pt x="3185324" y="1418026"/>
                            <a:pt x="0" y="1547797"/>
                          </a:cubicBezTo>
                          <a:cubicBezTo>
                            <a:pt x="122536" y="964011"/>
                            <a:pt x="-31985" y="452964"/>
                            <a:pt x="0" y="0"/>
                          </a:cubicBezTo>
                          <a:close/>
                        </a:path>
                        <a:path w="9074237" h="1547797" stroke="0" extrusionOk="0">
                          <a:moveTo>
                            <a:pt x="0" y="0"/>
                          </a:moveTo>
                          <a:cubicBezTo>
                            <a:pt x="2180241" y="-157587"/>
                            <a:pt x="7515209" y="-63908"/>
                            <a:pt x="9074237" y="0"/>
                          </a:cubicBezTo>
                          <a:cubicBezTo>
                            <a:pt x="9093700" y="383213"/>
                            <a:pt x="9036734" y="1322580"/>
                            <a:pt x="9074237" y="1547797"/>
                          </a:cubicBezTo>
                          <a:cubicBezTo>
                            <a:pt x="5197410" y="1446799"/>
                            <a:pt x="3416549" y="1668853"/>
                            <a:pt x="0" y="1547797"/>
                          </a:cubicBezTo>
                          <a:cubicBezTo>
                            <a:pt x="137812" y="1254501"/>
                            <a:pt x="53474" y="4032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1D0AEEE-DD31-AE37-B96D-CBB7AF6AC68D}"/>
                </a:ext>
              </a:extLst>
            </p:cNvPr>
            <p:cNvSpPr txBox="1"/>
            <p:nvPr/>
          </p:nvSpPr>
          <p:spPr>
            <a:xfrm>
              <a:off x="192286" y="506214"/>
              <a:ext cx="13830686" cy="10049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Một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năm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bao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nhiêu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tháng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F9C531B0-C014-FF7A-AD77-1B37F63DFB4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4713" y="430369"/>
            <a:ext cx="1390836" cy="112579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4E7ACE6-55A8-4163-02E9-7E8223BE31B6}"/>
              </a:ext>
            </a:extLst>
          </p:cNvPr>
          <p:cNvGrpSpPr/>
          <p:nvPr/>
        </p:nvGrpSpPr>
        <p:grpSpPr>
          <a:xfrm>
            <a:off x="1277495" y="4927483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7298F59-DC67-82F2-4607-3CFC6CFF0404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8EBF22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4FB1BC6-7FCD-89EC-76CF-92BCC1D5DA81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12 </a:t>
              </a: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tháng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D398DD-08EA-3FEF-1A22-05D38F6ADD7B}"/>
              </a:ext>
            </a:extLst>
          </p:cNvPr>
          <p:cNvGrpSpPr/>
          <p:nvPr/>
        </p:nvGrpSpPr>
        <p:grpSpPr>
          <a:xfrm>
            <a:off x="7019949" y="2997497"/>
            <a:ext cx="4537107" cy="1129886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847A3E1-EE23-7694-19B1-64E501C89F0E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62E41BC-9902-BE30-6805-3A75F77B13CA}"/>
                </a:ext>
              </a:extLst>
            </p:cNvPr>
            <p:cNvSpPr txBox="1"/>
            <p:nvPr/>
          </p:nvSpPr>
          <p:spPr>
            <a:xfrm>
              <a:off x="1382107" y="301693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24 </a:t>
              </a: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tháng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F9BCF92-7A9E-C68C-688F-3E73D91CF4E5}"/>
              </a:ext>
            </a:extLst>
          </p:cNvPr>
          <p:cNvGrpSpPr/>
          <p:nvPr/>
        </p:nvGrpSpPr>
        <p:grpSpPr>
          <a:xfrm>
            <a:off x="1277495" y="3080273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E03701F-A256-20B2-2176-A28B091E4642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E6245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58A4D7C-CCA1-863D-8EB2-BDDCB4DF5B46}"/>
                </a:ext>
              </a:extLst>
            </p:cNvPr>
            <p:cNvSpPr txBox="1"/>
            <p:nvPr/>
          </p:nvSpPr>
          <p:spPr>
            <a:xfrm>
              <a:off x="1405767" y="5027622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6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tháng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5BBCE85-FE90-715D-D4D4-BC3900F740AF}"/>
              </a:ext>
            </a:extLst>
          </p:cNvPr>
          <p:cNvGrpSpPr/>
          <p:nvPr/>
        </p:nvGrpSpPr>
        <p:grpSpPr>
          <a:xfrm>
            <a:off x="7003771" y="4865867"/>
            <a:ext cx="4537107" cy="1129886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213FA8B-D532-8138-ACDA-4DD8AC4D7E87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77EF760-38F8-A759-002D-E18F38213EBC}"/>
                </a:ext>
              </a:extLst>
            </p:cNvPr>
            <p:cNvSpPr txBox="1"/>
            <p:nvPr/>
          </p:nvSpPr>
          <p:spPr>
            <a:xfrm>
              <a:off x="7884295" y="4913568"/>
              <a:ext cx="2738277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30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tháng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452D28A-D73E-6919-482D-AC2860961CE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374181" y="5131494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35912AD-9F0D-DA78-A42F-133B120366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05069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9508AB5-E6DB-D102-8F0A-7FA86A3336A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48976" y="3210834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8855817-E035-8B6A-665E-8B1574A7863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012168" y="4982578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25C20C1-A4EF-F821-B20E-25155317EB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374" y="2919297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E4BD089-01FD-A159-D5BB-9BD6A7935AE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2897046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1CC8287-C8C4-FCFA-D8F4-D61B6291343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703"/>
          <a:stretch/>
        </p:blipFill>
        <p:spPr>
          <a:xfrm>
            <a:off x="314960" y="4730954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E622442-AC51-E383-F92F-51EA343AA7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75614" y="4663963"/>
            <a:ext cx="1365186" cy="157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98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8209C0-C256-3DFD-BF1B-3C33805911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916"/>
            <a:ext cx="12110720" cy="70904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C5DEA8-8C5B-4CB7-9C9B-3F71E71989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19279">
            <a:off x="6988346" y="2274603"/>
            <a:ext cx="2298649" cy="12495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C1ABC2-6BC4-8A7E-1081-FFA0293650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790" y="4901093"/>
            <a:ext cx="2298649" cy="124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76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44444E-6 L 0.18047 0.07152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23" y="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531</Words>
  <Application>Microsoft Office PowerPoint</Application>
  <PresentationFormat>Widescreen</PresentationFormat>
  <Paragraphs>99</Paragraphs>
  <Slides>34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7" baseType="lpstr">
      <vt:lpstr>等线</vt:lpstr>
      <vt:lpstr>#9Slide07 HoneyCream</vt:lpstr>
      <vt:lpstr>Arial</vt:lpstr>
      <vt:lpstr>Calibri</vt:lpstr>
      <vt:lpstr>Calibri Light</vt:lpstr>
      <vt:lpstr>Cambria</vt:lpstr>
      <vt:lpstr>SVN-Cookies</vt:lpstr>
      <vt:lpstr>字魂105号-简雅黑</vt:lpstr>
      <vt:lpstr>思源黑体</vt:lpstr>
      <vt:lpstr>思源黑体 CN</vt:lpstr>
      <vt:lpstr>Office Theme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User</cp:lastModifiedBy>
  <cp:revision>32</cp:revision>
  <dcterms:created xsi:type="dcterms:W3CDTF">2022-12-17T11:35:55Z</dcterms:created>
  <dcterms:modified xsi:type="dcterms:W3CDTF">2025-12-25T09:25:36Z</dcterms:modified>
</cp:coreProperties>
</file>