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9" r:id="rId4"/>
    <p:sldId id="260" r:id="rId5"/>
    <p:sldId id="282" r:id="rId6"/>
    <p:sldId id="263" r:id="rId7"/>
    <p:sldId id="261" r:id="rId8"/>
    <p:sldId id="283" r:id="rId9"/>
    <p:sldId id="284" r:id="rId10"/>
    <p:sldId id="262" r:id="rId11"/>
    <p:sldId id="264" r:id="rId12"/>
    <p:sldId id="285" r:id="rId13"/>
    <p:sldId id="286" r:id="rId14"/>
    <p:sldId id="265" r:id="rId15"/>
    <p:sldId id="266" r:id="rId16"/>
    <p:sldId id="280" r:id="rId17"/>
  </p:sldIdLst>
  <p:sldSz cx="12192000" cy="6858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2025/12/25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435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340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797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952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09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98350-C024-7810-069D-57877870A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DFC25-1B37-9F75-D898-70CDF5CCDFCF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416B-85F2-DA64-62C9-4ED390C36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7F18902-92CE-9734-F175-EE40427D56A8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084365-2B89-7590-8F52-4D6E74566979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676C7-6001-EEBF-A760-F2FF9CD5E2F3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450978-6117-1471-57BC-96735C29013E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4"/>
          <a:srcRect l="3283" t="36105" r="4167" b="36736"/>
          <a:stretch>
            <a:fillRect/>
          </a:stretch>
        </p:blipFill>
        <p:spPr>
          <a:xfrm>
            <a:off x="2641917" y="652780"/>
            <a:ext cx="9309100" cy="5930900"/>
          </a:xfrm>
          <a:prstGeom prst="rect">
            <a:avLst/>
          </a:prstGeom>
        </p:spPr>
      </p:pic>
      <p:pic>
        <p:nvPicPr>
          <p:cNvPr id="224" name="图片 223" descr="588ku_d38787d7feada08be6611627d1c4bda7_11958902"/>
          <p:cNvPicPr>
            <a:picLocks noChangeAspect="1"/>
          </p:cNvPicPr>
          <p:nvPr/>
        </p:nvPicPr>
        <p:blipFill>
          <a:blip r:embed="rId5"/>
          <a:srcRect b="49573"/>
          <a:stretch>
            <a:fillRect/>
          </a:stretch>
        </p:blipFill>
        <p:spPr>
          <a:xfrm>
            <a:off x="3620135" y="1254125"/>
            <a:ext cx="7352665" cy="3707765"/>
          </a:xfrm>
          <a:prstGeom prst="rect">
            <a:avLst/>
          </a:prstGeom>
        </p:spPr>
      </p:pic>
      <p:pic>
        <p:nvPicPr>
          <p:cNvPr id="8" name="图片 7" descr="62"/>
          <p:cNvPicPr>
            <a:picLocks noChangeAspect="1"/>
          </p:cNvPicPr>
          <p:nvPr/>
        </p:nvPicPr>
        <p:blipFill>
          <a:blip r:embed="rId6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90170" y="823595"/>
            <a:ext cx="3529965" cy="5589270"/>
          </a:xfrm>
          <a:prstGeom prst="rect">
            <a:avLst/>
          </a:prstGeom>
        </p:spPr>
      </p:pic>
      <p:pic>
        <p:nvPicPr>
          <p:cNvPr id="7" name="图片 6" descr="65"/>
          <p:cNvPicPr>
            <a:picLocks noChangeAspect="1"/>
          </p:cNvPicPr>
          <p:nvPr/>
        </p:nvPicPr>
        <p:blipFill>
          <a:blip r:embed="rId8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9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9" name="图片 8" descr="67"/>
          <p:cNvPicPr>
            <a:picLocks noChangeAspect="1"/>
          </p:cNvPicPr>
          <p:nvPr/>
        </p:nvPicPr>
        <p:blipFill>
          <a:blip r:embed="rId9"/>
          <a:srcRect l="2399" t="51624" r="51515" b="1964"/>
          <a:stretch>
            <a:fillRect/>
          </a:stretch>
        </p:blipFill>
        <p:spPr>
          <a:xfrm>
            <a:off x="0" y="4975860"/>
            <a:ext cx="3302000" cy="1732280"/>
          </a:xfrm>
          <a:prstGeom prst="rect">
            <a:avLst/>
          </a:prstGeom>
        </p:spPr>
      </p:pic>
      <p:pic>
        <p:nvPicPr>
          <p:cNvPr id="216" name="图片 215" descr="67"/>
          <p:cNvPicPr>
            <a:picLocks noChangeAspect="1"/>
          </p:cNvPicPr>
          <p:nvPr/>
        </p:nvPicPr>
        <p:blipFill>
          <a:blip r:embed="rId9"/>
          <a:srcRect l="7961" t="5091" r="73617" b="48473"/>
          <a:stretch>
            <a:fillRect/>
          </a:stretch>
        </p:blipFill>
        <p:spPr>
          <a:xfrm>
            <a:off x="3203575" y="1254125"/>
            <a:ext cx="1139190" cy="149542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3060065" y="220345"/>
            <a:ext cx="8813165" cy="1033780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4D0A1C-2CB0-6407-1CF1-C2A71013D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6233" y="-128472"/>
            <a:ext cx="1731414" cy="173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751F65-7FAB-845A-B57D-381171317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7627" y="1570551"/>
            <a:ext cx="7937680" cy="3383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F8498-E5AA-F7C6-C079-DE36DB74DF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-108524"/>
            <a:ext cx="6675699" cy="15546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44326-A2EF-92EA-3DC8-E520DCAE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" y="10886"/>
            <a:ext cx="12113802" cy="615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64A3E5-FA01-7C6D-C06E-5857A32D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452" y="717339"/>
            <a:ext cx="10071465" cy="54563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6CC5D4-12D9-D1D6-E132-40AAA2F34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8" y="3243120"/>
            <a:ext cx="3170098" cy="3170098"/>
          </a:xfrm>
          <a:prstGeom prst="rect">
            <a:avLst/>
          </a:prstGeom>
        </p:spPr>
      </p:pic>
      <p:pic>
        <p:nvPicPr>
          <p:cNvPr id="38" name="图片 21">
            <a:extLst>
              <a:ext uri="{FF2B5EF4-FFF2-40B4-BE49-F238E27FC236}">
                <a16:creationId xmlns:a16="http://schemas.microsoft.com/office/drawing/2014/main" id="{2F7EDA76-5CC9-8382-AB94-177FF73D09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2" t="37467" r="6996" b="36806"/>
          <a:stretch/>
        </p:blipFill>
        <p:spPr>
          <a:xfrm>
            <a:off x="2928257" y="-370114"/>
            <a:ext cx="8077200" cy="67833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D13D0D5-1073-4A18-C0C7-0EC0DF4611F5}"/>
              </a:ext>
            </a:extLst>
          </p:cNvPr>
          <p:cNvSpPr txBox="1"/>
          <p:nvPr/>
        </p:nvSpPr>
        <p:spPr>
          <a:xfrm>
            <a:off x="4735287" y="1703422"/>
            <a:ext cx="41600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36855" y="1657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C5D4-1765-08AC-CF31-1E716213C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95" y="671911"/>
            <a:ext cx="11305905" cy="5456393"/>
          </a:xfrm>
          <a:prstGeom prst="rect">
            <a:avLst/>
          </a:prstGeom>
        </p:spPr>
      </p:pic>
      <p:pic>
        <p:nvPicPr>
          <p:cNvPr id="14" name="图片 13" descr="_3_1_129407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45" y="4887685"/>
            <a:ext cx="2104785" cy="2104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7E64C-77FB-9B7E-954E-B9BAAF0C6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988" y="399415"/>
            <a:ext cx="5169856" cy="16033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43D236-E4D2-C1DC-3555-87C3FBA67416}"/>
              </a:ext>
            </a:extLst>
          </p:cNvPr>
          <p:cNvSpPr txBox="1"/>
          <p:nvPr/>
        </p:nvSpPr>
        <p:spPr>
          <a:xfrm>
            <a:off x="660761" y="1459230"/>
            <a:ext cx="108421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thoải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36855" y="1657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C5D4-1765-08AC-CF31-1E716213C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10" y="576257"/>
            <a:ext cx="11305905" cy="5456393"/>
          </a:xfrm>
          <a:prstGeom prst="rect">
            <a:avLst/>
          </a:prstGeom>
        </p:spPr>
      </p:pic>
      <p:pic>
        <p:nvPicPr>
          <p:cNvPr id="14" name="图片 13" descr="_3_1_129407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45" y="4887685"/>
            <a:ext cx="2104785" cy="2104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DE136-7EB8-3652-3090-4D6129FAE09B}"/>
              </a:ext>
            </a:extLst>
          </p:cNvPr>
          <p:cNvSpPr txBox="1"/>
          <p:nvPr/>
        </p:nvSpPr>
        <p:spPr>
          <a:xfrm>
            <a:off x="1465251" y="689674"/>
            <a:ext cx="931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Hoạt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động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sau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giờ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học</a:t>
            </a:r>
            <a:endParaRPr kumimoji="0" lang="id-ID" sz="4000" b="0" i="0" u="none" strike="noStrike" kern="1200" cap="none" spc="0" normalizeH="0" baseline="0" noProof="0" dirty="0">
              <a:ln w="9525">
                <a:noFill/>
              </a:ln>
              <a:solidFill>
                <a:srgbClr val="C00000"/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0C59E-CA40-DE37-3E4A-EF3285401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919" y="1520054"/>
            <a:ext cx="6962189" cy="448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3E6C5-E86F-EE2E-BAEE-55FB404290DB}"/>
              </a:ext>
            </a:extLst>
          </p:cNvPr>
          <p:cNvSpPr txBox="1"/>
          <p:nvPr/>
        </p:nvSpPr>
        <p:spPr>
          <a:xfrm>
            <a:off x="586888" y="1138763"/>
            <a:ext cx="38241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6" name="图片 5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2101850" y="632470"/>
            <a:ext cx="7988300" cy="494538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2679065"/>
            <a:ext cx="2639060" cy="417893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513330" y="673100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C831C7-442E-E3B4-E256-CF416DBB2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381" y="1320800"/>
            <a:ext cx="5547841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153795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86385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71358-E2F4-4B17-33CA-467F2E4D3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" y="935172"/>
            <a:ext cx="6440986" cy="5152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109F4-7306-7605-DFEF-F945688DD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393" y="1164139"/>
            <a:ext cx="11943099" cy="452972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88152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4" name="图片 13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75B1B2-2EEC-A48E-0C10-6A43F61C3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514" y="255386"/>
            <a:ext cx="6917015" cy="4874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DBE4A-D62D-2217-A660-C29C626D2131}"/>
              </a:ext>
            </a:extLst>
          </p:cNvPr>
          <p:cNvSpPr txBox="1"/>
          <p:nvPr/>
        </p:nvSpPr>
        <p:spPr>
          <a:xfrm>
            <a:off x="1106674" y="1460071"/>
            <a:ext cx="3824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3157A-89C2-B1F3-836E-FC70488A0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14" y="722746"/>
            <a:ext cx="5727700" cy="4248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03E5C-D23D-37B7-3E5E-3C88B02DE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786" y="3042689"/>
            <a:ext cx="3451896" cy="3458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4"/>
          <a:srcRect l="3283" t="36105" r="4167" b="36736"/>
          <a:stretch>
            <a:fillRect/>
          </a:stretch>
        </p:blipFill>
        <p:spPr>
          <a:xfrm>
            <a:off x="2705100" y="202565"/>
            <a:ext cx="9309100" cy="5930900"/>
          </a:xfrm>
          <a:prstGeom prst="rect">
            <a:avLst/>
          </a:prstGeom>
        </p:spPr>
      </p:pic>
      <p:pic>
        <p:nvPicPr>
          <p:cNvPr id="224" name="图片 223" descr="588ku_d38787d7feada08be6611627d1c4bda7_11958902"/>
          <p:cNvPicPr>
            <a:picLocks noChangeAspect="1"/>
          </p:cNvPicPr>
          <p:nvPr/>
        </p:nvPicPr>
        <p:blipFill>
          <a:blip r:embed="rId5"/>
          <a:srcRect b="49573"/>
          <a:stretch>
            <a:fillRect/>
          </a:stretch>
        </p:blipFill>
        <p:spPr>
          <a:xfrm>
            <a:off x="3620135" y="1254125"/>
            <a:ext cx="7352665" cy="3707765"/>
          </a:xfrm>
          <a:prstGeom prst="rect">
            <a:avLst/>
          </a:prstGeom>
        </p:spPr>
      </p:pic>
      <p:pic>
        <p:nvPicPr>
          <p:cNvPr id="8" name="图片 7" descr="62"/>
          <p:cNvPicPr>
            <a:picLocks noChangeAspect="1"/>
          </p:cNvPicPr>
          <p:nvPr/>
        </p:nvPicPr>
        <p:blipFill>
          <a:blip r:embed="rId6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90170" y="823595"/>
            <a:ext cx="3529965" cy="5589270"/>
          </a:xfrm>
          <a:prstGeom prst="rect">
            <a:avLst/>
          </a:prstGeom>
        </p:spPr>
      </p:pic>
      <p:pic>
        <p:nvPicPr>
          <p:cNvPr id="7" name="图片 6" descr="65"/>
          <p:cNvPicPr>
            <a:picLocks noChangeAspect="1"/>
          </p:cNvPicPr>
          <p:nvPr/>
        </p:nvPicPr>
        <p:blipFill>
          <a:blip r:embed="rId8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9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9" name="图片 8" descr="67"/>
          <p:cNvPicPr>
            <a:picLocks noChangeAspect="1"/>
          </p:cNvPicPr>
          <p:nvPr/>
        </p:nvPicPr>
        <p:blipFill>
          <a:blip r:embed="rId9"/>
          <a:srcRect l="2399" t="51624" r="51515" b="1964"/>
          <a:stretch>
            <a:fillRect/>
          </a:stretch>
        </p:blipFill>
        <p:spPr>
          <a:xfrm>
            <a:off x="0" y="4975860"/>
            <a:ext cx="3302000" cy="1732280"/>
          </a:xfrm>
          <a:prstGeom prst="rect">
            <a:avLst/>
          </a:prstGeom>
        </p:spPr>
      </p:pic>
      <p:pic>
        <p:nvPicPr>
          <p:cNvPr id="216" name="图片 215" descr="67"/>
          <p:cNvPicPr>
            <a:picLocks noChangeAspect="1"/>
          </p:cNvPicPr>
          <p:nvPr/>
        </p:nvPicPr>
        <p:blipFill>
          <a:blip r:embed="rId9"/>
          <a:srcRect l="7961" t="5091" r="73617" b="48473"/>
          <a:stretch>
            <a:fillRect/>
          </a:stretch>
        </p:blipFill>
        <p:spPr>
          <a:xfrm>
            <a:off x="3203575" y="1254125"/>
            <a:ext cx="1139190" cy="149542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3060065" y="220345"/>
            <a:ext cx="8813165" cy="1033780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3D0DF6-D712-AFEE-283C-0E5254D900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6530" y="1391186"/>
            <a:ext cx="8242506" cy="36944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6" name="图片 5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2203450" y="600075"/>
            <a:ext cx="7988300" cy="494538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2679065"/>
            <a:ext cx="2639060" cy="417893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513330" y="673100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72ED8E-2B59-7C04-3875-25F6C3688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393" y="1191668"/>
            <a:ext cx="5906412" cy="3946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KSO_Shape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/>
          <p:nvPr/>
        </p:nvSpPr>
        <p:spPr bwMode="auto">
          <a:xfrm>
            <a:off x="199390" y="1377844"/>
            <a:ext cx="784537" cy="1031264"/>
          </a:xfrm>
          <a:custGeom>
            <a:avLst/>
            <a:gdLst>
              <a:gd name="T0" fmla="*/ 164687 w 1387475"/>
              <a:gd name="T1" fmla="*/ 1575829 h 1866900"/>
              <a:gd name="T2" fmla="*/ 306033 w 1387475"/>
              <a:gd name="T3" fmla="*/ 1609457 h 1866900"/>
              <a:gd name="T4" fmla="*/ 573163 w 1387475"/>
              <a:gd name="T5" fmla="*/ 1642762 h 1866900"/>
              <a:gd name="T6" fmla="*/ 792313 w 1387475"/>
              <a:gd name="T7" fmla="*/ 1645672 h 1866900"/>
              <a:gd name="T8" fmla="*/ 988447 w 1387475"/>
              <a:gd name="T9" fmla="*/ 1628535 h 1866900"/>
              <a:gd name="T10" fmla="*/ 1198520 w 1387475"/>
              <a:gd name="T11" fmla="*/ 1589409 h 1866900"/>
              <a:gd name="T12" fmla="*/ 1281512 w 1387475"/>
              <a:gd name="T13" fmla="*/ 1571301 h 1866900"/>
              <a:gd name="T14" fmla="*/ 1328195 w 1387475"/>
              <a:gd name="T15" fmla="*/ 1578092 h 1866900"/>
              <a:gd name="T16" fmla="*/ 1369367 w 1387475"/>
              <a:gd name="T17" fmla="*/ 1600403 h 1866900"/>
              <a:gd name="T18" fmla="*/ 1399841 w 1387475"/>
              <a:gd name="T19" fmla="*/ 1636295 h 1866900"/>
              <a:gd name="T20" fmla="*/ 1415402 w 1387475"/>
              <a:gd name="T21" fmla="*/ 1684474 h 1866900"/>
              <a:gd name="T22" fmla="*/ 1411187 w 1387475"/>
              <a:gd name="T23" fmla="*/ 1734270 h 1866900"/>
              <a:gd name="T24" fmla="*/ 1389142 w 1387475"/>
              <a:gd name="T25" fmla="*/ 1778246 h 1866900"/>
              <a:gd name="T26" fmla="*/ 1351537 w 1387475"/>
              <a:gd name="T27" fmla="*/ 1810582 h 1866900"/>
              <a:gd name="T28" fmla="*/ 1229642 w 1387475"/>
              <a:gd name="T29" fmla="*/ 1846473 h 1866900"/>
              <a:gd name="T30" fmla="*/ 994607 w 1387475"/>
              <a:gd name="T31" fmla="*/ 1887862 h 1866900"/>
              <a:gd name="T32" fmla="*/ 775132 w 1387475"/>
              <a:gd name="T33" fmla="*/ 1904353 h 1866900"/>
              <a:gd name="T34" fmla="*/ 577702 w 1387475"/>
              <a:gd name="T35" fmla="*/ 1901766 h 1866900"/>
              <a:gd name="T36" fmla="*/ 283340 w 1387475"/>
              <a:gd name="T37" fmla="*/ 1867492 h 1866900"/>
              <a:gd name="T38" fmla="*/ 99525 w 1387475"/>
              <a:gd name="T39" fmla="*/ 1824809 h 1866900"/>
              <a:gd name="T40" fmla="*/ 49276 w 1387475"/>
              <a:gd name="T41" fmla="*/ 1800881 h 1866900"/>
              <a:gd name="T42" fmla="*/ 17182 w 1387475"/>
              <a:gd name="T43" fmla="*/ 1763049 h 1866900"/>
              <a:gd name="T44" fmla="*/ 973 w 1387475"/>
              <a:gd name="T45" fmla="*/ 1716486 h 1866900"/>
              <a:gd name="T46" fmla="*/ 4539 w 1387475"/>
              <a:gd name="T47" fmla="*/ 1666043 h 1866900"/>
              <a:gd name="T48" fmla="*/ 25611 w 1387475"/>
              <a:gd name="T49" fmla="*/ 1622714 h 1866900"/>
              <a:gd name="T50" fmla="*/ 59002 w 1387475"/>
              <a:gd name="T51" fmla="*/ 1591672 h 1866900"/>
              <a:gd name="T52" fmla="*/ 101146 w 1387475"/>
              <a:gd name="T53" fmla="*/ 1574211 h 1866900"/>
              <a:gd name="T54" fmla="*/ 894023 w 1387475"/>
              <a:gd name="T55" fmla="*/ 1465359 h 1866900"/>
              <a:gd name="T56" fmla="*/ 498071 w 1387475"/>
              <a:gd name="T57" fmla="*/ 1136520 h 1866900"/>
              <a:gd name="T58" fmla="*/ 586455 w 1387475"/>
              <a:gd name="T59" fmla="*/ 1253153 h 1866900"/>
              <a:gd name="T60" fmla="*/ 997624 w 1387475"/>
              <a:gd name="T61" fmla="*/ 1112869 h 1866900"/>
              <a:gd name="T62" fmla="*/ 611384 w 1387475"/>
              <a:gd name="T63" fmla="*/ 827767 h 1866900"/>
              <a:gd name="T64" fmla="*/ 721785 w 1387475"/>
              <a:gd name="T65" fmla="*/ 789538 h 1866900"/>
              <a:gd name="T66" fmla="*/ 851935 w 1387475"/>
              <a:gd name="T67" fmla="*/ 678413 h 1866900"/>
              <a:gd name="T68" fmla="*/ 658329 w 1387475"/>
              <a:gd name="T69" fmla="*/ 441259 h 1866900"/>
              <a:gd name="T70" fmla="*/ 1262132 w 1387475"/>
              <a:gd name="T71" fmla="*/ 1520436 h 1866900"/>
              <a:gd name="T72" fmla="*/ 1091513 w 1387475"/>
              <a:gd name="T73" fmla="*/ 1558990 h 1866900"/>
              <a:gd name="T74" fmla="*/ 888195 w 1387475"/>
              <a:gd name="T75" fmla="*/ 1586529 h 1866900"/>
              <a:gd name="T76" fmla="*/ 700741 w 1387475"/>
              <a:gd name="T77" fmla="*/ 1593980 h 1866900"/>
              <a:gd name="T78" fmla="*/ 425226 w 1387475"/>
              <a:gd name="T79" fmla="*/ 1575189 h 1866900"/>
              <a:gd name="T80" fmla="*/ 221583 w 1387475"/>
              <a:gd name="T81" fmla="*/ 1537931 h 1866900"/>
              <a:gd name="T82" fmla="*/ 681639 w 1387475"/>
              <a:gd name="T83" fmla="*/ 229701 h 1866900"/>
              <a:gd name="T84" fmla="*/ 726318 w 1387475"/>
              <a:gd name="T85" fmla="*/ 232293 h 1866900"/>
              <a:gd name="T86" fmla="*/ 715648 w 1387475"/>
              <a:gd name="T87" fmla="*/ 0 h 1866900"/>
              <a:gd name="T88" fmla="*/ 756541 w 1387475"/>
              <a:gd name="T89" fmla="*/ 10304 h 1866900"/>
              <a:gd name="T90" fmla="*/ 789318 w 1387475"/>
              <a:gd name="T91" fmla="*/ 34776 h 1866900"/>
              <a:gd name="T92" fmla="*/ 810413 w 1387475"/>
              <a:gd name="T93" fmla="*/ 69230 h 1866900"/>
              <a:gd name="T94" fmla="*/ 816255 w 1387475"/>
              <a:gd name="T95" fmla="*/ 113343 h 1866900"/>
              <a:gd name="T96" fmla="*/ 793862 w 1387475"/>
              <a:gd name="T97" fmla="*/ 170337 h 1866900"/>
              <a:gd name="T98" fmla="*/ 746804 w 1387475"/>
              <a:gd name="T99" fmla="*/ 204147 h 1866900"/>
              <a:gd name="T100" fmla="*/ 705264 w 1387475"/>
              <a:gd name="T101" fmla="*/ 210587 h 1866900"/>
              <a:gd name="T102" fmla="*/ 651715 w 1387475"/>
              <a:gd name="T103" fmla="*/ 192877 h 1866900"/>
              <a:gd name="T104" fmla="*/ 612122 w 1387475"/>
              <a:gd name="T105" fmla="*/ 144899 h 1866900"/>
              <a:gd name="T106" fmla="*/ 605307 w 1387475"/>
              <a:gd name="T107" fmla="*/ 89515 h 1866900"/>
              <a:gd name="T108" fmla="*/ 619261 w 1387475"/>
              <a:gd name="T109" fmla="*/ 50876 h 1866900"/>
              <a:gd name="T110" fmla="*/ 646847 w 1387475"/>
              <a:gd name="T111" fmla="*/ 20930 h 1866900"/>
              <a:gd name="T112" fmla="*/ 683845 w 1387475"/>
              <a:gd name="T113" fmla="*/ 3542 h 18669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87475" h="1866900">
                <a:moveTo>
                  <a:pt x="121658" y="1539875"/>
                </a:moveTo>
                <a:lnTo>
                  <a:pt x="127058" y="1539875"/>
                </a:lnTo>
                <a:lnTo>
                  <a:pt x="132776" y="1540192"/>
                </a:lnTo>
                <a:lnTo>
                  <a:pt x="138493" y="1540509"/>
                </a:lnTo>
                <a:lnTo>
                  <a:pt x="144529" y="1541460"/>
                </a:lnTo>
                <a:lnTo>
                  <a:pt x="150246" y="1542093"/>
                </a:lnTo>
                <a:lnTo>
                  <a:pt x="157870" y="1543361"/>
                </a:lnTo>
                <a:lnTo>
                  <a:pt x="161364" y="1544312"/>
                </a:lnTo>
                <a:lnTo>
                  <a:pt x="165493" y="1545262"/>
                </a:lnTo>
                <a:lnTo>
                  <a:pt x="171528" y="1547163"/>
                </a:lnTo>
                <a:lnTo>
                  <a:pt x="188999" y="1552234"/>
                </a:lnTo>
                <a:lnTo>
                  <a:pt x="216634" y="1559205"/>
                </a:lnTo>
                <a:lnTo>
                  <a:pt x="234105" y="1563325"/>
                </a:lnTo>
                <a:lnTo>
                  <a:pt x="253799" y="1567761"/>
                </a:lnTo>
                <a:lnTo>
                  <a:pt x="275399" y="1572514"/>
                </a:lnTo>
                <a:lnTo>
                  <a:pt x="299857" y="1577268"/>
                </a:lnTo>
                <a:lnTo>
                  <a:pt x="325904" y="1582021"/>
                </a:lnTo>
                <a:lnTo>
                  <a:pt x="354175" y="1586457"/>
                </a:lnTo>
                <a:lnTo>
                  <a:pt x="384351" y="1591210"/>
                </a:lnTo>
                <a:lnTo>
                  <a:pt x="416433" y="1595964"/>
                </a:lnTo>
                <a:lnTo>
                  <a:pt x="450104" y="1600083"/>
                </a:lnTo>
                <a:lnTo>
                  <a:pt x="485680" y="1603569"/>
                </a:lnTo>
                <a:lnTo>
                  <a:pt x="522527" y="1607372"/>
                </a:lnTo>
                <a:lnTo>
                  <a:pt x="561597" y="1609907"/>
                </a:lnTo>
                <a:lnTo>
                  <a:pt x="601620" y="1611808"/>
                </a:lnTo>
                <a:lnTo>
                  <a:pt x="643550" y="1613392"/>
                </a:lnTo>
                <a:lnTo>
                  <a:pt x="664832" y="1613709"/>
                </a:lnTo>
                <a:lnTo>
                  <a:pt x="686749" y="1614026"/>
                </a:lnTo>
                <a:lnTo>
                  <a:pt x="708349" y="1614026"/>
                </a:lnTo>
                <a:lnTo>
                  <a:pt x="730902" y="1613709"/>
                </a:lnTo>
                <a:lnTo>
                  <a:pt x="753455" y="1613392"/>
                </a:lnTo>
                <a:lnTo>
                  <a:pt x="776325" y="1612759"/>
                </a:lnTo>
                <a:lnTo>
                  <a:pt x="799513" y="1611491"/>
                </a:lnTo>
                <a:lnTo>
                  <a:pt x="823019" y="1610224"/>
                </a:lnTo>
                <a:lnTo>
                  <a:pt x="846843" y="1608639"/>
                </a:lnTo>
                <a:lnTo>
                  <a:pt x="870666" y="1606738"/>
                </a:lnTo>
                <a:lnTo>
                  <a:pt x="895125" y="1604836"/>
                </a:lnTo>
                <a:lnTo>
                  <a:pt x="919266" y="1602301"/>
                </a:lnTo>
                <a:lnTo>
                  <a:pt x="944042" y="1599133"/>
                </a:lnTo>
                <a:lnTo>
                  <a:pt x="968501" y="1595964"/>
                </a:lnTo>
                <a:lnTo>
                  <a:pt x="993912" y="1592795"/>
                </a:lnTo>
                <a:lnTo>
                  <a:pt x="1019006" y="1588675"/>
                </a:lnTo>
                <a:lnTo>
                  <a:pt x="1044418" y="1584556"/>
                </a:lnTo>
                <a:lnTo>
                  <a:pt x="1070147" y="1580119"/>
                </a:lnTo>
                <a:lnTo>
                  <a:pt x="1095876" y="1575049"/>
                </a:lnTo>
                <a:lnTo>
                  <a:pt x="1122241" y="1569662"/>
                </a:lnTo>
                <a:lnTo>
                  <a:pt x="1148288" y="1563641"/>
                </a:lnTo>
                <a:lnTo>
                  <a:pt x="1174335" y="1557621"/>
                </a:lnTo>
                <a:lnTo>
                  <a:pt x="1201017" y="1550649"/>
                </a:lnTo>
                <a:lnTo>
                  <a:pt x="1227382" y="1543995"/>
                </a:lnTo>
                <a:lnTo>
                  <a:pt x="1229923" y="1543044"/>
                </a:lnTo>
                <a:lnTo>
                  <a:pt x="1232464" y="1542727"/>
                </a:lnTo>
                <a:lnTo>
                  <a:pt x="1237546" y="1542093"/>
                </a:lnTo>
                <a:lnTo>
                  <a:pt x="1243582" y="1540826"/>
                </a:lnTo>
                <a:lnTo>
                  <a:pt x="1249617" y="1540192"/>
                </a:lnTo>
                <a:lnTo>
                  <a:pt x="1255652" y="1539875"/>
                </a:lnTo>
                <a:lnTo>
                  <a:pt x="1261370" y="1539875"/>
                </a:lnTo>
                <a:lnTo>
                  <a:pt x="1267405" y="1539875"/>
                </a:lnTo>
                <a:lnTo>
                  <a:pt x="1273123" y="1540192"/>
                </a:lnTo>
                <a:lnTo>
                  <a:pt x="1278840" y="1540826"/>
                </a:lnTo>
                <a:lnTo>
                  <a:pt x="1284876" y="1542093"/>
                </a:lnTo>
                <a:lnTo>
                  <a:pt x="1290593" y="1543044"/>
                </a:lnTo>
                <a:lnTo>
                  <a:pt x="1295993" y="1544628"/>
                </a:lnTo>
                <a:lnTo>
                  <a:pt x="1301393" y="1546530"/>
                </a:lnTo>
                <a:lnTo>
                  <a:pt x="1306793" y="1548114"/>
                </a:lnTo>
                <a:lnTo>
                  <a:pt x="1312193" y="1550332"/>
                </a:lnTo>
                <a:lnTo>
                  <a:pt x="1317275" y="1552867"/>
                </a:lnTo>
                <a:lnTo>
                  <a:pt x="1322358" y="1555402"/>
                </a:lnTo>
                <a:lnTo>
                  <a:pt x="1327440" y="1558254"/>
                </a:lnTo>
                <a:lnTo>
                  <a:pt x="1332205" y="1561740"/>
                </a:lnTo>
                <a:lnTo>
                  <a:pt x="1336969" y="1564909"/>
                </a:lnTo>
                <a:lnTo>
                  <a:pt x="1341734" y="1568395"/>
                </a:lnTo>
                <a:lnTo>
                  <a:pt x="1346181" y="1572197"/>
                </a:lnTo>
                <a:lnTo>
                  <a:pt x="1350310" y="1576000"/>
                </a:lnTo>
                <a:lnTo>
                  <a:pt x="1354440" y="1580119"/>
                </a:lnTo>
                <a:lnTo>
                  <a:pt x="1357934" y="1584556"/>
                </a:lnTo>
                <a:lnTo>
                  <a:pt x="1361746" y="1588992"/>
                </a:lnTo>
                <a:lnTo>
                  <a:pt x="1365240" y="1593746"/>
                </a:lnTo>
                <a:lnTo>
                  <a:pt x="1368734" y="1598499"/>
                </a:lnTo>
                <a:lnTo>
                  <a:pt x="1371593" y="1603569"/>
                </a:lnTo>
                <a:lnTo>
                  <a:pt x="1374452" y="1608956"/>
                </a:lnTo>
                <a:lnTo>
                  <a:pt x="1376993" y="1614343"/>
                </a:lnTo>
                <a:lnTo>
                  <a:pt x="1379216" y="1620047"/>
                </a:lnTo>
                <a:lnTo>
                  <a:pt x="1381440" y="1625751"/>
                </a:lnTo>
                <a:lnTo>
                  <a:pt x="1383028" y="1631455"/>
                </a:lnTo>
                <a:lnTo>
                  <a:pt x="1384616" y="1638109"/>
                </a:lnTo>
                <a:lnTo>
                  <a:pt x="1385569" y="1644130"/>
                </a:lnTo>
                <a:lnTo>
                  <a:pt x="1386840" y="1650785"/>
                </a:lnTo>
                <a:lnTo>
                  <a:pt x="1387157" y="1656806"/>
                </a:lnTo>
                <a:lnTo>
                  <a:pt x="1387475" y="1663143"/>
                </a:lnTo>
                <a:lnTo>
                  <a:pt x="1387475" y="1669164"/>
                </a:lnTo>
                <a:lnTo>
                  <a:pt x="1387157" y="1675819"/>
                </a:lnTo>
                <a:lnTo>
                  <a:pt x="1386522" y="1681523"/>
                </a:lnTo>
                <a:lnTo>
                  <a:pt x="1385569" y="1687544"/>
                </a:lnTo>
                <a:lnTo>
                  <a:pt x="1384298" y="1693881"/>
                </a:lnTo>
                <a:lnTo>
                  <a:pt x="1382710" y="1699585"/>
                </a:lnTo>
                <a:lnTo>
                  <a:pt x="1380804" y="1705289"/>
                </a:lnTo>
                <a:lnTo>
                  <a:pt x="1378899" y="1711310"/>
                </a:lnTo>
                <a:lnTo>
                  <a:pt x="1376675" y="1716697"/>
                </a:lnTo>
                <a:lnTo>
                  <a:pt x="1374134" y="1722084"/>
                </a:lnTo>
                <a:lnTo>
                  <a:pt x="1371275" y="1727471"/>
                </a:lnTo>
                <a:lnTo>
                  <a:pt x="1367781" y="1732541"/>
                </a:lnTo>
                <a:lnTo>
                  <a:pt x="1364604" y="1737611"/>
                </a:lnTo>
                <a:lnTo>
                  <a:pt x="1361110" y="1742681"/>
                </a:lnTo>
                <a:lnTo>
                  <a:pt x="1357299" y="1747435"/>
                </a:lnTo>
                <a:lnTo>
                  <a:pt x="1352852" y="1751871"/>
                </a:lnTo>
                <a:lnTo>
                  <a:pt x="1349040" y="1755991"/>
                </a:lnTo>
                <a:lnTo>
                  <a:pt x="1344275" y="1760427"/>
                </a:lnTo>
                <a:lnTo>
                  <a:pt x="1339510" y="1764230"/>
                </a:lnTo>
                <a:lnTo>
                  <a:pt x="1334746" y="1768032"/>
                </a:lnTo>
                <a:lnTo>
                  <a:pt x="1329346" y="1771201"/>
                </a:lnTo>
                <a:lnTo>
                  <a:pt x="1324264" y="1774370"/>
                </a:lnTo>
                <a:lnTo>
                  <a:pt x="1318546" y="1777856"/>
                </a:lnTo>
                <a:lnTo>
                  <a:pt x="1313146" y="1780391"/>
                </a:lnTo>
                <a:lnTo>
                  <a:pt x="1307111" y="1782926"/>
                </a:lnTo>
                <a:lnTo>
                  <a:pt x="1301076" y="1785144"/>
                </a:lnTo>
                <a:lnTo>
                  <a:pt x="1295040" y="1786728"/>
                </a:lnTo>
                <a:lnTo>
                  <a:pt x="1264864" y="1794651"/>
                </a:lnTo>
                <a:lnTo>
                  <a:pt x="1234688" y="1802256"/>
                </a:lnTo>
                <a:lnTo>
                  <a:pt x="1204829" y="1809544"/>
                </a:lnTo>
                <a:lnTo>
                  <a:pt x="1175606" y="1816199"/>
                </a:lnTo>
                <a:lnTo>
                  <a:pt x="1146064" y="1822219"/>
                </a:lnTo>
                <a:lnTo>
                  <a:pt x="1117159" y="1828240"/>
                </a:lnTo>
                <a:lnTo>
                  <a:pt x="1087935" y="1833310"/>
                </a:lnTo>
                <a:lnTo>
                  <a:pt x="1059030" y="1838381"/>
                </a:lnTo>
                <a:lnTo>
                  <a:pt x="1030759" y="1842500"/>
                </a:lnTo>
                <a:lnTo>
                  <a:pt x="1002489" y="1846620"/>
                </a:lnTo>
                <a:lnTo>
                  <a:pt x="974536" y="1850105"/>
                </a:lnTo>
                <a:lnTo>
                  <a:pt x="946583" y="1853591"/>
                </a:lnTo>
                <a:lnTo>
                  <a:pt x="918948" y="1856126"/>
                </a:lnTo>
                <a:lnTo>
                  <a:pt x="891631" y="1858661"/>
                </a:lnTo>
                <a:lnTo>
                  <a:pt x="864948" y="1860563"/>
                </a:lnTo>
                <a:lnTo>
                  <a:pt x="837948" y="1862464"/>
                </a:lnTo>
                <a:lnTo>
                  <a:pt x="811584" y="1864048"/>
                </a:lnTo>
                <a:lnTo>
                  <a:pt x="785219" y="1865316"/>
                </a:lnTo>
                <a:lnTo>
                  <a:pt x="759490" y="1866266"/>
                </a:lnTo>
                <a:lnTo>
                  <a:pt x="734078" y="1866900"/>
                </a:lnTo>
                <a:lnTo>
                  <a:pt x="709302" y="1866900"/>
                </a:lnTo>
                <a:lnTo>
                  <a:pt x="684526" y="1866900"/>
                </a:lnTo>
                <a:lnTo>
                  <a:pt x="660067" y="1866900"/>
                </a:lnTo>
                <a:lnTo>
                  <a:pt x="636244" y="1866583"/>
                </a:lnTo>
                <a:lnTo>
                  <a:pt x="612103" y="1865633"/>
                </a:lnTo>
                <a:lnTo>
                  <a:pt x="588914" y="1864682"/>
                </a:lnTo>
                <a:lnTo>
                  <a:pt x="566044" y="1863731"/>
                </a:lnTo>
                <a:lnTo>
                  <a:pt x="544126" y="1862464"/>
                </a:lnTo>
                <a:lnTo>
                  <a:pt x="499974" y="1859295"/>
                </a:lnTo>
                <a:lnTo>
                  <a:pt x="458362" y="1855176"/>
                </a:lnTo>
                <a:lnTo>
                  <a:pt x="418339" y="1851373"/>
                </a:lnTo>
                <a:lnTo>
                  <a:pt x="379904" y="1846303"/>
                </a:lnTo>
                <a:lnTo>
                  <a:pt x="344010" y="1841233"/>
                </a:lnTo>
                <a:lnTo>
                  <a:pt x="309704" y="1835846"/>
                </a:lnTo>
                <a:lnTo>
                  <a:pt x="277622" y="1830142"/>
                </a:lnTo>
                <a:lnTo>
                  <a:pt x="247763" y="1824755"/>
                </a:lnTo>
                <a:lnTo>
                  <a:pt x="220446" y="1819051"/>
                </a:lnTo>
                <a:lnTo>
                  <a:pt x="195034" y="1813664"/>
                </a:lnTo>
                <a:lnTo>
                  <a:pt x="172481" y="1808277"/>
                </a:lnTo>
                <a:lnTo>
                  <a:pt x="152152" y="1803523"/>
                </a:lnTo>
                <a:lnTo>
                  <a:pt x="134364" y="1798770"/>
                </a:lnTo>
                <a:lnTo>
                  <a:pt x="119435" y="1794651"/>
                </a:lnTo>
                <a:lnTo>
                  <a:pt x="97517" y="1788313"/>
                </a:lnTo>
                <a:lnTo>
                  <a:pt x="87035" y="1785461"/>
                </a:lnTo>
                <a:lnTo>
                  <a:pt x="81000" y="1783243"/>
                </a:lnTo>
                <a:lnTo>
                  <a:pt x="75282" y="1780708"/>
                </a:lnTo>
                <a:lnTo>
                  <a:pt x="69247" y="1777856"/>
                </a:lnTo>
                <a:lnTo>
                  <a:pt x="63847" y="1775004"/>
                </a:lnTo>
                <a:lnTo>
                  <a:pt x="58447" y="1771518"/>
                </a:lnTo>
                <a:lnTo>
                  <a:pt x="53364" y="1768349"/>
                </a:lnTo>
                <a:lnTo>
                  <a:pt x="48282" y="1764863"/>
                </a:lnTo>
                <a:lnTo>
                  <a:pt x="43517" y="1760744"/>
                </a:lnTo>
                <a:lnTo>
                  <a:pt x="39070" y="1756307"/>
                </a:lnTo>
                <a:lnTo>
                  <a:pt x="34941" y="1752188"/>
                </a:lnTo>
                <a:lnTo>
                  <a:pt x="30812" y="1747752"/>
                </a:lnTo>
                <a:lnTo>
                  <a:pt x="27000" y="1742998"/>
                </a:lnTo>
                <a:lnTo>
                  <a:pt x="23188" y="1737928"/>
                </a:lnTo>
                <a:lnTo>
                  <a:pt x="20012" y="1733175"/>
                </a:lnTo>
                <a:lnTo>
                  <a:pt x="16835" y="1727788"/>
                </a:lnTo>
                <a:lnTo>
                  <a:pt x="13659" y="1722718"/>
                </a:lnTo>
                <a:lnTo>
                  <a:pt x="11118" y="1717014"/>
                </a:lnTo>
                <a:lnTo>
                  <a:pt x="8576" y="1711627"/>
                </a:lnTo>
                <a:lnTo>
                  <a:pt x="6988" y="1705606"/>
                </a:lnTo>
                <a:lnTo>
                  <a:pt x="5082" y="1699902"/>
                </a:lnTo>
                <a:lnTo>
                  <a:pt x="3176" y="1694198"/>
                </a:lnTo>
                <a:lnTo>
                  <a:pt x="2224" y="1688494"/>
                </a:lnTo>
                <a:lnTo>
                  <a:pt x="953" y="1682156"/>
                </a:lnTo>
                <a:lnTo>
                  <a:pt x="318" y="1676136"/>
                </a:lnTo>
                <a:lnTo>
                  <a:pt x="0" y="1669798"/>
                </a:lnTo>
                <a:lnTo>
                  <a:pt x="0" y="1663777"/>
                </a:lnTo>
                <a:lnTo>
                  <a:pt x="318" y="1657439"/>
                </a:lnTo>
                <a:lnTo>
                  <a:pt x="635" y="1651419"/>
                </a:lnTo>
                <a:lnTo>
                  <a:pt x="1906" y="1645398"/>
                </a:lnTo>
                <a:lnTo>
                  <a:pt x="2859" y="1638743"/>
                </a:lnTo>
                <a:lnTo>
                  <a:pt x="4447" y="1632722"/>
                </a:lnTo>
                <a:lnTo>
                  <a:pt x="6035" y="1626385"/>
                </a:lnTo>
                <a:lnTo>
                  <a:pt x="8259" y="1620998"/>
                </a:lnTo>
                <a:lnTo>
                  <a:pt x="10482" y="1615294"/>
                </a:lnTo>
                <a:lnTo>
                  <a:pt x="13023" y="1610224"/>
                </a:lnTo>
                <a:lnTo>
                  <a:pt x="15565" y="1604836"/>
                </a:lnTo>
                <a:lnTo>
                  <a:pt x="18423" y="1599766"/>
                </a:lnTo>
                <a:lnTo>
                  <a:pt x="21918" y="1595013"/>
                </a:lnTo>
                <a:lnTo>
                  <a:pt x="25094" y="1590260"/>
                </a:lnTo>
                <a:lnTo>
                  <a:pt x="28270" y="1585823"/>
                </a:lnTo>
                <a:lnTo>
                  <a:pt x="32400" y="1581387"/>
                </a:lnTo>
                <a:lnTo>
                  <a:pt x="35894" y="1577584"/>
                </a:lnTo>
                <a:lnTo>
                  <a:pt x="40023" y="1573465"/>
                </a:lnTo>
                <a:lnTo>
                  <a:pt x="44153" y="1569979"/>
                </a:lnTo>
                <a:lnTo>
                  <a:pt x="48600" y="1566177"/>
                </a:lnTo>
                <a:lnTo>
                  <a:pt x="53047" y="1563008"/>
                </a:lnTo>
                <a:lnTo>
                  <a:pt x="57811" y="1559839"/>
                </a:lnTo>
                <a:lnTo>
                  <a:pt x="62576" y="1556987"/>
                </a:lnTo>
                <a:lnTo>
                  <a:pt x="67658" y="1554452"/>
                </a:lnTo>
                <a:lnTo>
                  <a:pt x="72741" y="1551917"/>
                </a:lnTo>
                <a:lnTo>
                  <a:pt x="77823" y="1549699"/>
                </a:lnTo>
                <a:lnTo>
                  <a:pt x="82905" y="1547480"/>
                </a:lnTo>
                <a:lnTo>
                  <a:pt x="88305" y="1545579"/>
                </a:lnTo>
                <a:lnTo>
                  <a:pt x="93705" y="1544312"/>
                </a:lnTo>
                <a:lnTo>
                  <a:pt x="99105" y="1542727"/>
                </a:lnTo>
                <a:lnTo>
                  <a:pt x="104505" y="1541776"/>
                </a:lnTo>
                <a:lnTo>
                  <a:pt x="109905" y="1540826"/>
                </a:lnTo>
                <a:lnTo>
                  <a:pt x="115941" y="1540192"/>
                </a:lnTo>
                <a:lnTo>
                  <a:pt x="121658" y="1539875"/>
                </a:lnTo>
                <a:close/>
                <a:moveTo>
                  <a:pt x="889940" y="1255077"/>
                </a:moveTo>
                <a:lnTo>
                  <a:pt x="880106" y="1362392"/>
                </a:lnTo>
                <a:lnTo>
                  <a:pt x="777009" y="1393507"/>
                </a:lnTo>
                <a:lnTo>
                  <a:pt x="875982" y="1436052"/>
                </a:lnTo>
                <a:lnTo>
                  <a:pt x="874396" y="1544320"/>
                </a:lnTo>
                <a:lnTo>
                  <a:pt x="944819" y="1462722"/>
                </a:lnTo>
                <a:lnTo>
                  <a:pt x="1046647" y="1497965"/>
                </a:lnTo>
                <a:lnTo>
                  <a:pt x="991768" y="1405255"/>
                </a:lnTo>
                <a:lnTo>
                  <a:pt x="1056481" y="1319212"/>
                </a:lnTo>
                <a:lnTo>
                  <a:pt x="951481" y="1343342"/>
                </a:lnTo>
                <a:lnTo>
                  <a:pt x="889940" y="1255077"/>
                </a:lnTo>
                <a:close/>
                <a:moveTo>
                  <a:pt x="488020" y="1113790"/>
                </a:moveTo>
                <a:lnTo>
                  <a:pt x="436313" y="1183322"/>
                </a:lnTo>
                <a:lnTo>
                  <a:pt x="352566" y="1161415"/>
                </a:lnTo>
                <a:lnTo>
                  <a:pt x="402687" y="1231900"/>
                </a:lnTo>
                <a:lnTo>
                  <a:pt x="356055" y="1304607"/>
                </a:lnTo>
                <a:lnTo>
                  <a:pt x="438533" y="1278890"/>
                </a:lnTo>
                <a:lnTo>
                  <a:pt x="493412" y="1346200"/>
                </a:lnTo>
                <a:lnTo>
                  <a:pt x="494364" y="1259522"/>
                </a:lnTo>
                <a:lnTo>
                  <a:pt x="574621" y="1228090"/>
                </a:lnTo>
                <a:lnTo>
                  <a:pt x="493095" y="1200150"/>
                </a:lnTo>
                <a:lnTo>
                  <a:pt x="488020" y="1113790"/>
                </a:lnTo>
                <a:close/>
                <a:moveTo>
                  <a:pt x="995892" y="1029017"/>
                </a:moveTo>
                <a:lnTo>
                  <a:pt x="976541" y="1054735"/>
                </a:lnTo>
                <a:lnTo>
                  <a:pt x="945136" y="1046480"/>
                </a:lnTo>
                <a:lnTo>
                  <a:pt x="964170" y="1073150"/>
                </a:lnTo>
                <a:lnTo>
                  <a:pt x="946405" y="1100455"/>
                </a:lnTo>
                <a:lnTo>
                  <a:pt x="977493" y="1090612"/>
                </a:lnTo>
                <a:lnTo>
                  <a:pt x="997795" y="1115695"/>
                </a:lnTo>
                <a:lnTo>
                  <a:pt x="998112" y="1083310"/>
                </a:lnTo>
                <a:lnTo>
                  <a:pt x="1028566" y="1071562"/>
                </a:lnTo>
                <a:lnTo>
                  <a:pt x="997795" y="1061402"/>
                </a:lnTo>
                <a:lnTo>
                  <a:pt x="995892" y="1029017"/>
                </a:lnTo>
                <a:close/>
                <a:moveTo>
                  <a:pt x="707220" y="773747"/>
                </a:moveTo>
                <a:lnTo>
                  <a:pt x="666298" y="828675"/>
                </a:lnTo>
                <a:lnTo>
                  <a:pt x="599047" y="811212"/>
                </a:lnTo>
                <a:lnTo>
                  <a:pt x="639017" y="868045"/>
                </a:lnTo>
                <a:lnTo>
                  <a:pt x="601585" y="925830"/>
                </a:lnTo>
                <a:lnTo>
                  <a:pt x="667567" y="905510"/>
                </a:lnTo>
                <a:lnTo>
                  <a:pt x="711661" y="958850"/>
                </a:lnTo>
                <a:lnTo>
                  <a:pt x="712296" y="889952"/>
                </a:lnTo>
                <a:lnTo>
                  <a:pt x="776692" y="864552"/>
                </a:lnTo>
                <a:lnTo>
                  <a:pt x="711661" y="842645"/>
                </a:lnTo>
                <a:lnTo>
                  <a:pt x="707220" y="773747"/>
                </a:lnTo>
                <a:close/>
                <a:moveTo>
                  <a:pt x="831571" y="594359"/>
                </a:moveTo>
                <a:lnTo>
                  <a:pt x="806510" y="627697"/>
                </a:lnTo>
                <a:lnTo>
                  <a:pt x="766223" y="617537"/>
                </a:lnTo>
                <a:lnTo>
                  <a:pt x="790649" y="651192"/>
                </a:lnTo>
                <a:lnTo>
                  <a:pt x="767809" y="686435"/>
                </a:lnTo>
                <a:lnTo>
                  <a:pt x="807462" y="674052"/>
                </a:lnTo>
                <a:lnTo>
                  <a:pt x="834109" y="706437"/>
                </a:lnTo>
                <a:lnTo>
                  <a:pt x="834743" y="664845"/>
                </a:lnTo>
                <a:lnTo>
                  <a:pt x="873444" y="649605"/>
                </a:lnTo>
                <a:lnTo>
                  <a:pt x="834109" y="635952"/>
                </a:lnTo>
                <a:lnTo>
                  <a:pt x="831571" y="594359"/>
                </a:lnTo>
                <a:close/>
                <a:moveTo>
                  <a:pt x="694531" y="361314"/>
                </a:moveTo>
                <a:lnTo>
                  <a:pt x="675180" y="387349"/>
                </a:lnTo>
                <a:lnTo>
                  <a:pt x="644093" y="379094"/>
                </a:lnTo>
                <a:lnTo>
                  <a:pt x="662492" y="405447"/>
                </a:lnTo>
                <a:lnTo>
                  <a:pt x="645044" y="432434"/>
                </a:lnTo>
                <a:lnTo>
                  <a:pt x="676132" y="423227"/>
                </a:lnTo>
                <a:lnTo>
                  <a:pt x="696752" y="448309"/>
                </a:lnTo>
                <a:lnTo>
                  <a:pt x="697069" y="415924"/>
                </a:lnTo>
                <a:lnTo>
                  <a:pt x="726888" y="403859"/>
                </a:lnTo>
                <a:lnTo>
                  <a:pt x="696434" y="393699"/>
                </a:lnTo>
                <a:lnTo>
                  <a:pt x="694531" y="361314"/>
                </a:lnTo>
                <a:close/>
                <a:moveTo>
                  <a:pt x="736087" y="220662"/>
                </a:moveTo>
                <a:lnTo>
                  <a:pt x="1236663" y="1490027"/>
                </a:lnTo>
                <a:lnTo>
                  <a:pt x="1231588" y="1490980"/>
                </a:lnTo>
                <a:lnTo>
                  <a:pt x="1226512" y="1491615"/>
                </a:lnTo>
                <a:lnTo>
                  <a:pt x="1200182" y="1498917"/>
                </a:lnTo>
                <a:lnTo>
                  <a:pt x="1173536" y="1505267"/>
                </a:lnTo>
                <a:lnTo>
                  <a:pt x="1147524" y="1511617"/>
                </a:lnTo>
                <a:lnTo>
                  <a:pt x="1121512" y="1517332"/>
                </a:lnTo>
                <a:lnTo>
                  <a:pt x="1095182" y="1522730"/>
                </a:lnTo>
                <a:lnTo>
                  <a:pt x="1069487" y="1527810"/>
                </a:lnTo>
                <a:lnTo>
                  <a:pt x="1043792" y="1532572"/>
                </a:lnTo>
                <a:lnTo>
                  <a:pt x="1018414" y="1537017"/>
                </a:lnTo>
                <a:lnTo>
                  <a:pt x="993354" y="1540510"/>
                </a:lnTo>
                <a:lnTo>
                  <a:pt x="967976" y="1544320"/>
                </a:lnTo>
                <a:lnTo>
                  <a:pt x="943550" y="1547495"/>
                </a:lnTo>
                <a:lnTo>
                  <a:pt x="918807" y="1550035"/>
                </a:lnTo>
                <a:lnTo>
                  <a:pt x="894698" y="1552575"/>
                </a:lnTo>
                <a:lnTo>
                  <a:pt x="870272" y="1554798"/>
                </a:lnTo>
                <a:lnTo>
                  <a:pt x="846480" y="1556385"/>
                </a:lnTo>
                <a:lnTo>
                  <a:pt x="822689" y="1558290"/>
                </a:lnTo>
                <a:lnTo>
                  <a:pt x="799214" y="1559560"/>
                </a:lnTo>
                <a:lnTo>
                  <a:pt x="776057" y="1560513"/>
                </a:lnTo>
                <a:lnTo>
                  <a:pt x="753217" y="1561148"/>
                </a:lnTo>
                <a:lnTo>
                  <a:pt x="730694" y="1562100"/>
                </a:lnTo>
                <a:lnTo>
                  <a:pt x="708172" y="1562100"/>
                </a:lnTo>
                <a:lnTo>
                  <a:pt x="686600" y="1562100"/>
                </a:lnTo>
                <a:lnTo>
                  <a:pt x="664712" y="1562100"/>
                </a:lnTo>
                <a:lnTo>
                  <a:pt x="643458" y="1561465"/>
                </a:lnTo>
                <a:lnTo>
                  <a:pt x="601585" y="1560195"/>
                </a:lnTo>
                <a:lnTo>
                  <a:pt x="561615" y="1557973"/>
                </a:lnTo>
                <a:lnTo>
                  <a:pt x="522597" y="1555115"/>
                </a:lnTo>
                <a:lnTo>
                  <a:pt x="485799" y="1551940"/>
                </a:lnTo>
                <a:lnTo>
                  <a:pt x="450270" y="1548130"/>
                </a:lnTo>
                <a:lnTo>
                  <a:pt x="416645" y="1543685"/>
                </a:lnTo>
                <a:lnTo>
                  <a:pt x="384605" y="1539557"/>
                </a:lnTo>
                <a:lnTo>
                  <a:pt x="354469" y="1534795"/>
                </a:lnTo>
                <a:lnTo>
                  <a:pt x="326237" y="1530032"/>
                </a:lnTo>
                <a:lnTo>
                  <a:pt x="300224" y="1524952"/>
                </a:lnTo>
                <a:lnTo>
                  <a:pt x="275798" y="1520190"/>
                </a:lnTo>
                <a:lnTo>
                  <a:pt x="254227" y="1515427"/>
                </a:lnTo>
                <a:lnTo>
                  <a:pt x="234560" y="1511300"/>
                </a:lnTo>
                <a:lnTo>
                  <a:pt x="217112" y="1507172"/>
                </a:lnTo>
                <a:lnTo>
                  <a:pt x="189514" y="1499870"/>
                </a:lnTo>
                <a:lnTo>
                  <a:pt x="172067" y="1495107"/>
                </a:lnTo>
                <a:lnTo>
                  <a:pt x="166040" y="1492885"/>
                </a:lnTo>
                <a:lnTo>
                  <a:pt x="161916" y="1491932"/>
                </a:lnTo>
                <a:lnTo>
                  <a:pt x="158426" y="1491297"/>
                </a:lnTo>
                <a:lnTo>
                  <a:pt x="150813" y="1490027"/>
                </a:lnTo>
                <a:lnTo>
                  <a:pt x="659319" y="222249"/>
                </a:lnTo>
                <a:lnTo>
                  <a:pt x="667884" y="225107"/>
                </a:lnTo>
                <a:lnTo>
                  <a:pt x="677084" y="227329"/>
                </a:lnTo>
                <a:lnTo>
                  <a:pt x="681525" y="227964"/>
                </a:lnTo>
                <a:lnTo>
                  <a:pt x="686283" y="228282"/>
                </a:lnTo>
                <a:lnTo>
                  <a:pt x="690724" y="228599"/>
                </a:lnTo>
                <a:lnTo>
                  <a:pt x="695483" y="228917"/>
                </a:lnTo>
                <a:lnTo>
                  <a:pt x="700876" y="228599"/>
                </a:lnTo>
                <a:lnTo>
                  <a:pt x="706586" y="228282"/>
                </a:lnTo>
                <a:lnTo>
                  <a:pt x="711661" y="227647"/>
                </a:lnTo>
                <a:lnTo>
                  <a:pt x="716737" y="227012"/>
                </a:lnTo>
                <a:lnTo>
                  <a:pt x="721812" y="225742"/>
                </a:lnTo>
                <a:lnTo>
                  <a:pt x="726888" y="224472"/>
                </a:lnTo>
                <a:lnTo>
                  <a:pt x="731329" y="222884"/>
                </a:lnTo>
                <a:lnTo>
                  <a:pt x="736087" y="220662"/>
                </a:lnTo>
                <a:close/>
                <a:moveTo>
                  <a:pt x="690714" y="0"/>
                </a:moveTo>
                <a:lnTo>
                  <a:pt x="695802" y="0"/>
                </a:lnTo>
                <a:lnTo>
                  <a:pt x="701207" y="0"/>
                </a:lnTo>
                <a:lnTo>
                  <a:pt x="706931" y="315"/>
                </a:lnTo>
                <a:lnTo>
                  <a:pt x="712019" y="1262"/>
                </a:lnTo>
                <a:lnTo>
                  <a:pt x="717107" y="2209"/>
                </a:lnTo>
                <a:lnTo>
                  <a:pt x="722194" y="3471"/>
                </a:lnTo>
                <a:lnTo>
                  <a:pt x="727282" y="4733"/>
                </a:lnTo>
                <a:lnTo>
                  <a:pt x="731734" y="6311"/>
                </a:lnTo>
                <a:lnTo>
                  <a:pt x="736504" y="7889"/>
                </a:lnTo>
                <a:lnTo>
                  <a:pt x="741274" y="10098"/>
                </a:lnTo>
                <a:lnTo>
                  <a:pt x="745725" y="12307"/>
                </a:lnTo>
                <a:lnTo>
                  <a:pt x="750177" y="14831"/>
                </a:lnTo>
                <a:lnTo>
                  <a:pt x="754311" y="17671"/>
                </a:lnTo>
                <a:lnTo>
                  <a:pt x="758445" y="20511"/>
                </a:lnTo>
                <a:lnTo>
                  <a:pt x="762261" y="23667"/>
                </a:lnTo>
                <a:lnTo>
                  <a:pt x="766076" y="26822"/>
                </a:lnTo>
                <a:lnTo>
                  <a:pt x="769574" y="30293"/>
                </a:lnTo>
                <a:lnTo>
                  <a:pt x="773390" y="34080"/>
                </a:lnTo>
                <a:lnTo>
                  <a:pt x="776570" y="37551"/>
                </a:lnTo>
                <a:lnTo>
                  <a:pt x="779432" y="41654"/>
                </a:lnTo>
                <a:lnTo>
                  <a:pt x="782294" y="45440"/>
                </a:lnTo>
                <a:lnTo>
                  <a:pt x="784838" y="49858"/>
                </a:lnTo>
                <a:lnTo>
                  <a:pt x="787382" y="54276"/>
                </a:lnTo>
                <a:lnTo>
                  <a:pt x="789925" y="58378"/>
                </a:lnTo>
                <a:lnTo>
                  <a:pt x="791833" y="63111"/>
                </a:lnTo>
                <a:lnTo>
                  <a:pt x="794059" y="67845"/>
                </a:lnTo>
                <a:lnTo>
                  <a:pt x="795331" y="72578"/>
                </a:lnTo>
                <a:lnTo>
                  <a:pt x="796921" y="77627"/>
                </a:lnTo>
                <a:lnTo>
                  <a:pt x="797875" y="82361"/>
                </a:lnTo>
                <a:lnTo>
                  <a:pt x="799147" y="87725"/>
                </a:lnTo>
                <a:lnTo>
                  <a:pt x="799465" y="92774"/>
                </a:lnTo>
                <a:lnTo>
                  <a:pt x="800101" y="98138"/>
                </a:lnTo>
                <a:lnTo>
                  <a:pt x="800101" y="103187"/>
                </a:lnTo>
                <a:lnTo>
                  <a:pt x="799783" y="111076"/>
                </a:lnTo>
                <a:lnTo>
                  <a:pt x="799147" y="118965"/>
                </a:lnTo>
                <a:lnTo>
                  <a:pt x="797557" y="126539"/>
                </a:lnTo>
                <a:lnTo>
                  <a:pt x="795331" y="133797"/>
                </a:lnTo>
                <a:lnTo>
                  <a:pt x="792787" y="141054"/>
                </a:lnTo>
                <a:lnTo>
                  <a:pt x="789925" y="147997"/>
                </a:lnTo>
                <a:lnTo>
                  <a:pt x="786428" y="154623"/>
                </a:lnTo>
                <a:lnTo>
                  <a:pt x="782294" y="160935"/>
                </a:lnTo>
                <a:lnTo>
                  <a:pt x="777842" y="166930"/>
                </a:lnTo>
                <a:lnTo>
                  <a:pt x="773390" y="172926"/>
                </a:lnTo>
                <a:lnTo>
                  <a:pt x="767666" y="177975"/>
                </a:lnTo>
                <a:lnTo>
                  <a:pt x="762261" y="183024"/>
                </a:lnTo>
                <a:lnTo>
                  <a:pt x="756219" y="187441"/>
                </a:lnTo>
                <a:lnTo>
                  <a:pt x="750177" y="191544"/>
                </a:lnTo>
                <a:lnTo>
                  <a:pt x="743499" y="195015"/>
                </a:lnTo>
                <a:lnTo>
                  <a:pt x="736504" y="198486"/>
                </a:lnTo>
                <a:lnTo>
                  <a:pt x="731734" y="200064"/>
                </a:lnTo>
                <a:lnTo>
                  <a:pt x="727282" y="201641"/>
                </a:lnTo>
                <a:lnTo>
                  <a:pt x="722194" y="203219"/>
                </a:lnTo>
                <a:lnTo>
                  <a:pt x="717107" y="204482"/>
                </a:lnTo>
                <a:lnTo>
                  <a:pt x="712019" y="205113"/>
                </a:lnTo>
                <a:lnTo>
                  <a:pt x="706931" y="206059"/>
                </a:lnTo>
                <a:lnTo>
                  <a:pt x="701207" y="206375"/>
                </a:lnTo>
                <a:lnTo>
                  <a:pt x="695802" y="206375"/>
                </a:lnTo>
                <a:lnTo>
                  <a:pt x="691032" y="206375"/>
                </a:lnTo>
                <a:lnTo>
                  <a:pt x="686580" y="206059"/>
                </a:lnTo>
                <a:lnTo>
                  <a:pt x="681810" y="205744"/>
                </a:lnTo>
                <a:lnTo>
                  <a:pt x="677358" y="204482"/>
                </a:lnTo>
                <a:lnTo>
                  <a:pt x="668137" y="202273"/>
                </a:lnTo>
                <a:lnTo>
                  <a:pt x="659551" y="199433"/>
                </a:lnTo>
                <a:lnTo>
                  <a:pt x="652237" y="196593"/>
                </a:lnTo>
                <a:lnTo>
                  <a:pt x="645242" y="193121"/>
                </a:lnTo>
                <a:lnTo>
                  <a:pt x="638564" y="189019"/>
                </a:lnTo>
                <a:lnTo>
                  <a:pt x="632204" y="184601"/>
                </a:lnTo>
                <a:lnTo>
                  <a:pt x="626481" y="179552"/>
                </a:lnTo>
                <a:lnTo>
                  <a:pt x="620757" y="174188"/>
                </a:lnTo>
                <a:lnTo>
                  <a:pt x="615669" y="168508"/>
                </a:lnTo>
                <a:lnTo>
                  <a:pt x="610899" y="162197"/>
                </a:lnTo>
                <a:lnTo>
                  <a:pt x="606447" y="156201"/>
                </a:lnTo>
                <a:lnTo>
                  <a:pt x="602950" y="149259"/>
                </a:lnTo>
                <a:lnTo>
                  <a:pt x="599770" y="142001"/>
                </a:lnTo>
                <a:lnTo>
                  <a:pt x="597226" y="135059"/>
                </a:lnTo>
                <a:lnTo>
                  <a:pt x="595000" y="127485"/>
                </a:lnTo>
                <a:lnTo>
                  <a:pt x="593092" y="119281"/>
                </a:lnTo>
                <a:lnTo>
                  <a:pt x="592456" y="111392"/>
                </a:lnTo>
                <a:lnTo>
                  <a:pt x="592138" y="103187"/>
                </a:lnTo>
                <a:lnTo>
                  <a:pt x="592138" y="98138"/>
                </a:lnTo>
                <a:lnTo>
                  <a:pt x="592456" y="92774"/>
                </a:lnTo>
                <a:lnTo>
                  <a:pt x="593092" y="87725"/>
                </a:lnTo>
                <a:lnTo>
                  <a:pt x="594046" y="82361"/>
                </a:lnTo>
                <a:lnTo>
                  <a:pt x="595318" y="77627"/>
                </a:lnTo>
                <a:lnTo>
                  <a:pt x="596590" y="72578"/>
                </a:lnTo>
                <a:lnTo>
                  <a:pt x="598180" y="67845"/>
                </a:lnTo>
                <a:lnTo>
                  <a:pt x="600088" y="63111"/>
                </a:lnTo>
                <a:lnTo>
                  <a:pt x="602314" y="58378"/>
                </a:lnTo>
                <a:lnTo>
                  <a:pt x="604221" y="54276"/>
                </a:lnTo>
                <a:lnTo>
                  <a:pt x="606765" y="49858"/>
                </a:lnTo>
                <a:lnTo>
                  <a:pt x="609627" y="45440"/>
                </a:lnTo>
                <a:lnTo>
                  <a:pt x="612807" y="41654"/>
                </a:lnTo>
                <a:lnTo>
                  <a:pt x="615669" y="37551"/>
                </a:lnTo>
                <a:lnTo>
                  <a:pt x="618849" y="34080"/>
                </a:lnTo>
                <a:lnTo>
                  <a:pt x="622347" y="30293"/>
                </a:lnTo>
                <a:lnTo>
                  <a:pt x="626163" y="26822"/>
                </a:lnTo>
                <a:lnTo>
                  <a:pt x="629660" y="23667"/>
                </a:lnTo>
                <a:lnTo>
                  <a:pt x="633794" y="20511"/>
                </a:lnTo>
                <a:lnTo>
                  <a:pt x="637610" y="17671"/>
                </a:lnTo>
                <a:lnTo>
                  <a:pt x="642062" y="14831"/>
                </a:lnTo>
                <a:lnTo>
                  <a:pt x="646514" y="12307"/>
                </a:lnTo>
                <a:lnTo>
                  <a:pt x="650965" y="10098"/>
                </a:lnTo>
                <a:lnTo>
                  <a:pt x="655417" y="7889"/>
                </a:lnTo>
                <a:lnTo>
                  <a:pt x="660187" y="6311"/>
                </a:lnTo>
                <a:lnTo>
                  <a:pt x="664957" y="4733"/>
                </a:lnTo>
                <a:lnTo>
                  <a:pt x="670045" y="3471"/>
                </a:lnTo>
                <a:lnTo>
                  <a:pt x="675132" y="2209"/>
                </a:lnTo>
                <a:lnTo>
                  <a:pt x="680220" y="1262"/>
                </a:lnTo>
                <a:lnTo>
                  <a:pt x="685308" y="315"/>
                </a:lnTo>
                <a:lnTo>
                  <a:pt x="690714" y="0"/>
                </a:ln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" name="Freeform 35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>
            <a:spLocks noEditPoints="1"/>
          </p:cNvSpPr>
          <p:nvPr/>
        </p:nvSpPr>
        <p:spPr bwMode="auto">
          <a:xfrm>
            <a:off x="162239" y="3891044"/>
            <a:ext cx="652463" cy="1025525"/>
          </a:xfrm>
          <a:custGeom>
            <a:avLst/>
            <a:gdLst>
              <a:gd name="T0" fmla="*/ 322 w 363"/>
              <a:gd name="T1" fmla="*/ 276 h 570"/>
              <a:gd name="T2" fmla="*/ 247 w 363"/>
              <a:gd name="T3" fmla="*/ 331 h 570"/>
              <a:gd name="T4" fmla="*/ 186 w 363"/>
              <a:gd name="T5" fmla="*/ 270 h 570"/>
              <a:gd name="T6" fmla="*/ 102 w 363"/>
              <a:gd name="T7" fmla="*/ 329 h 570"/>
              <a:gd name="T8" fmla="*/ 52 w 363"/>
              <a:gd name="T9" fmla="*/ 260 h 570"/>
              <a:gd name="T10" fmla="*/ 336 w 363"/>
              <a:gd name="T11" fmla="*/ 290 h 570"/>
              <a:gd name="T12" fmla="*/ 357 w 363"/>
              <a:gd name="T13" fmla="*/ 369 h 570"/>
              <a:gd name="T14" fmla="*/ 319 w 363"/>
              <a:gd name="T15" fmla="*/ 339 h 570"/>
              <a:gd name="T16" fmla="*/ 234 w 363"/>
              <a:gd name="T17" fmla="*/ 402 h 570"/>
              <a:gd name="T18" fmla="*/ 173 w 363"/>
              <a:gd name="T19" fmla="*/ 342 h 570"/>
              <a:gd name="T20" fmla="*/ 89 w 363"/>
              <a:gd name="T21" fmla="*/ 400 h 570"/>
              <a:gd name="T22" fmla="*/ 31 w 363"/>
              <a:gd name="T23" fmla="*/ 337 h 570"/>
              <a:gd name="T24" fmla="*/ 4 w 363"/>
              <a:gd name="T25" fmla="*/ 350 h 570"/>
              <a:gd name="T26" fmla="*/ 51 w 363"/>
              <a:gd name="T27" fmla="*/ 289 h 570"/>
              <a:gd name="T28" fmla="*/ 110 w 363"/>
              <a:gd name="T29" fmla="*/ 353 h 570"/>
              <a:gd name="T30" fmla="*/ 194 w 363"/>
              <a:gd name="T31" fmla="*/ 294 h 570"/>
              <a:gd name="T32" fmla="*/ 255 w 363"/>
              <a:gd name="T33" fmla="*/ 355 h 570"/>
              <a:gd name="T34" fmla="*/ 336 w 363"/>
              <a:gd name="T35" fmla="*/ 290 h 570"/>
              <a:gd name="T36" fmla="*/ 351 w 363"/>
              <a:gd name="T37" fmla="*/ 457 h 570"/>
              <a:gd name="T38" fmla="*/ 326 w 363"/>
              <a:gd name="T39" fmla="*/ 437 h 570"/>
              <a:gd name="T40" fmla="*/ 240 w 363"/>
              <a:gd name="T41" fmla="*/ 501 h 570"/>
              <a:gd name="T42" fmla="*/ 180 w 363"/>
              <a:gd name="T43" fmla="*/ 440 h 570"/>
              <a:gd name="T44" fmla="*/ 96 w 363"/>
              <a:gd name="T45" fmla="*/ 499 h 570"/>
              <a:gd name="T46" fmla="*/ 37 w 363"/>
              <a:gd name="T47" fmla="*/ 435 h 570"/>
              <a:gd name="T48" fmla="*/ 13 w 363"/>
              <a:gd name="T49" fmla="*/ 444 h 570"/>
              <a:gd name="T50" fmla="*/ 1 w 363"/>
              <a:gd name="T51" fmla="*/ 403 h 570"/>
              <a:gd name="T52" fmla="*/ 25 w 363"/>
              <a:gd name="T53" fmla="*/ 383 h 570"/>
              <a:gd name="T54" fmla="*/ 84 w 363"/>
              <a:gd name="T55" fmla="*/ 446 h 570"/>
              <a:gd name="T56" fmla="*/ 169 w 363"/>
              <a:gd name="T57" fmla="*/ 388 h 570"/>
              <a:gd name="T58" fmla="*/ 230 w 363"/>
              <a:gd name="T59" fmla="*/ 448 h 570"/>
              <a:gd name="T60" fmla="*/ 316 w 363"/>
              <a:gd name="T61" fmla="*/ 385 h 570"/>
              <a:gd name="T62" fmla="*/ 360 w 363"/>
              <a:gd name="T63" fmla="*/ 421 h 570"/>
              <a:gd name="T64" fmla="*/ 340 w 363"/>
              <a:gd name="T65" fmla="*/ 480 h 570"/>
              <a:gd name="T66" fmla="*/ 17 w 363"/>
              <a:gd name="T67" fmla="*/ 465 h 570"/>
              <a:gd name="T68" fmla="*/ 23 w 363"/>
              <a:gd name="T69" fmla="*/ 456 h 570"/>
              <a:gd name="T70" fmla="*/ 82 w 363"/>
              <a:gd name="T71" fmla="*/ 521 h 570"/>
              <a:gd name="T72" fmla="*/ 167 w 363"/>
              <a:gd name="T73" fmla="*/ 462 h 570"/>
              <a:gd name="T74" fmla="*/ 228 w 363"/>
              <a:gd name="T75" fmla="*/ 523 h 570"/>
              <a:gd name="T76" fmla="*/ 314 w 363"/>
              <a:gd name="T77" fmla="*/ 459 h 570"/>
              <a:gd name="T78" fmla="*/ 339 w 363"/>
              <a:gd name="T79" fmla="*/ 476 h 570"/>
              <a:gd name="T80" fmla="*/ 196 w 363"/>
              <a:gd name="T81" fmla="*/ 180 h 570"/>
              <a:gd name="T82" fmla="*/ 312 w 363"/>
              <a:gd name="T83" fmla="*/ 178 h 570"/>
              <a:gd name="T84" fmla="*/ 154 w 363"/>
              <a:gd name="T85" fmla="*/ 203 h 570"/>
              <a:gd name="T86" fmla="*/ 75 w 363"/>
              <a:gd name="T87" fmla="*/ 130 h 570"/>
              <a:gd name="T88" fmla="*/ 169 w 363"/>
              <a:gd name="T89" fmla="*/ 187 h 570"/>
              <a:gd name="T90" fmla="*/ 175 w 363"/>
              <a:gd name="T91" fmla="*/ 182 h 570"/>
              <a:gd name="T92" fmla="*/ 182 w 363"/>
              <a:gd name="T93" fmla="*/ 4 h 570"/>
              <a:gd name="T94" fmla="*/ 184 w 363"/>
              <a:gd name="T95" fmla="*/ 185 h 570"/>
              <a:gd name="T96" fmla="*/ 196 w 363"/>
              <a:gd name="T97" fmla="*/ 180 h 570"/>
              <a:gd name="T98" fmla="*/ 77 w 363"/>
              <a:gd name="T99" fmla="*/ 135 h 570"/>
              <a:gd name="T100" fmla="*/ 153 w 363"/>
              <a:gd name="T101" fmla="*/ 198 h 570"/>
              <a:gd name="T102" fmla="*/ 206 w 363"/>
              <a:gd name="T103" fmla="*/ 196 h 570"/>
              <a:gd name="T104" fmla="*/ 289 w 363"/>
              <a:gd name="T105" fmla="*/ 128 h 570"/>
              <a:gd name="T106" fmla="*/ 206 w 363"/>
              <a:gd name="T107" fmla="*/ 19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3" h="570">
                <a:moveTo>
                  <a:pt x="322" y="271"/>
                </a:moveTo>
                <a:cubicBezTo>
                  <a:pt x="323" y="273"/>
                  <a:pt x="323" y="275"/>
                  <a:pt x="322" y="276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54" y="335"/>
                  <a:pt x="249" y="334"/>
                  <a:pt x="247" y="331"/>
                </a:cubicBezTo>
                <a:cubicBezTo>
                  <a:pt x="197" y="271"/>
                  <a:pt x="197" y="271"/>
                  <a:pt x="197" y="271"/>
                </a:cubicBezTo>
                <a:cubicBezTo>
                  <a:pt x="194" y="268"/>
                  <a:pt x="189" y="268"/>
                  <a:pt x="186" y="270"/>
                </a:cubicBezTo>
                <a:cubicBezTo>
                  <a:pt x="112" y="330"/>
                  <a:pt x="112" y="330"/>
                  <a:pt x="112" y="330"/>
                </a:cubicBezTo>
                <a:cubicBezTo>
                  <a:pt x="109" y="333"/>
                  <a:pt x="104" y="332"/>
                  <a:pt x="102" y="329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2" y="264"/>
                  <a:pt x="51" y="262"/>
                  <a:pt x="52" y="260"/>
                </a:cubicBezTo>
                <a:cubicBezTo>
                  <a:pt x="128" y="184"/>
                  <a:pt x="254" y="189"/>
                  <a:pt x="322" y="271"/>
                </a:cubicBezTo>
                <a:close/>
                <a:moveTo>
                  <a:pt x="336" y="290"/>
                </a:moveTo>
                <a:cubicBezTo>
                  <a:pt x="350" y="313"/>
                  <a:pt x="360" y="339"/>
                  <a:pt x="363" y="367"/>
                </a:cubicBezTo>
                <a:cubicBezTo>
                  <a:pt x="363" y="370"/>
                  <a:pt x="359" y="372"/>
                  <a:pt x="357" y="369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28" y="337"/>
                  <a:pt x="323" y="336"/>
                  <a:pt x="319" y="339"/>
                </a:cubicBezTo>
                <a:cubicBezTo>
                  <a:pt x="245" y="403"/>
                  <a:pt x="245" y="403"/>
                  <a:pt x="245" y="403"/>
                </a:cubicBezTo>
                <a:cubicBezTo>
                  <a:pt x="242" y="406"/>
                  <a:pt x="237" y="405"/>
                  <a:pt x="234" y="402"/>
                </a:cubicBezTo>
                <a:cubicBezTo>
                  <a:pt x="185" y="343"/>
                  <a:pt x="185" y="343"/>
                  <a:pt x="185" y="343"/>
                </a:cubicBezTo>
                <a:cubicBezTo>
                  <a:pt x="182" y="340"/>
                  <a:pt x="177" y="339"/>
                  <a:pt x="173" y="342"/>
                </a:cubicBezTo>
                <a:cubicBezTo>
                  <a:pt x="101" y="401"/>
                  <a:pt x="101" y="401"/>
                  <a:pt x="101" y="401"/>
                </a:cubicBezTo>
                <a:cubicBezTo>
                  <a:pt x="97" y="404"/>
                  <a:pt x="92" y="403"/>
                  <a:pt x="89" y="400"/>
                </a:cubicBezTo>
                <a:cubicBezTo>
                  <a:pt x="42" y="338"/>
                  <a:pt x="42" y="338"/>
                  <a:pt x="42" y="338"/>
                </a:cubicBezTo>
                <a:cubicBezTo>
                  <a:pt x="40" y="335"/>
                  <a:pt x="34" y="334"/>
                  <a:pt x="31" y="337"/>
                </a:cubicBezTo>
                <a:cubicBezTo>
                  <a:pt x="9" y="353"/>
                  <a:pt x="9" y="353"/>
                  <a:pt x="9" y="353"/>
                </a:cubicBezTo>
                <a:cubicBezTo>
                  <a:pt x="7" y="355"/>
                  <a:pt x="3" y="353"/>
                  <a:pt x="4" y="350"/>
                </a:cubicBezTo>
                <a:cubicBezTo>
                  <a:pt x="11" y="317"/>
                  <a:pt x="15" y="307"/>
                  <a:pt x="40" y="288"/>
                </a:cubicBezTo>
                <a:cubicBezTo>
                  <a:pt x="44" y="285"/>
                  <a:pt x="48" y="286"/>
                  <a:pt x="51" y="289"/>
                </a:cubicBezTo>
                <a:cubicBezTo>
                  <a:pt x="99" y="352"/>
                  <a:pt x="99" y="352"/>
                  <a:pt x="99" y="352"/>
                </a:cubicBezTo>
                <a:cubicBezTo>
                  <a:pt x="102" y="355"/>
                  <a:pt x="106" y="356"/>
                  <a:pt x="110" y="353"/>
                </a:cubicBezTo>
                <a:cubicBezTo>
                  <a:pt x="184" y="293"/>
                  <a:pt x="184" y="293"/>
                  <a:pt x="184" y="293"/>
                </a:cubicBezTo>
                <a:cubicBezTo>
                  <a:pt x="187" y="290"/>
                  <a:pt x="192" y="291"/>
                  <a:pt x="194" y="294"/>
                </a:cubicBezTo>
                <a:cubicBezTo>
                  <a:pt x="245" y="354"/>
                  <a:pt x="245" y="354"/>
                  <a:pt x="245" y="354"/>
                </a:cubicBezTo>
                <a:cubicBezTo>
                  <a:pt x="247" y="358"/>
                  <a:pt x="252" y="358"/>
                  <a:pt x="255" y="355"/>
                </a:cubicBezTo>
                <a:cubicBezTo>
                  <a:pt x="331" y="290"/>
                  <a:pt x="331" y="290"/>
                  <a:pt x="331" y="290"/>
                </a:cubicBezTo>
                <a:cubicBezTo>
                  <a:pt x="333" y="288"/>
                  <a:pt x="335" y="289"/>
                  <a:pt x="336" y="290"/>
                </a:cubicBezTo>
                <a:close/>
                <a:moveTo>
                  <a:pt x="361" y="424"/>
                </a:moveTo>
                <a:cubicBezTo>
                  <a:pt x="359" y="436"/>
                  <a:pt x="355" y="447"/>
                  <a:pt x="351" y="457"/>
                </a:cubicBezTo>
                <a:cubicBezTo>
                  <a:pt x="350" y="459"/>
                  <a:pt x="347" y="460"/>
                  <a:pt x="345" y="458"/>
                </a:cubicBezTo>
                <a:cubicBezTo>
                  <a:pt x="326" y="437"/>
                  <a:pt x="326" y="437"/>
                  <a:pt x="326" y="437"/>
                </a:cubicBezTo>
                <a:cubicBezTo>
                  <a:pt x="323" y="434"/>
                  <a:pt x="319" y="433"/>
                  <a:pt x="316" y="436"/>
                </a:cubicBezTo>
                <a:cubicBezTo>
                  <a:pt x="240" y="501"/>
                  <a:pt x="240" y="501"/>
                  <a:pt x="240" y="501"/>
                </a:cubicBezTo>
                <a:cubicBezTo>
                  <a:pt x="237" y="504"/>
                  <a:pt x="232" y="503"/>
                  <a:pt x="230" y="500"/>
                </a:cubicBezTo>
                <a:cubicBezTo>
                  <a:pt x="180" y="440"/>
                  <a:pt x="180" y="440"/>
                  <a:pt x="180" y="440"/>
                </a:cubicBezTo>
                <a:cubicBezTo>
                  <a:pt x="177" y="437"/>
                  <a:pt x="173" y="437"/>
                  <a:pt x="170" y="439"/>
                </a:cubicBezTo>
                <a:cubicBezTo>
                  <a:pt x="96" y="499"/>
                  <a:pt x="96" y="499"/>
                  <a:pt x="96" y="499"/>
                </a:cubicBezTo>
                <a:cubicBezTo>
                  <a:pt x="93" y="502"/>
                  <a:pt x="88" y="501"/>
                  <a:pt x="85" y="498"/>
                </a:cubicBezTo>
                <a:cubicBezTo>
                  <a:pt x="37" y="435"/>
                  <a:pt x="37" y="435"/>
                  <a:pt x="37" y="435"/>
                </a:cubicBezTo>
                <a:cubicBezTo>
                  <a:pt x="34" y="431"/>
                  <a:pt x="30" y="431"/>
                  <a:pt x="26" y="434"/>
                </a:cubicBezTo>
                <a:cubicBezTo>
                  <a:pt x="13" y="444"/>
                  <a:pt x="13" y="444"/>
                  <a:pt x="13" y="444"/>
                </a:cubicBezTo>
                <a:cubicBezTo>
                  <a:pt x="11" y="445"/>
                  <a:pt x="9" y="444"/>
                  <a:pt x="8" y="442"/>
                </a:cubicBezTo>
                <a:cubicBezTo>
                  <a:pt x="4" y="430"/>
                  <a:pt x="2" y="417"/>
                  <a:pt x="1" y="403"/>
                </a:cubicBezTo>
                <a:cubicBezTo>
                  <a:pt x="0" y="402"/>
                  <a:pt x="1" y="401"/>
                  <a:pt x="2" y="400"/>
                </a:cubicBezTo>
                <a:cubicBezTo>
                  <a:pt x="25" y="383"/>
                  <a:pt x="25" y="383"/>
                  <a:pt x="25" y="383"/>
                </a:cubicBezTo>
                <a:cubicBezTo>
                  <a:pt x="28" y="380"/>
                  <a:pt x="33" y="380"/>
                  <a:pt x="36" y="384"/>
                </a:cubicBezTo>
                <a:cubicBezTo>
                  <a:pt x="84" y="446"/>
                  <a:pt x="84" y="446"/>
                  <a:pt x="84" y="446"/>
                </a:cubicBezTo>
                <a:cubicBezTo>
                  <a:pt x="87" y="450"/>
                  <a:pt x="92" y="450"/>
                  <a:pt x="95" y="447"/>
                </a:cubicBezTo>
                <a:cubicBezTo>
                  <a:pt x="169" y="388"/>
                  <a:pt x="169" y="388"/>
                  <a:pt x="169" y="388"/>
                </a:cubicBezTo>
                <a:cubicBezTo>
                  <a:pt x="173" y="385"/>
                  <a:pt x="178" y="386"/>
                  <a:pt x="180" y="389"/>
                </a:cubicBezTo>
                <a:cubicBezTo>
                  <a:pt x="230" y="448"/>
                  <a:pt x="230" y="448"/>
                  <a:pt x="230" y="448"/>
                </a:cubicBezTo>
                <a:cubicBezTo>
                  <a:pt x="233" y="452"/>
                  <a:pt x="238" y="452"/>
                  <a:pt x="242" y="449"/>
                </a:cubicBezTo>
                <a:cubicBezTo>
                  <a:pt x="316" y="385"/>
                  <a:pt x="316" y="385"/>
                  <a:pt x="316" y="385"/>
                </a:cubicBezTo>
                <a:cubicBezTo>
                  <a:pt x="320" y="382"/>
                  <a:pt x="325" y="382"/>
                  <a:pt x="328" y="386"/>
                </a:cubicBezTo>
                <a:cubicBezTo>
                  <a:pt x="360" y="421"/>
                  <a:pt x="360" y="421"/>
                  <a:pt x="360" y="421"/>
                </a:cubicBezTo>
                <a:cubicBezTo>
                  <a:pt x="361" y="422"/>
                  <a:pt x="361" y="423"/>
                  <a:pt x="361" y="424"/>
                </a:cubicBezTo>
                <a:close/>
                <a:moveTo>
                  <a:pt x="340" y="480"/>
                </a:moveTo>
                <a:cubicBezTo>
                  <a:pt x="308" y="534"/>
                  <a:pt x="249" y="570"/>
                  <a:pt x="182" y="570"/>
                </a:cubicBezTo>
                <a:cubicBezTo>
                  <a:pt x="109" y="570"/>
                  <a:pt x="46" y="527"/>
                  <a:pt x="17" y="465"/>
                </a:cubicBezTo>
                <a:cubicBezTo>
                  <a:pt x="16" y="463"/>
                  <a:pt x="16" y="462"/>
                  <a:pt x="18" y="461"/>
                </a:cubicBezTo>
                <a:cubicBezTo>
                  <a:pt x="23" y="456"/>
                  <a:pt x="23" y="456"/>
                  <a:pt x="23" y="456"/>
                </a:cubicBezTo>
                <a:cubicBezTo>
                  <a:pt x="27" y="454"/>
                  <a:pt x="32" y="455"/>
                  <a:pt x="34" y="458"/>
                </a:cubicBezTo>
                <a:cubicBezTo>
                  <a:pt x="82" y="521"/>
                  <a:pt x="82" y="521"/>
                  <a:pt x="82" y="521"/>
                </a:cubicBezTo>
                <a:cubicBezTo>
                  <a:pt x="85" y="524"/>
                  <a:pt x="90" y="525"/>
                  <a:pt x="93" y="522"/>
                </a:cubicBezTo>
                <a:cubicBezTo>
                  <a:pt x="167" y="462"/>
                  <a:pt x="167" y="462"/>
                  <a:pt x="167" y="462"/>
                </a:cubicBezTo>
                <a:cubicBezTo>
                  <a:pt x="170" y="459"/>
                  <a:pt x="175" y="460"/>
                  <a:pt x="178" y="463"/>
                </a:cubicBezTo>
                <a:cubicBezTo>
                  <a:pt x="228" y="523"/>
                  <a:pt x="228" y="523"/>
                  <a:pt x="228" y="523"/>
                </a:cubicBezTo>
                <a:cubicBezTo>
                  <a:pt x="231" y="527"/>
                  <a:pt x="235" y="527"/>
                  <a:pt x="238" y="524"/>
                </a:cubicBezTo>
                <a:cubicBezTo>
                  <a:pt x="314" y="459"/>
                  <a:pt x="314" y="459"/>
                  <a:pt x="314" y="459"/>
                </a:cubicBezTo>
                <a:cubicBezTo>
                  <a:pt x="317" y="456"/>
                  <a:pt x="322" y="456"/>
                  <a:pt x="325" y="459"/>
                </a:cubicBezTo>
                <a:cubicBezTo>
                  <a:pt x="339" y="476"/>
                  <a:pt x="339" y="476"/>
                  <a:pt x="339" y="476"/>
                </a:cubicBezTo>
                <a:cubicBezTo>
                  <a:pt x="340" y="477"/>
                  <a:pt x="340" y="478"/>
                  <a:pt x="340" y="480"/>
                </a:cubicBezTo>
                <a:close/>
                <a:moveTo>
                  <a:pt x="196" y="180"/>
                </a:moveTo>
                <a:cubicBezTo>
                  <a:pt x="217" y="155"/>
                  <a:pt x="256" y="120"/>
                  <a:pt x="290" y="122"/>
                </a:cubicBezTo>
                <a:cubicBezTo>
                  <a:pt x="323" y="124"/>
                  <a:pt x="333" y="154"/>
                  <a:pt x="312" y="178"/>
                </a:cubicBezTo>
                <a:cubicBezTo>
                  <a:pt x="285" y="209"/>
                  <a:pt x="242" y="213"/>
                  <a:pt x="204" y="202"/>
                </a:cubicBezTo>
                <a:cubicBezTo>
                  <a:pt x="187" y="198"/>
                  <a:pt x="171" y="198"/>
                  <a:pt x="154" y="203"/>
                </a:cubicBezTo>
                <a:cubicBezTo>
                  <a:pt x="120" y="213"/>
                  <a:pt x="80" y="208"/>
                  <a:pt x="56" y="180"/>
                </a:cubicBezTo>
                <a:cubicBezTo>
                  <a:pt x="37" y="159"/>
                  <a:pt x="45" y="131"/>
                  <a:pt x="75" y="130"/>
                </a:cubicBezTo>
                <a:cubicBezTo>
                  <a:pt x="107" y="128"/>
                  <a:pt x="142" y="160"/>
                  <a:pt x="161" y="182"/>
                </a:cubicBezTo>
                <a:cubicBezTo>
                  <a:pt x="165" y="187"/>
                  <a:pt x="166" y="188"/>
                  <a:pt x="169" y="187"/>
                </a:cubicBezTo>
                <a:cubicBezTo>
                  <a:pt x="170" y="186"/>
                  <a:pt x="172" y="185"/>
                  <a:pt x="174" y="185"/>
                </a:cubicBezTo>
                <a:cubicBezTo>
                  <a:pt x="175" y="184"/>
                  <a:pt x="175" y="184"/>
                  <a:pt x="175" y="182"/>
                </a:cubicBezTo>
                <a:cubicBezTo>
                  <a:pt x="175" y="123"/>
                  <a:pt x="175" y="64"/>
                  <a:pt x="175" y="4"/>
                </a:cubicBezTo>
                <a:cubicBezTo>
                  <a:pt x="175" y="0"/>
                  <a:pt x="182" y="0"/>
                  <a:pt x="182" y="4"/>
                </a:cubicBezTo>
                <a:cubicBezTo>
                  <a:pt x="182" y="64"/>
                  <a:pt x="182" y="123"/>
                  <a:pt x="182" y="183"/>
                </a:cubicBezTo>
                <a:cubicBezTo>
                  <a:pt x="182" y="184"/>
                  <a:pt x="182" y="184"/>
                  <a:pt x="184" y="185"/>
                </a:cubicBezTo>
                <a:cubicBezTo>
                  <a:pt x="185" y="185"/>
                  <a:pt x="187" y="186"/>
                  <a:pt x="188" y="187"/>
                </a:cubicBezTo>
                <a:cubicBezTo>
                  <a:pt x="190" y="188"/>
                  <a:pt x="193" y="183"/>
                  <a:pt x="196" y="180"/>
                </a:cubicBezTo>
                <a:close/>
                <a:moveTo>
                  <a:pt x="160" y="185"/>
                </a:moveTo>
                <a:cubicBezTo>
                  <a:pt x="143" y="165"/>
                  <a:pt x="106" y="129"/>
                  <a:pt x="77" y="135"/>
                </a:cubicBezTo>
                <a:cubicBezTo>
                  <a:pt x="56" y="140"/>
                  <a:pt x="48" y="159"/>
                  <a:pt x="62" y="176"/>
                </a:cubicBezTo>
                <a:cubicBezTo>
                  <a:pt x="83" y="199"/>
                  <a:pt x="124" y="206"/>
                  <a:pt x="153" y="198"/>
                </a:cubicBezTo>
                <a:cubicBezTo>
                  <a:pt x="162" y="195"/>
                  <a:pt x="168" y="194"/>
                  <a:pt x="160" y="185"/>
                </a:cubicBezTo>
                <a:close/>
                <a:moveTo>
                  <a:pt x="206" y="196"/>
                </a:moveTo>
                <a:cubicBezTo>
                  <a:pt x="237" y="206"/>
                  <a:pt x="282" y="199"/>
                  <a:pt x="304" y="173"/>
                </a:cubicBezTo>
                <a:cubicBezTo>
                  <a:pt x="320" y="155"/>
                  <a:pt x="311" y="133"/>
                  <a:pt x="289" y="128"/>
                </a:cubicBezTo>
                <a:cubicBezTo>
                  <a:pt x="257" y="121"/>
                  <a:pt x="216" y="161"/>
                  <a:pt x="198" y="183"/>
                </a:cubicBezTo>
                <a:cubicBezTo>
                  <a:pt x="188" y="194"/>
                  <a:pt x="194" y="193"/>
                  <a:pt x="206" y="196"/>
                </a:cubicBez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" name="Freeform 27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>
            <a:spLocks noEditPoints="1"/>
          </p:cNvSpPr>
          <p:nvPr/>
        </p:nvSpPr>
        <p:spPr bwMode="auto">
          <a:xfrm>
            <a:off x="11208073" y="974987"/>
            <a:ext cx="843077" cy="1031264"/>
          </a:xfrm>
          <a:custGeom>
            <a:avLst/>
            <a:gdLst>
              <a:gd name="T0" fmla="*/ 215 w 494"/>
              <a:gd name="T1" fmla="*/ 0 h 604"/>
              <a:gd name="T2" fmla="*/ 460 w 494"/>
              <a:gd name="T3" fmla="*/ 0 h 604"/>
              <a:gd name="T4" fmla="*/ 494 w 494"/>
              <a:gd name="T5" fmla="*/ 34 h 604"/>
              <a:gd name="T6" fmla="*/ 494 w 494"/>
              <a:gd name="T7" fmla="*/ 108 h 604"/>
              <a:gd name="T8" fmla="*/ 460 w 494"/>
              <a:gd name="T9" fmla="*/ 142 h 604"/>
              <a:gd name="T10" fmla="*/ 215 w 494"/>
              <a:gd name="T11" fmla="*/ 142 h 604"/>
              <a:gd name="T12" fmla="*/ 181 w 494"/>
              <a:gd name="T13" fmla="*/ 108 h 604"/>
              <a:gd name="T14" fmla="*/ 181 w 494"/>
              <a:gd name="T15" fmla="*/ 34 h 604"/>
              <a:gd name="T16" fmla="*/ 215 w 494"/>
              <a:gd name="T17" fmla="*/ 0 h 604"/>
              <a:gd name="T18" fmla="*/ 246 w 494"/>
              <a:gd name="T19" fmla="*/ 154 h 604"/>
              <a:gd name="T20" fmla="*/ 434 w 494"/>
              <a:gd name="T21" fmla="*/ 154 h 604"/>
              <a:gd name="T22" fmla="*/ 450 w 494"/>
              <a:gd name="T23" fmla="*/ 169 h 604"/>
              <a:gd name="T24" fmla="*/ 448 w 494"/>
              <a:gd name="T25" fmla="*/ 267 h 604"/>
              <a:gd name="T26" fmla="*/ 444 w 494"/>
              <a:gd name="T27" fmla="*/ 272 h 604"/>
              <a:gd name="T28" fmla="*/ 348 w 494"/>
              <a:gd name="T29" fmla="*/ 389 h 604"/>
              <a:gd name="T30" fmla="*/ 358 w 494"/>
              <a:gd name="T31" fmla="*/ 437 h 604"/>
              <a:gd name="T32" fmla="*/ 356 w 494"/>
              <a:gd name="T33" fmla="*/ 440 h 604"/>
              <a:gd name="T34" fmla="*/ 211 w 494"/>
              <a:gd name="T35" fmla="*/ 558 h 604"/>
              <a:gd name="T36" fmla="*/ 90 w 494"/>
              <a:gd name="T37" fmla="*/ 402 h 604"/>
              <a:gd name="T38" fmla="*/ 181 w 494"/>
              <a:gd name="T39" fmla="*/ 309 h 604"/>
              <a:gd name="T40" fmla="*/ 234 w 494"/>
              <a:gd name="T41" fmla="*/ 217 h 604"/>
              <a:gd name="T42" fmla="*/ 234 w 494"/>
              <a:gd name="T43" fmla="*/ 167 h 604"/>
              <a:gd name="T44" fmla="*/ 246 w 494"/>
              <a:gd name="T45" fmla="*/ 154 h 604"/>
              <a:gd name="T46" fmla="*/ 448 w 494"/>
              <a:gd name="T47" fmla="*/ 287 h 604"/>
              <a:gd name="T48" fmla="*/ 447 w 494"/>
              <a:gd name="T49" fmla="*/ 307 h 604"/>
              <a:gd name="T50" fmla="*/ 370 w 494"/>
              <a:gd name="T51" fmla="*/ 429 h 604"/>
              <a:gd name="T52" fmla="*/ 366 w 494"/>
              <a:gd name="T53" fmla="*/ 428 h 604"/>
              <a:gd name="T54" fmla="*/ 359 w 494"/>
              <a:gd name="T55" fmla="*/ 389 h 604"/>
              <a:gd name="T56" fmla="*/ 443 w 494"/>
              <a:gd name="T57" fmla="*/ 284 h 604"/>
              <a:gd name="T58" fmla="*/ 448 w 494"/>
              <a:gd name="T59" fmla="*/ 287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4" h="604">
                <a:moveTo>
                  <a:pt x="215" y="0"/>
                </a:moveTo>
                <a:cubicBezTo>
                  <a:pt x="296" y="0"/>
                  <a:pt x="378" y="0"/>
                  <a:pt x="460" y="0"/>
                </a:cubicBezTo>
                <a:cubicBezTo>
                  <a:pt x="479" y="0"/>
                  <a:pt x="494" y="16"/>
                  <a:pt x="494" y="34"/>
                </a:cubicBezTo>
                <a:cubicBezTo>
                  <a:pt x="494" y="59"/>
                  <a:pt x="494" y="84"/>
                  <a:pt x="494" y="108"/>
                </a:cubicBezTo>
                <a:cubicBezTo>
                  <a:pt x="494" y="127"/>
                  <a:pt x="479" y="142"/>
                  <a:pt x="460" y="142"/>
                </a:cubicBezTo>
                <a:cubicBezTo>
                  <a:pt x="378" y="142"/>
                  <a:pt x="296" y="142"/>
                  <a:pt x="215" y="142"/>
                </a:cubicBezTo>
                <a:cubicBezTo>
                  <a:pt x="196" y="142"/>
                  <a:pt x="181" y="127"/>
                  <a:pt x="181" y="108"/>
                </a:cubicBezTo>
                <a:cubicBezTo>
                  <a:pt x="181" y="84"/>
                  <a:pt x="181" y="59"/>
                  <a:pt x="181" y="34"/>
                </a:cubicBezTo>
                <a:cubicBezTo>
                  <a:pt x="181" y="16"/>
                  <a:pt x="196" y="0"/>
                  <a:pt x="215" y="0"/>
                </a:cubicBezTo>
                <a:close/>
                <a:moveTo>
                  <a:pt x="246" y="154"/>
                </a:moveTo>
                <a:cubicBezTo>
                  <a:pt x="309" y="154"/>
                  <a:pt x="371" y="154"/>
                  <a:pt x="434" y="154"/>
                </a:cubicBezTo>
                <a:cubicBezTo>
                  <a:pt x="449" y="154"/>
                  <a:pt x="450" y="155"/>
                  <a:pt x="450" y="169"/>
                </a:cubicBezTo>
                <a:cubicBezTo>
                  <a:pt x="450" y="204"/>
                  <a:pt x="449" y="236"/>
                  <a:pt x="448" y="267"/>
                </a:cubicBezTo>
                <a:cubicBezTo>
                  <a:pt x="448" y="271"/>
                  <a:pt x="447" y="272"/>
                  <a:pt x="444" y="272"/>
                </a:cubicBezTo>
                <a:cubicBezTo>
                  <a:pt x="389" y="283"/>
                  <a:pt x="348" y="331"/>
                  <a:pt x="348" y="389"/>
                </a:cubicBezTo>
                <a:cubicBezTo>
                  <a:pt x="348" y="406"/>
                  <a:pt x="351" y="422"/>
                  <a:pt x="358" y="437"/>
                </a:cubicBezTo>
                <a:cubicBezTo>
                  <a:pt x="358" y="438"/>
                  <a:pt x="358" y="439"/>
                  <a:pt x="356" y="440"/>
                </a:cubicBezTo>
                <a:cubicBezTo>
                  <a:pt x="311" y="477"/>
                  <a:pt x="257" y="525"/>
                  <a:pt x="211" y="558"/>
                </a:cubicBezTo>
                <a:cubicBezTo>
                  <a:pt x="145" y="604"/>
                  <a:pt x="0" y="512"/>
                  <a:pt x="90" y="402"/>
                </a:cubicBezTo>
                <a:cubicBezTo>
                  <a:pt x="121" y="364"/>
                  <a:pt x="164" y="327"/>
                  <a:pt x="181" y="309"/>
                </a:cubicBezTo>
                <a:cubicBezTo>
                  <a:pt x="221" y="268"/>
                  <a:pt x="234" y="250"/>
                  <a:pt x="234" y="217"/>
                </a:cubicBezTo>
                <a:cubicBezTo>
                  <a:pt x="234" y="200"/>
                  <a:pt x="234" y="183"/>
                  <a:pt x="234" y="167"/>
                </a:cubicBezTo>
                <a:cubicBezTo>
                  <a:pt x="234" y="155"/>
                  <a:pt x="235" y="154"/>
                  <a:pt x="246" y="154"/>
                </a:cubicBezTo>
                <a:close/>
                <a:moveTo>
                  <a:pt x="448" y="287"/>
                </a:moveTo>
                <a:cubicBezTo>
                  <a:pt x="447" y="294"/>
                  <a:pt x="447" y="300"/>
                  <a:pt x="447" y="307"/>
                </a:cubicBezTo>
                <a:cubicBezTo>
                  <a:pt x="446" y="367"/>
                  <a:pt x="438" y="375"/>
                  <a:pt x="370" y="429"/>
                </a:cubicBezTo>
                <a:cubicBezTo>
                  <a:pt x="368" y="431"/>
                  <a:pt x="367" y="431"/>
                  <a:pt x="366" y="428"/>
                </a:cubicBezTo>
                <a:cubicBezTo>
                  <a:pt x="361" y="416"/>
                  <a:pt x="359" y="403"/>
                  <a:pt x="359" y="389"/>
                </a:cubicBezTo>
                <a:cubicBezTo>
                  <a:pt x="359" y="338"/>
                  <a:pt x="394" y="295"/>
                  <a:pt x="443" y="284"/>
                </a:cubicBezTo>
                <a:cubicBezTo>
                  <a:pt x="446" y="283"/>
                  <a:pt x="448" y="284"/>
                  <a:pt x="448" y="287"/>
                </a:cubicBez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pic>
        <p:nvPicPr>
          <p:cNvPr id="4" name="图片 3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A3FBA0-44DA-1931-95CA-493DEDF45DE3}"/>
              </a:ext>
            </a:extLst>
          </p:cNvPr>
          <p:cNvSpPr/>
          <p:nvPr/>
        </p:nvSpPr>
        <p:spPr>
          <a:xfrm>
            <a:off x="1066800" y="725170"/>
            <a:ext cx="10058400" cy="544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58AF2610-77B1-EB18-C5BA-A89C89A8DB0F}"/>
              </a:ext>
            </a:extLst>
          </p:cNvPr>
          <p:cNvSpPr/>
          <p:nvPr/>
        </p:nvSpPr>
        <p:spPr>
          <a:xfrm>
            <a:off x="1201379" y="776458"/>
            <a:ext cx="9536819" cy="92868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10A6A2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điệu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“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Sửa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soạn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ra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”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nền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vui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nhộn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B435D-445A-3850-3E5F-0362072EB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920971"/>
            <a:ext cx="10058400" cy="3458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6" name="图片 5" descr="588ku_c49ea07d0bb1994d2abed893eeb52e2f_126115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747" y="2423704"/>
            <a:ext cx="3924935" cy="3924935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D0749FB4-D0C9-9473-0E74-044FF5283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1" y="1292225"/>
            <a:ext cx="7884018" cy="487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F1AA5-CC2E-6C98-B8BE-963C03D7D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027" y="-225538"/>
            <a:ext cx="6943946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图片 4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F1AA5-CC2E-6C98-B8BE-963C03D7D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0372" y="-169057"/>
            <a:ext cx="4386943" cy="1351902"/>
          </a:xfrm>
          <a:prstGeom prst="rect">
            <a:avLst/>
          </a:prstGeom>
        </p:spPr>
      </p:pic>
      <p:pic>
        <p:nvPicPr>
          <p:cNvPr id="4" name="hdtn-2-bai-16-lua-chon-trang-phuc-sach-kntt-voi-cuoc-so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EEE97C3-7D24-11E6-2530-881F7C0DC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70255"/>
            <a:ext cx="12192000" cy="60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44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5" name="图片 4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397585" y="-140707"/>
            <a:ext cx="11802475" cy="672084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320292" y="430847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4158615"/>
            <a:ext cx="1704702" cy="269938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639060" y="-153308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5350E8-BD6C-F9C4-3628-DCC7E4710750}"/>
              </a:ext>
            </a:extLst>
          </p:cNvPr>
          <p:cNvSpPr/>
          <p:nvPr/>
        </p:nvSpPr>
        <p:spPr>
          <a:xfrm>
            <a:off x="1250877" y="1012144"/>
            <a:ext cx="4370809" cy="744280"/>
          </a:xfrm>
          <a:prstGeom prst="round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C9D3A-46B1-2EC8-E272-D2EEFED1531A}"/>
              </a:ext>
            </a:extLst>
          </p:cNvPr>
          <p:cNvSpPr txBox="1"/>
          <p:nvPr/>
        </p:nvSpPr>
        <p:spPr>
          <a:xfrm>
            <a:off x="1232772" y="1004605"/>
            <a:ext cx="533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880D2-6BF3-25BB-F034-00B03C9AA1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402" y="1821358"/>
            <a:ext cx="10243075" cy="363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62406-85B9-432F-36E4-90024B9A6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36" y="1165052"/>
            <a:ext cx="5453743" cy="448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C33F6-6AB6-1A37-7012-9284ECFE6D53}"/>
              </a:ext>
            </a:extLst>
          </p:cNvPr>
          <p:cNvSpPr txBox="1"/>
          <p:nvPr/>
        </p:nvSpPr>
        <p:spPr>
          <a:xfrm>
            <a:off x="6571100" y="1843950"/>
            <a:ext cx="47893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 descr="A group of different colored dresses&#10;&#10;Description automatically generated with medium confidence">
            <a:extLst>
              <a:ext uri="{FF2B5EF4-FFF2-40B4-BE49-F238E27FC236}">
                <a16:creationId xmlns:a16="http://schemas.microsoft.com/office/drawing/2014/main" id="{12A4B926-366D-5EA1-6402-71BD4AFEAD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4645" y1="15400" x2="25900" y2="15077"/>
                        <a14:foregroundMark x1="15170" y1="29386" x2="14191" y2="48868"/>
                        <a14:foregroundMark x1="14191" y1="48868" x2="18490" y2="37631"/>
                        <a14:foregroundMark x1="34953" y1="18270" x2="35897" y2="39612"/>
                        <a14:foregroundMark x1="35897" y1="39612" x2="41804" y2="20170"/>
                        <a14:foregroundMark x1="41804" y1="20170" x2="41524" y2="20170"/>
                        <a14:foregroundMark x1="53618" y1="17947" x2="59804" y2="33185"/>
                        <a14:foregroundMark x1="59804" y1="33185" x2="61517" y2="18310"/>
                        <a14:foregroundMark x1="61517" y1="18310" x2="64872" y2="16370"/>
                        <a14:foregroundMark x1="17931" y1="65885" x2="15729" y2="86580"/>
                        <a14:foregroundMark x1="15729" y1="86580" x2="22614" y2="69766"/>
                        <a14:foregroundMark x1="22614" y1="69766" x2="22859" y2="67785"/>
                        <a14:foregroundMark x1="36316" y1="52870" x2="42922" y2="59863"/>
                        <a14:foregroundMark x1="54422" y1="42401" x2="64313" y2="59216"/>
                        <a14:foregroundMark x1="64313" y1="59216" x2="64313" y2="59216"/>
                        <a14:foregroundMark x1="56099" y1="43654" x2="61832" y2="47454"/>
                        <a14:foregroundMark x1="75568" y1="38278" x2="83258" y2="46524"/>
                        <a14:foregroundMark x1="78574" y1="37631" x2="79413" y2="42401"/>
                        <a14:foregroundMark x1="89584" y1="63662" x2="89304" y2="70008"/>
                        <a14:foregroundMark x1="66760" y1="20008" x2="69976" y2="2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" y="834211"/>
            <a:ext cx="5568898" cy="4814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0C09FA-EF83-628D-819F-EC9B808B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571" y="1165053"/>
            <a:ext cx="4790379" cy="4230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23A34-74E7-0BE5-7FC6-BDCCC4E04BAE}"/>
              </a:ext>
            </a:extLst>
          </p:cNvPr>
          <p:cNvSpPr txBox="1"/>
          <p:nvPr/>
        </p:nvSpPr>
        <p:spPr>
          <a:xfrm>
            <a:off x="6571100" y="1843950"/>
            <a:ext cx="4789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nhã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dresses&#10;&#10;Description automatically generated with low confidence">
            <a:extLst>
              <a:ext uri="{FF2B5EF4-FFF2-40B4-BE49-F238E27FC236}">
                <a16:creationId xmlns:a16="http://schemas.microsoft.com/office/drawing/2014/main" id="{2A60F1D3-8796-DE3B-DB88-B37BCEA81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0" y="1266800"/>
            <a:ext cx="5554133" cy="45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23A34-74E7-0BE5-7FC6-BDCCC4E04BAE}"/>
              </a:ext>
            </a:extLst>
          </p:cNvPr>
          <p:cNvSpPr txBox="1"/>
          <p:nvPr/>
        </p:nvSpPr>
        <p:spPr>
          <a:xfrm>
            <a:off x="6571100" y="1843950"/>
            <a:ext cx="4789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9EA56-5EA9-6E16-0B95-2B540F752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88" y="969010"/>
            <a:ext cx="5364081" cy="4751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B928-CC6D-5664-FE86-4F7F4816E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3" y="1014095"/>
            <a:ext cx="5648244" cy="47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6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187</Words>
  <Application>Microsoft Office PowerPoint</Application>
  <PresentationFormat>Widescreen</PresentationFormat>
  <Paragraphs>27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Cambria</vt:lpstr>
      <vt:lpstr>SVN-Newton</vt:lpstr>
      <vt:lpstr>思源黑体 CN Bold</vt:lpstr>
      <vt:lpstr>#9Slide07 HoneyCream</vt:lpstr>
      <vt:lpstr>Arial</vt:lpstr>
      <vt:lpstr>Times New Roman</vt:lpstr>
      <vt:lpstr>UTM Avo</vt:lpstr>
      <vt:lpstr>SVN-Gretoon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lenovo-pc</dc:creator>
  <cp:lastModifiedBy>User</cp:lastModifiedBy>
  <cp:revision>10</cp:revision>
  <dcterms:created xsi:type="dcterms:W3CDTF">2022-10-18T13:17:00Z</dcterms:created>
  <dcterms:modified xsi:type="dcterms:W3CDTF">2025-12-25T09:24:20Z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