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259" r:id="rId5"/>
    <p:sldId id="262" r:id="rId6"/>
    <p:sldId id="278" r:id="rId7"/>
    <p:sldId id="263" r:id="rId8"/>
    <p:sldId id="264" r:id="rId9"/>
    <p:sldId id="265" r:id="rId10"/>
    <p:sldId id="266" r:id="rId11"/>
    <p:sldId id="267" r:id="rId12"/>
    <p:sldId id="280" r:id="rId13"/>
    <p:sldId id="270" r:id="rId14"/>
    <p:sldId id="271" r:id="rId15"/>
    <p:sldId id="272" r:id="rId16"/>
    <p:sldId id="273" r:id="rId17"/>
    <p:sldId id="268" r:id="rId18"/>
    <p:sldId id="260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B0604020202020204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#9Slide07 HoneyCream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BBF8"/>
    <a:srgbClr val="FFFFFF"/>
    <a:srgbClr val="F88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ECF41-E734-4E22-BE33-99A10C74B75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49B1F-A223-4BFD-8044-07B018BC2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9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1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49B1F-A223-4BFD-8044-07B018BC2F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9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49B1F-A223-4BFD-8044-07B018BC2F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2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chứa</a:t>
            </a:r>
            <a:r>
              <a:rPr lang="en-US" dirty="0"/>
              <a:t> 4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49B1F-A223-4BFD-8044-07B018BC2F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2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/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49B1F-A223-4BFD-8044-07B018BC2F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8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5">
            <a:extLst>
              <a:ext uri="{FF2B5EF4-FFF2-40B4-BE49-F238E27FC236}">
                <a16:creationId xmlns:a16="http://schemas.microsoft.com/office/drawing/2014/main" id="{AA7ADB77-A0B5-72EF-5D16-5ACE0B579AD3}"/>
              </a:ext>
            </a:extLst>
          </p:cNvPr>
          <p:cNvSpPr/>
          <p:nvPr userDrawn="1"/>
        </p:nvSpPr>
        <p:spPr>
          <a:xfrm>
            <a:off x="1143001" y="1505857"/>
            <a:ext cx="9906000" cy="3846286"/>
          </a:xfrm>
          <a:prstGeom prst="roundRect">
            <a:avLst>
              <a:gd name="adj" fmla="val 750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22" name="椭圆 7">
            <a:extLst>
              <a:ext uri="{FF2B5EF4-FFF2-40B4-BE49-F238E27FC236}">
                <a16:creationId xmlns:a16="http://schemas.microsoft.com/office/drawing/2014/main" id="{381996A4-CFD4-8D91-30C5-D0EB7360B48E}"/>
              </a:ext>
            </a:extLst>
          </p:cNvPr>
          <p:cNvSpPr/>
          <p:nvPr userDrawn="1"/>
        </p:nvSpPr>
        <p:spPr>
          <a:xfrm rot="5400000">
            <a:off x="1762635" y="2090168"/>
            <a:ext cx="2793776" cy="2793776"/>
          </a:xfrm>
          <a:prstGeom prst="ellipse">
            <a:avLst/>
          </a:prstGeom>
          <a:gradFill>
            <a:gsLst>
              <a:gs pos="1000">
                <a:srgbClr val="F8837F">
                  <a:alpha val="0"/>
                </a:srgbClr>
              </a:gs>
              <a:gs pos="100000">
                <a:srgbClr val="F8837F">
                  <a:alpha val="24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23" name="图片 20">
            <a:extLst>
              <a:ext uri="{FF2B5EF4-FFF2-40B4-BE49-F238E27FC236}">
                <a16:creationId xmlns:a16="http://schemas.microsoft.com/office/drawing/2014/main" id="{C396C063-7D08-B790-2A3F-42456D4636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40" y="849128"/>
            <a:ext cx="2990850" cy="1990725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E4561E6-15F2-E669-F43D-F166B0BD3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17F04C-F96D-48B2-9EA1-83331CDD5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E409EE-29BE-BC1C-B3D4-6D327E88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FCD00D-548F-20C2-E46F-412E31D9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F27A0A-D862-9C5B-2250-B289F0CF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0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17F5B8-A14A-A7F2-3D9E-F7CE3BFF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D017FB-DF31-918F-8DA7-1576A8C23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0AEB1F-4479-27A8-EAA8-A9DA1D5D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5CA476-C306-5765-DCC6-9CB197E9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ED9821-621E-D3DC-A83A-FAE30510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4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A86234B-0D87-3309-C3E4-F73679ACA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3300081-39B1-02F6-7DEF-C42CDD618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B93DC04-B76D-9381-EA05-55F62D78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096837-0808-36C8-0D37-7647C441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10ACEF-D1B9-EE6D-0854-DEE8E953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0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extLst>
              <a:ext uri="{FF2B5EF4-FFF2-40B4-BE49-F238E27FC236}">
                <a16:creationId xmlns:a16="http://schemas.microsoft.com/office/drawing/2014/main" id="{50920D95-9630-7A32-020A-B9269D2FC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4043" y="-1154044"/>
            <a:ext cx="6858000" cy="9166087"/>
          </a:xfrm>
          <a:prstGeom prst="rect">
            <a:avLst/>
          </a:prstGeom>
        </p:spPr>
      </p:pic>
      <p:pic>
        <p:nvPicPr>
          <p:cNvPr id="8" name="4">
            <a:extLst>
              <a:ext uri="{FF2B5EF4-FFF2-40B4-BE49-F238E27FC236}">
                <a16:creationId xmlns:a16="http://schemas.microsoft.com/office/drawing/2014/main" id="{D8350D67-1D3E-5B1A-D83D-D49375424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 b="63696"/>
          <a:stretch/>
        </p:blipFill>
        <p:spPr>
          <a:xfrm rot="16200000">
            <a:off x="7250044" y="1916042"/>
            <a:ext cx="6858000" cy="3025913"/>
          </a:xfrm>
          <a:prstGeom prst="rect">
            <a:avLst/>
          </a:prstGeom>
        </p:spPr>
      </p:pic>
      <p:grpSp>
        <p:nvGrpSpPr>
          <p:cNvPr id="9" name="nền trắng">
            <a:extLst>
              <a:ext uri="{FF2B5EF4-FFF2-40B4-BE49-F238E27FC236}">
                <a16:creationId xmlns:a16="http://schemas.microsoft.com/office/drawing/2014/main" id="{D3FAD61E-7C78-7391-D098-2B0D2BED61AC}"/>
              </a:ext>
            </a:extLst>
          </p:cNvPr>
          <p:cNvGrpSpPr/>
          <p:nvPr userDrawn="1"/>
        </p:nvGrpSpPr>
        <p:grpSpPr>
          <a:xfrm>
            <a:off x="277743" y="152397"/>
            <a:ext cx="11636515" cy="6553201"/>
            <a:chOff x="277743" y="152397"/>
            <a:chExt cx="11636515" cy="6553201"/>
          </a:xfrm>
        </p:grpSpPr>
        <p:pic>
          <p:nvPicPr>
            <p:cNvPr id="10" name="3">
              <a:extLst>
                <a:ext uri="{FF2B5EF4-FFF2-40B4-BE49-F238E27FC236}">
                  <a16:creationId xmlns:a16="http://schemas.microsoft.com/office/drawing/2014/main" id="{70FD73AE-0B98-1B3E-03A7-3ACF0C798A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132"/>
            <a:stretch/>
          </p:blipFill>
          <p:spPr>
            <a:xfrm rot="16200000" flipH="1">
              <a:off x="-2547178" y="2977319"/>
              <a:ext cx="6553200" cy="903357"/>
            </a:xfrm>
            <a:prstGeom prst="rect">
              <a:avLst/>
            </a:prstGeom>
          </p:spPr>
        </p:pic>
        <p:pic>
          <p:nvPicPr>
            <p:cNvPr id="11" name="2">
              <a:extLst>
                <a:ext uri="{FF2B5EF4-FFF2-40B4-BE49-F238E27FC236}">
                  <a16:creationId xmlns:a16="http://schemas.microsoft.com/office/drawing/2014/main" id="{AA46823E-07E6-142D-BE58-3F203BB4EC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24"/>
            <a:stretch/>
          </p:blipFill>
          <p:spPr>
            <a:xfrm rot="16200000" flipH="1">
              <a:off x="8052629" y="2843968"/>
              <a:ext cx="6553200" cy="1170058"/>
            </a:xfrm>
            <a:prstGeom prst="rect">
              <a:avLst/>
            </a:prstGeom>
          </p:spPr>
        </p:pic>
        <p:pic>
          <p:nvPicPr>
            <p:cNvPr id="12" name="1">
              <a:extLst>
                <a:ext uri="{FF2B5EF4-FFF2-40B4-BE49-F238E27FC236}">
                  <a16:creationId xmlns:a16="http://schemas.microsoft.com/office/drawing/2014/main" id="{D038194D-8000-6473-5D9C-B392CB4AE6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1" b="14643"/>
            <a:stretch/>
          </p:blipFill>
          <p:spPr>
            <a:xfrm rot="16200000" flipH="1">
              <a:off x="2686050" y="-1352553"/>
              <a:ext cx="6553200" cy="9563099"/>
            </a:xfrm>
            <a:prstGeom prst="rect">
              <a:avLst/>
            </a:prstGeom>
          </p:spPr>
        </p:pic>
      </p:grpSp>
      <p:pic>
        <p:nvPicPr>
          <p:cNvPr id="13" name="dán">
            <a:extLst>
              <a:ext uri="{FF2B5EF4-FFF2-40B4-BE49-F238E27FC236}">
                <a16:creationId xmlns:a16="http://schemas.microsoft.com/office/drawing/2014/main" id="{C334C149-FFE6-6DA7-0E32-2C25EFFF54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" y="5490199"/>
            <a:ext cx="1697182" cy="1367795"/>
          </a:xfrm>
          <a:prstGeom prst="rect">
            <a:avLst/>
          </a:prstGeom>
        </p:spPr>
      </p:pic>
      <p:pic>
        <p:nvPicPr>
          <p:cNvPr id="14" name="dán">
            <a:extLst>
              <a:ext uri="{FF2B5EF4-FFF2-40B4-BE49-F238E27FC236}">
                <a16:creationId xmlns:a16="http://schemas.microsoft.com/office/drawing/2014/main" id="{4F1ABE88-B52A-69C5-F2C5-5C0C356CC8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88" y="-7"/>
            <a:ext cx="1753011" cy="1166813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BAB85374-8F6D-3EFF-333D-28479A9093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75D73061-36D5-592D-F0BA-B345FDF0F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5B56BE7-F242-7803-F6D3-F55555C7C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4001F3-23A6-2D48-FEAB-0B465EF2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6F8302-7D0C-35E4-F8B9-9FEAA1B4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D0D36C-F68C-B8C8-F6E5-81981851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74D99F-48EA-B4C4-6F44-A38FF8A6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F0F5C4B-9276-0B5B-8D08-34C80F38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EB6E79-2328-F60D-917D-4F16F727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8B6D1F-C31A-0FAE-F499-8FF9ED93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7321E9-F147-4662-2672-CF6B7E82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9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ền trắng">
            <a:extLst>
              <a:ext uri="{FF2B5EF4-FFF2-40B4-BE49-F238E27FC236}">
                <a16:creationId xmlns:a16="http://schemas.microsoft.com/office/drawing/2014/main" id="{9EA424F7-42B1-5145-A73F-9B276BC0C84D}"/>
              </a:ext>
            </a:extLst>
          </p:cNvPr>
          <p:cNvSpPr/>
          <p:nvPr userDrawn="1"/>
        </p:nvSpPr>
        <p:spPr>
          <a:xfrm>
            <a:off x="0" y="1267325"/>
            <a:ext cx="12191997" cy="463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16B8E40-8DFB-7193-9F37-4A821908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4E67B8-39E5-8220-E821-AC6310FF4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FE7541D-CC57-F51D-29C2-176277880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A61D5EC-C6A3-1D8C-69FA-E25C583B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C261D4-F34F-5BD1-06EF-2A72AEB1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A9AB12F-0EB9-03D7-E5BA-BAC1F9AD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0C2DDE5D-F24F-8566-2946-5DBC1942B6FC}"/>
              </a:ext>
            </a:extLst>
          </p:cNvPr>
          <p:cNvSpPr/>
          <p:nvPr userDrawn="1"/>
        </p:nvSpPr>
        <p:spPr>
          <a:xfrm>
            <a:off x="361950" y="390523"/>
            <a:ext cx="11468100" cy="607695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4957A58F-CD2B-8E36-33AB-BB267EB0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8DE46E1-17BB-0781-488B-170B4190D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935F40-DBAE-9AD3-9853-411092A6A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2B5F274-FA5E-53A1-130B-C4F8BDAB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86F9018-1320-DC87-E165-6F92BD52F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87F3DC-B6F2-053B-08CB-A9EB83F6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FF663F-41FF-380F-FAF7-B94C850A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187FF33-359D-4C5E-887C-CF3CF111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6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AF744-5867-83B5-487F-BE7C9AAFB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426E097-2947-1944-AAE4-B880EDB1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62456CF-2231-2CE9-2943-62FC88DD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AD9227A-226B-C4EA-D75F-E1A22B61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6B11B77-25C2-1DF4-540C-B83AA19A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26A05FF-1ABD-DBE8-B099-A22FC482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C502E1A-4BCA-CD06-6EF1-20EE8BC0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6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880C96-992E-9880-4097-A9D4B975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5525651-B651-5F2C-E75C-AD4304A80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5D7A55-C24F-8F97-12EE-6FDEB8AFE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8FB8512-7A3C-C4EA-C476-0CEDCFAD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B9E4838-1CDC-67B3-1706-5128353B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A8521FD-E497-1A1E-CEBD-CD71226C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681770-ED14-3052-58D1-BA578E5C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5958525-107D-18C5-7693-603467D9C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A5DAE3D-A3E3-E910-AB63-2A337CAD6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3484AB-F3D9-CA45-A2B6-AECDFA699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16DF70C-7958-1AB2-A4D3-4F71F8ED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9DA1FF-D640-3B16-075C-E9CB5D9C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5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376EBC5E-CE4D-97C8-9BDB-0AE1D12A4F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ACAB5960-9853-E811-3101-7ECBCE48EE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3B7B0D-425C-7FDE-53C1-7DFB2196232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52890E81-EF03-5FC7-C9C0-38DBF537B95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39DB5BA0-80B5-B521-1226-8E9D2F07437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EA0A6872-1AB9-6986-673B-A41CC8F26A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73000D8D-9E62-21C6-3C0B-421CAD5D6B4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FF9818B-37F1-A974-FCE1-1F02BACD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611FDD-3F51-624B-3943-DEE70B41D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682817-7D23-2700-970F-3298B67BB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9574F-1E06-482E-AED6-C20EDEB9936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60481B-44D1-7915-AFB3-725C303EA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A1CF0B-1DB5-54CD-8BEB-78F9DC263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7DFAD-BE57-4030-9E5D-78B7695E0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9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75131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slide" Target="slide7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slide" Target="slide7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ọc sinh">
            <a:extLst>
              <a:ext uri="{FF2B5EF4-FFF2-40B4-BE49-F238E27FC236}">
                <a16:creationId xmlns:a16="http://schemas.microsoft.com/office/drawing/2014/main" id="{6C170DEA-2FBF-76F8-2290-16766F0918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 b="9688"/>
          <a:stretch/>
        </p:blipFill>
        <p:spPr>
          <a:xfrm>
            <a:off x="2628895" y="4532155"/>
            <a:ext cx="6934210" cy="2325845"/>
          </a:xfrm>
          <a:custGeom>
            <a:avLst/>
            <a:gdLst>
              <a:gd name="connsiteX0" fmla="*/ 0 w 9144019"/>
              <a:gd name="connsiteY0" fmla="*/ 0 h 3067050"/>
              <a:gd name="connsiteX1" fmla="*/ 572970 w 9144019"/>
              <a:gd name="connsiteY1" fmla="*/ 0 h 3067050"/>
              <a:gd name="connsiteX2" fmla="*/ 571510 w 9144019"/>
              <a:gd name="connsiteY2" fmla="*/ 19050 h 3067050"/>
              <a:gd name="connsiteX3" fmla="*/ 1295410 w 9144019"/>
              <a:gd name="connsiteY3" fmla="*/ 971550 h 3067050"/>
              <a:gd name="connsiteX4" fmla="*/ 2019310 w 9144019"/>
              <a:gd name="connsiteY4" fmla="*/ 19050 h 3067050"/>
              <a:gd name="connsiteX5" fmla="*/ 2017851 w 9144019"/>
              <a:gd name="connsiteY5" fmla="*/ 0 h 3067050"/>
              <a:gd name="connsiteX6" fmla="*/ 9144019 w 9144019"/>
              <a:gd name="connsiteY6" fmla="*/ 0 h 3067050"/>
              <a:gd name="connsiteX7" fmla="*/ 9144019 w 9144019"/>
              <a:gd name="connsiteY7" fmla="*/ 3067050 h 3067050"/>
              <a:gd name="connsiteX8" fmla="*/ 0 w 9144019"/>
              <a:gd name="connsiteY8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19" h="3067050">
                <a:moveTo>
                  <a:pt x="0" y="0"/>
                </a:moveTo>
                <a:lnTo>
                  <a:pt x="572970" y="0"/>
                </a:lnTo>
                <a:lnTo>
                  <a:pt x="571510" y="19050"/>
                </a:lnTo>
                <a:cubicBezTo>
                  <a:pt x="571510" y="545101"/>
                  <a:pt x="895611" y="971550"/>
                  <a:pt x="1295410" y="971550"/>
                </a:cubicBezTo>
                <a:cubicBezTo>
                  <a:pt x="1695209" y="971550"/>
                  <a:pt x="2019310" y="545101"/>
                  <a:pt x="2019310" y="19050"/>
                </a:cubicBezTo>
                <a:lnTo>
                  <a:pt x="2017851" y="0"/>
                </a:lnTo>
                <a:lnTo>
                  <a:pt x="9144019" y="0"/>
                </a:lnTo>
                <a:lnTo>
                  <a:pt x="9144019" y="3067050"/>
                </a:lnTo>
                <a:lnTo>
                  <a:pt x="0" y="3067050"/>
                </a:lnTo>
                <a:close/>
              </a:path>
            </a:pathLst>
          </a:custGeom>
        </p:spPr>
      </p:pic>
      <p:pic>
        <p:nvPicPr>
          <p:cNvPr id="16" name="bb2">
            <a:extLst>
              <a:ext uri="{FF2B5EF4-FFF2-40B4-BE49-F238E27FC236}">
                <a16:creationId xmlns:a16="http://schemas.microsoft.com/office/drawing/2014/main" id="{F9CE0B96-7ACE-8D08-72A0-E7ABFD563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8750" r="78333" b="44688"/>
          <a:stretch/>
        </p:blipFill>
        <p:spPr>
          <a:xfrm>
            <a:off x="552440" y="542919"/>
            <a:ext cx="1181091" cy="1619250"/>
          </a:xfrm>
          <a:prstGeom prst="rect">
            <a:avLst/>
          </a:prstGeom>
        </p:spPr>
      </p:pic>
      <p:pic>
        <p:nvPicPr>
          <p:cNvPr id="17" name="bóng bay">
            <a:extLst>
              <a:ext uri="{FF2B5EF4-FFF2-40B4-BE49-F238E27FC236}">
                <a16:creationId xmlns:a16="http://schemas.microsoft.com/office/drawing/2014/main" id="{7E281887-24ED-D16F-BD16-85395C5DD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2" t="18125" r="12081" b="55313"/>
          <a:stretch/>
        </p:blipFill>
        <p:spPr>
          <a:xfrm>
            <a:off x="9715519" y="695319"/>
            <a:ext cx="1181091" cy="16192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B1F58A3-5C19-7FCB-2A5F-C8CD35E4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65" y="960682"/>
            <a:ext cx="3389670" cy="110347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AB548FD-E007-74C3-84E2-FD2C07EB6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4146"/>
            <a:ext cx="11894327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03A7E4F-8003-4562-233E-7B953ED3FBB1}"/>
              </a:ext>
            </a:extLst>
          </p:cNvPr>
          <p:cNvGrpSpPr/>
          <p:nvPr/>
        </p:nvGrpSpPr>
        <p:grpSpPr>
          <a:xfrm>
            <a:off x="4707639" y="549629"/>
            <a:ext cx="2776722" cy="582582"/>
            <a:chOff x="3082238" y="812801"/>
            <a:chExt cx="2776722" cy="582582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67CECA5F-646C-89EE-AD45-C31D678D2806}"/>
                </a:ext>
              </a:extLst>
            </p:cNvPr>
            <p:cNvSpPr/>
            <p:nvPr/>
          </p:nvSpPr>
          <p:spPr>
            <a:xfrm rot="16200000">
              <a:off x="4171555" y="-196453"/>
              <a:ext cx="582582" cy="2601089"/>
            </a:xfrm>
            <a:prstGeom prst="rect">
              <a:avLst/>
            </a:prstGeom>
            <a:solidFill>
              <a:srgbClr val="82BB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阿里巴巴普惠体 Medium" panose="00020600040101010101" pitchFamily="18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chữ đỏ">
              <a:extLst>
                <a:ext uri="{FF2B5EF4-FFF2-40B4-BE49-F238E27FC236}">
                  <a16:creationId xmlns:a16="http://schemas.microsoft.com/office/drawing/2014/main" id="{9CBA8292-BC9E-8673-E211-6A2B475F7FFD}"/>
                </a:ext>
              </a:extLst>
            </p:cNvPr>
            <p:cNvSpPr txBox="1"/>
            <p:nvPr/>
          </p:nvSpPr>
          <p:spPr>
            <a:xfrm>
              <a:off x="3082238" y="812803"/>
              <a:ext cx="2776722" cy="523220"/>
            </a:xfrm>
            <a:prstGeom prst="rect">
              <a:avLst/>
            </a:prstGeom>
            <a:solidFill>
              <a:srgbClr val="F8837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Nghe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E57E3C9-24D0-16C3-6EB0-7DE03990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85" y="1311320"/>
            <a:ext cx="3374343" cy="2520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9DF3A25-D246-DE6A-AF10-26712973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11" y="1311320"/>
            <a:ext cx="3343726" cy="2520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4B830F-9DEA-72ED-F290-6809869EA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764" y="3913216"/>
            <a:ext cx="3377164" cy="262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2DA9A0E-C48D-1F62-506C-6C247D5B0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751" y="3890680"/>
            <a:ext cx="3341486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7">
            <a:extLst>
              <a:ext uri="{FF2B5EF4-FFF2-40B4-BE49-F238E27FC236}">
                <a16:creationId xmlns:a16="http://schemas.microsoft.com/office/drawing/2014/main" id="{19A06C0A-25BD-738B-5DC7-626F4E0C47D4}"/>
              </a:ext>
            </a:extLst>
          </p:cNvPr>
          <p:cNvGrpSpPr/>
          <p:nvPr/>
        </p:nvGrpSpPr>
        <p:grpSpPr>
          <a:xfrm>
            <a:off x="4353193" y="479291"/>
            <a:ext cx="3485614" cy="726512"/>
            <a:chOff x="3162301" y="812801"/>
            <a:chExt cx="2611470" cy="582582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11C8671C-044A-9183-7A8E-D38246506514}"/>
                </a:ext>
              </a:extLst>
            </p:cNvPr>
            <p:cNvSpPr/>
            <p:nvPr/>
          </p:nvSpPr>
          <p:spPr>
            <a:xfrm rot="16200000">
              <a:off x="4171555" y="-196453"/>
              <a:ext cx="582582" cy="2601089"/>
            </a:xfrm>
            <a:prstGeom prst="rect">
              <a:avLst/>
            </a:prstGeom>
            <a:solidFill>
              <a:srgbClr val="82BB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阿里巴巴普惠体 Medium" panose="00020600040101010101" pitchFamily="18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chữ đỏ">
              <a:extLst>
                <a:ext uri="{FF2B5EF4-FFF2-40B4-BE49-F238E27FC236}">
                  <a16:creationId xmlns:a16="http://schemas.microsoft.com/office/drawing/2014/main" id="{9533968E-3074-1BCB-4064-3052497C28C7}"/>
                </a:ext>
              </a:extLst>
            </p:cNvPr>
            <p:cNvSpPr txBox="1"/>
            <p:nvPr/>
          </p:nvSpPr>
          <p:spPr>
            <a:xfrm>
              <a:off x="3167426" y="812803"/>
              <a:ext cx="2606345" cy="518286"/>
            </a:xfrm>
            <a:prstGeom prst="rect">
              <a:avLst/>
            </a:prstGeom>
            <a:solidFill>
              <a:srgbClr val="F8837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Nghe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Bupbebietkhoc">
            <a:hlinkClick r:id="" action="ppaction://media"/>
            <a:extLst>
              <a:ext uri="{FF2B5EF4-FFF2-40B4-BE49-F238E27FC236}">
                <a16:creationId xmlns:a16="http://schemas.microsoft.com/office/drawing/2014/main" id="{BCFED226-C724-4045-1B5F-445AF9212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756" y="1433975"/>
            <a:ext cx="8790633" cy="494473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254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2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663F2F0-9BAA-1669-4D72-FF198888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82" y="1610999"/>
            <a:ext cx="4868698" cy="3636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174931-9A10-6750-EF44-270568E79C6F}"/>
              </a:ext>
            </a:extLst>
          </p:cNvPr>
          <p:cNvSpPr txBox="1"/>
          <p:nvPr/>
        </p:nvSpPr>
        <p:spPr>
          <a:xfrm>
            <a:off x="6309722" y="1748343"/>
            <a:ext cx="54406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39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663F2F0-9BAA-1669-4D72-FF198888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669" y="1610999"/>
            <a:ext cx="4824524" cy="3636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174931-9A10-6750-EF44-270568E79C6F}"/>
              </a:ext>
            </a:extLst>
          </p:cNvPr>
          <p:cNvSpPr txBox="1"/>
          <p:nvPr/>
        </p:nvSpPr>
        <p:spPr>
          <a:xfrm>
            <a:off x="6331809" y="1893921"/>
            <a:ext cx="54559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(2)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6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663F2F0-9BAA-1669-4D72-FF198888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91" y="1334833"/>
            <a:ext cx="4673651" cy="3636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174931-9A10-6750-EF44-270568E79C6F}"/>
              </a:ext>
            </a:extLst>
          </p:cNvPr>
          <p:cNvSpPr txBox="1"/>
          <p:nvPr/>
        </p:nvSpPr>
        <p:spPr>
          <a:xfrm>
            <a:off x="5394960" y="736787"/>
            <a:ext cx="61946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(3)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Hu… hu…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1575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663F2F0-9BAA-1669-4D72-FF198888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99" y="1334833"/>
            <a:ext cx="4623034" cy="3636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174931-9A10-6750-EF44-270568E79C6F}"/>
              </a:ext>
            </a:extLst>
          </p:cNvPr>
          <p:cNvSpPr txBox="1"/>
          <p:nvPr/>
        </p:nvSpPr>
        <p:spPr>
          <a:xfrm>
            <a:off x="5369652" y="2244892"/>
            <a:ext cx="61946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(4)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37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E57E3C9-24D0-16C3-6EB0-7DE03990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66" y="1311320"/>
            <a:ext cx="3374343" cy="2520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9DF3A25-D246-DE6A-AF10-26712973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11" y="1311320"/>
            <a:ext cx="3343726" cy="2520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4B830F-9DEA-72ED-F290-6809869EA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764" y="3913216"/>
            <a:ext cx="3377164" cy="262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2DA9A0E-C48D-1F62-506C-6C247D5B0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751" y="3890680"/>
            <a:ext cx="3341486" cy="262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B93F20-502D-9606-4F21-8376F77AEE51}"/>
              </a:ext>
            </a:extLst>
          </p:cNvPr>
          <p:cNvSpPr txBox="1"/>
          <p:nvPr/>
        </p:nvSpPr>
        <p:spPr>
          <a:xfrm>
            <a:off x="1683574" y="549053"/>
            <a:ext cx="8824852" cy="584775"/>
          </a:xfrm>
          <a:prstGeom prst="rect">
            <a:avLst/>
          </a:prstGeom>
          <a:noFill/>
          <a:ln w="28575">
            <a:solidFill>
              <a:srgbClr val="F8837F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 – 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0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c sinh">
            <a:extLst>
              <a:ext uri="{FF2B5EF4-FFF2-40B4-BE49-F238E27FC236}">
                <a16:creationId xmlns:a16="http://schemas.microsoft.com/office/drawing/2014/main" id="{3D61CF2C-28C2-9811-EB5A-4161FCECF9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" y="4516075"/>
            <a:ext cx="3792870" cy="2353258"/>
          </a:xfrm>
          <a:prstGeom prst="rect">
            <a:avLst/>
          </a:prstGeom>
        </p:spPr>
      </p:pic>
      <p:pic>
        <p:nvPicPr>
          <p:cNvPr id="10" name="hoc sinh">
            <a:extLst>
              <a:ext uri="{FF2B5EF4-FFF2-40B4-BE49-F238E27FC236}">
                <a16:creationId xmlns:a16="http://schemas.microsoft.com/office/drawing/2014/main" id="{BE689B34-8A6E-76A1-3D9E-DC77C77E9D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1" y="4668475"/>
            <a:ext cx="3792870" cy="23532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5F343CC-E5AE-B7EC-B8E7-D0C7E1381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44" y="1167777"/>
            <a:ext cx="4999153" cy="483454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2D0AA27-BDA2-5140-49DE-C8D5EA25F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030" y="2204764"/>
            <a:ext cx="348721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80745A-FE7F-2A03-5D68-20F8E9100F4F}"/>
              </a:ext>
            </a:extLst>
          </p:cNvPr>
          <p:cNvSpPr txBox="1"/>
          <p:nvPr/>
        </p:nvSpPr>
        <p:spPr>
          <a:xfrm>
            <a:off x="381000" y="1782435"/>
            <a:ext cx="11475720" cy="1384995"/>
          </a:xfrm>
          <a:prstGeom prst="rect">
            <a:avLst/>
          </a:prstGeom>
          <a:noFill/>
          <a:ln w="28575">
            <a:solidFill>
              <a:srgbClr val="82BBF8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E991C6A-8E95-80E8-7E1F-578E23D4EDAA}"/>
              </a:ext>
            </a:extLst>
          </p:cNvPr>
          <p:cNvSpPr txBox="1"/>
          <p:nvPr/>
        </p:nvSpPr>
        <p:spPr>
          <a:xfrm>
            <a:off x="1805820" y="624840"/>
            <a:ext cx="8626079" cy="584775"/>
          </a:xfrm>
          <a:prstGeom prst="rect">
            <a:avLst/>
          </a:prstGeom>
          <a:solidFill>
            <a:srgbClr val="F8837F"/>
          </a:solidFill>
          <a:ln w="28575">
            <a:solidFill>
              <a:srgbClr val="F8837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BD654C67-7AE8-E52C-380F-781CECA6EF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34" y="2846994"/>
            <a:ext cx="4783250" cy="41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A6900951-55B2-443B-C7B4-DDCBEB010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6030"/>
          <a:stretch/>
        </p:blipFill>
        <p:spPr>
          <a:xfrm>
            <a:off x="838200" y="1555808"/>
            <a:ext cx="6057900" cy="433115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887CCBB-494A-13F2-DA93-BCADB8176183}"/>
              </a:ext>
            </a:extLst>
          </p:cNvPr>
          <p:cNvSpPr txBox="1"/>
          <p:nvPr/>
        </p:nvSpPr>
        <p:spPr>
          <a:xfrm>
            <a:off x="1939290" y="3486310"/>
            <a:ext cx="3855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 trong câu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bê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thân nghe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A5CD6676-8DF1-F5DE-6F9A-419C8C8E6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1857306"/>
            <a:ext cx="40195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8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c sinh">
            <a:extLst>
              <a:ext uri="{FF2B5EF4-FFF2-40B4-BE49-F238E27FC236}">
                <a16:creationId xmlns:a16="http://schemas.microsoft.com/office/drawing/2014/main" id="{CD9400B2-B00D-5B41-7FCD-82803FF69F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" y="4516075"/>
            <a:ext cx="3792870" cy="23532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C08914C-5D7D-ED99-E43A-6539DA6A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937" y="2166134"/>
            <a:ext cx="3225064" cy="30787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2F97655-0AAF-7760-B1D6-C3C8A0711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001" y="1288233"/>
            <a:ext cx="501134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75671BD-9989-6F5C-9ED7-02BEB7306CB3}"/>
              </a:ext>
            </a:extLst>
          </p:cNvPr>
          <p:cNvSpPr txBox="1"/>
          <p:nvPr/>
        </p:nvSpPr>
        <p:spPr>
          <a:xfrm>
            <a:off x="1207193" y="2320491"/>
            <a:ext cx="9777613" cy="2217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23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C77E83E-D947-C4F0-950D-0E455612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20" y="110667"/>
            <a:ext cx="587095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61390651-6F47-5615-52CC-7EC08C91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8750" r="78333" b="44688"/>
          <a:stretch/>
        </p:blipFill>
        <p:spPr>
          <a:xfrm>
            <a:off x="552440" y="542919"/>
            <a:ext cx="1181091" cy="1619250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FF71AC9D-ED5B-5104-CBBB-635B0C84B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2" t="18125" r="12081" b="55313"/>
          <a:stretch/>
        </p:blipFill>
        <p:spPr>
          <a:xfrm>
            <a:off x="9715519" y="695319"/>
            <a:ext cx="1181091" cy="1619250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F89DE09E-95D7-9F51-2494-E39C9069E5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8121" y="3429000"/>
            <a:ext cx="3735756" cy="322758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9107C02-2707-1089-DB6D-941017694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16" y="2252370"/>
            <a:ext cx="11613887" cy="235326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285DBB4D-EFA2-6BF2-3CC8-2E8AD2FB9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724" y="1211097"/>
            <a:ext cx="338967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c sinh">
            <a:extLst>
              <a:ext uri="{FF2B5EF4-FFF2-40B4-BE49-F238E27FC236}">
                <a16:creationId xmlns:a16="http://schemas.microsoft.com/office/drawing/2014/main" id="{3D61CF2C-28C2-9811-EB5A-4161FCECF9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" y="4516075"/>
            <a:ext cx="3792870" cy="23532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DBC8616-A04A-BB32-817F-24F5080C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155" y="1137133"/>
            <a:ext cx="5773412" cy="48345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762274E-39AE-BE82-C090-D4794D2C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33" y="2133466"/>
            <a:ext cx="348721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hlinkClick r:id="rId3" action="ppaction://hlinksldjump"/>
            <a:extLst>
              <a:ext uri="{FF2B5EF4-FFF2-40B4-BE49-F238E27FC236}">
                <a16:creationId xmlns:a16="http://schemas.microsoft.com/office/drawing/2014/main" id="{3217326E-82DE-3BFA-282F-37E51F99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016" y="1652553"/>
            <a:ext cx="3035834" cy="2267198"/>
          </a:xfrm>
          <a:prstGeom prst="rect">
            <a:avLst/>
          </a:prstGeom>
        </p:spPr>
      </p:pic>
      <p:pic>
        <p:nvPicPr>
          <p:cNvPr id="12" name="Hình ảnh 11">
            <a:hlinkClick r:id="rId5" action="ppaction://hlinksldjump"/>
            <a:extLst>
              <a:ext uri="{FF2B5EF4-FFF2-40B4-BE49-F238E27FC236}">
                <a16:creationId xmlns:a16="http://schemas.microsoft.com/office/drawing/2014/main" id="{8FC5FABC-FED3-A294-DEC5-EE540AEAD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01" y="1663694"/>
            <a:ext cx="2993509" cy="2256057"/>
          </a:xfrm>
          <a:prstGeom prst="rect">
            <a:avLst/>
          </a:prstGeom>
        </p:spPr>
      </p:pic>
      <p:pic>
        <p:nvPicPr>
          <p:cNvPr id="14" name="Hình ảnh 13">
            <a:hlinkClick r:id="rId7" action="ppaction://hlinksldjump"/>
            <a:extLst>
              <a:ext uri="{FF2B5EF4-FFF2-40B4-BE49-F238E27FC236}">
                <a16:creationId xmlns:a16="http://schemas.microsoft.com/office/drawing/2014/main" id="{11F34B1A-CCDA-2A64-BA77-F0F9EAA06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016" y="4112949"/>
            <a:ext cx="3042729" cy="2367757"/>
          </a:xfrm>
          <a:prstGeom prst="rect">
            <a:avLst/>
          </a:prstGeom>
        </p:spPr>
      </p:pic>
      <p:pic>
        <p:nvPicPr>
          <p:cNvPr id="16" name="Hình ảnh 15">
            <a:hlinkClick r:id="rId9" action="ppaction://hlinksldjump"/>
            <a:extLst>
              <a:ext uri="{FF2B5EF4-FFF2-40B4-BE49-F238E27FC236}">
                <a16:creationId xmlns:a16="http://schemas.microsoft.com/office/drawing/2014/main" id="{B0DDDE09-94CC-3389-88CF-8A4205196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501" y="4112949"/>
            <a:ext cx="3010484" cy="2367676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4E99B07-7B0B-8E96-8DE8-F3B9FDF7B3C4}"/>
              </a:ext>
            </a:extLst>
          </p:cNvPr>
          <p:cNvGrpSpPr/>
          <p:nvPr/>
        </p:nvGrpSpPr>
        <p:grpSpPr>
          <a:xfrm>
            <a:off x="1909702" y="97143"/>
            <a:ext cx="8733481" cy="582582"/>
            <a:chOff x="3082238" y="812802"/>
            <a:chExt cx="8733481" cy="582582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588F47FF-24F2-85F9-1001-83303959FC5A}"/>
                </a:ext>
              </a:extLst>
            </p:cNvPr>
            <p:cNvSpPr/>
            <p:nvPr/>
          </p:nvSpPr>
          <p:spPr>
            <a:xfrm rot="16200000">
              <a:off x="7116924" y="-3141822"/>
              <a:ext cx="582582" cy="8491829"/>
            </a:xfrm>
            <a:prstGeom prst="rect">
              <a:avLst/>
            </a:prstGeom>
            <a:solidFill>
              <a:srgbClr val="F883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阿里巴巴普惠体 Medium" panose="00020600040101010101" pitchFamily="18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9" name="chữ đỏ">
              <a:extLst>
                <a:ext uri="{FF2B5EF4-FFF2-40B4-BE49-F238E27FC236}">
                  <a16:creationId xmlns:a16="http://schemas.microsoft.com/office/drawing/2014/main" id="{8177F3CE-9EB0-E6E4-84EF-205013A25403}"/>
                </a:ext>
              </a:extLst>
            </p:cNvPr>
            <p:cNvSpPr txBox="1"/>
            <p:nvPr/>
          </p:nvSpPr>
          <p:spPr>
            <a:xfrm>
              <a:off x="3082238" y="812803"/>
              <a:ext cx="8733481" cy="523220"/>
            </a:xfrm>
            <a:prstGeom prst="rect">
              <a:avLst/>
            </a:prstGeom>
            <a:solidFill>
              <a:srgbClr val="82BBF8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ý,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B618FB-6403-8984-9980-35C5F5654C36}"/>
              </a:ext>
            </a:extLst>
          </p:cNvPr>
          <p:cNvSpPr txBox="1"/>
          <p:nvPr/>
        </p:nvSpPr>
        <p:spPr>
          <a:xfrm>
            <a:off x="7469800" y="1343948"/>
            <a:ext cx="4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Mai)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DDAA733-FC8A-1D99-65C2-69AF3529DB81}"/>
              </a:ext>
            </a:extLst>
          </p:cNvPr>
          <p:cNvSpPr txBox="1"/>
          <p:nvPr/>
        </p:nvSpPr>
        <p:spPr>
          <a:xfrm>
            <a:off x="335280" y="1826870"/>
            <a:ext cx="2615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B8A4A0C-097D-1457-EEB0-592B7070871E}"/>
              </a:ext>
            </a:extLst>
          </p:cNvPr>
          <p:cNvSpPr txBox="1"/>
          <p:nvPr/>
        </p:nvSpPr>
        <p:spPr>
          <a:xfrm>
            <a:off x="9240984" y="1845260"/>
            <a:ext cx="2615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D1C51B3-6BB8-0E4C-F46A-31E75F755430}"/>
              </a:ext>
            </a:extLst>
          </p:cNvPr>
          <p:cNvSpPr txBox="1"/>
          <p:nvPr/>
        </p:nvSpPr>
        <p:spPr>
          <a:xfrm>
            <a:off x="335280" y="4679981"/>
            <a:ext cx="2615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F92BE23-F614-22F0-FA0A-2A78900A9C64}"/>
              </a:ext>
            </a:extLst>
          </p:cNvPr>
          <p:cNvSpPr txBox="1"/>
          <p:nvPr/>
        </p:nvSpPr>
        <p:spPr>
          <a:xfrm>
            <a:off x="9240984" y="4621500"/>
            <a:ext cx="26157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35A4CD1-D4EF-B3F4-DD5C-DEF6EA8A4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333" y="807453"/>
            <a:ext cx="418221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hlinkClick r:id="rId3" action="ppaction://hlinksldjump"/>
            <a:extLst>
              <a:ext uri="{FF2B5EF4-FFF2-40B4-BE49-F238E27FC236}">
                <a16:creationId xmlns:a16="http://schemas.microsoft.com/office/drawing/2014/main" id="{3217326E-82DE-3BFA-282F-37E51F99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016" y="1652553"/>
            <a:ext cx="3035834" cy="2267198"/>
          </a:xfrm>
          <a:prstGeom prst="rect">
            <a:avLst/>
          </a:prstGeom>
        </p:spPr>
      </p:pic>
      <p:pic>
        <p:nvPicPr>
          <p:cNvPr id="12" name="Hình ảnh 11">
            <a:hlinkClick r:id="rId5" action="ppaction://hlinksldjump"/>
            <a:extLst>
              <a:ext uri="{FF2B5EF4-FFF2-40B4-BE49-F238E27FC236}">
                <a16:creationId xmlns:a16="http://schemas.microsoft.com/office/drawing/2014/main" id="{8FC5FABC-FED3-A294-DEC5-EE540AEAD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01" y="1663694"/>
            <a:ext cx="2993509" cy="2256057"/>
          </a:xfrm>
          <a:prstGeom prst="rect">
            <a:avLst/>
          </a:prstGeom>
        </p:spPr>
      </p:pic>
      <p:pic>
        <p:nvPicPr>
          <p:cNvPr id="14" name="Hình ảnh 13">
            <a:hlinkClick r:id="rId7" action="ppaction://hlinksldjump"/>
            <a:extLst>
              <a:ext uri="{FF2B5EF4-FFF2-40B4-BE49-F238E27FC236}">
                <a16:creationId xmlns:a16="http://schemas.microsoft.com/office/drawing/2014/main" id="{11F34B1A-CCDA-2A64-BA77-F0F9EAA06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016" y="4112949"/>
            <a:ext cx="3042729" cy="2367757"/>
          </a:xfrm>
          <a:prstGeom prst="rect">
            <a:avLst/>
          </a:prstGeom>
        </p:spPr>
      </p:pic>
      <p:pic>
        <p:nvPicPr>
          <p:cNvPr id="16" name="Hình ảnh 15">
            <a:hlinkClick r:id="rId9" action="ppaction://hlinksldjump"/>
            <a:extLst>
              <a:ext uri="{FF2B5EF4-FFF2-40B4-BE49-F238E27FC236}">
                <a16:creationId xmlns:a16="http://schemas.microsoft.com/office/drawing/2014/main" id="{B0DDDE09-94CC-3389-88CF-8A4205196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501" y="4112949"/>
            <a:ext cx="3010484" cy="2367676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4E99B07-7B0B-8E96-8DE8-F3B9FDF7B3C4}"/>
              </a:ext>
            </a:extLst>
          </p:cNvPr>
          <p:cNvGrpSpPr/>
          <p:nvPr/>
        </p:nvGrpSpPr>
        <p:grpSpPr>
          <a:xfrm>
            <a:off x="1909702" y="97143"/>
            <a:ext cx="8733481" cy="582582"/>
            <a:chOff x="3082238" y="812802"/>
            <a:chExt cx="8733481" cy="582582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588F47FF-24F2-85F9-1001-83303959FC5A}"/>
                </a:ext>
              </a:extLst>
            </p:cNvPr>
            <p:cNvSpPr/>
            <p:nvPr/>
          </p:nvSpPr>
          <p:spPr>
            <a:xfrm rot="16200000">
              <a:off x="7116924" y="-3141822"/>
              <a:ext cx="582582" cy="8491829"/>
            </a:xfrm>
            <a:prstGeom prst="rect">
              <a:avLst/>
            </a:prstGeom>
            <a:solidFill>
              <a:srgbClr val="F883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阿里巴巴普惠体 Medium" panose="00020600040101010101" pitchFamily="18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9" name="chữ đỏ">
              <a:extLst>
                <a:ext uri="{FF2B5EF4-FFF2-40B4-BE49-F238E27FC236}">
                  <a16:creationId xmlns:a16="http://schemas.microsoft.com/office/drawing/2014/main" id="{8177F3CE-9EB0-E6E4-84EF-205013A25403}"/>
                </a:ext>
              </a:extLst>
            </p:cNvPr>
            <p:cNvSpPr txBox="1"/>
            <p:nvPr/>
          </p:nvSpPr>
          <p:spPr>
            <a:xfrm>
              <a:off x="3082238" y="812803"/>
              <a:ext cx="8733481" cy="523220"/>
            </a:xfrm>
            <a:prstGeom prst="rect">
              <a:avLst/>
            </a:prstGeom>
            <a:solidFill>
              <a:srgbClr val="82BBF8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ý,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B618FB-6403-8984-9980-35C5F5654C36}"/>
              </a:ext>
            </a:extLst>
          </p:cNvPr>
          <p:cNvSpPr txBox="1"/>
          <p:nvPr/>
        </p:nvSpPr>
        <p:spPr>
          <a:xfrm>
            <a:off x="7469800" y="1343948"/>
            <a:ext cx="4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Mai)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DDAA733-FC8A-1D99-65C2-69AF3529DB81}"/>
              </a:ext>
            </a:extLst>
          </p:cNvPr>
          <p:cNvSpPr txBox="1"/>
          <p:nvPr/>
        </p:nvSpPr>
        <p:spPr>
          <a:xfrm>
            <a:off x="335280" y="1826870"/>
            <a:ext cx="2615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B8A4A0C-097D-1457-EEB0-592B7070871E}"/>
              </a:ext>
            </a:extLst>
          </p:cNvPr>
          <p:cNvSpPr txBox="1"/>
          <p:nvPr/>
        </p:nvSpPr>
        <p:spPr>
          <a:xfrm>
            <a:off x="9240984" y="1845260"/>
            <a:ext cx="2615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D1C51B3-6BB8-0E4C-F46A-31E75F755430}"/>
              </a:ext>
            </a:extLst>
          </p:cNvPr>
          <p:cNvSpPr txBox="1"/>
          <p:nvPr/>
        </p:nvSpPr>
        <p:spPr>
          <a:xfrm>
            <a:off x="335280" y="4679981"/>
            <a:ext cx="26157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F92BE23-F614-22F0-FA0A-2A78900A9C64}"/>
              </a:ext>
            </a:extLst>
          </p:cNvPr>
          <p:cNvSpPr txBox="1"/>
          <p:nvPr/>
        </p:nvSpPr>
        <p:spPr>
          <a:xfrm>
            <a:off x="9240984" y="4621500"/>
            <a:ext cx="26157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D1A26CD-C2D2-E616-595C-46DE282E32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333" y="807453"/>
            <a:ext cx="418221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9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BD71AD-1A1D-8C45-FDFD-0387D5AE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96" y="1958910"/>
            <a:ext cx="4567384" cy="341097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E9864C-D89F-940E-C8B8-A978D75E52F1}"/>
              </a:ext>
            </a:extLst>
          </p:cNvPr>
          <p:cNvSpPr txBox="1"/>
          <p:nvPr/>
        </p:nvSpPr>
        <p:spPr>
          <a:xfrm>
            <a:off x="457200" y="1085190"/>
            <a:ext cx="1158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1F34561-599B-1702-9E8B-A9C89AB19B84}"/>
              </a:ext>
            </a:extLst>
          </p:cNvPr>
          <p:cNvGrpSpPr/>
          <p:nvPr/>
        </p:nvGrpSpPr>
        <p:grpSpPr>
          <a:xfrm>
            <a:off x="5412184" y="1570614"/>
            <a:ext cx="6190536" cy="3799274"/>
            <a:chOff x="5412184" y="1570614"/>
            <a:chExt cx="6190536" cy="3799274"/>
          </a:xfrm>
        </p:grpSpPr>
        <p:grpSp>
          <p:nvGrpSpPr>
            <p:cNvPr id="11" name="nhom 1">
              <a:extLst>
                <a:ext uri="{FF2B5EF4-FFF2-40B4-BE49-F238E27FC236}">
                  <a16:creationId xmlns:a16="http://schemas.microsoft.com/office/drawing/2014/main" id="{11422116-4D2B-0CE2-8E4C-0CD7A259F25D}"/>
                </a:ext>
              </a:extLst>
            </p:cNvPr>
            <p:cNvGrpSpPr/>
            <p:nvPr/>
          </p:nvGrpSpPr>
          <p:grpSpPr>
            <a:xfrm>
              <a:off x="5412184" y="1570614"/>
              <a:ext cx="6190536" cy="3799274"/>
              <a:chOff x="711384" y="1635759"/>
              <a:chExt cx="8096066" cy="4175378"/>
            </a:xfrm>
          </p:grpSpPr>
          <p:pic>
            <p:nvPicPr>
              <p:cNvPr id="12" name="hinh 2">
                <a:extLst>
                  <a:ext uri="{FF2B5EF4-FFF2-40B4-BE49-F238E27FC236}">
                    <a16:creationId xmlns:a16="http://schemas.microsoft.com/office/drawing/2014/main" id="{FCD317BC-B2ED-97E9-7610-7518A75858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7" t="17812" r="32087" b="23438"/>
              <a:stretch/>
            </p:blipFill>
            <p:spPr>
              <a:xfrm>
                <a:off x="711384" y="1635760"/>
                <a:ext cx="4108266" cy="4175377"/>
              </a:xfrm>
              <a:prstGeom prst="rect">
                <a:avLst/>
              </a:prstGeom>
            </p:spPr>
          </p:pic>
          <p:pic>
            <p:nvPicPr>
              <p:cNvPr id="13" name="hinh 1">
                <a:extLst>
                  <a:ext uri="{FF2B5EF4-FFF2-40B4-BE49-F238E27FC236}">
                    <a16:creationId xmlns:a16="http://schemas.microsoft.com/office/drawing/2014/main" id="{A1037459-5E6C-EE0F-8529-3048788055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82" t="17812" r="10107" b="23438"/>
              <a:stretch/>
            </p:blipFill>
            <p:spPr>
              <a:xfrm>
                <a:off x="4819650" y="1635759"/>
                <a:ext cx="3987800" cy="4175377"/>
              </a:xfrm>
              <a:prstGeom prst="rect">
                <a:avLst/>
              </a:prstGeom>
            </p:spPr>
          </p:pic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316233E-F75D-52E7-E79A-1DFB7CDA13DA}"/>
                </a:ext>
              </a:extLst>
            </p:cNvPr>
            <p:cNvSpPr txBox="1"/>
            <p:nvPr/>
          </p:nvSpPr>
          <p:spPr>
            <a:xfrm>
              <a:off x="6096000" y="2541014"/>
              <a:ext cx="5253872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Hoa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sinh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bê. Cô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đi đâu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mang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bê theo. Cô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cho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bê. 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Hình ảnh 2">
            <a:hlinkClick r:id="rId5" action="ppaction://hlinksldjump"/>
            <a:extLst>
              <a:ext uri="{FF2B5EF4-FFF2-40B4-BE49-F238E27FC236}">
                <a16:creationId xmlns:a16="http://schemas.microsoft.com/office/drawing/2014/main" id="{021B27DD-9127-DD41-9A7C-24267817AF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4" t="52148" r="26889" b="28741"/>
          <a:stretch/>
        </p:blipFill>
        <p:spPr>
          <a:xfrm>
            <a:off x="10956231" y="5751164"/>
            <a:ext cx="787282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BD71AD-1A1D-8C45-FDFD-0387D5AE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759" y="1958910"/>
            <a:ext cx="4526458" cy="341097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E9864C-D89F-940E-C8B8-A978D75E52F1}"/>
              </a:ext>
            </a:extLst>
          </p:cNvPr>
          <p:cNvSpPr txBox="1"/>
          <p:nvPr/>
        </p:nvSpPr>
        <p:spPr>
          <a:xfrm>
            <a:off x="457200" y="1085190"/>
            <a:ext cx="1158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77D15C1C-7E01-41A7-8F82-E058EACD6C59}"/>
              </a:ext>
            </a:extLst>
          </p:cNvPr>
          <p:cNvGrpSpPr/>
          <p:nvPr/>
        </p:nvGrpSpPr>
        <p:grpSpPr>
          <a:xfrm>
            <a:off x="5412184" y="1570614"/>
            <a:ext cx="6190536" cy="3799274"/>
            <a:chOff x="5412184" y="1570614"/>
            <a:chExt cx="6190536" cy="3799274"/>
          </a:xfrm>
        </p:grpSpPr>
        <p:grpSp>
          <p:nvGrpSpPr>
            <p:cNvPr id="4" name="nhom 1">
              <a:extLst>
                <a:ext uri="{FF2B5EF4-FFF2-40B4-BE49-F238E27FC236}">
                  <a16:creationId xmlns:a16="http://schemas.microsoft.com/office/drawing/2014/main" id="{71AEA607-73B4-294D-D227-4C47D6C9D243}"/>
                </a:ext>
              </a:extLst>
            </p:cNvPr>
            <p:cNvGrpSpPr/>
            <p:nvPr/>
          </p:nvGrpSpPr>
          <p:grpSpPr>
            <a:xfrm>
              <a:off x="5412184" y="1570614"/>
              <a:ext cx="6190536" cy="3799274"/>
              <a:chOff x="711384" y="1635759"/>
              <a:chExt cx="8096066" cy="4175378"/>
            </a:xfrm>
          </p:grpSpPr>
          <p:pic>
            <p:nvPicPr>
              <p:cNvPr id="5" name="hinh 2">
                <a:extLst>
                  <a:ext uri="{FF2B5EF4-FFF2-40B4-BE49-F238E27FC236}">
                    <a16:creationId xmlns:a16="http://schemas.microsoft.com/office/drawing/2014/main" id="{73BB2975-9936-AFB0-0470-610EC9396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7" t="17812" r="32087" b="23438"/>
              <a:stretch/>
            </p:blipFill>
            <p:spPr>
              <a:xfrm>
                <a:off x="711384" y="1635760"/>
                <a:ext cx="4108266" cy="4175377"/>
              </a:xfrm>
              <a:prstGeom prst="rect">
                <a:avLst/>
              </a:prstGeom>
            </p:spPr>
          </p:pic>
          <p:pic>
            <p:nvPicPr>
              <p:cNvPr id="6" name="hinh 1">
                <a:extLst>
                  <a:ext uri="{FF2B5EF4-FFF2-40B4-BE49-F238E27FC236}">
                    <a16:creationId xmlns:a16="http://schemas.microsoft.com/office/drawing/2014/main" id="{0DF62F8A-5CAE-8582-B85A-3335DC6B29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82" t="17812" r="10107" b="23438"/>
              <a:stretch/>
            </p:blipFill>
            <p:spPr>
              <a:xfrm>
                <a:off x="4819650" y="1635759"/>
                <a:ext cx="3987800" cy="4175377"/>
              </a:xfrm>
              <a:prstGeom prst="rect">
                <a:avLst/>
              </a:prstGeom>
            </p:spPr>
          </p:pic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316233E-F75D-52E7-E79A-1DFB7CDA13DA}"/>
                </a:ext>
              </a:extLst>
            </p:cNvPr>
            <p:cNvSpPr txBox="1"/>
            <p:nvPr/>
          </p:nvSpPr>
          <p:spPr>
            <a:xfrm>
              <a:off x="6096000" y="2541014"/>
              <a:ext cx="5253872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hoa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bông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xinh.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bông, hoa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chẳng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ngó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bê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nữa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trong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tủ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Hình ảnh 2">
            <a:hlinkClick r:id="rId4" action="ppaction://hlinksldjump"/>
            <a:extLst>
              <a:ext uri="{FF2B5EF4-FFF2-40B4-BE49-F238E27FC236}">
                <a16:creationId xmlns:a16="http://schemas.microsoft.com/office/drawing/2014/main" id="{A402E04F-92E4-15F9-9E1E-24C9C53A55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4" t="52148" r="26889" b="28741"/>
          <a:stretch/>
        </p:blipFill>
        <p:spPr>
          <a:xfrm>
            <a:off x="10956231" y="5751164"/>
            <a:ext cx="787282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3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BD71AD-1A1D-8C45-FDFD-0387D5AE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588" y="1958910"/>
            <a:ext cx="4386799" cy="3410978"/>
          </a:xfrm>
          <a:prstGeom prst="rect">
            <a:avLst/>
          </a:prstGeom>
        </p:spPr>
      </p:pic>
      <p:grpSp>
        <p:nvGrpSpPr>
          <p:cNvPr id="2" name="nhom 1">
            <a:extLst>
              <a:ext uri="{FF2B5EF4-FFF2-40B4-BE49-F238E27FC236}">
                <a16:creationId xmlns:a16="http://schemas.microsoft.com/office/drawing/2014/main" id="{C0221416-A3BA-014C-2243-FB9B9E4CE6DF}"/>
              </a:ext>
            </a:extLst>
          </p:cNvPr>
          <p:cNvGrpSpPr/>
          <p:nvPr/>
        </p:nvGrpSpPr>
        <p:grpSpPr>
          <a:xfrm>
            <a:off x="5428908" y="1958910"/>
            <a:ext cx="6190536" cy="3410978"/>
            <a:chOff x="711384" y="1635759"/>
            <a:chExt cx="8096066" cy="4175378"/>
          </a:xfrm>
        </p:grpSpPr>
        <p:pic>
          <p:nvPicPr>
            <p:cNvPr id="3" name="hinh 2">
              <a:extLst>
                <a:ext uri="{FF2B5EF4-FFF2-40B4-BE49-F238E27FC236}">
                  <a16:creationId xmlns:a16="http://schemas.microsoft.com/office/drawing/2014/main" id="{54559C39-E451-3663-71F9-22D68536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7" t="17812" r="32087" b="23438"/>
            <a:stretch/>
          </p:blipFill>
          <p:spPr>
            <a:xfrm>
              <a:off x="711384" y="1635760"/>
              <a:ext cx="4108266" cy="4175377"/>
            </a:xfrm>
            <a:prstGeom prst="rect">
              <a:avLst/>
            </a:prstGeom>
          </p:spPr>
        </p:pic>
        <p:pic>
          <p:nvPicPr>
            <p:cNvPr id="4" name="hinh 1">
              <a:extLst>
                <a:ext uri="{FF2B5EF4-FFF2-40B4-BE49-F238E27FC236}">
                  <a16:creationId xmlns:a16="http://schemas.microsoft.com/office/drawing/2014/main" id="{A22AC459-31E1-CA6F-673E-3D670274B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2" t="17812" r="10107" b="23438"/>
            <a:stretch/>
          </p:blipFill>
          <p:spPr>
            <a:xfrm>
              <a:off x="4819650" y="1635759"/>
              <a:ext cx="3987800" cy="4175377"/>
            </a:xfrm>
            <a:prstGeom prst="rect">
              <a:avLst/>
            </a:prstGeom>
          </p:spPr>
        </p:pic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E9864C-D89F-940E-C8B8-A978D75E52F1}"/>
              </a:ext>
            </a:extLst>
          </p:cNvPr>
          <p:cNvSpPr txBox="1"/>
          <p:nvPr/>
        </p:nvSpPr>
        <p:spPr>
          <a:xfrm>
            <a:off x="836588" y="1125830"/>
            <a:ext cx="4592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316233E-F75D-52E7-E79A-1DFB7CDA13DA}"/>
              </a:ext>
            </a:extLst>
          </p:cNvPr>
          <p:cNvSpPr txBox="1"/>
          <p:nvPr/>
        </p:nvSpPr>
        <p:spPr>
          <a:xfrm>
            <a:off x="6210353" y="2971900"/>
            <a:ext cx="5130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mơ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bê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 quên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…hu…hu…”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11">
            <a:hlinkClick r:id="rId4" action="ppaction://hlinksldjump"/>
            <a:extLst>
              <a:ext uri="{FF2B5EF4-FFF2-40B4-BE49-F238E27FC236}">
                <a16:creationId xmlns:a16="http://schemas.microsoft.com/office/drawing/2014/main" id="{C8FE7930-91C3-0F79-07BD-0257D5F73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4" t="52148" r="26889" b="28741"/>
          <a:stretch/>
        </p:blipFill>
        <p:spPr>
          <a:xfrm>
            <a:off x="10956231" y="5751164"/>
            <a:ext cx="787282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BD71AD-1A1D-8C45-FDFD-0387D5AE3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566" y="1958910"/>
            <a:ext cx="4342843" cy="341097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E9864C-D89F-940E-C8B8-A978D75E52F1}"/>
              </a:ext>
            </a:extLst>
          </p:cNvPr>
          <p:cNvSpPr txBox="1"/>
          <p:nvPr/>
        </p:nvSpPr>
        <p:spPr>
          <a:xfrm>
            <a:off x="836588" y="1125830"/>
            <a:ext cx="63262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" name="nhom 1">
            <a:extLst>
              <a:ext uri="{FF2B5EF4-FFF2-40B4-BE49-F238E27FC236}">
                <a16:creationId xmlns:a16="http://schemas.microsoft.com/office/drawing/2014/main" id="{31CB5089-E220-08E8-A5A0-79D8A0743C52}"/>
              </a:ext>
            </a:extLst>
          </p:cNvPr>
          <p:cNvGrpSpPr/>
          <p:nvPr/>
        </p:nvGrpSpPr>
        <p:grpSpPr>
          <a:xfrm>
            <a:off x="5201409" y="1788591"/>
            <a:ext cx="6190536" cy="3751615"/>
            <a:chOff x="711384" y="1635759"/>
            <a:chExt cx="8096066" cy="4175378"/>
          </a:xfrm>
        </p:grpSpPr>
        <p:pic>
          <p:nvPicPr>
            <p:cNvPr id="3" name="hinh 2">
              <a:extLst>
                <a:ext uri="{FF2B5EF4-FFF2-40B4-BE49-F238E27FC236}">
                  <a16:creationId xmlns:a16="http://schemas.microsoft.com/office/drawing/2014/main" id="{77CA8813-33E2-220F-B64C-D58153702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7" t="17812" r="32087" b="23438"/>
            <a:stretch/>
          </p:blipFill>
          <p:spPr>
            <a:xfrm>
              <a:off x="711384" y="1635760"/>
              <a:ext cx="4108266" cy="4175377"/>
            </a:xfrm>
            <a:prstGeom prst="rect">
              <a:avLst/>
            </a:prstGeom>
          </p:spPr>
        </p:pic>
        <p:pic>
          <p:nvPicPr>
            <p:cNvPr id="4" name="hinh 1">
              <a:extLst>
                <a:ext uri="{FF2B5EF4-FFF2-40B4-BE49-F238E27FC236}">
                  <a16:creationId xmlns:a16="http://schemas.microsoft.com/office/drawing/2014/main" id="{0F600D4B-D3B2-05F0-EEFC-6E2474650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2" t="17812" r="10107" b="23438"/>
            <a:stretch/>
          </p:blipFill>
          <p:spPr>
            <a:xfrm>
              <a:off x="4819650" y="1635759"/>
              <a:ext cx="3987800" cy="4175377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316233E-F75D-52E7-E79A-1DFB7CDA13DA}"/>
              </a:ext>
            </a:extLst>
          </p:cNvPr>
          <p:cNvSpPr txBox="1"/>
          <p:nvPr/>
        </p:nvSpPr>
        <p:spPr>
          <a:xfrm>
            <a:off x="5733906" y="3111930"/>
            <a:ext cx="54317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bê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chơi thân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không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661</Words>
  <Application>Microsoft Office PowerPoint</Application>
  <PresentationFormat>Widescreen</PresentationFormat>
  <Paragraphs>41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Arial</vt:lpstr>
      <vt:lpstr>SVN-Dancing Script</vt:lpstr>
      <vt:lpstr>Cambria</vt:lpstr>
      <vt:lpstr>阿里巴巴普惠体 Medium</vt:lpstr>
      <vt:lpstr>思源黑体 CN Regular</vt:lpstr>
      <vt:lpstr>M PLUS Rounded 1c</vt:lpstr>
      <vt:lpstr>SVN-Ready</vt:lpstr>
      <vt:lpstr>Fredoka One</vt:lpstr>
      <vt:lpstr>#9Slide05 Bodega Script</vt:lpstr>
      <vt:lpstr>SVN-Newton</vt:lpstr>
      <vt:lpstr>UTM Avo</vt:lpstr>
      <vt:lpstr>思源黑体 CN Normal</vt:lpstr>
      <vt:lpstr>Calibri Light</vt:lpstr>
      <vt:lpstr>Times New Roman</vt:lpstr>
      <vt:lpstr>Wingdings</vt:lpstr>
      <vt:lpstr>#9Slide07 HoneyCream</vt:lpstr>
      <vt:lpstr>Calibri</vt:lpstr>
      <vt:lpstr>等线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T13_TV_Noivanghe_KechuyeBupbebietkhoc_MNT</dc:title>
  <dc:creator>Minh Hanh Ngo</dc:creator>
  <cp:lastModifiedBy>Duong Phuong Anh</cp:lastModifiedBy>
  <cp:revision>7</cp:revision>
  <dcterms:created xsi:type="dcterms:W3CDTF">2022-10-23T09:08:18Z</dcterms:created>
  <dcterms:modified xsi:type="dcterms:W3CDTF">2025-12-25T13:28:03Z</dcterms:modified>
</cp:coreProperties>
</file>