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306" r:id="rId4"/>
    <p:sldId id="304" r:id="rId5"/>
    <p:sldId id="286" r:id="rId6"/>
    <p:sldId id="287" r:id="rId7"/>
    <p:sldId id="308" r:id="rId8"/>
    <p:sldId id="307" r:id="rId9"/>
    <p:sldId id="309" r:id="rId10"/>
    <p:sldId id="310" r:id="rId11"/>
    <p:sldId id="317" r:id="rId12"/>
    <p:sldId id="311" r:id="rId13"/>
    <p:sldId id="316" r:id="rId14"/>
    <p:sldId id="312" r:id="rId15"/>
    <p:sldId id="305" r:id="rId16"/>
    <p:sldId id="314" r:id="rId17"/>
    <p:sldId id="313" r:id="rId18"/>
    <p:sldId id="318" r:id="rId19"/>
    <p:sldId id="321" r:id="rId20"/>
    <p:sldId id="293" r:id="rId21"/>
    <p:sldId id="322" r:id="rId22"/>
    <p:sldId id="320" r:id="rId23"/>
    <p:sldId id="302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0401"/>
    <a:srgbClr val="FFB7CB"/>
    <a:srgbClr val="F7F2ED"/>
    <a:srgbClr val="F3795A"/>
    <a:srgbClr val="FF5483"/>
    <a:srgbClr val="C18603"/>
    <a:srgbClr val="F6AB04"/>
    <a:srgbClr val="FFC869"/>
    <a:srgbClr val="FDDEC8"/>
    <a:srgbClr val="FF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9" autoAdjust="0"/>
    <p:restoredTop sz="94507" autoAdjust="0"/>
  </p:normalViewPr>
  <p:slideViewPr>
    <p:cSldViewPr snapToGrid="0">
      <p:cViewPr varScale="1">
        <p:scale>
          <a:sx n="62" d="100"/>
          <a:sy n="62" d="100"/>
        </p:scale>
        <p:origin x="10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EA7CB-B457-4FE8-BAD1-3FAE533D653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F2117-B1C8-479B-8A9B-2DD437E2F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F2117-B1C8-479B-8A9B-2DD437E2FA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0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473C9-A5C8-9C19-33A1-0CCB6A4C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C7FB1-9C09-38C1-7F3C-1EA83CDD2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643E2-AF25-C36B-229C-374176D80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48E1-0EF4-40B9-B8A2-E6F18CA13179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CB6B-D31B-DDFE-46DF-24CD7F3E9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B9A6F-A3F6-04F1-054E-14E924BD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07AD2A-92A7-1710-7B35-9E6848C5C28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C4173-F9BA-D127-A5CE-58AE8F9BFE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84960-61DC-2491-AB9B-8B60CFD0D7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62CC4-A982-5F0D-772E-697B94D97E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27DFC-7066-9E42-DB2D-4448DFE4E95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8.xml"/><Relationship Id="rId7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5.jpg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slide" Target="slide17.xml"/><Relationship Id="rId4" Type="http://schemas.openxmlformats.org/officeDocument/2006/relationships/image" Target="../media/image35.jp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5.jp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559795" y="-3257964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22189" y="2851909"/>
            <a:ext cx="2679032" cy="3678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59" y="3159402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13" y="71250"/>
            <a:ext cx="1834114" cy="1834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72B9EC-26F0-9E0F-C475-5871DE1389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6036" y="659455"/>
            <a:ext cx="2621507" cy="743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9CADB-17ED-3F01-4C76-9544C6A8AC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9644" y="1735805"/>
            <a:ext cx="3153964" cy="1478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B98C2-4E64-6E70-D351-B1EB117556D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9630"/>
          <a:stretch/>
        </p:blipFill>
        <p:spPr>
          <a:xfrm>
            <a:off x="4693179" y="1426113"/>
            <a:ext cx="5211762" cy="1894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3DBEF9-F0CA-3756-3B61-2A3BF9A73A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3941" y="3214013"/>
            <a:ext cx="6552644" cy="206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179E02-D6BD-AEE7-A160-FEE5EE2E3BB3}"/>
              </a:ext>
            </a:extLst>
          </p:cNvPr>
          <p:cNvGrpSpPr/>
          <p:nvPr/>
        </p:nvGrpSpPr>
        <p:grpSpPr>
          <a:xfrm>
            <a:off x="3500387" y="646113"/>
            <a:ext cx="7581340" cy="1428734"/>
            <a:chOff x="3707475" y="731518"/>
            <a:chExt cx="7581340" cy="14287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011DAE4-27B5-A067-71BB-146A3049A188}"/>
                </a:ext>
              </a:extLst>
            </p:cNvPr>
            <p:cNvSpPr/>
            <p:nvPr/>
          </p:nvSpPr>
          <p:spPr>
            <a:xfrm>
              <a:off x="3707475" y="731518"/>
              <a:ext cx="7581339" cy="1428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0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62753D-0F70-A771-EE24-A2DBC78F78F1}"/>
                </a:ext>
              </a:extLst>
            </p:cNvPr>
            <p:cNvSpPr txBox="1"/>
            <p:nvPr/>
          </p:nvSpPr>
          <p:spPr>
            <a:xfrm>
              <a:off x="3941769" y="836813"/>
              <a:ext cx="73470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đặt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i="1" dirty="0" err="1">
                  <a:highlight>
                    <a:srgbClr val="FFFF00"/>
                  </a:highlight>
                  <a:latin typeface="Cambria" panose="02040503050406030204" pitchFamily="18" charset="0"/>
                </a:rPr>
                <a:t>dấu</a:t>
              </a:r>
              <a:r>
                <a:rPr lang="en-US" sz="4000" b="1" i="1" dirty="0">
                  <a:highlight>
                    <a:srgbClr val="FFFF00"/>
                  </a:highlight>
                  <a:latin typeface="Cambria" panose="02040503050406030204" pitchFamily="18" charset="0"/>
                </a:rPr>
                <a:t> </a:t>
              </a:r>
              <a:r>
                <a:rPr lang="en-US" sz="4000" b="1" i="1" dirty="0" err="1">
                  <a:highlight>
                    <a:srgbClr val="FFFF00"/>
                  </a:highlight>
                  <a:latin typeface="Cambria" panose="02040503050406030204" pitchFamily="18" charset="0"/>
                </a:rPr>
                <a:t>phẩy</a:t>
              </a:r>
              <a:r>
                <a:rPr lang="en-US" sz="4000" b="1" i="1" dirty="0">
                  <a:highlight>
                    <a:srgbClr val="FFFF00"/>
                  </a:highlight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trí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mỗi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06C76D-B4D2-7D85-A2F1-8878EA94EDFD}"/>
              </a:ext>
            </a:extLst>
          </p:cNvPr>
          <p:cNvSpPr txBox="1"/>
          <p:nvPr/>
        </p:nvSpPr>
        <p:spPr>
          <a:xfrm>
            <a:off x="824924" y="2559563"/>
            <a:ext cx="10542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Chú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thỏ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bông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rất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mềm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mại</a:t>
            </a:r>
            <a:r>
              <a:rPr lang="en-US" sz="4400" b="1" dirty="0">
                <a:latin typeface="Cambria" panose="02040503050406030204" pitchFamily="18" charset="0"/>
              </a:rPr>
              <a:t> , </a:t>
            </a:r>
            <a:r>
              <a:rPr lang="en-US" sz="4400" b="1" dirty="0" err="1">
                <a:latin typeface="Cambria" panose="02040503050406030204" pitchFamily="18" charset="0"/>
              </a:rPr>
              <a:t>dễ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thương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64298-4EA1-CF1B-DB30-CC1FDB642D6D}"/>
              </a:ext>
            </a:extLst>
          </p:cNvPr>
          <p:cNvSpPr txBox="1"/>
          <p:nvPr/>
        </p:nvSpPr>
        <p:spPr>
          <a:xfrm>
            <a:off x="1007361" y="2074846"/>
            <a:ext cx="851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18603"/>
                </a:solidFill>
                <a:latin typeface="Cambria" panose="02040503050406030204" pitchFamily="18" charset="0"/>
              </a:rPr>
              <a:t>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8308570-10B8-1E20-0241-EFE325213C14}"/>
              </a:ext>
            </a:extLst>
          </p:cNvPr>
          <p:cNvSpPr/>
          <p:nvPr/>
        </p:nvSpPr>
        <p:spPr>
          <a:xfrm>
            <a:off x="7918704" y="2766098"/>
            <a:ext cx="402336" cy="58471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A474EDCF-21E5-A204-5679-461269A18BFD}"/>
              </a:ext>
            </a:extLst>
          </p:cNvPr>
          <p:cNvSpPr/>
          <p:nvPr/>
        </p:nvSpPr>
        <p:spPr>
          <a:xfrm rot="16200000">
            <a:off x="6551757" y="2272403"/>
            <a:ext cx="420703" cy="2313191"/>
          </a:xfrm>
          <a:prstGeom prst="leftBrace">
            <a:avLst>
              <a:gd name="adj1" fmla="val 38333"/>
              <a:gd name="adj2" fmla="val 5137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0A9FD55-72B0-F840-D855-49CFD40CFF37}"/>
              </a:ext>
            </a:extLst>
          </p:cNvPr>
          <p:cNvSpPr/>
          <p:nvPr/>
        </p:nvSpPr>
        <p:spPr>
          <a:xfrm rot="16200000">
            <a:off x="9455044" y="2199723"/>
            <a:ext cx="420703" cy="2535298"/>
          </a:xfrm>
          <a:prstGeom prst="leftBrace">
            <a:avLst>
              <a:gd name="adj1" fmla="val 38333"/>
              <a:gd name="adj2" fmla="val 51370"/>
            </a:avLst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728588-7745-27FB-DA40-6DBDB8E20D29}"/>
              </a:ext>
            </a:extLst>
          </p:cNvPr>
          <p:cNvGrpSpPr/>
          <p:nvPr/>
        </p:nvGrpSpPr>
        <p:grpSpPr>
          <a:xfrm>
            <a:off x="5711110" y="3781552"/>
            <a:ext cx="2101996" cy="830997"/>
            <a:chOff x="3994003" y="4298433"/>
            <a:chExt cx="2101996" cy="83099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1F2DB47-01AA-E623-3D32-593C539F6F22}"/>
                </a:ext>
              </a:extLst>
            </p:cNvPr>
            <p:cNvSpPr/>
            <p:nvPr/>
          </p:nvSpPr>
          <p:spPr>
            <a:xfrm>
              <a:off x="4044562" y="4298433"/>
              <a:ext cx="2051437" cy="8139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00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EA7BDB-C969-CF49-9AFB-FBC8B0511C9F}"/>
                </a:ext>
              </a:extLst>
            </p:cNvPr>
            <p:cNvSpPr txBox="1"/>
            <p:nvPr/>
          </p:nvSpPr>
          <p:spPr>
            <a:xfrm>
              <a:off x="3994003" y="4298433"/>
              <a:ext cx="2101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</a:rPr>
                <a:t>Đặc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đồ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chơi</a:t>
              </a:r>
              <a:endParaRPr lang="en-US" sz="24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70ABD0-9CC5-C7FE-7835-B57597575ACD}"/>
              </a:ext>
            </a:extLst>
          </p:cNvPr>
          <p:cNvGrpSpPr/>
          <p:nvPr/>
        </p:nvGrpSpPr>
        <p:grpSpPr>
          <a:xfrm>
            <a:off x="8614397" y="3773022"/>
            <a:ext cx="2101996" cy="830997"/>
            <a:chOff x="3994003" y="4298433"/>
            <a:chExt cx="2101996" cy="83099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669951-9D49-CD81-51B3-C21C6C307ACF}"/>
                </a:ext>
              </a:extLst>
            </p:cNvPr>
            <p:cNvSpPr/>
            <p:nvPr/>
          </p:nvSpPr>
          <p:spPr>
            <a:xfrm>
              <a:off x="4044562" y="4298433"/>
              <a:ext cx="2051437" cy="8139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00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F13CD9-EB93-56DD-0A0C-EFC492D8FD5A}"/>
                </a:ext>
              </a:extLst>
            </p:cNvPr>
            <p:cNvSpPr txBox="1"/>
            <p:nvPr/>
          </p:nvSpPr>
          <p:spPr>
            <a:xfrm>
              <a:off x="3994003" y="4298433"/>
              <a:ext cx="2101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</a:rPr>
                <a:t>Đặc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điểm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đồ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chơi</a:t>
              </a:r>
              <a:endParaRPr lang="en-US"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688DEE0-EDD9-A0FB-2774-7A056A409156}"/>
              </a:ext>
            </a:extLst>
          </p:cNvPr>
          <p:cNvSpPr txBox="1"/>
          <p:nvPr/>
        </p:nvSpPr>
        <p:spPr>
          <a:xfrm>
            <a:off x="1930157" y="4888448"/>
            <a:ext cx="8509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phẩy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(,)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ngăn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giữa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chức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năng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279EA-9A05-2592-2966-ACCB410E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06" y="851420"/>
            <a:ext cx="249348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17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546A97-BDE8-1651-BBFE-0D728DCF4FEA}"/>
              </a:ext>
            </a:extLst>
          </p:cNvPr>
          <p:cNvSpPr txBox="1"/>
          <p:nvPr/>
        </p:nvSpPr>
        <p:spPr>
          <a:xfrm>
            <a:off x="832826" y="1830833"/>
            <a:ext cx="11277894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400401"/>
                </a:solidFill>
                <a:effectLst/>
                <a:latin typeface="Cambria" panose="02040503050406030204" pitchFamily="18" charset="0"/>
              </a:rPr>
              <a:t>a. Em thích đồ chơi ô tô máy bay. 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400401"/>
                </a:solidFill>
                <a:effectLst/>
                <a:latin typeface="Cambria" panose="02040503050406030204" pitchFamily="18" charset="0"/>
              </a:rPr>
              <a:t>b. Bố dạy em làm đèn ông sao diều giấy. 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400401"/>
                </a:solidFill>
                <a:effectLst/>
                <a:latin typeface="Cambria" panose="02040503050406030204" pitchFamily="18" charset="0"/>
              </a:rPr>
              <a:t>c. Các bạn đá bóng đá cầu nhảy dây trên sân trường.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D0D05B-4F15-4F14-88C7-5D511A12322E}"/>
              </a:ext>
            </a:extLst>
          </p:cNvPr>
          <p:cNvGrpSpPr/>
          <p:nvPr/>
        </p:nvGrpSpPr>
        <p:grpSpPr>
          <a:xfrm>
            <a:off x="3500387" y="666433"/>
            <a:ext cx="7581340" cy="1305624"/>
            <a:chOff x="3707475" y="751838"/>
            <a:chExt cx="7581340" cy="130562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37B8157-2490-5F83-68EE-1546BBDB12AD}"/>
                </a:ext>
              </a:extLst>
            </p:cNvPr>
            <p:cNvSpPr/>
            <p:nvPr/>
          </p:nvSpPr>
          <p:spPr>
            <a:xfrm>
              <a:off x="3707475" y="751838"/>
              <a:ext cx="7581339" cy="13056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0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547722-D254-38A1-9B6D-ED6EFAC441D4}"/>
                </a:ext>
              </a:extLst>
            </p:cNvPr>
            <p:cNvSpPr txBox="1"/>
            <p:nvPr/>
          </p:nvSpPr>
          <p:spPr>
            <a:xfrm>
              <a:off x="3941769" y="836813"/>
              <a:ext cx="73470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highlight>
                    <a:srgbClr val="FFFF00"/>
                  </a:highlight>
                  <a:latin typeface="Cambria" panose="02040503050406030204" pitchFamily="18" charset="0"/>
                </a:rPr>
                <a:t>dấu</a:t>
              </a:r>
              <a:r>
                <a:rPr lang="en-US" sz="3600" b="1" i="1" dirty="0">
                  <a:highlight>
                    <a:srgbClr val="FFFF00"/>
                  </a:highlight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highlight>
                    <a:srgbClr val="FFFF00"/>
                  </a:highlight>
                  <a:latin typeface="Cambria" panose="02040503050406030204" pitchFamily="18" charset="0"/>
                </a:rPr>
                <a:t>phẩy</a:t>
              </a:r>
              <a:r>
                <a:rPr lang="en-US" sz="3600" b="1" i="1" dirty="0">
                  <a:highlight>
                    <a:srgbClr val="FFFF00"/>
                  </a:highlight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A6BFCD4-61D9-EF5F-EC0A-13C979F7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60" y="706916"/>
            <a:ext cx="2493480" cy="1018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F2B0BB-67B4-319F-DC74-38DDEC0B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995" y="4387497"/>
            <a:ext cx="799864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CF1DA33-B274-D849-8064-88CC8A9DDCDC}"/>
              </a:ext>
            </a:extLst>
          </p:cNvPr>
          <p:cNvGrpSpPr/>
          <p:nvPr/>
        </p:nvGrpSpPr>
        <p:grpSpPr>
          <a:xfrm>
            <a:off x="3500387" y="666433"/>
            <a:ext cx="7581340" cy="1305624"/>
            <a:chOff x="3707475" y="751838"/>
            <a:chExt cx="7581340" cy="130562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C379E46-A325-459F-DB89-C31DE0BE860B}"/>
                </a:ext>
              </a:extLst>
            </p:cNvPr>
            <p:cNvSpPr/>
            <p:nvPr/>
          </p:nvSpPr>
          <p:spPr>
            <a:xfrm>
              <a:off x="3707475" y="751838"/>
              <a:ext cx="7581339" cy="130562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0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910A7F-098E-179B-D5A6-429061AFB96C}"/>
                </a:ext>
              </a:extLst>
            </p:cNvPr>
            <p:cNvSpPr txBox="1"/>
            <p:nvPr/>
          </p:nvSpPr>
          <p:spPr>
            <a:xfrm>
              <a:off x="3941769" y="836813"/>
              <a:ext cx="73470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highlight>
                    <a:srgbClr val="FFFF00"/>
                  </a:highlight>
                  <a:latin typeface="Cambria" panose="02040503050406030204" pitchFamily="18" charset="0"/>
                </a:rPr>
                <a:t>dấu</a:t>
              </a:r>
              <a:r>
                <a:rPr lang="en-US" sz="3600" b="1" i="1" dirty="0">
                  <a:highlight>
                    <a:srgbClr val="FFFF00"/>
                  </a:highlight>
                  <a:latin typeface="Cambria" panose="02040503050406030204" pitchFamily="18" charset="0"/>
                </a:rPr>
                <a:t> </a:t>
              </a:r>
              <a:r>
                <a:rPr lang="en-US" sz="3600" b="1" i="1" dirty="0" err="1">
                  <a:highlight>
                    <a:srgbClr val="FFFF00"/>
                  </a:highlight>
                  <a:latin typeface="Cambria" panose="02040503050406030204" pitchFamily="18" charset="0"/>
                </a:rPr>
                <a:t>phẩy</a:t>
              </a:r>
              <a:r>
                <a:rPr lang="en-US" sz="3600" b="1" i="1" dirty="0">
                  <a:highlight>
                    <a:srgbClr val="FFFF00"/>
                  </a:highlight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nào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7BFA1C-745C-32A2-307E-0BCA75B258E3}"/>
              </a:ext>
            </a:extLst>
          </p:cNvPr>
          <p:cNvSpPr txBox="1"/>
          <p:nvPr/>
        </p:nvSpPr>
        <p:spPr>
          <a:xfrm>
            <a:off x="832826" y="1830833"/>
            <a:ext cx="11277894" cy="4006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1" i="0" dirty="0">
                <a:solidFill>
                  <a:srgbClr val="400401"/>
                </a:solidFill>
                <a:effectLst/>
                <a:latin typeface="Cambria" panose="02040503050406030204" pitchFamily="18" charset="0"/>
              </a:rPr>
              <a:t>a. Em thích đồ chơi ô tô máy bay. </a:t>
            </a:r>
          </a:p>
          <a:p>
            <a:pPr algn="just">
              <a:lnSpc>
                <a:spcPct val="250000"/>
              </a:lnSpc>
            </a:pPr>
            <a:r>
              <a:rPr lang="vi-VN" sz="3600" b="1" i="0" dirty="0">
                <a:solidFill>
                  <a:srgbClr val="400401"/>
                </a:solidFill>
                <a:effectLst/>
                <a:latin typeface="Cambria" panose="02040503050406030204" pitchFamily="18" charset="0"/>
              </a:rPr>
              <a:t>b. Bố dạy em làm đèn ông sao diều giấy. </a:t>
            </a:r>
          </a:p>
          <a:p>
            <a:pPr algn="just">
              <a:lnSpc>
                <a:spcPct val="250000"/>
              </a:lnSpc>
            </a:pPr>
            <a:r>
              <a:rPr lang="vi-VN" sz="3600" b="1" i="0" dirty="0">
                <a:solidFill>
                  <a:srgbClr val="400401"/>
                </a:solidFill>
                <a:effectLst/>
                <a:latin typeface="Cambria" panose="02040503050406030204" pitchFamily="18" charset="0"/>
              </a:rPr>
              <a:t>c. Các bạn đá bóng đá cầu nhảy dây trên sân trường.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72D0B7-71F0-C76E-AAC6-8C262B7990CD}"/>
              </a:ext>
            </a:extLst>
          </p:cNvPr>
          <p:cNvSpPr txBox="1"/>
          <p:nvPr/>
        </p:nvSpPr>
        <p:spPr>
          <a:xfrm>
            <a:off x="5670799" y="1711181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72804-C091-CE67-66C5-564135C8516C}"/>
              </a:ext>
            </a:extLst>
          </p:cNvPr>
          <p:cNvSpPr txBox="1"/>
          <p:nvPr/>
        </p:nvSpPr>
        <p:spPr>
          <a:xfrm>
            <a:off x="6910070" y="3113127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F63C5-408D-8C85-E5DF-24B54A80AE89}"/>
              </a:ext>
            </a:extLst>
          </p:cNvPr>
          <p:cNvSpPr txBox="1"/>
          <p:nvPr/>
        </p:nvSpPr>
        <p:spPr>
          <a:xfrm>
            <a:off x="4606653" y="4476257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3B8BE-B137-C420-BAA6-96874AF1421A}"/>
              </a:ext>
            </a:extLst>
          </p:cNvPr>
          <p:cNvSpPr txBox="1"/>
          <p:nvPr/>
        </p:nvSpPr>
        <p:spPr>
          <a:xfrm>
            <a:off x="6096000" y="4476692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BC31A0-9DAE-707D-F29F-471366AE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97" y="751408"/>
            <a:ext cx="249348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D55FC1-917C-A70D-0528-EC39B7242283}"/>
              </a:ext>
            </a:extLst>
          </p:cNvPr>
          <p:cNvGrpSpPr/>
          <p:nvPr/>
        </p:nvGrpSpPr>
        <p:grpSpPr>
          <a:xfrm>
            <a:off x="-251179" y="-203920"/>
            <a:ext cx="6709950" cy="7209692"/>
            <a:chOff x="-613950" y="750627"/>
            <a:chExt cx="6107373" cy="610737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3950" y="750627"/>
              <a:ext cx="6107373" cy="610737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0E3E6BF-812D-FEE7-1F1C-D5F6AE7FCF24}"/>
                </a:ext>
              </a:extLst>
            </p:cNvPr>
            <p:cNvSpPr/>
            <p:nvPr/>
          </p:nvSpPr>
          <p:spPr>
            <a:xfrm>
              <a:off x="1778558" y="4803112"/>
              <a:ext cx="1446302" cy="743578"/>
            </a:xfrm>
            <a:prstGeom prst="roundRect">
              <a:avLst/>
            </a:prstGeom>
            <a:solidFill>
              <a:srgbClr val="FFC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66D92-F775-00E9-9900-B7575D9C1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324" y="614234"/>
            <a:ext cx="724877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FA26D3-1EFD-E144-D0C7-A01817C85478}"/>
              </a:ext>
            </a:extLst>
          </p:cNvPr>
          <p:cNvGrpSpPr/>
          <p:nvPr/>
        </p:nvGrpSpPr>
        <p:grpSpPr>
          <a:xfrm>
            <a:off x="3500387" y="646113"/>
            <a:ext cx="7581340" cy="1428734"/>
            <a:chOff x="3707475" y="731518"/>
            <a:chExt cx="7581340" cy="14287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E0511F0-588F-3BD5-9E5D-25F0A75795AD}"/>
                </a:ext>
              </a:extLst>
            </p:cNvPr>
            <p:cNvSpPr/>
            <p:nvPr/>
          </p:nvSpPr>
          <p:spPr>
            <a:xfrm>
              <a:off x="3707475" y="731518"/>
              <a:ext cx="7581339" cy="1428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0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DDFFC1-D27F-686D-D958-1D8B27E60DB4}"/>
                </a:ext>
              </a:extLst>
            </p:cNvPr>
            <p:cNvSpPr txBox="1"/>
            <p:nvPr/>
          </p:nvSpPr>
          <p:spPr>
            <a:xfrm>
              <a:off x="3941769" y="836813"/>
              <a:ext cx="73470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đặt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i="1" dirty="0" err="1">
                  <a:highlight>
                    <a:srgbClr val="FFFF00"/>
                  </a:highlight>
                  <a:latin typeface="Cambria" panose="02040503050406030204" pitchFamily="18" charset="0"/>
                </a:rPr>
                <a:t>dấu</a:t>
              </a:r>
              <a:r>
                <a:rPr lang="en-US" sz="4000" b="1" i="1" dirty="0">
                  <a:highlight>
                    <a:srgbClr val="FFFF00"/>
                  </a:highlight>
                  <a:latin typeface="Cambria" panose="02040503050406030204" pitchFamily="18" charset="0"/>
                </a:rPr>
                <a:t> </a:t>
              </a:r>
              <a:r>
                <a:rPr lang="en-US" sz="4000" b="1" i="1" dirty="0" err="1">
                  <a:highlight>
                    <a:srgbClr val="FFFF00"/>
                  </a:highlight>
                  <a:latin typeface="Cambria" panose="02040503050406030204" pitchFamily="18" charset="0"/>
                </a:rPr>
                <a:t>phẩy</a:t>
              </a:r>
              <a:r>
                <a:rPr lang="en-US" sz="4000" b="1" i="1" dirty="0">
                  <a:highlight>
                    <a:srgbClr val="FFFF00"/>
                  </a:highlight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trí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nào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 in </a:t>
              </a:r>
              <a:r>
                <a:rPr lang="en-US" sz="4000" b="1" dirty="0" err="1">
                  <a:latin typeface="Cambria" panose="02040503050406030204" pitchFamily="18" charset="0"/>
                </a:rPr>
                <a:t>nghiêng</a:t>
              </a:r>
              <a:r>
                <a:rPr lang="en-US" sz="40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A7BCD-42FC-A7F0-1A9F-1B856E8F5DDB}"/>
              </a:ext>
            </a:extLst>
          </p:cNvPr>
          <p:cNvGrpSpPr/>
          <p:nvPr/>
        </p:nvGrpSpPr>
        <p:grpSpPr>
          <a:xfrm>
            <a:off x="955904" y="2526014"/>
            <a:ext cx="10356531" cy="2952206"/>
            <a:chOff x="725195" y="3239589"/>
            <a:chExt cx="10356531" cy="295220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CEC2F51-52B5-E23D-A97C-A27539623061}"/>
                </a:ext>
              </a:extLst>
            </p:cNvPr>
            <p:cNvSpPr/>
            <p:nvPr/>
          </p:nvSpPr>
          <p:spPr>
            <a:xfrm>
              <a:off x="725195" y="3239589"/>
              <a:ext cx="10356531" cy="29522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00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F96A5C-8E95-45C5-527B-BC6638F59606}"/>
                </a:ext>
              </a:extLst>
            </p:cNvPr>
            <p:cNvSpPr txBox="1"/>
            <p:nvPr/>
          </p:nvSpPr>
          <p:spPr>
            <a:xfrm>
              <a:off x="1015739" y="3438419"/>
              <a:ext cx="9775441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Hôm nay là sinh nhật của Chi. </a:t>
              </a:r>
              <a:r>
                <a:rPr lang="vi-VN" sz="40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Chi nhận được bao nhiêu là quà: búp bê hộp đựng bút đồng hồ báo thức và chiếc nơ hồng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. Chi rất vui và cảm động. 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E2B5909-CF9A-A720-DA01-A6504CC535FD}"/>
              </a:ext>
            </a:extLst>
          </p:cNvPr>
          <p:cNvSpPr txBox="1"/>
          <p:nvPr/>
        </p:nvSpPr>
        <p:spPr>
          <a:xfrm>
            <a:off x="7773919" y="2724844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B536FA-1239-0519-0365-31C7A99D1816}"/>
              </a:ext>
            </a:extLst>
          </p:cNvPr>
          <p:cNvSpPr txBox="1"/>
          <p:nvPr/>
        </p:nvSpPr>
        <p:spPr>
          <a:xfrm>
            <a:off x="10832659" y="2724844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7E599D-119F-94A2-F607-3C85D25F5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04" y="722072"/>
            <a:ext cx="249348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9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D55FC1-917C-A70D-0528-EC39B7242283}"/>
              </a:ext>
            </a:extLst>
          </p:cNvPr>
          <p:cNvGrpSpPr/>
          <p:nvPr/>
        </p:nvGrpSpPr>
        <p:grpSpPr>
          <a:xfrm>
            <a:off x="-251179" y="-203920"/>
            <a:ext cx="6709950" cy="7209692"/>
            <a:chOff x="-613950" y="750627"/>
            <a:chExt cx="6107373" cy="610737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3950" y="750627"/>
              <a:ext cx="6107373" cy="610737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0E3E6BF-812D-FEE7-1F1C-D5F6AE7FCF24}"/>
                </a:ext>
              </a:extLst>
            </p:cNvPr>
            <p:cNvSpPr/>
            <p:nvPr/>
          </p:nvSpPr>
          <p:spPr>
            <a:xfrm>
              <a:off x="1778558" y="4803112"/>
              <a:ext cx="1446302" cy="743578"/>
            </a:xfrm>
            <a:prstGeom prst="roundRect">
              <a:avLst/>
            </a:prstGeom>
            <a:solidFill>
              <a:srgbClr val="FFC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268A85-AF6B-B2A0-5B77-29D004ADD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2472" y="463014"/>
            <a:ext cx="6578154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809DE-3D96-05F4-8C10-0C1C8213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73330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736532" y="1548666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222335" y="1403832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0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642663"/>
            <a:ext cx="3366133" cy="2291670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B77C3-D796-B304-FADC-665F47C59A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571" y="-13861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29128 0.3215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6289 0.3858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35963 0.3789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2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979304" y="418915"/>
            <a:ext cx="9074237" cy="1631144"/>
            <a:chOff x="263250" y="288387"/>
            <a:chExt cx="13830686" cy="2130432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63250" y="397246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263250" y="288387"/>
              <a:ext cx="13622080" cy="2050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Điền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từ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vào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chỗ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chấm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:                    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Gấu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bông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Chi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rất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...</a:t>
              </a:r>
              <a:endParaRPr kumimoji="0" lang="en-US" altLang="en-US" sz="48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308918" y="273531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141341" y="304427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dễ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thương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494891" y="301884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chạy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nhảy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85192" y="498129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ngọt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ngào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168022" y="491356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vui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vẻ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600894" y="-134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1100853" y="168824"/>
              <a:ext cx="12598735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Điền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dấu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phẩy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vào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câu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:                        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Búp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bê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của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Chi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màu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nâu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vàng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và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hồng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.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2482232" y="4599948"/>
            <a:ext cx="7316396" cy="1683276"/>
            <a:chOff x="6700677" y="2864057"/>
            <a:chExt cx="7419537" cy="168327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7419537" cy="168327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6746134" cy="14465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Búp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bê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Chi </a:t>
              </a:r>
              <a:r>
                <a:rPr lang="en-US" sz="4400" b="1" dirty="0" err="1">
                  <a:latin typeface="Cambria" panose="02040503050406030204" pitchFamily="18" charset="0"/>
                </a:rPr>
                <a:t>có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màu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nâu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vàng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hồng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2890458" y="2655419"/>
            <a:ext cx="6808869" cy="1494817"/>
            <a:chOff x="981375" y="2864056"/>
            <a:chExt cx="9808985" cy="149481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6"/>
              <a:ext cx="9808985" cy="149203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1355963" y="2912323"/>
              <a:ext cx="943439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Búp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bê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Chi </a:t>
              </a:r>
              <a:r>
                <a:rPr lang="en-US" sz="4400" b="1" dirty="0" err="1">
                  <a:latin typeface="Cambria" panose="02040503050406030204" pitchFamily="18" charset="0"/>
                </a:rPr>
                <a:t>có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màu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nâu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vàng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latin typeface="Cambria" panose="02040503050406030204" pitchFamily="18" charset="0"/>
                </a:rPr>
                <a:t>, </a:t>
              </a:r>
              <a:r>
                <a:rPr lang="en-US" sz="4400" b="1" dirty="0" err="1">
                  <a:latin typeface="Cambria" panose="02040503050406030204" pitchFamily="18" charset="0"/>
                </a:rPr>
                <a:t>hồng</a:t>
              </a:r>
              <a:r>
                <a:rPr lang="en-US" sz="4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351509" y="505516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9253789" y="301687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172" y="2703686"/>
            <a:ext cx="1517563" cy="15348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1670840" y="4688207"/>
            <a:ext cx="1664895" cy="16832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0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D55FC1-917C-A70D-0528-EC39B7242283}"/>
              </a:ext>
            </a:extLst>
          </p:cNvPr>
          <p:cNvGrpSpPr/>
          <p:nvPr/>
        </p:nvGrpSpPr>
        <p:grpSpPr>
          <a:xfrm>
            <a:off x="-251179" y="-203920"/>
            <a:ext cx="6709950" cy="7209692"/>
            <a:chOff x="-613950" y="750627"/>
            <a:chExt cx="6107373" cy="610737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3950" y="750627"/>
              <a:ext cx="6107373" cy="610737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0E3E6BF-812D-FEE7-1F1C-D5F6AE7FCF24}"/>
                </a:ext>
              </a:extLst>
            </p:cNvPr>
            <p:cNvSpPr/>
            <p:nvPr/>
          </p:nvSpPr>
          <p:spPr>
            <a:xfrm>
              <a:off x="1778558" y="4803112"/>
              <a:ext cx="1446302" cy="743578"/>
            </a:xfrm>
            <a:prstGeom prst="roundRect">
              <a:avLst/>
            </a:prstGeom>
            <a:solidFill>
              <a:srgbClr val="FFC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09B22-2009-844D-5B4A-1038D3B15D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8663" y="513946"/>
            <a:ext cx="6090432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307687" y="427595"/>
              <a:ext cx="13516922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Dòng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nào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chỉ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đồ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chơi</a:t>
              </a:r>
              <a:endParaRPr kumimoji="0" lang="en-US" altLang="en-US" sz="4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367340"/>
            <a:ext cx="4317145" cy="1200329"/>
            <a:chOff x="6830721" y="2793614"/>
            <a:chExt cx="4317145" cy="1200329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051069" y="2793614"/>
              <a:ext cx="375082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Gấu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bông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</a:p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chóng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chóng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773622"/>
            <a:ext cx="4537107" cy="1200329"/>
            <a:chOff x="981375" y="2815122"/>
            <a:chExt cx="4537107" cy="12003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504834" y="2815122"/>
              <a:ext cx="37508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Áo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quần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</a:p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chong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chóng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43062"/>
            <a:ext cx="4537107" cy="1200329"/>
            <a:chOff x="981375" y="4865394"/>
            <a:chExt cx="4537107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89416" y="4865394"/>
              <a:ext cx="37508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Cây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cối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xe</a:t>
              </a:r>
              <a:r>
                <a:rPr lang="en-US" sz="3600" b="1" dirty="0">
                  <a:latin typeface="Cambria" panose="02040503050406030204" pitchFamily="18" charset="0"/>
                </a:rPr>
                <a:t> ô </a:t>
              </a:r>
              <a:r>
                <a:rPr lang="en-US" sz="3600" b="1" dirty="0" err="1">
                  <a:latin typeface="Cambria" panose="02040503050406030204" pitchFamily="18" charset="0"/>
                </a:rPr>
                <a:t>tô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690193" cy="1129886"/>
            <a:chOff x="6830721" y="4714800"/>
            <a:chExt cx="4690193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6983808" y="4906777"/>
              <a:ext cx="45371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Gấu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bông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ấm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511503" y="2963616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860" y="264217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C67557-5EE5-7F27-2730-8FF1D9667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877" y="880029"/>
            <a:ext cx="10108044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7">
            <a:extLst>
              <a:ext uri="{FF2B5EF4-FFF2-40B4-BE49-F238E27FC236}">
                <a16:creationId xmlns:a16="http://schemas.microsoft.com/office/drawing/2014/main" id="{4859A3BB-FFE4-FF43-4529-FC9406167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610F499-6E63-5B96-F32C-698ED419A0B7}"/>
              </a:ext>
            </a:extLst>
          </p:cNvPr>
          <p:cNvGrpSpPr/>
          <p:nvPr/>
        </p:nvGrpSpPr>
        <p:grpSpPr>
          <a:xfrm>
            <a:off x="2583961" y="2187450"/>
            <a:ext cx="3945441" cy="927382"/>
            <a:chOff x="3707476" y="731518"/>
            <a:chExt cx="3945441" cy="9273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D4B4225-C610-6BF1-C693-1044DD469A9B}"/>
                </a:ext>
              </a:extLst>
            </p:cNvPr>
            <p:cNvSpPr/>
            <p:nvPr/>
          </p:nvSpPr>
          <p:spPr>
            <a:xfrm>
              <a:off x="3707476" y="731518"/>
              <a:ext cx="3945441" cy="92738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0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176C1C-AF5D-A91E-A5CF-699C986B0440}"/>
                </a:ext>
              </a:extLst>
            </p:cNvPr>
            <p:cNvSpPr txBox="1"/>
            <p:nvPr/>
          </p:nvSpPr>
          <p:spPr>
            <a:xfrm>
              <a:off x="3783324" y="815140"/>
              <a:ext cx="3793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Ôn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cũ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71CE58-075B-3CB3-4300-CC258C83F9F1}"/>
              </a:ext>
            </a:extLst>
          </p:cNvPr>
          <p:cNvGrpSpPr/>
          <p:nvPr/>
        </p:nvGrpSpPr>
        <p:grpSpPr>
          <a:xfrm>
            <a:off x="2998657" y="3543341"/>
            <a:ext cx="4336824" cy="927382"/>
            <a:chOff x="3783324" y="705392"/>
            <a:chExt cx="4336824" cy="92738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4CE2AC6-F54B-426E-0F89-FD506A80943C}"/>
                </a:ext>
              </a:extLst>
            </p:cNvPr>
            <p:cNvSpPr/>
            <p:nvPr/>
          </p:nvSpPr>
          <p:spPr>
            <a:xfrm>
              <a:off x="3783324" y="705392"/>
              <a:ext cx="4336824" cy="92738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0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61549C3-CBD8-0F39-F9F6-B8BB4CE26F7B}"/>
                </a:ext>
              </a:extLst>
            </p:cNvPr>
            <p:cNvSpPr txBox="1"/>
            <p:nvPr/>
          </p:nvSpPr>
          <p:spPr>
            <a:xfrm>
              <a:off x="3783324" y="815140"/>
              <a:ext cx="42609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mới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93B3EF9-E0C1-16E2-A16F-AF458515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7" t="6775" r="11965" b="18605"/>
          <a:stretch/>
        </p:blipFill>
        <p:spPr>
          <a:xfrm>
            <a:off x="7022861" y="951662"/>
            <a:ext cx="4340964" cy="43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3FBA95-8D94-AF57-1554-1EB3AA9F3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5747" y="921687"/>
            <a:ext cx="2621507" cy="743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D692F7-3B2A-A349-8D02-FD3832F1A4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1915" y="1919858"/>
            <a:ext cx="8237660" cy="318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E3A69A-E872-9092-4C64-9C6FFE89D0A3}"/>
              </a:ext>
            </a:extLst>
          </p:cNvPr>
          <p:cNvSpPr txBox="1"/>
          <p:nvPr/>
        </p:nvSpPr>
        <p:spPr>
          <a:xfrm>
            <a:off x="1056232" y="615142"/>
            <a:ext cx="3225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latin typeface="Cambria" panose="02040503050406030204" pitchFamily="18" charset="0"/>
              </a:rPr>
              <a:t>Trò</a:t>
            </a:r>
            <a:r>
              <a:rPr lang="en-US" sz="4800" b="1" i="1" dirty="0">
                <a:latin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</a:rPr>
              <a:t>chơi</a:t>
            </a:r>
            <a:endParaRPr lang="en-US" sz="4800" b="1" i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9E032-2054-2FE6-4CBE-B22A97BDA958}"/>
              </a:ext>
            </a:extLst>
          </p:cNvPr>
          <p:cNvSpPr txBox="1"/>
          <p:nvPr/>
        </p:nvSpPr>
        <p:spPr>
          <a:xfrm>
            <a:off x="1115981" y="2992108"/>
            <a:ext cx="632190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</a:rPr>
              <a:t>  </a:t>
            </a:r>
            <a:r>
              <a:rPr lang="en-US" sz="3500" b="1" dirty="0" err="1">
                <a:latin typeface="Cambria" panose="02040503050406030204" pitchFamily="18" charset="0"/>
              </a:rPr>
              <a:t>Bên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trong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chiếc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hộp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có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những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món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đồ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dùng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rất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quen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thuộc</a:t>
            </a:r>
            <a:r>
              <a:rPr lang="en-US" sz="3500" b="1" dirty="0">
                <a:latin typeface="Cambria" panose="02040503050406030204" pitchFamily="18" charset="0"/>
              </a:rPr>
              <a:t>, </a:t>
            </a:r>
            <a:r>
              <a:rPr lang="en-US" sz="3500" b="1" dirty="0" err="1">
                <a:latin typeface="Cambria" panose="02040503050406030204" pitchFamily="18" charset="0"/>
              </a:rPr>
              <a:t>đội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chơi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nào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đoán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được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tên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của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nhiều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đồ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vật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hơn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sẽ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giành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chiến</a:t>
            </a:r>
            <a:r>
              <a:rPr lang="en-US" sz="3500" b="1" dirty="0"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</a:rPr>
              <a:t>thắng</a:t>
            </a:r>
            <a:r>
              <a:rPr lang="en-US" sz="35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E8E62-BBC9-8192-26C1-65ECC66EE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459" y="1080514"/>
            <a:ext cx="8193734" cy="1615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886369-EE4F-18E7-D86A-23E61BB9C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306" y="2471302"/>
            <a:ext cx="3837673" cy="33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D55FC1-917C-A70D-0528-EC39B7242283}"/>
              </a:ext>
            </a:extLst>
          </p:cNvPr>
          <p:cNvGrpSpPr/>
          <p:nvPr/>
        </p:nvGrpSpPr>
        <p:grpSpPr>
          <a:xfrm>
            <a:off x="-251179" y="-203920"/>
            <a:ext cx="6709950" cy="7209692"/>
            <a:chOff x="-613950" y="750627"/>
            <a:chExt cx="6107373" cy="610737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3950" y="750627"/>
              <a:ext cx="6107373" cy="610737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0E3E6BF-812D-FEE7-1F1C-D5F6AE7FCF24}"/>
                </a:ext>
              </a:extLst>
            </p:cNvPr>
            <p:cNvSpPr/>
            <p:nvPr/>
          </p:nvSpPr>
          <p:spPr>
            <a:xfrm>
              <a:off x="1778558" y="4803112"/>
              <a:ext cx="1446302" cy="743578"/>
            </a:xfrm>
            <a:prstGeom prst="roundRect">
              <a:avLst/>
            </a:prstGeom>
            <a:solidFill>
              <a:srgbClr val="FFC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550E4AF-209C-92BF-A61A-89D78324D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323" y="502027"/>
            <a:ext cx="7285351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775" y="3231905"/>
            <a:ext cx="3626095" cy="36260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25229F-3100-007A-753E-E2A9A0860DC1}"/>
              </a:ext>
            </a:extLst>
          </p:cNvPr>
          <p:cNvGrpSpPr/>
          <p:nvPr/>
        </p:nvGrpSpPr>
        <p:grpSpPr>
          <a:xfrm>
            <a:off x="3320632" y="646113"/>
            <a:ext cx="7347046" cy="1428734"/>
            <a:chOff x="3527720" y="731518"/>
            <a:chExt cx="7347046" cy="14287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B8CF02A-582C-F6A4-780D-59652809B196}"/>
                </a:ext>
              </a:extLst>
            </p:cNvPr>
            <p:cNvSpPr/>
            <p:nvPr/>
          </p:nvSpPr>
          <p:spPr>
            <a:xfrm>
              <a:off x="3707476" y="731518"/>
              <a:ext cx="7167290" cy="1428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6AB0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204537-0EF9-1D3B-D241-DA5431AF311B}"/>
                </a:ext>
              </a:extLst>
            </p:cNvPr>
            <p:cNvSpPr txBox="1"/>
            <p:nvPr/>
          </p:nvSpPr>
          <p:spPr>
            <a:xfrm>
              <a:off x="3527720" y="836813"/>
              <a:ext cx="73470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Giới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thiệu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về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một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đồ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theo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mẫu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01DC312-BB22-DEBC-FF37-9E42A408E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96" b="77593" l="15625" r="81875">
                        <a14:foregroundMark x1="20365" y1="34074" x2="51146" y2="35741"/>
                        <a14:foregroundMark x1="53229" y1="35833" x2="64479" y2="44907"/>
                        <a14:foregroundMark x1="53646" y1="28148" x2="57240" y2="29352"/>
                        <a14:foregroundMark x1="16458" y1="42593" x2="21354" y2="61481"/>
                        <a14:foregroundMark x1="23073" y1="73981" x2="29010" y2="75278"/>
                        <a14:foregroundMark x1="71823" y1="74074" x2="73906" y2="74074"/>
                        <a14:foregroundMark x1="77760" y1="54722" x2="79323" y2="71204"/>
                        <a14:foregroundMark x1="76198" y1="48519" x2="79531" y2="51389"/>
                        <a14:foregroundMark x1="75156" y1="50278" x2="46354" y2="49815"/>
                        <a14:foregroundMark x1="48177" y1="35370" x2="54167" y2="47037"/>
                        <a14:foregroundMark x1="48438" y1="50833" x2="17292" y2="50556"/>
                        <a14:foregroundMark x1="15469" y1="36481" x2="15625" y2="72222"/>
                        <a14:foregroundMark x1="15625" y1="72222" x2="20677" y2="74259"/>
                        <a14:foregroundMark x1="20677" y1="74259" x2="51302" y2="72037"/>
                        <a14:foregroundMark x1="51302" y1="72037" x2="53385" y2="72037"/>
                        <a14:foregroundMark x1="54167" y1="72870" x2="73385" y2="71667"/>
                        <a14:foregroundMark x1="73385" y1="71667" x2="75313" y2="71667"/>
                        <a14:foregroundMark x1="75417" y1="73241" x2="79010" y2="73333"/>
                        <a14:foregroundMark x1="80938" y1="55741" x2="81927" y2="71481"/>
                        <a14:foregroundMark x1="63542" y1="27222" x2="28802" y2="26759"/>
                        <a14:foregroundMark x1="19167" y1="27870" x2="17656" y2="30463"/>
                        <a14:foregroundMark x1="21094" y1="26944" x2="25208" y2="26944"/>
                        <a14:foregroundMark x1="28542" y1="26944" x2="26629" y2="26526"/>
                        <a14:foregroundMark x1="69844" y1="31111" x2="71042" y2="33704"/>
                        <a14:foregroundMark x1="64896" y1="38056" x2="67292" y2="43241"/>
                        <a14:foregroundMark x1="66615" y1="37593" x2="65521" y2="44630"/>
                        <a14:foregroundMark x1="62604" y1="38981" x2="65469" y2="40000"/>
                        <a14:backgroundMark x1="25417" y1="26111" x2="25833" y2="26204"/>
                        <a14:backgroundMark x1="26042" y1="26204" x2="26771" y2="26111"/>
                        <a14:backgroundMark x1="25833" y1="25926" x2="26094" y2="261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136" t="23273" r="15591" b="16363"/>
          <a:stretch/>
        </p:blipFill>
        <p:spPr>
          <a:xfrm>
            <a:off x="2253874" y="2188662"/>
            <a:ext cx="8941394" cy="4200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668DE5-3F4B-25FF-F4B7-5AE2161A6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08" y="751408"/>
            <a:ext cx="249348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46B9C87-1483-D437-8255-7C8BF2A627DB}"/>
              </a:ext>
            </a:extLst>
          </p:cNvPr>
          <p:cNvGrpSpPr/>
          <p:nvPr/>
        </p:nvGrpSpPr>
        <p:grpSpPr>
          <a:xfrm>
            <a:off x="2987321" y="550929"/>
            <a:ext cx="7347046" cy="1115825"/>
            <a:chOff x="3617598" y="731518"/>
            <a:chExt cx="7347046" cy="11825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F8A637-8BE6-4EBE-5A35-75D08435A416}"/>
                </a:ext>
              </a:extLst>
            </p:cNvPr>
            <p:cNvSpPr/>
            <p:nvPr/>
          </p:nvSpPr>
          <p:spPr>
            <a:xfrm>
              <a:off x="3707476" y="731518"/>
              <a:ext cx="7167290" cy="118251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6AB0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6573E2-ED71-66A4-517E-3AB79AEF458E}"/>
                </a:ext>
              </a:extLst>
            </p:cNvPr>
            <p:cNvSpPr txBox="1"/>
            <p:nvPr/>
          </p:nvSpPr>
          <p:spPr>
            <a:xfrm>
              <a:off x="3617598" y="743706"/>
              <a:ext cx="73470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Giới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thiệu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đồ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chơi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mẫu</a:t>
              </a:r>
              <a:r>
                <a:rPr lang="en-US" sz="32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4BFEE01-4B3D-7043-7B81-D24BB462D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296" b="77593" l="15625" r="81875">
                        <a14:foregroundMark x1="20365" y1="34074" x2="51146" y2="35741"/>
                        <a14:foregroundMark x1="53229" y1="35833" x2="64479" y2="44907"/>
                        <a14:foregroundMark x1="53646" y1="28148" x2="57240" y2="29352"/>
                        <a14:foregroundMark x1="16458" y1="42593" x2="21354" y2="61481"/>
                        <a14:foregroundMark x1="23073" y1="73981" x2="29010" y2="75278"/>
                        <a14:foregroundMark x1="71823" y1="74074" x2="73906" y2="74074"/>
                        <a14:foregroundMark x1="77760" y1="54722" x2="79323" y2="71204"/>
                        <a14:foregroundMark x1="76198" y1="48519" x2="79531" y2="51389"/>
                        <a14:foregroundMark x1="75156" y1="50278" x2="46354" y2="49815"/>
                        <a14:foregroundMark x1="48177" y1="35370" x2="54167" y2="47037"/>
                        <a14:foregroundMark x1="48438" y1="50833" x2="17292" y2="50556"/>
                        <a14:foregroundMark x1="15469" y1="36481" x2="15625" y2="72222"/>
                        <a14:foregroundMark x1="15625" y1="72222" x2="20677" y2="74259"/>
                        <a14:foregroundMark x1="20677" y1="74259" x2="51302" y2="72037"/>
                        <a14:foregroundMark x1="51302" y1="72037" x2="53385" y2="72037"/>
                        <a14:foregroundMark x1="54167" y1="72870" x2="73385" y2="71667"/>
                        <a14:foregroundMark x1="73385" y1="71667" x2="75313" y2="71667"/>
                        <a14:foregroundMark x1="75417" y1="73241" x2="79010" y2="73333"/>
                        <a14:foregroundMark x1="80938" y1="55741" x2="81927" y2="71481"/>
                        <a14:foregroundMark x1="63542" y1="27222" x2="28802" y2="26759"/>
                        <a14:foregroundMark x1="19167" y1="27870" x2="17656" y2="30463"/>
                        <a14:foregroundMark x1="21094" y1="26944" x2="25208" y2="26944"/>
                        <a14:foregroundMark x1="28542" y1="26944" x2="26629" y2="26526"/>
                        <a14:foregroundMark x1="69844" y1="31111" x2="71042" y2="33704"/>
                        <a14:foregroundMark x1="63125" y1="36944" x2="68385" y2="43148"/>
                        <a14:foregroundMark x1="68385" y1="43148" x2="68385" y2="43148"/>
                        <a14:backgroundMark x1="25417" y1="26111" x2="25833" y2="26204"/>
                        <a14:backgroundMark x1="26042" y1="26204" x2="26771" y2="26111"/>
                        <a14:backgroundMark x1="25833" y1="25926" x2="26094" y2="261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136" t="23273" r="15591" b="16363"/>
          <a:stretch/>
        </p:blipFill>
        <p:spPr>
          <a:xfrm>
            <a:off x="2827268" y="3264441"/>
            <a:ext cx="7737497" cy="3635163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D985988-E936-086E-35BB-BF8B40F0C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37294"/>
              </p:ext>
            </p:extLst>
          </p:nvPr>
        </p:nvGraphicFramePr>
        <p:xfrm>
          <a:off x="2500368" y="2039199"/>
          <a:ext cx="7569843" cy="1239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298">
                  <a:extLst>
                    <a:ext uri="{9D8B030D-6E8A-4147-A177-3AD203B41FA5}">
                      <a16:colId xmlns:a16="http://schemas.microsoft.com/office/drawing/2014/main" val="486471725"/>
                    </a:ext>
                  </a:extLst>
                </a:gridCol>
                <a:gridCol w="4918545">
                  <a:extLst>
                    <a:ext uri="{9D8B030D-6E8A-4147-A177-3AD203B41FA5}">
                      <a16:colId xmlns:a16="http://schemas.microsoft.com/office/drawing/2014/main" val="872186210"/>
                    </a:ext>
                  </a:extLst>
                </a:gridCol>
              </a:tblGrid>
              <a:tr h="4165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chơi</a:t>
                      </a:r>
                      <a:endParaRPr lang="en-US" sz="2800" dirty="0">
                        <a:solidFill>
                          <a:srgbClr val="40040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6AB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40040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6AB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998732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8416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B4C23E1-6371-CE8E-E122-0369E43CDB32}"/>
              </a:ext>
            </a:extLst>
          </p:cNvPr>
          <p:cNvSpPr txBox="1"/>
          <p:nvPr/>
        </p:nvSpPr>
        <p:spPr>
          <a:xfrm>
            <a:off x="2612039" y="2519836"/>
            <a:ext cx="228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bóng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3A9ECA-1A51-B924-D5A0-5683511D45D9}"/>
              </a:ext>
            </a:extLst>
          </p:cNvPr>
          <p:cNvSpPr txBox="1"/>
          <p:nvPr/>
        </p:nvSpPr>
        <p:spPr>
          <a:xfrm>
            <a:off x="5542362" y="2531770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xanh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trắng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145267-F34C-70F1-337C-89ED904249A0}"/>
              </a:ext>
            </a:extLst>
          </p:cNvPr>
          <p:cNvSpPr/>
          <p:nvPr/>
        </p:nvSpPr>
        <p:spPr>
          <a:xfrm>
            <a:off x="4899241" y="5172752"/>
            <a:ext cx="1143645" cy="113431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BD36F0-17C9-181A-056D-1017A0832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4" y="646356"/>
            <a:ext cx="2493480" cy="853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517841-083B-A637-1D5B-7E358D2F0611}"/>
              </a:ext>
            </a:extLst>
          </p:cNvPr>
          <p:cNvSpPr txBox="1"/>
          <p:nvPr/>
        </p:nvSpPr>
        <p:spPr>
          <a:xfrm>
            <a:off x="1270313" y="2039199"/>
            <a:ext cx="851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18603"/>
                </a:solidFill>
                <a:latin typeface="Cambria" panose="020405030504060302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FFF06266-51F1-12D0-FE76-0B839D1BC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718166"/>
              </p:ext>
            </p:extLst>
          </p:nvPr>
        </p:nvGraphicFramePr>
        <p:xfrm>
          <a:off x="3150528" y="940596"/>
          <a:ext cx="7569843" cy="2875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298">
                  <a:extLst>
                    <a:ext uri="{9D8B030D-6E8A-4147-A177-3AD203B41FA5}">
                      <a16:colId xmlns:a16="http://schemas.microsoft.com/office/drawing/2014/main" val="486471725"/>
                    </a:ext>
                  </a:extLst>
                </a:gridCol>
                <a:gridCol w="4918545">
                  <a:extLst>
                    <a:ext uri="{9D8B030D-6E8A-4147-A177-3AD203B41FA5}">
                      <a16:colId xmlns:a16="http://schemas.microsoft.com/office/drawing/2014/main" val="872186210"/>
                    </a:ext>
                  </a:extLst>
                </a:gridCol>
              </a:tblGrid>
              <a:tr h="4165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chơi</a:t>
                      </a:r>
                      <a:endParaRPr lang="en-US" sz="2800" dirty="0">
                        <a:solidFill>
                          <a:srgbClr val="40040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6AB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40040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6AB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998732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84167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75877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43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5D127DC-4D00-BE0F-5B4D-C6AFBBE8E0B9}"/>
              </a:ext>
            </a:extLst>
          </p:cNvPr>
          <p:cNvSpPr txBox="1"/>
          <p:nvPr/>
        </p:nvSpPr>
        <p:spPr>
          <a:xfrm>
            <a:off x="3253440" y="1439595"/>
            <a:ext cx="228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bóng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8CF64-EDB6-88E2-D37F-147C5B56624C}"/>
              </a:ext>
            </a:extLst>
          </p:cNvPr>
          <p:cNvSpPr txBox="1"/>
          <p:nvPr/>
        </p:nvSpPr>
        <p:spPr>
          <a:xfrm>
            <a:off x="6183763" y="1451529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pha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trắng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B9215-4592-CD0B-60E6-E45F159FC8B2}"/>
              </a:ext>
            </a:extLst>
          </p:cNvPr>
          <p:cNvSpPr txBox="1"/>
          <p:nvPr/>
        </p:nvSpPr>
        <p:spPr>
          <a:xfrm>
            <a:off x="3241759" y="2096084"/>
            <a:ext cx="2287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Chiếc</a:t>
            </a:r>
            <a:r>
              <a:rPr lang="en-US" sz="30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đèn</a:t>
            </a:r>
            <a:r>
              <a:rPr lang="en-US" sz="30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ông</a:t>
            </a:r>
            <a:r>
              <a:rPr lang="en-US" sz="30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sao</a:t>
            </a:r>
            <a:endParaRPr lang="en-US" sz="30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C6D31-D880-99A9-259C-2194F2B6C0C2}"/>
              </a:ext>
            </a:extLst>
          </p:cNvPr>
          <p:cNvSpPr txBox="1"/>
          <p:nvPr/>
        </p:nvSpPr>
        <p:spPr>
          <a:xfrm>
            <a:off x="6183763" y="2236169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sắc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rực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rỡ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8AE1B-21D7-874C-79E0-9CFE9861ED7D}"/>
              </a:ext>
            </a:extLst>
          </p:cNvPr>
          <p:cNvSpPr txBox="1"/>
          <p:nvPr/>
        </p:nvSpPr>
        <p:spPr>
          <a:xfrm>
            <a:off x="3257737" y="3114775"/>
            <a:ext cx="228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Búp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bê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5CBF8-C84D-B446-2DB5-61BB5152DC50}"/>
              </a:ext>
            </a:extLst>
          </p:cNvPr>
          <p:cNvSpPr txBox="1"/>
          <p:nvPr/>
        </p:nvSpPr>
        <p:spPr>
          <a:xfrm>
            <a:off x="6206348" y="3146346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Xinh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xắn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dễ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thương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543E91-BF1C-8DB5-E552-BA35407F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9" y="862486"/>
            <a:ext cx="2722235" cy="931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569A6-54B4-743A-7B1C-EF984977D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96" b="77593" l="15625" r="81875">
                        <a14:foregroundMark x1="20365" y1="34074" x2="51146" y2="35741"/>
                        <a14:foregroundMark x1="53229" y1="35833" x2="64479" y2="44907"/>
                        <a14:foregroundMark x1="53646" y1="28148" x2="57240" y2="29352"/>
                        <a14:foregroundMark x1="16458" y1="42593" x2="21354" y2="61481"/>
                        <a14:foregroundMark x1="23073" y1="73981" x2="29010" y2="75278"/>
                        <a14:foregroundMark x1="71823" y1="74074" x2="73906" y2="74074"/>
                        <a14:foregroundMark x1="77760" y1="54722" x2="79323" y2="71204"/>
                        <a14:foregroundMark x1="76198" y1="48519" x2="79531" y2="51389"/>
                        <a14:foregroundMark x1="75156" y1="50278" x2="46354" y2="49815"/>
                        <a14:foregroundMark x1="48177" y1="35370" x2="54167" y2="47037"/>
                        <a14:foregroundMark x1="48438" y1="50833" x2="17292" y2="50556"/>
                        <a14:foregroundMark x1="15469" y1="36481" x2="15625" y2="72222"/>
                        <a14:foregroundMark x1="15625" y1="72222" x2="20677" y2="74259"/>
                        <a14:foregroundMark x1="20677" y1="74259" x2="51302" y2="72037"/>
                        <a14:foregroundMark x1="51302" y1="72037" x2="53385" y2="72037"/>
                        <a14:foregroundMark x1="54167" y1="72870" x2="73385" y2="71667"/>
                        <a14:foregroundMark x1="73385" y1="71667" x2="75313" y2="71667"/>
                        <a14:foregroundMark x1="75417" y1="73241" x2="79010" y2="73333"/>
                        <a14:foregroundMark x1="80938" y1="55741" x2="81927" y2="71481"/>
                        <a14:foregroundMark x1="63542" y1="27222" x2="28802" y2="26759"/>
                        <a14:foregroundMark x1="19167" y1="27870" x2="17656" y2="30463"/>
                        <a14:foregroundMark x1="21094" y1="26944" x2="25208" y2="26944"/>
                        <a14:foregroundMark x1="28542" y1="26944" x2="26629" y2="26526"/>
                        <a14:foregroundMark x1="69844" y1="31111" x2="71042" y2="33704"/>
                        <a14:foregroundMark x1="63125" y1="36944" x2="68385" y2="43148"/>
                        <a14:foregroundMark x1="68385" y1="43148" x2="68385" y2="43148"/>
                        <a14:backgroundMark x1="25417" y1="26111" x2="25833" y2="26204"/>
                        <a14:backgroundMark x1="26042" y1="26204" x2="26771" y2="26111"/>
                        <a14:backgroundMark x1="25833" y1="25926" x2="26094" y2="261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136" t="23273" r="15591" b="16363"/>
          <a:stretch/>
        </p:blipFill>
        <p:spPr>
          <a:xfrm>
            <a:off x="246377" y="3887794"/>
            <a:ext cx="6014125" cy="282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FFF06266-51F1-12D0-FE76-0B839D1BC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656248"/>
              </p:ext>
            </p:extLst>
          </p:nvPr>
        </p:nvGraphicFramePr>
        <p:xfrm>
          <a:off x="3150528" y="940596"/>
          <a:ext cx="7569843" cy="2682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298">
                  <a:extLst>
                    <a:ext uri="{9D8B030D-6E8A-4147-A177-3AD203B41FA5}">
                      <a16:colId xmlns:a16="http://schemas.microsoft.com/office/drawing/2014/main" val="486471725"/>
                    </a:ext>
                  </a:extLst>
                </a:gridCol>
                <a:gridCol w="4918545">
                  <a:extLst>
                    <a:ext uri="{9D8B030D-6E8A-4147-A177-3AD203B41FA5}">
                      <a16:colId xmlns:a16="http://schemas.microsoft.com/office/drawing/2014/main" val="872186210"/>
                    </a:ext>
                  </a:extLst>
                </a:gridCol>
              </a:tblGrid>
              <a:tr h="4165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chơi</a:t>
                      </a:r>
                      <a:endParaRPr lang="en-US" sz="2800" dirty="0">
                        <a:solidFill>
                          <a:srgbClr val="40040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6AB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40040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6AB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998732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84167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75877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437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CB9215-4592-CD0B-60E6-E45F159FC8B2}"/>
              </a:ext>
            </a:extLst>
          </p:cNvPr>
          <p:cNvSpPr txBox="1"/>
          <p:nvPr/>
        </p:nvSpPr>
        <p:spPr>
          <a:xfrm>
            <a:off x="3071897" y="1524126"/>
            <a:ext cx="294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Chong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chóng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C6D31-D880-99A9-259C-2194F2B6C0C2}"/>
              </a:ext>
            </a:extLst>
          </p:cNvPr>
          <p:cNvSpPr txBox="1"/>
          <p:nvPr/>
        </p:nvSpPr>
        <p:spPr>
          <a:xfrm>
            <a:off x="6183763" y="1535423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4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cánh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8AE1B-21D7-874C-79E0-9CFE9861ED7D}"/>
              </a:ext>
            </a:extLst>
          </p:cNvPr>
          <p:cNvSpPr txBox="1"/>
          <p:nvPr/>
        </p:nvSpPr>
        <p:spPr>
          <a:xfrm>
            <a:off x="3253441" y="2239538"/>
            <a:ext cx="228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Thỏ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bông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5CBF8-C84D-B446-2DB5-61BB5152DC50}"/>
              </a:ext>
            </a:extLst>
          </p:cNvPr>
          <p:cNvSpPr txBox="1"/>
          <p:nvPr/>
        </p:nvSpPr>
        <p:spPr>
          <a:xfrm>
            <a:off x="6202052" y="2271109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trắng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pha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vàng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38D8F-7201-3D2A-8F88-833C4431D754}"/>
              </a:ext>
            </a:extLst>
          </p:cNvPr>
          <p:cNvSpPr txBox="1"/>
          <p:nvPr/>
        </p:nvSpPr>
        <p:spPr>
          <a:xfrm>
            <a:off x="3253441" y="2975224"/>
            <a:ext cx="228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Xe ô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tô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183A3-107C-1CF7-D9DE-B0D8011B2D5B}"/>
              </a:ext>
            </a:extLst>
          </p:cNvPr>
          <p:cNvSpPr txBox="1"/>
          <p:nvPr/>
        </p:nvSpPr>
        <p:spPr>
          <a:xfrm>
            <a:off x="6202052" y="3006795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pha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vàng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0F82F6-9CEF-9781-5709-21CE147DA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32" y="725780"/>
            <a:ext cx="2535609" cy="867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A2CF4-46CC-9567-7ABD-CE3CF695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96" b="77593" l="15625" r="81875">
                        <a14:foregroundMark x1="20365" y1="34074" x2="51146" y2="35741"/>
                        <a14:foregroundMark x1="53229" y1="35833" x2="64479" y2="44907"/>
                        <a14:foregroundMark x1="53646" y1="28148" x2="57240" y2="29352"/>
                        <a14:foregroundMark x1="16458" y1="42593" x2="21354" y2="61481"/>
                        <a14:foregroundMark x1="23073" y1="73981" x2="29010" y2="75278"/>
                        <a14:foregroundMark x1="71823" y1="74074" x2="73906" y2="74074"/>
                        <a14:foregroundMark x1="77760" y1="54722" x2="79323" y2="71204"/>
                        <a14:foregroundMark x1="76198" y1="48519" x2="79531" y2="51389"/>
                        <a14:foregroundMark x1="75156" y1="50278" x2="46354" y2="49815"/>
                        <a14:foregroundMark x1="48177" y1="35370" x2="54167" y2="47037"/>
                        <a14:foregroundMark x1="48438" y1="50833" x2="17292" y2="50556"/>
                        <a14:foregroundMark x1="15469" y1="36481" x2="15625" y2="72222"/>
                        <a14:foregroundMark x1="15625" y1="72222" x2="20677" y2="74259"/>
                        <a14:foregroundMark x1="20677" y1="74259" x2="51302" y2="72037"/>
                        <a14:foregroundMark x1="51302" y1="72037" x2="53385" y2="72037"/>
                        <a14:foregroundMark x1="54167" y1="72870" x2="73385" y2="71667"/>
                        <a14:foregroundMark x1="73385" y1="71667" x2="75313" y2="71667"/>
                        <a14:foregroundMark x1="75417" y1="73241" x2="79010" y2="73333"/>
                        <a14:foregroundMark x1="80938" y1="55741" x2="81927" y2="71481"/>
                        <a14:foregroundMark x1="63542" y1="27222" x2="28802" y2="26759"/>
                        <a14:foregroundMark x1="19167" y1="27870" x2="17656" y2="30463"/>
                        <a14:foregroundMark x1="21094" y1="26944" x2="25208" y2="26944"/>
                        <a14:foregroundMark x1="28542" y1="26944" x2="26629" y2="26526"/>
                        <a14:foregroundMark x1="69844" y1="31111" x2="71042" y2="33704"/>
                        <a14:foregroundMark x1="63125" y1="36944" x2="68385" y2="43148"/>
                        <a14:foregroundMark x1="68385" y1="43148" x2="68385" y2="43148"/>
                        <a14:backgroundMark x1="25417" y1="26111" x2="25833" y2="26204"/>
                        <a14:backgroundMark x1="26042" y1="26204" x2="26771" y2="26111"/>
                        <a14:backgroundMark x1="25833" y1="25926" x2="26094" y2="261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136" t="23273" r="15591" b="16363"/>
          <a:stretch/>
        </p:blipFill>
        <p:spPr>
          <a:xfrm>
            <a:off x="490932" y="3668084"/>
            <a:ext cx="6644642" cy="31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FFF06266-51F1-12D0-FE76-0B839D1BC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359538"/>
              </p:ext>
            </p:extLst>
          </p:nvPr>
        </p:nvGraphicFramePr>
        <p:xfrm>
          <a:off x="3150528" y="940596"/>
          <a:ext cx="7569843" cy="1961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298">
                  <a:extLst>
                    <a:ext uri="{9D8B030D-6E8A-4147-A177-3AD203B41FA5}">
                      <a16:colId xmlns:a16="http://schemas.microsoft.com/office/drawing/2014/main" val="486471725"/>
                    </a:ext>
                  </a:extLst>
                </a:gridCol>
                <a:gridCol w="4918545">
                  <a:extLst>
                    <a:ext uri="{9D8B030D-6E8A-4147-A177-3AD203B41FA5}">
                      <a16:colId xmlns:a16="http://schemas.microsoft.com/office/drawing/2014/main" val="872186210"/>
                    </a:ext>
                  </a:extLst>
                </a:gridCol>
              </a:tblGrid>
              <a:tr h="4165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chơi</a:t>
                      </a:r>
                      <a:endParaRPr lang="en-US" sz="2800" dirty="0">
                        <a:solidFill>
                          <a:srgbClr val="40040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6AB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40040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endParaRPr lang="en-US" sz="2800" dirty="0">
                        <a:solidFill>
                          <a:srgbClr val="40040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6AB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998732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84167"/>
                  </a:ext>
                </a:extLst>
              </a:tr>
              <a:tr h="721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0040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7587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CB9215-4592-CD0B-60E6-E45F159FC8B2}"/>
              </a:ext>
            </a:extLst>
          </p:cNvPr>
          <p:cNvSpPr txBox="1"/>
          <p:nvPr/>
        </p:nvSpPr>
        <p:spPr>
          <a:xfrm>
            <a:off x="3071897" y="1524126"/>
            <a:ext cx="294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Máy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bay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C6D31-D880-99A9-259C-2194F2B6C0C2}"/>
              </a:ext>
            </a:extLst>
          </p:cNvPr>
          <p:cNvSpPr txBox="1"/>
          <p:nvPr/>
        </p:nvSpPr>
        <p:spPr>
          <a:xfrm>
            <a:off x="6183763" y="1535423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lá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cây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8AE1B-21D7-874C-79E0-9CFE9861ED7D}"/>
              </a:ext>
            </a:extLst>
          </p:cNvPr>
          <p:cNvSpPr txBox="1"/>
          <p:nvPr/>
        </p:nvSpPr>
        <p:spPr>
          <a:xfrm>
            <a:off x="3253441" y="2239538"/>
            <a:ext cx="2287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Mặt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nạ</a:t>
            </a:r>
            <a:endParaRPr lang="en-US" sz="3200" b="1" dirty="0">
              <a:solidFill>
                <a:srgbClr val="40040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5CBF8-C84D-B446-2DB5-61BB5152DC50}"/>
              </a:ext>
            </a:extLst>
          </p:cNvPr>
          <p:cNvSpPr txBox="1"/>
          <p:nvPr/>
        </p:nvSpPr>
        <p:spPr>
          <a:xfrm>
            <a:off x="6202052" y="2271109"/>
            <a:ext cx="432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siêu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00401"/>
                </a:solidFill>
                <a:latin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srgbClr val="400401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EBA260-7E0A-6F05-5075-EABDF2D5B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17" y="767309"/>
            <a:ext cx="249348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82FBB-9843-9672-7C23-2EACF448E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96" b="77593" l="15625" r="81875">
                        <a14:foregroundMark x1="20365" y1="34074" x2="51146" y2="35741"/>
                        <a14:foregroundMark x1="53229" y1="35833" x2="64479" y2="44907"/>
                        <a14:foregroundMark x1="53646" y1="28148" x2="57240" y2="29352"/>
                        <a14:foregroundMark x1="16458" y1="42593" x2="21354" y2="61481"/>
                        <a14:foregroundMark x1="23073" y1="73981" x2="29010" y2="75278"/>
                        <a14:foregroundMark x1="71823" y1="74074" x2="73906" y2="74074"/>
                        <a14:foregroundMark x1="77760" y1="54722" x2="79323" y2="71204"/>
                        <a14:foregroundMark x1="76198" y1="48519" x2="79531" y2="51389"/>
                        <a14:foregroundMark x1="75156" y1="50278" x2="46354" y2="49815"/>
                        <a14:foregroundMark x1="48177" y1="35370" x2="54167" y2="47037"/>
                        <a14:foregroundMark x1="48438" y1="50833" x2="17292" y2="50556"/>
                        <a14:foregroundMark x1="15469" y1="36481" x2="15625" y2="72222"/>
                        <a14:foregroundMark x1="15625" y1="72222" x2="20677" y2="74259"/>
                        <a14:foregroundMark x1="20677" y1="74259" x2="51302" y2="72037"/>
                        <a14:foregroundMark x1="51302" y1="72037" x2="53385" y2="72037"/>
                        <a14:foregroundMark x1="54167" y1="72870" x2="73385" y2="71667"/>
                        <a14:foregroundMark x1="73385" y1="71667" x2="75313" y2="71667"/>
                        <a14:foregroundMark x1="75417" y1="73241" x2="79010" y2="73333"/>
                        <a14:foregroundMark x1="80938" y1="55741" x2="81927" y2="71481"/>
                        <a14:foregroundMark x1="63542" y1="27222" x2="28802" y2="26759"/>
                        <a14:foregroundMark x1="19167" y1="27870" x2="17656" y2="30463"/>
                        <a14:foregroundMark x1="21094" y1="26944" x2="25208" y2="26944"/>
                        <a14:foregroundMark x1="28542" y1="26944" x2="26629" y2="26526"/>
                        <a14:foregroundMark x1="69844" y1="31111" x2="71042" y2="33704"/>
                        <a14:foregroundMark x1="63125" y1="36944" x2="68385" y2="43148"/>
                        <a14:foregroundMark x1="68385" y1="43148" x2="68385" y2="43148"/>
                        <a14:backgroundMark x1="25417" y1="26111" x2="25833" y2="26204"/>
                        <a14:backgroundMark x1="26042" y1="26204" x2="26771" y2="26111"/>
                        <a14:backgroundMark x1="25833" y1="25926" x2="26094" y2="261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136" t="23273" r="15591" b="16363"/>
          <a:stretch/>
        </p:blipFill>
        <p:spPr>
          <a:xfrm>
            <a:off x="636168" y="3052591"/>
            <a:ext cx="7466789" cy="350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388</Words>
  <Application>Microsoft Office PowerPoint</Application>
  <PresentationFormat>Widescreen</PresentationFormat>
  <Paragraphs>77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字魂37号-波纹乖乖体</vt:lpstr>
      <vt:lpstr>Calibri Light</vt:lpstr>
      <vt:lpstr>Calibri</vt:lpstr>
      <vt:lpstr>Cambria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Duong Phuong Anh</cp:lastModifiedBy>
  <cp:revision>27</cp:revision>
  <dcterms:created xsi:type="dcterms:W3CDTF">2022-10-06T14:12:30Z</dcterms:created>
  <dcterms:modified xsi:type="dcterms:W3CDTF">2025-12-25T13:29:14Z</dcterms:modified>
</cp:coreProperties>
</file>