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2" r:id="rId3"/>
  </p:sldMasterIdLst>
  <p:notesMasterIdLst>
    <p:notesMasterId r:id="rId23"/>
  </p:notesMasterIdLst>
  <p:sldIdLst>
    <p:sldId id="347" r:id="rId4"/>
    <p:sldId id="348" r:id="rId5"/>
    <p:sldId id="349" r:id="rId6"/>
    <p:sldId id="337" r:id="rId7"/>
    <p:sldId id="350" r:id="rId8"/>
    <p:sldId id="351" r:id="rId9"/>
    <p:sldId id="352" r:id="rId10"/>
    <p:sldId id="353" r:id="rId11"/>
    <p:sldId id="354" r:id="rId12"/>
    <p:sldId id="355" r:id="rId13"/>
    <p:sldId id="356" r:id="rId14"/>
    <p:sldId id="358" r:id="rId15"/>
    <p:sldId id="359" r:id="rId16"/>
    <p:sldId id="361" r:id="rId17"/>
    <p:sldId id="335" r:id="rId18"/>
    <p:sldId id="345" r:id="rId19"/>
    <p:sldId id="346" r:id="rId20"/>
    <p:sldId id="360" r:id="rId21"/>
    <p:sldId id="284" r:id="rId22"/>
  </p:sldIdLst>
  <p:sldSz cx="12192000" cy="6858000"/>
  <p:notesSz cx="6858000" cy="9144000"/>
  <p:embeddedFontLst>
    <p:embeddedFont>
      <p:font typeface="宋体" panose="02010600030101010101" pitchFamily="2" charset="-122"/>
      <p:regular r:id="rId24"/>
    </p:embeddedFont>
    <p:embeddedFont>
      <p:font typeface="#9Slide03 SVNHarabaras" panose="02040603050506020204" charset="0"/>
      <p:regular r:id="rId25"/>
    </p:embeddedFont>
    <p:embeddedFont>
      <p:font typeface="#9Slide03 IcielNovecento sans E" panose="020B0604020202020204" charset="0"/>
      <p:bold r:id="rId26"/>
    </p:embeddedFont>
    <p:embeddedFont>
      <p:font typeface="#9Slide07 SVNDessert Menu Scrip" panose="020B0604020202020204" charset="0"/>
      <p:regular r:id="rId27"/>
    </p:embeddedFont>
    <p:embeddedFont>
      <p:font typeface="Calibri" panose="020F0502020204030204" pitchFamily="34" charset="0"/>
      <p:regular r:id="rId28"/>
      <p:bold r:id="rId29"/>
      <p:italic r:id="rId30"/>
      <p:boldItalic r:id="rId31"/>
    </p:embeddedFont>
    <p:embeddedFont>
      <p:font typeface="#9Slide03 SVNEvery Movie Every " panose="02000500000000000000" charset="0"/>
      <p:regular r:id="rId32"/>
    </p:embeddedFont>
    <p:embeddedFont>
      <p:font typeface="#9Slide04 Yeseva One" panose="020B0604020202020204" charset="0"/>
      <p:regular r:id="rId33"/>
    </p:embeddedFont>
    <p:embeddedFont>
      <p:font typeface="#9SLIDE07 ICIELKONI BLACK" panose="020B0604020202020204" charset="0"/>
      <p:bold r:id="rId34"/>
    </p:embeddedFont>
    <p:embeddedFont>
      <p:font typeface="等线" panose="020B0604020202020204" charset="-122"/>
      <p:regular r:id="rId35"/>
    </p:embeddedFont>
    <p:embeddedFont>
      <p:font typeface="Cambria" panose="02040503050406030204" pitchFamily="18" charset="0"/>
      <p:regular r:id="rId36"/>
      <p:bold r:id="rId37"/>
      <p:italic r:id="rId38"/>
      <p:boldItalic r:id="rId39"/>
    </p:embeddedFont>
    <p:embeddedFont>
      <p:font typeface="Calibri Light" panose="020F0302020204030204" pitchFamily="34" charset="0"/>
      <p:regular r:id="rId40"/>
      <p:italic r:id="rId41"/>
    </p:embeddedFont>
    <p:embeddedFont>
      <p:font typeface="#9Slide05 SVNKitten" panose="020B0604020202020204" charset="0"/>
      <p:regular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53E"/>
    <a:srgbClr val="EF3C37"/>
    <a:srgbClr val="F5D5D8"/>
    <a:srgbClr val="E2B88E"/>
    <a:srgbClr val="E2ACDB"/>
    <a:srgbClr val="484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51"/>
    <p:restoredTop sz="94649"/>
  </p:normalViewPr>
  <p:slideViewPr>
    <p:cSldViewPr snapToGrid="0">
      <p:cViewPr varScale="1">
        <p:scale>
          <a:sx n="65" d="100"/>
          <a:sy n="65" d="100"/>
        </p:scale>
        <p:origin x="25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DA250-400C-4CDF-BA11-B6FDACEC7B34}" type="datetimeFigureOut">
              <a:rPr lang="zh-CN" altLang="en-US" smtClean="0"/>
              <a:t>2025/12/25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E6484-A376-4B3A-B564-05CBE19FDD1F}" type="slidenum">
              <a:rPr lang="zh-CN" altLang="en-US" smtClean="0"/>
              <a:t>‹#›</a:t>
            </a:fld>
            <a:endParaRPr lang="zh-CN" altLang="en-US"/>
          </a:p>
        </p:txBody>
      </p:sp>
    </p:spTree>
    <p:extLst>
      <p:ext uri="{BB962C8B-B14F-4D97-AF65-F5344CB8AC3E}">
        <p14:creationId xmlns:p14="http://schemas.microsoft.com/office/powerpoint/2010/main" val="330324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944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89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546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122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7296164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62375535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3243599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89642179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4636353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8712784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20206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6881027"/>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207799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69984449"/>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37000816"/>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41330195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202929331"/>
      </p:ext>
    </p:extLst>
  </p:cSld>
  <p:clrMapOvr>
    <a:masterClrMapping/>
  </p:clrMapOvr>
  <p:transition spd="slow" advTm="3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10997847"/>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686287477"/>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85120"/>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8865920"/>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10339299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339493981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40354284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23281953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64922447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5201003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24646000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76A94-0DA1-4457-82A7-6A3BA6308306}"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17693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9" r:id="rId8"/>
    <p:sldLayoutId id="2147483656" r:id="rId9"/>
    <p:sldLayoutId id="2147483657" r:id="rId10"/>
    <p:sldLayoutId id="2147483658" r:id="rId11"/>
    <p:sldLayoutId id="2147483659" r:id="rId12"/>
    <p:sldLayoutId id="2147483665" r:id="rId13"/>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a:srcRect l="7629"/>
          <a:stretch/>
        </p:blipFill>
        <p:spPr>
          <a:xfrm>
            <a:off x="0" y="-6394"/>
            <a:ext cx="12195576" cy="6870787"/>
          </a:xfrm>
          <a:prstGeom prst="rect">
            <a:avLst/>
          </a:prstGeom>
        </p:spPr>
      </p:pic>
      <p:sp>
        <p:nvSpPr>
          <p:cNvPr id="8" name="圆角矩形 7"/>
          <p:cNvSpPr/>
          <p:nvPr userDrawn="1"/>
        </p:nvSpPr>
        <p:spPr>
          <a:xfrm>
            <a:off x="696686" y="580571"/>
            <a:ext cx="10697028" cy="5820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9" name="圆角矩形 8"/>
          <p:cNvSpPr/>
          <p:nvPr userDrawn="1"/>
        </p:nvSpPr>
        <p:spPr>
          <a:xfrm>
            <a:off x="841829" y="725714"/>
            <a:ext cx="10435771" cy="5558972"/>
          </a:xfrm>
          <a:prstGeom prst="roundRect">
            <a:avLst/>
          </a:prstGeom>
          <a:solidFill>
            <a:schemeClr val="bg1"/>
          </a:solidFill>
          <a:ln w="28575">
            <a:solidFill>
              <a:srgbClr val="756D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Tree>
    <p:extLst>
      <p:ext uri="{BB962C8B-B14F-4D97-AF65-F5344CB8AC3E}">
        <p14:creationId xmlns:p14="http://schemas.microsoft.com/office/powerpoint/2010/main" val="224456650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8" r:id="rId4"/>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9"/>
          <a:srcRect l="7629"/>
          <a:stretch/>
        </p:blipFill>
        <p:spPr>
          <a:xfrm>
            <a:off x="0" y="-6394"/>
            <a:ext cx="12195576" cy="6870787"/>
          </a:xfrm>
          <a:prstGeom prst="rect">
            <a:avLst/>
          </a:prstGeom>
        </p:spPr>
      </p:pic>
      <p:sp>
        <p:nvSpPr>
          <p:cNvPr id="8" name="圆角矩形 7"/>
          <p:cNvSpPr/>
          <p:nvPr userDrawn="1"/>
        </p:nvSpPr>
        <p:spPr>
          <a:xfrm>
            <a:off x="696686" y="580571"/>
            <a:ext cx="10697028" cy="5820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9" name="圆角矩形 8"/>
          <p:cNvSpPr/>
          <p:nvPr userDrawn="1"/>
        </p:nvSpPr>
        <p:spPr>
          <a:xfrm>
            <a:off x="841829" y="725714"/>
            <a:ext cx="10435771" cy="5558972"/>
          </a:xfrm>
          <a:prstGeom prst="roundRect">
            <a:avLst/>
          </a:prstGeom>
          <a:solidFill>
            <a:schemeClr val="bg1"/>
          </a:solidFill>
          <a:ln w="28575">
            <a:solidFill>
              <a:srgbClr val="756D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Tree>
    <p:extLst>
      <p:ext uri="{BB962C8B-B14F-4D97-AF65-F5344CB8AC3E}">
        <p14:creationId xmlns:p14="http://schemas.microsoft.com/office/powerpoint/2010/main" val="312011718"/>
      </p:ext>
    </p:extLst>
  </p:cSld>
  <p:clrMap bg1="lt1" tx1="dk1" bg2="lt2" tx2="dk2" accent1="accent1" accent2="accent2" accent3="accent3" accent4="accent4" accent5="accent5" accent6="accent6" hlink="hlink" folHlink="folHlink"/>
  <p:sldLayoutIdLst>
    <p:sldLayoutId id="2147483673" r:id="rId1"/>
    <p:sldLayoutId id="2147483681" r:id="rId2"/>
    <p:sldLayoutId id="2147483680" r:id="rId3"/>
    <p:sldLayoutId id="2147483677" r:id="rId4"/>
    <p:sldLayoutId id="2147483676" r:id="rId5"/>
    <p:sldLayoutId id="2147483674" r:id="rId6"/>
    <p:sldLayoutId id="2147483675" r:id="rId7"/>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7434959" y="-943515"/>
            <a:ext cx="3633237" cy="297260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2063" y="471095"/>
            <a:ext cx="2750232" cy="2125226"/>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270" y="2679020"/>
            <a:ext cx="2318141" cy="3412261"/>
          </a:xfrm>
          <a:prstGeom prst="rect">
            <a:avLst/>
          </a:prstGeom>
        </p:spPr>
      </p:pic>
      <p:pic>
        <p:nvPicPr>
          <p:cNvPr id="16" name="图片 15"/>
          <p:cNvPicPr>
            <a:picLocks noChangeAspect="1"/>
          </p:cNvPicPr>
          <p:nvPr/>
        </p:nvPicPr>
        <p:blipFill rotWithShape="1">
          <a:blip r:embed="rId6"/>
          <a:srcRect l="20429" t="11817" r="19821" b="17124"/>
          <a:stretch/>
        </p:blipFill>
        <p:spPr>
          <a:xfrm>
            <a:off x="8357788" y="1875582"/>
            <a:ext cx="3945465" cy="469559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4DA46328-5A6A-6F43-9995-128C5DE4017F}"/>
              </a:ext>
            </a:extLst>
          </p:cNvPr>
          <p:cNvSpPr txBox="1"/>
          <p:nvPr/>
        </p:nvSpPr>
        <p:spPr>
          <a:xfrm>
            <a:off x="1727179" y="1434328"/>
            <a:ext cx="7224894" cy="25545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w="279400">
                  <a:solidFill>
                    <a:prstClr val="white">
                      <a:alpha val="96000"/>
                    </a:prstClr>
                  </a:solidFill>
                </a:ln>
                <a:blipFill>
                  <a:blip r:embed="rId7"/>
                  <a:stretch>
                    <a:fillRect/>
                  </a:stretch>
                </a:blipFill>
                <a:effectLst/>
                <a:uLnTx/>
                <a:uFillTx/>
                <a:latin typeface="#9SLIDE07 ICIELKONI BLACK" pitchFamily="2" charset="77"/>
                <a:ea typeface="思源黑体 CN"/>
                <a:cs typeface="+mn-cs"/>
              </a:rPr>
              <a:t>Luyện tập chung</a:t>
            </a:r>
          </a:p>
        </p:txBody>
      </p:sp>
      <p:sp>
        <p:nvSpPr>
          <p:cNvPr id="13" name="TextBox 12">
            <a:extLst>
              <a:ext uri="{FF2B5EF4-FFF2-40B4-BE49-F238E27FC236}">
                <a16:creationId xmlns:a16="http://schemas.microsoft.com/office/drawing/2014/main" id="{24618F51-A6BA-BB49-A4A2-6B073C206DCC}"/>
              </a:ext>
            </a:extLst>
          </p:cNvPr>
          <p:cNvSpPr txBox="1"/>
          <p:nvPr/>
        </p:nvSpPr>
        <p:spPr>
          <a:xfrm>
            <a:off x="3742411" y="714837"/>
            <a:ext cx="313944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9Slide03 SVNEvery Movie Every " panose="02000500000000000000" pitchFamily="2" charset="0"/>
                <a:ea typeface="思源黑体 CN"/>
                <a:cs typeface="+mn-cs"/>
              </a:rPr>
              <a:t>TOÁN 2</a:t>
            </a:r>
            <a:endParaRPr kumimoji="0" lang="en-VN" sz="4000" b="1" i="0" u="none" strike="noStrike" kern="1200" cap="none" spc="0" normalizeH="0" baseline="0" noProof="0" dirty="0">
              <a:ln>
                <a:noFill/>
              </a:ln>
              <a:solidFill>
                <a:prstClr val="white"/>
              </a:solidFill>
              <a:effectLst/>
              <a:uLnTx/>
              <a:uFillTx/>
              <a:latin typeface="#9Slide03 SVNEvery Movie Every " panose="02000500000000000000" pitchFamily="2" charset="0"/>
              <a:ea typeface="思源黑体 CN"/>
              <a:cs typeface="+mn-cs"/>
            </a:endParaRPr>
          </a:p>
        </p:txBody>
      </p:sp>
      <p:sp>
        <p:nvSpPr>
          <p:cNvPr id="14" name="TextBox 13">
            <a:extLst>
              <a:ext uri="{FF2B5EF4-FFF2-40B4-BE49-F238E27FC236}">
                <a16:creationId xmlns:a16="http://schemas.microsoft.com/office/drawing/2014/main" id="{CBD54801-CF96-B948-BF68-2CAD78E831B5}"/>
              </a:ext>
            </a:extLst>
          </p:cNvPr>
          <p:cNvSpPr txBox="1"/>
          <p:nvPr/>
        </p:nvSpPr>
        <p:spPr>
          <a:xfrm>
            <a:off x="4938444" y="3939067"/>
            <a:ext cx="38868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Trang</a:t>
            </a:r>
            <a:r>
              <a:rPr kumimoji="0" lang="en-US"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 </a:t>
            </a:r>
            <a:r>
              <a:rPr kumimoji="0" lang="en-VN"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95</a:t>
            </a:r>
            <a:r>
              <a:rPr kumimoji="0" lang="en-US"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a:t>
            </a:r>
            <a:r>
              <a:rPr kumimoji="0" lang="en-VN"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 96</a:t>
            </a:r>
          </a:p>
        </p:txBody>
      </p:sp>
      <p:sp>
        <p:nvSpPr>
          <p:cNvPr id="15" name="TextBox 14">
            <a:extLst>
              <a:ext uri="{FF2B5EF4-FFF2-40B4-BE49-F238E27FC236}">
                <a16:creationId xmlns:a16="http://schemas.microsoft.com/office/drawing/2014/main" id="{4DA46328-5A6A-6F43-9995-128C5DE4017F}"/>
              </a:ext>
            </a:extLst>
          </p:cNvPr>
          <p:cNvSpPr txBox="1"/>
          <p:nvPr/>
        </p:nvSpPr>
        <p:spPr>
          <a:xfrm>
            <a:off x="1727179" y="1445933"/>
            <a:ext cx="7224894" cy="25545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a:solidFill>
                    <a:prstClr val="black">
                      <a:lumMod val="95000"/>
                      <a:lumOff val="5000"/>
                    </a:prstClr>
                  </a:solidFill>
                </a:ln>
                <a:blipFill>
                  <a:blip r:embed="rId7"/>
                  <a:stretch>
                    <a:fillRect/>
                  </a:stretch>
                </a:blipFill>
                <a:effectLst/>
                <a:uLnTx/>
                <a:uFillTx/>
                <a:latin typeface="#9SLIDE07 ICIELKONI BLACK" pitchFamily="2" charset="77"/>
                <a:ea typeface="思源黑体 CN"/>
                <a:cs typeface="+mn-cs"/>
              </a:rPr>
              <a:t>Luyện tập chung</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2" y="4385150"/>
            <a:ext cx="1341236" cy="2280102"/>
          </a:xfrm>
          <a:prstGeom prst="rect">
            <a:avLst/>
          </a:prstGeom>
        </p:spPr>
      </p:pic>
    </p:spTree>
    <p:extLst>
      <p:ext uri="{BB962C8B-B14F-4D97-AF65-F5344CB8AC3E}">
        <p14:creationId xmlns:p14="http://schemas.microsoft.com/office/powerpoint/2010/main" val="14306990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68579" y="298997"/>
            <a:ext cx="10014399" cy="1937912"/>
          </a:xfrm>
          <a:prstGeom prst="roundRect">
            <a:avLst/>
          </a:prstGeom>
          <a:solidFill>
            <a:srgbClr val="00B050"/>
          </a:solidFill>
          <a:ln w="28575">
            <a:solidFill>
              <a:schemeClr val="tx1"/>
            </a:solidFill>
            <a:prstDash val="lg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600" dirty="0" err="1">
                <a:solidFill>
                  <a:schemeClr val="bg1"/>
                </a:solidFill>
                <a:latin typeface="Cambria" panose="02040503050406030204" pitchFamily="18" charset="0"/>
                <a:ea typeface="Cambria" panose="02040503050406030204" pitchFamily="18" charset="0"/>
              </a:rPr>
              <a:t>Cầu</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lên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có</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tất</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cả</a:t>
            </a:r>
            <a:r>
              <a:rPr lang="en-US" sz="3600" dirty="0">
                <a:solidFill>
                  <a:schemeClr val="bg1"/>
                </a:solidFill>
                <a:latin typeface="Cambria" panose="02040503050406030204" pitchFamily="18" charset="0"/>
                <a:ea typeface="Cambria" panose="02040503050406030204" pitchFamily="18" charset="0"/>
              </a:rPr>
              <a:t> 32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đã</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được</a:t>
            </a:r>
            <a:r>
              <a:rPr lang="en-US" sz="3600" dirty="0">
                <a:solidFill>
                  <a:schemeClr val="bg1"/>
                </a:solidFill>
                <a:latin typeface="Cambria" panose="02040503050406030204" pitchFamily="18" charset="0"/>
                <a:ea typeface="Cambria" panose="02040503050406030204" pitchFamily="18" charset="0"/>
              </a:rPr>
              <a:t> 9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Hỏi</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cần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thêm</a:t>
            </a:r>
            <a:r>
              <a:rPr lang="en-US" sz="3600" dirty="0">
                <a:solidFill>
                  <a:schemeClr val="bg1"/>
                </a:solidFill>
                <a:latin typeface="Cambria" panose="02040503050406030204" pitchFamily="18" charset="0"/>
                <a:ea typeface="Cambria" panose="02040503050406030204" pitchFamily="18" charset="0"/>
              </a:rPr>
              <a:t> bao </a:t>
            </a:r>
            <a:r>
              <a:rPr lang="en-US" sz="3600" dirty="0" err="1">
                <a:solidFill>
                  <a:schemeClr val="bg1"/>
                </a:solidFill>
                <a:latin typeface="Cambria" panose="02040503050406030204" pitchFamily="18" charset="0"/>
                <a:ea typeface="Cambria" panose="02040503050406030204" pitchFamily="18" charset="0"/>
              </a:rPr>
              <a:t>nhiêu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nữa</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để</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vào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A228B93-BBB1-3140-B004-9BE32A67E758}"/>
              </a:ext>
            </a:extLst>
          </p:cNvPr>
          <p:cNvSpPr txBox="1"/>
          <p:nvPr/>
        </p:nvSpPr>
        <p:spPr>
          <a:xfrm>
            <a:off x="345966" y="306204"/>
            <a:ext cx="1005840" cy="995422"/>
          </a:xfrm>
          <a:prstGeom prst="ellipse">
            <a:avLst/>
          </a:prstGeom>
          <a:solidFill>
            <a:srgbClr val="FFFF00"/>
          </a:solidFill>
          <a:ln w="38100">
            <a:solidFill>
              <a:schemeClr val="tx1"/>
            </a:solidFill>
            <a:prstDash val="dashDot"/>
          </a:ln>
        </p:spPr>
        <p:txBody>
          <a:bodyPr wrap="square" rtlCol="0">
            <a:spAutoFit/>
          </a:bodyPr>
          <a:lstStyle/>
          <a:p>
            <a:pPr algn="ctr"/>
            <a:r>
              <a:rPr lang="en-US" sz="4000" dirty="0">
                <a:latin typeface="#9Slide07 SVNDessert Menu Scrip" panose="00000500000000000000" pitchFamily="2" charset="0"/>
              </a:rPr>
              <a:t>3</a:t>
            </a:r>
          </a:p>
        </p:txBody>
      </p:sp>
      <p:pic>
        <p:nvPicPr>
          <p:cNvPr id="11" name="Picture 10">
            <a:extLst>
              <a:ext uri="{FF2B5EF4-FFF2-40B4-BE49-F238E27FC236}">
                <a16:creationId xmlns:a16="http://schemas.microsoft.com/office/drawing/2014/main" id="{9CCDC27A-0DA3-674A-9CA6-BDE219F76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386" y="2714736"/>
            <a:ext cx="4638394" cy="3333692"/>
          </a:xfrm>
          <a:prstGeom prst="rect">
            <a:avLst/>
          </a:prstGeom>
        </p:spPr>
      </p:pic>
      <p:sp>
        <p:nvSpPr>
          <p:cNvPr id="7" name="TextBox 6">
            <a:extLst>
              <a:ext uri="{FF2B5EF4-FFF2-40B4-BE49-F238E27FC236}">
                <a16:creationId xmlns:a16="http://schemas.microsoft.com/office/drawing/2014/main" id="{F0046399-5E95-CC46-AA51-637ABA79F684}"/>
              </a:ext>
            </a:extLst>
          </p:cNvPr>
          <p:cNvSpPr txBox="1"/>
          <p:nvPr/>
        </p:nvSpPr>
        <p:spPr>
          <a:xfrm>
            <a:off x="573948" y="3473269"/>
            <a:ext cx="6599675" cy="2217017"/>
          </a:xfrm>
          <a:prstGeom prst="rect">
            <a:avLst/>
          </a:prstGeom>
          <a:noFill/>
        </p:spPr>
        <p:txBody>
          <a:bodyPr wrap="square" rtlCol="0">
            <a:spAutoFit/>
          </a:bodyPr>
          <a:lstStyle/>
          <a:p>
            <a:pPr algn="ctr">
              <a:lnSpc>
                <a:spcPct val="150000"/>
              </a:lnSpc>
            </a:pPr>
            <a:r>
              <a:rPr lang="en-US" sz="3200" b="1" i="1" dirty="0" err="1">
                <a:solidFill>
                  <a:srgbClr val="0070C0"/>
                </a:solidFill>
                <a:latin typeface="Cambria" panose="02040503050406030204" pitchFamily="18" charset="0"/>
                <a:ea typeface="Cambria" panose="02040503050406030204" pitchFamily="18" charset="0"/>
              </a:rPr>
              <a:t>Số</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bậc</a:t>
            </a:r>
            <a:r>
              <a:rPr lang="en-US" sz="3200" b="1" i="1" dirty="0">
                <a:solidFill>
                  <a:srgbClr val="0070C0"/>
                </a:solidFill>
                <a:latin typeface="Cambria" panose="02040503050406030204" pitchFamily="18" charset="0"/>
                <a:ea typeface="Cambria" panose="02040503050406030204" pitchFamily="18" charset="0"/>
              </a:rPr>
              <a:t> thang </a:t>
            </a:r>
            <a:r>
              <a:rPr lang="en-US" sz="3200" b="1" i="1" dirty="0" err="1">
                <a:solidFill>
                  <a:srgbClr val="0070C0"/>
                </a:solidFill>
                <a:latin typeface="Cambria" panose="02040503050406030204" pitchFamily="18" charset="0"/>
                <a:ea typeface="Cambria" panose="02040503050406030204" pitchFamily="18" charset="0"/>
              </a:rPr>
              <a:t>sóc</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cần</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leo</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thêm</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là</a:t>
            </a:r>
            <a:r>
              <a:rPr lang="en-US" sz="3200" b="1" i="1" dirty="0">
                <a:solidFill>
                  <a:srgbClr val="0070C0"/>
                </a:solidFill>
                <a:latin typeface="Cambria" panose="02040503050406030204" pitchFamily="18" charset="0"/>
                <a:ea typeface="Cambria" panose="02040503050406030204" pitchFamily="18" charset="0"/>
              </a:rPr>
              <a:t>:</a:t>
            </a:r>
          </a:p>
          <a:p>
            <a:pPr algn="ctr">
              <a:lnSpc>
                <a:spcPct val="150000"/>
              </a:lnSpc>
            </a:pPr>
            <a:r>
              <a:rPr lang="en-US" sz="3200" b="1" i="1" dirty="0">
                <a:solidFill>
                  <a:srgbClr val="0070C0"/>
                </a:solidFill>
                <a:latin typeface="Cambria" panose="02040503050406030204" pitchFamily="18" charset="0"/>
                <a:ea typeface="Cambria" panose="02040503050406030204" pitchFamily="18" charset="0"/>
              </a:rPr>
              <a:t>32 – 9 = 23 (</a:t>
            </a:r>
            <a:r>
              <a:rPr lang="en-US" sz="3200" b="1" i="1" dirty="0" err="1">
                <a:solidFill>
                  <a:srgbClr val="0070C0"/>
                </a:solidFill>
                <a:latin typeface="Cambria" panose="02040503050406030204" pitchFamily="18" charset="0"/>
                <a:ea typeface="Cambria" panose="02040503050406030204" pitchFamily="18" charset="0"/>
              </a:rPr>
              <a:t>bậc</a:t>
            </a:r>
            <a:r>
              <a:rPr lang="en-US" sz="3200" b="1" i="1" dirty="0">
                <a:solidFill>
                  <a:srgbClr val="0070C0"/>
                </a:solidFill>
                <a:latin typeface="Cambria" panose="02040503050406030204" pitchFamily="18" charset="0"/>
                <a:ea typeface="Cambria" panose="02040503050406030204" pitchFamily="18" charset="0"/>
              </a:rPr>
              <a:t> thang)</a:t>
            </a:r>
          </a:p>
          <a:p>
            <a:pPr algn="ctr">
              <a:lnSpc>
                <a:spcPct val="150000"/>
              </a:lnSpc>
            </a:pPr>
            <a:r>
              <a:rPr lang="en-US" sz="3200" b="1" i="1" dirty="0" err="1">
                <a:solidFill>
                  <a:srgbClr val="0070C0"/>
                </a:solidFill>
                <a:latin typeface="Cambria" panose="02040503050406030204" pitchFamily="18" charset="0"/>
                <a:ea typeface="Cambria" panose="02040503050406030204" pitchFamily="18" charset="0"/>
              </a:rPr>
              <a:t>Đáp</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số</a:t>
            </a:r>
            <a:r>
              <a:rPr lang="en-US" sz="3200" b="1" i="1" dirty="0">
                <a:solidFill>
                  <a:srgbClr val="0070C0"/>
                </a:solidFill>
                <a:latin typeface="Cambria" panose="02040503050406030204" pitchFamily="18" charset="0"/>
                <a:ea typeface="Cambria" panose="02040503050406030204" pitchFamily="18" charset="0"/>
              </a:rPr>
              <a:t>: 23 </a:t>
            </a:r>
            <a:r>
              <a:rPr lang="en-US" sz="3200" b="1" i="1" dirty="0" err="1">
                <a:solidFill>
                  <a:srgbClr val="0070C0"/>
                </a:solidFill>
                <a:latin typeface="Cambria" panose="02040503050406030204" pitchFamily="18" charset="0"/>
                <a:ea typeface="Cambria" panose="02040503050406030204" pitchFamily="18" charset="0"/>
              </a:rPr>
              <a:t>bậc</a:t>
            </a:r>
            <a:r>
              <a:rPr lang="en-US" sz="3200" b="1" i="1" dirty="0">
                <a:solidFill>
                  <a:srgbClr val="0070C0"/>
                </a:solidFill>
                <a:latin typeface="Cambria" panose="02040503050406030204" pitchFamily="18" charset="0"/>
                <a:ea typeface="Cambria" panose="02040503050406030204" pitchFamily="18" charset="0"/>
              </a:rPr>
              <a:t> thang</a:t>
            </a:r>
          </a:p>
        </p:txBody>
      </p:sp>
      <p:sp>
        <p:nvSpPr>
          <p:cNvPr id="8" name="Rectangle 7">
            <a:extLst>
              <a:ext uri="{FF2B5EF4-FFF2-40B4-BE49-F238E27FC236}">
                <a16:creationId xmlns:a16="http://schemas.microsoft.com/office/drawing/2014/main" id="{D47E0860-98D9-8D48-8FC4-05520D8D39D3}"/>
              </a:ext>
            </a:extLst>
          </p:cNvPr>
          <p:cNvSpPr/>
          <p:nvPr/>
        </p:nvSpPr>
        <p:spPr>
          <a:xfrm>
            <a:off x="2489560" y="2866600"/>
            <a:ext cx="2149547" cy="606669"/>
          </a:xfrm>
          <a:prstGeom prst="rect">
            <a:avLst/>
          </a:prstGeom>
          <a:no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srgbClr val="F5753E"/>
                </a:solidFill>
                <a:latin typeface="Cambria" panose="02040503050406030204" pitchFamily="18" charset="0"/>
                <a:ea typeface="Cambria" panose="02040503050406030204" pitchFamily="18" charset="0"/>
              </a:rPr>
              <a:t>Bài</a:t>
            </a:r>
            <a:r>
              <a:rPr lang="en-US" sz="4000" b="1" dirty="0">
                <a:solidFill>
                  <a:srgbClr val="F5753E"/>
                </a:solidFill>
                <a:latin typeface="Cambria" panose="02040503050406030204" pitchFamily="18" charset="0"/>
                <a:ea typeface="Cambria" panose="02040503050406030204" pitchFamily="18" charset="0"/>
              </a:rPr>
              <a:t> </a:t>
            </a:r>
            <a:r>
              <a:rPr lang="en-US" sz="4000" b="1" dirty="0" err="1">
                <a:solidFill>
                  <a:srgbClr val="F5753E"/>
                </a:solidFill>
                <a:latin typeface="Cambria" panose="02040503050406030204" pitchFamily="18" charset="0"/>
                <a:ea typeface="Cambria" panose="02040503050406030204" pitchFamily="18" charset="0"/>
              </a:rPr>
              <a:t>giải</a:t>
            </a:r>
            <a:r>
              <a:rPr lang="en-US" sz="4000" b="1" dirty="0">
                <a:solidFill>
                  <a:srgbClr val="F5753E"/>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2014681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1601" y="191385"/>
            <a:ext cx="1763546" cy="2204433"/>
          </a:xfrm>
          <a:prstGeom prst="rect">
            <a:avLst/>
          </a:prstGeom>
        </p:spPr>
      </p:pic>
      <p:sp>
        <p:nvSpPr>
          <p:cNvPr id="9" name="Rounded Rectangle 8"/>
          <p:cNvSpPr/>
          <p:nvPr/>
        </p:nvSpPr>
        <p:spPr>
          <a:xfrm>
            <a:off x="678764" y="828326"/>
            <a:ext cx="6743115" cy="64183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Chọn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câu</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trả</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đúng</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175845" y="6515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4</a:t>
            </a:r>
          </a:p>
        </p:txBody>
      </p:sp>
      <p:pic>
        <p:nvPicPr>
          <p:cNvPr id="11" name="Picture 10">
            <a:extLst>
              <a:ext uri="{FF2B5EF4-FFF2-40B4-BE49-F238E27FC236}">
                <a16:creationId xmlns:a16="http://schemas.microsoft.com/office/drawing/2014/main" id="{2463E904-07C0-AD4D-B197-691A5FF6C85F}"/>
              </a:ext>
            </a:extLst>
          </p:cNvPr>
          <p:cNvPicPr>
            <a:picLocks noChangeAspect="1"/>
          </p:cNvPicPr>
          <p:nvPr/>
        </p:nvPicPr>
        <p:blipFill rotWithShape="1">
          <a:blip r:embed="rId4">
            <a:extLst>
              <a:ext uri="{28A0092B-C50C-407E-A947-70E740481C1C}">
                <a14:useLocalDpi xmlns:a14="http://schemas.microsoft.com/office/drawing/2010/main" val="0"/>
              </a:ext>
            </a:extLst>
          </a:blip>
          <a:srcRect l="1957" r="1849"/>
          <a:stretch/>
        </p:blipFill>
        <p:spPr>
          <a:xfrm>
            <a:off x="3717919" y="2395818"/>
            <a:ext cx="8046720" cy="3612239"/>
          </a:xfrm>
          <a:prstGeom prst="rect">
            <a:avLst/>
          </a:prstGeom>
        </p:spPr>
      </p:pic>
      <p:sp>
        <p:nvSpPr>
          <p:cNvPr id="14" name="Rounded Rectangle 13">
            <a:extLst>
              <a:ext uri="{FF2B5EF4-FFF2-40B4-BE49-F238E27FC236}">
                <a16:creationId xmlns:a16="http://schemas.microsoft.com/office/drawing/2014/main" id="{776690EE-4A40-384F-A322-6A0D98E0323A}"/>
              </a:ext>
            </a:extLst>
          </p:cNvPr>
          <p:cNvSpPr/>
          <p:nvPr/>
        </p:nvSpPr>
        <p:spPr>
          <a:xfrm>
            <a:off x="812260" y="2298641"/>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A. 32 - 17</a:t>
            </a:r>
          </a:p>
        </p:txBody>
      </p:sp>
      <p:sp>
        <p:nvSpPr>
          <p:cNvPr id="15" name="Rounded Rectangle 14">
            <a:extLst>
              <a:ext uri="{FF2B5EF4-FFF2-40B4-BE49-F238E27FC236}">
                <a16:creationId xmlns:a16="http://schemas.microsoft.com/office/drawing/2014/main" id="{AE384FFB-B9B7-744B-B9BD-F7290B01C85D}"/>
              </a:ext>
            </a:extLst>
          </p:cNvPr>
          <p:cNvSpPr/>
          <p:nvPr/>
        </p:nvSpPr>
        <p:spPr>
          <a:xfrm>
            <a:off x="861644" y="3455329"/>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B. 62 - 42</a:t>
            </a:r>
          </a:p>
        </p:txBody>
      </p:sp>
      <p:sp>
        <p:nvSpPr>
          <p:cNvPr id="16" name="Rounded Rectangle 15">
            <a:extLst>
              <a:ext uri="{FF2B5EF4-FFF2-40B4-BE49-F238E27FC236}">
                <a16:creationId xmlns:a16="http://schemas.microsoft.com/office/drawing/2014/main" id="{C0BA30BF-A337-7F4A-883A-9E42CA0192FD}"/>
              </a:ext>
            </a:extLst>
          </p:cNvPr>
          <p:cNvSpPr/>
          <p:nvPr/>
        </p:nvSpPr>
        <p:spPr>
          <a:xfrm>
            <a:off x="861644" y="4725767"/>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C. 51 - 33</a:t>
            </a:r>
          </a:p>
        </p:txBody>
      </p:sp>
    </p:spTree>
    <p:extLst>
      <p:ext uri="{BB962C8B-B14F-4D97-AF65-F5344CB8AC3E}">
        <p14:creationId xmlns:p14="http://schemas.microsoft.com/office/powerpoint/2010/main" val="11659544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par>
                                <p:cTn id="43" presetID="3" presetClass="exit" presetSubtype="10" fill="hold" grpId="1" nodeType="withEffect">
                                  <p:stCondLst>
                                    <p:cond delay="0"/>
                                  </p:stCondLst>
                                  <p:childTnLst>
                                    <p:animEffect transition="out" filter="blinds(horizont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22" presetClass="emph" presetSubtype="0" fill="hold" grpId="1" nodeType="withEffect">
                                  <p:stCondLst>
                                    <p:cond delay="0"/>
                                  </p:stCondLst>
                                  <p:childTnLst>
                                    <p:animClr clrSpc="hsl" dir="cw">
                                      <p:cBhvr override="childStyle">
                                        <p:cTn id="47" dur="500" fill="hold"/>
                                        <p:tgtEl>
                                          <p:spTgt spid="16"/>
                                        </p:tgtEl>
                                        <p:attrNameLst>
                                          <p:attrName>style.color</p:attrName>
                                        </p:attrNameLst>
                                      </p:cBhvr>
                                      <p:by>
                                        <p:hsl h="-7200000" s="0" l="0"/>
                                      </p:by>
                                    </p:animClr>
                                    <p:animClr clrSpc="hsl" dir="cw">
                                      <p:cBhvr>
                                        <p:cTn id="48" dur="500" fill="hold"/>
                                        <p:tgtEl>
                                          <p:spTgt spid="16"/>
                                        </p:tgtEl>
                                        <p:attrNameLst>
                                          <p:attrName>fillcolor</p:attrName>
                                        </p:attrNameLst>
                                      </p:cBhvr>
                                      <p:by>
                                        <p:hsl h="-7200000" s="0" l="0"/>
                                      </p:by>
                                    </p:animClr>
                                    <p:animClr clrSpc="hsl" dir="cw">
                                      <p:cBhvr>
                                        <p:cTn id="49" dur="500" fill="hold"/>
                                        <p:tgtEl>
                                          <p:spTgt spid="16"/>
                                        </p:tgtEl>
                                        <p:attrNameLst>
                                          <p:attrName>stroke.color</p:attrName>
                                        </p:attrNameLst>
                                      </p:cBhvr>
                                      <p:by>
                                        <p:hsl h="-7200000" s="0" l="0"/>
                                      </p:by>
                                    </p:animClr>
                                    <p:set>
                                      <p:cBhvr>
                                        <p:cTn id="50"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4" grpId="1" animBg="1"/>
      <p:bldP spid="15" grpId="0" animBg="1"/>
      <p:bldP spid="15"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4315" y="2717683"/>
            <a:ext cx="4710763" cy="4710763"/>
          </a:xfrm>
          <a:prstGeom prst="rect">
            <a:avLst/>
          </a:prstGeom>
        </p:spPr>
      </p:pic>
      <p:sp>
        <p:nvSpPr>
          <p:cNvPr id="7" name="TextBox 6">
            <a:extLst>
              <a:ext uri="{FF2B5EF4-FFF2-40B4-BE49-F238E27FC236}">
                <a16:creationId xmlns:a16="http://schemas.microsoft.com/office/drawing/2014/main" id="{8D3A2715-212D-E442-BA89-5280F8E17148}"/>
              </a:ext>
            </a:extLst>
          </p:cNvPr>
          <p:cNvSpPr txBox="1"/>
          <p:nvPr/>
        </p:nvSpPr>
        <p:spPr>
          <a:xfrm>
            <a:off x="1319909" y="824857"/>
            <a:ext cx="9737951" cy="1938992"/>
          </a:xfrm>
          <a:prstGeom prst="rect">
            <a:avLst/>
          </a:prstGeom>
          <a:noFill/>
          <a:ln w="28575">
            <a:noFill/>
            <a:prstDash val="dash"/>
          </a:ln>
        </p:spPr>
        <p:txBody>
          <a:bodyPr wrap="square" rtlCol="0">
            <a:spAutoFit/>
          </a:bodyPr>
          <a:lstStyle/>
          <a:p>
            <a:pPr algn="just"/>
            <a:r>
              <a:rPr lang="en-VN" sz="4000" dirty="0">
                <a:latin typeface="Cambria" panose="02040503050406030204" pitchFamily="18" charset="0"/>
                <a:ea typeface="Cambria" panose="02040503050406030204" pitchFamily="18" charset="0"/>
              </a:rPr>
              <a:t>Ghép hai trong ba thẻ số bên được các số có hai chữ số. Số bé nhất trong các số đó là số nào? Số lớn nhất trong các số đó là số nào?</a:t>
            </a:r>
          </a:p>
        </p:txBody>
      </p:sp>
      <p:sp>
        <p:nvSpPr>
          <p:cNvPr id="10" name="TextBox 9"/>
          <p:cNvSpPr txBox="1"/>
          <p:nvPr/>
        </p:nvSpPr>
        <p:spPr>
          <a:xfrm>
            <a:off x="314069" y="32192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5</a:t>
            </a:r>
          </a:p>
        </p:txBody>
      </p:sp>
      <p:pic>
        <p:nvPicPr>
          <p:cNvPr id="12" name="Picture 11">
            <a:extLst>
              <a:ext uri="{FF2B5EF4-FFF2-40B4-BE49-F238E27FC236}">
                <a16:creationId xmlns:a16="http://schemas.microsoft.com/office/drawing/2014/main" id="{51E9A4B6-6EDA-E84E-9FAE-ADD7127BD706}"/>
              </a:ext>
            </a:extLst>
          </p:cNvPr>
          <p:cNvPicPr>
            <a:picLocks noChangeAspect="1"/>
          </p:cNvPicPr>
          <p:nvPr/>
        </p:nvPicPr>
        <p:blipFill rotWithShape="1">
          <a:blip r:embed="rId3">
            <a:extLst>
              <a:ext uri="{28A0092B-C50C-407E-A947-70E740481C1C}">
                <a14:useLocalDpi xmlns:a14="http://schemas.microsoft.com/office/drawing/2010/main" val="0"/>
              </a:ext>
            </a:extLst>
          </a:blip>
          <a:srcRect t="4977"/>
          <a:stretch/>
        </p:blipFill>
        <p:spPr>
          <a:xfrm>
            <a:off x="3615071" y="3097189"/>
            <a:ext cx="3390232" cy="2818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52048043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4069" y="32192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5</a:t>
            </a:r>
          </a:p>
        </p:txBody>
      </p:sp>
      <p:pic>
        <p:nvPicPr>
          <p:cNvPr id="6" name="Picture 5">
            <a:extLst>
              <a:ext uri="{FF2B5EF4-FFF2-40B4-BE49-F238E27FC236}">
                <a16:creationId xmlns:a16="http://schemas.microsoft.com/office/drawing/2014/main" id="{51E9A4B6-6EDA-E84E-9FAE-ADD7127BD706}"/>
              </a:ext>
            </a:extLst>
          </p:cNvPr>
          <p:cNvPicPr>
            <a:picLocks noChangeAspect="1"/>
          </p:cNvPicPr>
          <p:nvPr/>
        </p:nvPicPr>
        <p:blipFill rotWithShape="1">
          <a:blip r:embed="rId2">
            <a:extLst>
              <a:ext uri="{28A0092B-C50C-407E-A947-70E740481C1C}">
                <a14:useLocalDpi xmlns:a14="http://schemas.microsoft.com/office/drawing/2010/main" val="0"/>
              </a:ext>
            </a:extLst>
          </a:blip>
          <a:srcRect t="4977"/>
          <a:stretch/>
        </p:blipFill>
        <p:spPr>
          <a:xfrm>
            <a:off x="5709475" y="1002700"/>
            <a:ext cx="5144130" cy="4277088"/>
          </a:xfrm>
          <a:prstGeom prst="rect">
            <a:avLst/>
          </a:prstGeom>
        </p:spPr>
      </p:pic>
      <p:pic>
        <p:nvPicPr>
          <p:cNvPr id="8" name="图片 7">
            <a:extLst>
              <a:ext uri="{FF2B5EF4-FFF2-40B4-BE49-F238E27FC236}">
                <a16:creationId xmlns:a16="http://schemas.microsoft.com/office/drawing/2014/main" id="{2C6F2330-06EB-1D44-8B7E-1D8B928C512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7386" y="3409115"/>
            <a:ext cx="2196972" cy="3107653"/>
          </a:xfrm>
          <a:prstGeom prst="rect">
            <a:avLst/>
          </a:prstGeom>
        </p:spPr>
      </p:pic>
      <p:sp>
        <p:nvSpPr>
          <p:cNvPr id="9" name="Rounded Rectangle 8">
            <a:extLst>
              <a:ext uri="{FF2B5EF4-FFF2-40B4-BE49-F238E27FC236}">
                <a16:creationId xmlns:a16="http://schemas.microsoft.com/office/drawing/2014/main" id="{AC34CD7F-2CBC-CF4F-8BD1-39CB26815AA2}"/>
              </a:ext>
            </a:extLst>
          </p:cNvPr>
          <p:cNvSpPr/>
          <p:nvPr/>
        </p:nvSpPr>
        <p:spPr>
          <a:xfrm>
            <a:off x="1459870" y="1295253"/>
            <a:ext cx="3493008" cy="1177979"/>
          </a:xfrm>
          <a:prstGeom prst="roundRect">
            <a:avLst/>
          </a:prstGeom>
          <a:solidFill>
            <a:srgbClr val="00206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800" dirty="0">
                <a:solidFill>
                  <a:schemeClr val="bg1"/>
                </a:solidFill>
                <a:latin typeface="Cambria" panose="02040503050406030204" pitchFamily="18" charset="0"/>
                <a:ea typeface="Cambria" panose="02040503050406030204" pitchFamily="18" charset="0"/>
              </a:rPr>
              <a:t>Số bé nhất</a:t>
            </a:r>
          </a:p>
        </p:txBody>
      </p:sp>
      <p:sp>
        <p:nvSpPr>
          <p:cNvPr id="11" name="Rounded Rectangle 10">
            <a:extLst>
              <a:ext uri="{FF2B5EF4-FFF2-40B4-BE49-F238E27FC236}">
                <a16:creationId xmlns:a16="http://schemas.microsoft.com/office/drawing/2014/main" id="{A5034872-1A2F-E14B-AB89-5E5861DAAEC0}"/>
              </a:ext>
            </a:extLst>
          </p:cNvPr>
          <p:cNvSpPr/>
          <p:nvPr/>
        </p:nvSpPr>
        <p:spPr>
          <a:xfrm>
            <a:off x="1459870" y="3809256"/>
            <a:ext cx="3493008" cy="1177979"/>
          </a:xfrm>
          <a:prstGeom prst="roundRect">
            <a:avLst/>
          </a:prstGeom>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800" dirty="0">
                <a:solidFill>
                  <a:schemeClr val="bg1"/>
                </a:solidFill>
                <a:latin typeface="Cambria" panose="02040503050406030204" pitchFamily="18" charset="0"/>
                <a:ea typeface="Cambria" panose="02040503050406030204" pitchFamily="18" charset="0"/>
              </a:rPr>
              <a:t>Số lớn nhất</a:t>
            </a:r>
          </a:p>
        </p:txBody>
      </p:sp>
      <p:sp>
        <p:nvSpPr>
          <p:cNvPr id="13" name="TextBox 12">
            <a:extLst>
              <a:ext uri="{FF2B5EF4-FFF2-40B4-BE49-F238E27FC236}">
                <a16:creationId xmlns:a16="http://schemas.microsoft.com/office/drawing/2014/main" id="{5EEE7FF3-88BB-0444-8BCB-FF66101251BF}"/>
              </a:ext>
            </a:extLst>
          </p:cNvPr>
          <p:cNvSpPr txBox="1"/>
          <p:nvPr/>
        </p:nvSpPr>
        <p:spPr>
          <a:xfrm>
            <a:off x="2502286" y="2587246"/>
            <a:ext cx="1408176" cy="1107996"/>
          </a:xfrm>
          <a:prstGeom prst="rect">
            <a:avLst/>
          </a:prstGeom>
          <a:noFill/>
        </p:spPr>
        <p:txBody>
          <a:bodyPr wrap="square" rtlCol="0">
            <a:spAutoFit/>
          </a:bodyPr>
          <a:lstStyle/>
          <a:p>
            <a:pPr algn="ctr"/>
            <a:r>
              <a:rPr lang="en-VN" sz="6600" dirty="0">
                <a:solidFill>
                  <a:srgbClr val="C00000"/>
                </a:solidFill>
                <a:latin typeface="#9Slide04 Yeseva One" pitchFamily="2" charset="77"/>
              </a:rPr>
              <a:t>33</a:t>
            </a:r>
            <a:endParaRPr lang="en-VN" dirty="0">
              <a:solidFill>
                <a:srgbClr val="C00000"/>
              </a:solidFill>
              <a:latin typeface="#9Slide04 Yeseva One" pitchFamily="2" charset="77"/>
            </a:endParaRPr>
          </a:p>
        </p:txBody>
      </p:sp>
      <p:sp>
        <p:nvSpPr>
          <p:cNvPr id="14" name="TextBox 13">
            <a:extLst>
              <a:ext uri="{FF2B5EF4-FFF2-40B4-BE49-F238E27FC236}">
                <a16:creationId xmlns:a16="http://schemas.microsoft.com/office/drawing/2014/main" id="{8A407617-D4E1-8948-BC40-AFE301D56CCD}"/>
              </a:ext>
            </a:extLst>
          </p:cNvPr>
          <p:cNvSpPr txBox="1"/>
          <p:nvPr/>
        </p:nvSpPr>
        <p:spPr>
          <a:xfrm>
            <a:off x="2533213" y="5101249"/>
            <a:ext cx="1408176" cy="1107996"/>
          </a:xfrm>
          <a:prstGeom prst="rect">
            <a:avLst/>
          </a:prstGeom>
          <a:noFill/>
        </p:spPr>
        <p:txBody>
          <a:bodyPr wrap="square" rtlCol="0">
            <a:spAutoFit/>
          </a:bodyPr>
          <a:lstStyle/>
          <a:p>
            <a:pPr algn="ctr"/>
            <a:r>
              <a:rPr lang="en-VN" sz="6600" dirty="0">
                <a:solidFill>
                  <a:srgbClr val="C00000"/>
                </a:solidFill>
                <a:latin typeface="#9Slide04 Yeseva One" pitchFamily="2" charset="77"/>
              </a:rPr>
              <a:t>83</a:t>
            </a:r>
            <a:endParaRPr lang="en-VN" dirty="0">
              <a:solidFill>
                <a:srgbClr val="C00000"/>
              </a:solidFill>
              <a:latin typeface="#9Slide04 Yeseva One" pitchFamily="2" charset="77"/>
            </a:endParaRPr>
          </a:p>
        </p:txBody>
      </p:sp>
      <p:sp>
        <p:nvSpPr>
          <p:cNvPr id="16" name="TextBox 15">
            <a:extLst>
              <a:ext uri="{FF2B5EF4-FFF2-40B4-BE49-F238E27FC236}">
                <a16:creationId xmlns:a16="http://schemas.microsoft.com/office/drawing/2014/main" id="{2506FC86-DC1E-7D4B-A825-3807D578F3B2}"/>
              </a:ext>
            </a:extLst>
          </p:cNvPr>
          <p:cNvSpPr txBox="1"/>
          <p:nvPr/>
        </p:nvSpPr>
        <p:spPr>
          <a:xfrm>
            <a:off x="6062188" y="4974215"/>
            <a:ext cx="4438703" cy="1107996"/>
          </a:xfrm>
          <a:prstGeom prst="rect">
            <a:avLst/>
          </a:prstGeom>
          <a:noFill/>
        </p:spPr>
        <p:txBody>
          <a:bodyPr wrap="square" rtlCol="0">
            <a:spAutoFit/>
          </a:bodyPr>
          <a:lstStyle/>
          <a:p>
            <a:pPr algn="ctr"/>
            <a:r>
              <a:rPr lang="en-VN" sz="6600" dirty="0">
                <a:latin typeface="#9Slide04 Yeseva One" pitchFamily="2" charset="77"/>
              </a:rPr>
              <a:t>33, 38, 83</a:t>
            </a:r>
            <a:endParaRPr lang="en-VN" dirty="0">
              <a:latin typeface="#9Slide04 Yeseva One" pitchFamily="2" charset="77"/>
            </a:endParaRPr>
          </a:p>
        </p:txBody>
      </p:sp>
    </p:spTree>
    <p:extLst>
      <p:ext uri="{BB962C8B-B14F-4D97-AF65-F5344CB8AC3E}">
        <p14:creationId xmlns:p14="http://schemas.microsoft.com/office/powerpoint/2010/main" val="32818535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7434959" y="-943515"/>
            <a:ext cx="3633237" cy="297260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270" y="2679020"/>
            <a:ext cx="2318141" cy="3412261"/>
          </a:xfrm>
          <a:prstGeom prst="rect">
            <a:avLst/>
          </a:prstGeom>
        </p:spPr>
      </p:pic>
      <p:pic>
        <p:nvPicPr>
          <p:cNvPr id="16" name="图片 15"/>
          <p:cNvPicPr>
            <a:picLocks noChangeAspect="1"/>
          </p:cNvPicPr>
          <p:nvPr/>
        </p:nvPicPr>
        <p:blipFill rotWithShape="1">
          <a:blip r:embed="rId5"/>
          <a:srcRect l="20429" t="11817" r="19821" b="17124"/>
          <a:stretch/>
        </p:blipFill>
        <p:spPr>
          <a:xfrm>
            <a:off x="8357788" y="1875582"/>
            <a:ext cx="3945465" cy="4695590"/>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527B5085-CFC4-9E42-A281-CD5F5948BFA8}"/>
              </a:ext>
            </a:extLst>
          </p:cNvPr>
          <p:cNvSpPr/>
          <p:nvPr/>
        </p:nvSpPr>
        <p:spPr>
          <a:xfrm>
            <a:off x="373380" y="335566"/>
            <a:ext cx="11445240" cy="6211873"/>
          </a:xfrm>
          <a:prstGeom prst="rect">
            <a:avLst/>
          </a:prstGeom>
          <a:solidFill>
            <a:schemeClr val="bg1"/>
          </a:solidFill>
          <a:ln w="38100">
            <a:solidFill>
              <a:schemeClr val="tx1">
                <a:lumMod val="65000"/>
                <a:lumOff val="35000"/>
              </a:schemeClr>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Google Shape;2070;p48">
            <a:extLst>
              <a:ext uri="{FF2B5EF4-FFF2-40B4-BE49-F238E27FC236}">
                <a16:creationId xmlns:a16="http://schemas.microsoft.com/office/drawing/2014/main" id="{E484358B-05BA-304D-9955-1E32A04D5676}"/>
              </a:ext>
            </a:extLst>
          </p:cNvPr>
          <p:cNvSpPr txBox="1">
            <a:spLocks/>
          </p:cNvSpPr>
          <p:nvPr/>
        </p:nvSpPr>
        <p:spPr>
          <a:xfrm>
            <a:off x="2412725" y="1628985"/>
            <a:ext cx="9316995" cy="40508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200" dirty="0">
                <a:ln w="19050">
                  <a:solidFill>
                    <a:srgbClr val="002060"/>
                  </a:solidFill>
                  <a:prstDash val="sysDash"/>
                </a:ln>
                <a:solidFill>
                  <a:srgbClr val="FF0000"/>
                </a:solidFill>
                <a:latin typeface="#9Slide07 SVNDessert Menu Scrip" panose="00000500000000000000" pitchFamily="2" charset="0"/>
              </a:rPr>
              <a:t>CẶP TẤM THẺ ANH EM</a:t>
            </a:r>
          </a:p>
        </p:txBody>
      </p:sp>
      <p:pic>
        <p:nvPicPr>
          <p:cNvPr id="14" name="Picture 13">
            <a:extLst>
              <a:ext uri="{FF2B5EF4-FFF2-40B4-BE49-F238E27FC236}">
                <a16:creationId xmlns:a16="http://schemas.microsoft.com/office/drawing/2014/main" id="{0FDC4B4C-1971-1341-B397-8E9EACF958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57563">
            <a:off x="-348354" y="2919487"/>
            <a:ext cx="3944239" cy="3944239"/>
          </a:xfrm>
          <a:prstGeom prst="rect">
            <a:avLst/>
          </a:prstGeom>
        </p:spPr>
      </p:pic>
      <p:sp>
        <p:nvSpPr>
          <p:cNvPr id="15" name="TextBox 14">
            <a:extLst>
              <a:ext uri="{FF2B5EF4-FFF2-40B4-BE49-F238E27FC236}">
                <a16:creationId xmlns:a16="http://schemas.microsoft.com/office/drawing/2014/main" id="{F90B593D-061C-3944-915D-4C3BE9154C2B}"/>
              </a:ext>
            </a:extLst>
          </p:cNvPr>
          <p:cNvSpPr txBox="1"/>
          <p:nvPr/>
        </p:nvSpPr>
        <p:spPr>
          <a:xfrm>
            <a:off x="5248772" y="881522"/>
            <a:ext cx="3644900" cy="707886"/>
          </a:xfrm>
          <a:prstGeom prst="rect">
            <a:avLst/>
          </a:prstGeom>
          <a:solidFill>
            <a:schemeClr val="bg1"/>
          </a:solidFill>
        </p:spPr>
        <p:txBody>
          <a:bodyPr wrap="square" rtlCol="0">
            <a:spAutoFit/>
          </a:bodyPr>
          <a:lstStyle/>
          <a:p>
            <a:pPr algn="ctr"/>
            <a:r>
              <a:rPr lang="en-VN" sz="4000" dirty="0">
                <a:latin typeface="#9Slide03 IcielNovecento sans E" panose="00000900000000000000" pitchFamily="2" charset="0"/>
              </a:rPr>
              <a:t>TRÒ CHƠI:</a:t>
            </a:r>
          </a:p>
        </p:txBody>
      </p:sp>
      <p:pic>
        <p:nvPicPr>
          <p:cNvPr id="17" name="图片 7">
            <a:extLst>
              <a:ext uri="{FF2B5EF4-FFF2-40B4-BE49-F238E27FC236}">
                <a16:creationId xmlns:a16="http://schemas.microsoft.com/office/drawing/2014/main" id="{2C6F2330-06EB-1D44-8B7E-1D8B928C512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H="1">
            <a:off x="9894170" y="3479363"/>
            <a:ext cx="2196972" cy="3107653"/>
          </a:xfrm>
          <a:prstGeom prst="rect">
            <a:avLst/>
          </a:prstGeom>
        </p:spPr>
      </p:pic>
    </p:spTree>
    <p:extLst>
      <p:ext uri="{BB962C8B-B14F-4D97-AF65-F5344CB8AC3E}">
        <p14:creationId xmlns:p14="http://schemas.microsoft.com/office/powerpoint/2010/main" val="331515349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1551"/>
        <p:cNvGrpSpPr/>
        <p:nvPr/>
      </p:nvGrpSpPr>
      <p:grpSpPr>
        <a:xfrm>
          <a:off x="0" y="0"/>
          <a:ext cx="0" cy="0"/>
          <a:chOff x="0" y="0"/>
          <a:chExt cx="0" cy="0"/>
        </a:xfrm>
      </p:grpSpPr>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662" y="3458742"/>
            <a:ext cx="487363" cy="487363"/>
          </a:xfrm>
          <a:prstGeom prst="rect">
            <a:avLst/>
          </a:prstGeom>
        </p:spPr>
      </p:pic>
      <p:grpSp>
        <p:nvGrpSpPr>
          <p:cNvPr id="8" name="Group 7">
            <a:extLst>
              <a:ext uri="{FF2B5EF4-FFF2-40B4-BE49-F238E27FC236}">
                <a16:creationId xmlns:a16="http://schemas.microsoft.com/office/drawing/2014/main" id="{ABD6735D-1AD8-9142-A935-0E373C86C8F2}"/>
              </a:ext>
            </a:extLst>
          </p:cNvPr>
          <p:cNvGrpSpPr/>
          <p:nvPr/>
        </p:nvGrpSpPr>
        <p:grpSpPr>
          <a:xfrm>
            <a:off x="495131" y="556620"/>
            <a:ext cx="4556540" cy="1697500"/>
            <a:chOff x="495131" y="556620"/>
            <a:chExt cx="4556540" cy="1697500"/>
          </a:xfrm>
        </p:grpSpPr>
        <p:sp>
          <p:nvSpPr>
            <p:cNvPr id="2" name="Rounded Rectangle 1"/>
            <p:cNvSpPr/>
            <p:nvPr/>
          </p:nvSpPr>
          <p:spPr>
            <a:xfrm>
              <a:off x="1646220" y="785481"/>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67 - 9</a:t>
              </a:r>
            </a:p>
          </p:txBody>
        </p:sp>
        <p:pic>
          <p:nvPicPr>
            <p:cNvPr id="4" name="Picture 3">
              <a:extLst>
                <a:ext uri="{FF2B5EF4-FFF2-40B4-BE49-F238E27FC236}">
                  <a16:creationId xmlns:a16="http://schemas.microsoft.com/office/drawing/2014/main" id="{22A1FE69-B36C-744B-AD68-47BC006FC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31" y="556620"/>
              <a:ext cx="1710693" cy="1697500"/>
            </a:xfrm>
            <a:prstGeom prst="rect">
              <a:avLst/>
            </a:prstGeom>
          </p:spPr>
        </p:pic>
      </p:grpSp>
      <p:grpSp>
        <p:nvGrpSpPr>
          <p:cNvPr id="9" name="Group 8">
            <a:extLst>
              <a:ext uri="{FF2B5EF4-FFF2-40B4-BE49-F238E27FC236}">
                <a16:creationId xmlns:a16="http://schemas.microsoft.com/office/drawing/2014/main" id="{940D675C-35FB-B341-B511-DD127DAE61AC}"/>
              </a:ext>
            </a:extLst>
          </p:cNvPr>
          <p:cNvGrpSpPr/>
          <p:nvPr/>
        </p:nvGrpSpPr>
        <p:grpSpPr>
          <a:xfrm>
            <a:off x="6207500" y="2580250"/>
            <a:ext cx="4850062" cy="1902240"/>
            <a:chOff x="6182614" y="2402387"/>
            <a:chExt cx="4850062" cy="1902240"/>
          </a:xfrm>
        </p:grpSpPr>
        <p:sp>
          <p:nvSpPr>
            <p:cNvPr id="1263" name="Rounded Rectangle 1262"/>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28</a:t>
              </a:r>
            </a:p>
          </p:txBody>
        </p:sp>
        <p:pic>
          <p:nvPicPr>
            <p:cNvPr id="7" name="Picture 6">
              <a:extLst>
                <a:ext uri="{FF2B5EF4-FFF2-40B4-BE49-F238E27FC236}">
                  <a16:creationId xmlns:a16="http://schemas.microsoft.com/office/drawing/2014/main" id="{90ECC8CB-5157-9644-9AC7-97C5BF705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16" name="Group 15">
            <a:extLst>
              <a:ext uri="{FF2B5EF4-FFF2-40B4-BE49-F238E27FC236}">
                <a16:creationId xmlns:a16="http://schemas.microsoft.com/office/drawing/2014/main" id="{196B5C54-5E4D-2A48-AC3E-89F2299C2F66}"/>
              </a:ext>
            </a:extLst>
          </p:cNvPr>
          <p:cNvGrpSpPr/>
          <p:nvPr/>
        </p:nvGrpSpPr>
        <p:grpSpPr>
          <a:xfrm>
            <a:off x="495131" y="2580250"/>
            <a:ext cx="4556540" cy="1697500"/>
            <a:chOff x="790873" y="565226"/>
            <a:chExt cx="4556540" cy="1697500"/>
          </a:xfrm>
        </p:grpSpPr>
        <p:sp>
          <p:nvSpPr>
            <p:cNvPr id="17" name="Rounded Rectangle 16">
              <a:extLst>
                <a:ext uri="{FF2B5EF4-FFF2-40B4-BE49-F238E27FC236}">
                  <a16:creationId xmlns:a16="http://schemas.microsoft.com/office/drawing/2014/main" id="{861B207A-2BE6-234E-B2BF-15478CD72108}"/>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40 - 12</a:t>
              </a:r>
            </a:p>
          </p:txBody>
        </p:sp>
        <p:pic>
          <p:nvPicPr>
            <p:cNvPr id="18" name="Picture 17">
              <a:extLst>
                <a:ext uri="{FF2B5EF4-FFF2-40B4-BE49-F238E27FC236}">
                  <a16:creationId xmlns:a16="http://schemas.microsoft.com/office/drawing/2014/main" id="{F79613A4-6D58-6E48-9BEA-D330282A8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19" name="Group 18">
            <a:extLst>
              <a:ext uri="{FF2B5EF4-FFF2-40B4-BE49-F238E27FC236}">
                <a16:creationId xmlns:a16="http://schemas.microsoft.com/office/drawing/2014/main" id="{6785AD54-0126-F74D-9397-B39FB30FA87C}"/>
              </a:ext>
            </a:extLst>
          </p:cNvPr>
          <p:cNvGrpSpPr/>
          <p:nvPr/>
        </p:nvGrpSpPr>
        <p:grpSpPr>
          <a:xfrm>
            <a:off x="495131" y="4822125"/>
            <a:ext cx="4556540" cy="1697500"/>
            <a:chOff x="790873" y="565226"/>
            <a:chExt cx="4556540" cy="1697500"/>
          </a:xfrm>
        </p:grpSpPr>
        <p:sp>
          <p:nvSpPr>
            <p:cNvPr id="20" name="Rounded Rectangle 19">
              <a:extLst>
                <a:ext uri="{FF2B5EF4-FFF2-40B4-BE49-F238E27FC236}">
                  <a16:creationId xmlns:a16="http://schemas.microsoft.com/office/drawing/2014/main" id="{5350C2A0-C159-3146-B69D-FA7EAFDF487C}"/>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73 - 5</a:t>
              </a:r>
            </a:p>
          </p:txBody>
        </p:sp>
        <p:pic>
          <p:nvPicPr>
            <p:cNvPr id="21" name="Picture 20">
              <a:extLst>
                <a:ext uri="{FF2B5EF4-FFF2-40B4-BE49-F238E27FC236}">
                  <a16:creationId xmlns:a16="http://schemas.microsoft.com/office/drawing/2014/main" id="{078F7FA5-52AB-DA45-B438-AA5C78962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23" name="Group 22">
            <a:extLst>
              <a:ext uri="{FF2B5EF4-FFF2-40B4-BE49-F238E27FC236}">
                <a16:creationId xmlns:a16="http://schemas.microsoft.com/office/drawing/2014/main" id="{34E74B43-73E4-A44D-A57E-CD44E3D22EED}"/>
              </a:ext>
            </a:extLst>
          </p:cNvPr>
          <p:cNvGrpSpPr/>
          <p:nvPr/>
        </p:nvGrpSpPr>
        <p:grpSpPr>
          <a:xfrm>
            <a:off x="6202760" y="4776084"/>
            <a:ext cx="4850062" cy="1902240"/>
            <a:chOff x="6182614" y="2402387"/>
            <a:chExt cx="4850062" cy="1902240"/>
          </a:xfrm>
        </p:grpSpPr>
        <p:sp>
          <p:nvSpPr>
            <p:cNvPr id="24" name="Rounded Rectangle 23">
              <a:extLst>
                <a:ext uri="{FF2B5EF4-FFF2-40B4-BE49-F238E27FC236}">
                  <a16:creationId xmlns:a16="http://schemas.microsoft.com/office/drawing/2014/main" id="{EB88EF08-63D5-9B45-96D8-148FEF5153C2}"/>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58</a:t>
              </a:r>
            </a:p>
          </p:txBody>
        </p:sp>
        <p:pic>
          <p:nvPicPr>
            <p:cNvPr id="25" name="Picture 24">
              <a:extLst>
                <a:ext uri="{FF2B5EF4-FFF2-40B4-BE49-F238E27FC236}">
                  <a16:creationId xmlns:a16="http://schemas.microsoft.com/office/drawing/2014/main" id="{81C26F6F-F996-0444-897F-E39BACCBD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26" name="Group 25">
            <a:extLst>
              <a:ext uri="{FF2B5EF4-FFF2-40B4-BE49-F238E27FC236}">
                <a16:creationId xmlns:a16="http://schemas.microsoft.com/office/drawing/2014/main" id="{CDA71147-46A1-CE45-A142-77E53D12DF4F}"/>
              </a:ext>
            </a:extLst>
          </p:cNvPr>
          <p:cNvGrpSpPr/>
          <p:nvPr/>
        </p:nvGrpSpPr>
        <p:grpSpPr>
          <a:xfrm>
            <a:off x="6202760" y="556620"/>
            <a:ext cx="4850062" cy="1902240"/>
            <a:chOff x="6182614" y="2402387"/>
            <a:chExt cx="4850062" cy="1902240"/>
          </a:xfrm>
        </p:grpSpPr>
        <p:sp>
          <p:nvSpPr>
            <p:cNvPr id="27" name="Rounded Rectangle 26">
              <a:extLst>
                <a:ext uri="{FF2B5EF4-FFF2-40B4-BE49-F238E27FC236}">
                  <a16:creationId xmlns:a16="http://schemas.microsoft.com/office/drawing/2014/main" id="{1397809E-9DCF-0C41-B477-9F2E2D44DEE1}"/>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68</a:t>
              </a:r>
            </a:p>
          </p:txBody>
        </p:sp>
        <p:pic>
          <p:nvPicPr>
            <p:cNvPr id="28" name="Picture 27">
              <a:extLst>
                <a:ext uri="{FF2B5EF4-FFF2-40B4-BE49-F238E27FC236}">
                  <a16:creationId xmlns:a16="http://schemas.microsoft.com/office/drawing/2014/main" id="{67104ED3-44AA-F54E-90AE-560CE9C52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cxnSp>
        <p:nvCxnSpPr>
          <p:cNvPr id="11" name="Straight Arrow Connector 10">
            <a:extLst>
              <a:ext uri="{FF2B5EF4-FFF2-40B4-BE49-F238E27FC236}">
                <a16:creationId xmlns:a16="http://schemas.microsoft.com/office/drawing/2014/main" id="{4A4832EF-6CD0-7546-BA33-626D5D5DD438}"/>
              </a:ext>
            </a:extLst>
          </p:cNvPr>
          <p:cNvCxnSpPr>
            <a:cxnSpLocks/>
            <a:stCxn id="2" idx="3"/>
          </p:cNvCxnSpPr>
          <p:nvPr/>
        </p:nvCxnSpPr>
        <p:spPr>
          <a:xfrm>
            <a:off x="5051671" y="1440420"/>
            <a:ext cx="1151089" cy="4338588"/>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E790732-28E1-2A49-8F18-2FF94034B6F1}"/>
              </a:ext>
            </a:extLst>
          </p:cNvPr>
          <p:cNvCxnSpPr>
            <a:cxnSpLocks/>
            <a:endCxn id="1263" idx="1"/>
          </p:cNvCxnSpPr>
          <p:nvPr/>
        </p:nvCxnSpPr>
        <p:spPr>
          <a:xfrm>
            <a:off x="5046931" y="3470826"/>
            <a:ext cx="1160569" cy="1"/>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0A5177-B3D5-F045-912E-3F1630B8B8ED}"/>
              </a:ext>
            </a:extLst>
          </p:cNvPr>
          <p:cNvCxnSpPr>
            <a:cxnSpLocks/>
            <a:endCxn id="27" idx="1"/>
          </p:cNvCxnSpPr>
          <p:nvPr/>
        </p:nvCxnSpPr>
        <p:spPr>
          <a:xfrm flipV="1">
            <a:off x="5055079" y="1447197"/>
            <a:ext cx="1147681" cy="4280006"/>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229052"/>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1551"/>
        <p:cNvGrpSpPr/>
        <p:nvPr/>
      </p:nvGrpSpPr>
      <p:grpSpPr>
        <a:xfrm>
          <a:off x="0" y="0"/>
          <a:ext cx="0" cy="0"/>
          <a:chOff x="0" y="0"/>
          <a:chExt cx="0" cy="0"/>
        </a:xfrm>
      </p:grpSpPr>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662" y="3458742"/>
            <a:ext cx="487363" cy="487363"/>
          </a:xfrm>
          <a:prstGeom prst="rect">
            <a:avLst/>
          </a:prstGeom>
        </p:spPr>
      </p:pic>
      <p:grpSp>
        <p:nvGrpSpPr>
          <p:cNvPr id="8" name="Group 7">
            <a:extLst>
              <a:ext uri="{FF2B5EF4-FFF2-40B4-BE49-F238E27FC236}">
                <a16:creationId xmlns:a16="http://schemas.microsoft.com/office/drawing/2014/main" id="{ABD6735D-1AD8-9142-A935-0E373C86C8F2}"/>
              </a:ext>
            </a:extLst>
          </p:cNvPr>
          <p:cNvGrpSpPr/>
          <p:nvPr/>
        </p:nvGrpSpPr>
        <p:grpSpPr>
          <a:xfrm>
            <a:off x="495131" y="556620"/>
            <a:ext cx="4556540" cy="1697500"/>
            <a:chOff x="495131" y="556620"/>
            <a:chExt cx="4556540" cy="1697500"/>
          </a:xfrm>
        </p:grpSpPr>
        <p:sp>
          <p:nvSpPr>
            <p:cNvPr id="2" name="Rounded Rectangle 1"/>
            <p:cNvSpPr/>
            <p:nvPr/>
          </p:nvSpPr>
          <p:spPr>
            <a:xfrm>
              <a:off x="1646220" y="785481"/>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45 - 27</a:t>
              </a:r>
            </a:p>
          </p:txBody>
        </p:sp>
        <p:pic>
          <p:nvPicPr>
            <p:cNvPr id="4" name="Picture 3">
              <a:extLst>
                <a:ext uri="{FF2B5EF4-FFF2-40B4-BE49-F238E27FC236}">
                  <a16:creationId xmlns:a16="http://schemas.microsoft.com/office/drawing/2014/main" id="{22A1FE69-B36C-744B-AD68-47BC006FC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31" y="556620"/>
              <a:ext cx="1710693" cy="1697500"/>
            </a:xfrm>
            <a:prstGeom prst="rect">
              <a:avLst/>
            </a:prstGeom>
          </p:spPr>
        </p:pic>
      </p:grpSp>
      <p:grpSp>
        <p:nvGrpSpPr>
          <p:cNvPr id="9" name="Group 8">
            <a:extLst>
              <a:ext uri="{FF2B5EF4-FFF2-40B4-BE49-F238E27FC236}">
                <a16:creationId xmlns:a16="http://schemas.microsoft.com/office/drawing/2014/main" id="{940D675C-35FB-B341-B511-DD127DAE61AC}"/>
              </a:ext>
            </a:extLst>
          </p:cNvPr>
          <p:cNvGrpSpPr/>
          <p:nvPr/>
        </p:nvGrpSpPr>
        <p:grpSpPr>
          <a:xfrm>
            <a:off x="6207500" y="2580250"/>
            <a:ext cx="4850062" cy="1902240"/>
            <a:chOff x="6182614" y="2402387"/>
            <a:chExt cx="4850062" cy="1902240"/>
          </a:xfrm>
        </p:grpSpPr>
        <p:sp>
          <p:nvSpPr>
            <p:cNvPr id="1263" name="Rounded Rectangle 1262"/>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18</a:t>
              </a:r>
            </a:p>
          </p:txBody>
        </p:sp>
        <p:pic>
          <p:nvPicPr>
            <p:cNvPr id="7" name="Picture 6">
              <a:extLst>
                <a:ext uri="{FF2B5EF4-FFF2-40B4-BE49-F238E27FC236}">
                  <a16:creationId xmlns:a16="http://schemas.microsoft.com/office/drawing/2014/main" id="{90ECC8CB-5157-9644-9AC7-97C5BF705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16" name="Group 15">
            <a:extLst>
              <a:ext uri="{FF2B5EF4-FFF2-40B4-BE49-F238E27FC236}">
                <a16:creationId xmlns:a16="http://schemas.microsoft.com/office/drawing/2014/main" id="{196B5C54-5E4D-2A48-AC3E-89F2299C2F66}"/>
              </a:ext>
            </a:extLst>
          </p:cNvPr>
          <p:cNvGrpSpPr/>
          <p:nvPr/>
        </p:nvGrpSpPr>
        <p:grpSpPr>
          <a:xfrm>
            <a:off x="495131" y="2580250"/>
            <a:ext cx="4556540" cy="1697500"/>
            <a:chOff x="790873" y="565226"/>
            <a:chExt cx="4556540" cy="1697500"/>
          </a:xfrm>
        </p:grpSpPr>
        <p:sp>
          <p:nvSpPr>
            <p:cNvPr id="17" name="Rounded Rectangle 16">
              <a:extLst>
                <a:ext uri="{FF2B5EF4-FFF2-40B4-BE49-F238E27FC236}">
                  <a16:creationId xmlns:a16="http://schemas.microsoft.com/office/drawing/2014/main" id="{861B207A-2BE6-234E-B2BF-15478CD72108}"/>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35 - 9</a:t>
              </a:r>
            </a:p>
          </p:txBody>
        </p:sp>
        <p:pic>
          <p:nvPicPr>
            <p:cNvPr id="18" name="Picture 17">
              <a:extLst>
                <a:ext uri="{FF2B5EF4-FFF2-40B4-BE49-F238E27FC236}">
                  <a16:creationId xmlns:a16="http://schemas.microsoft.com/office/drawing/2014/main" id="{F79613A4-6D58-6E48-9BEA-D330282A8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19" name="Group 18">
            <a:extLst>
              <a:ext uri="{FF2B5EF4-FFF2-40B4-BE49-F238E27FC236}">
                <a16:creationId xmlns:a16="http://schemas.microsoft.com/office/drawing/2014/main" id="{6785AD54-0126-F74D-9397-B39FB30FA87C}"/>
              </a:ext>
            </a:extLst>
          </p:cNvPr>
          <p:cNvGrpSpPr/>
          <p:nvPr/>
        </p:nvGrpSpPr>
        <p:grpSpPr>
          <a:xfrm>
            <a:off x="495131" y="4822125"/>
            <a:ext cx="4556540" cy="1697500"/>
            <a:chOff x="790873" y="565226"/>
            <a:chExt cx="4556540" cy="1697500"/>
          </a:xfrm>
        </p:grpSpPr>
        <p:sp>
          <p:nvSpPr>
            <p:cNvPr id="20" name="Rounded Rectangle 19">
              <a:extLst>
                <a:ext uri="{FF2B5EF4-FFF2-40B4-BE49-F238E27FC236}">
                  <a16:creationId xmlns:a16="http://schemas.microsoft.com/office/drawing/2014/main" id="{5350C2A0-C159-3146-B69D-FA7EAFDF487C}"/>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53 - 21</a:t>
              </a:r>
            </a:p>
          </p:txBody>
        </p:sp>
        <p:pic>
          <p:nvPicPr>
            <p:cNvPr id="21" name="Picture 20">
              <a:extLst>
                <a:ext uri="{FF2B5EF4-FFF2-40B4-BE49-F238E27FC236}">
                  <a16:creationId xmlns:a16="http://schemas.microsoft.com/office/drawing/2014/main" id="{078F7FA5-52AB-DA45-B438-AA5C78962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23" name="Group 22">
            <a:extLst>
              <a:ext uri="{FF2B5EF4-FFF2-40B4-BE49-F238E27FC236}">
                <a16:creationId xmlns:a16="http://schemas.microsoft.com/office/drawing/2014/main" id="{34E74B43-73E4-A44D-A57E-CD44E3D22EED}"/>
              </a:ext>
            </a:extLst>
          </p:cNvPr>
          <p:cNvGrpSpPr/>
          <p:nvPr/>
        </p:nvGrpSpPr>
        <p:grpSpPr>
          <a:xfrm>
            <a:off x="6202760" y="4776084"/>
            <a:ext cx="4850062" cy="1902240"/>
            <a:chOff x="6182614" y="2402387"/>
            <a:chExt cx="4850062" cy="1902240"/>
          </a:xfrm>
        </p:grpSpPr>
        <p:sp>
          <p:nvSpPr>
            <p:cNvPr id="24" name="Rounded Rectangle 23">
              <a:extLst>
                <a:ext uri="{FF2B5EF4-FFF2-40B4-BE49-F238E27FC236}">
                  <a16:creationId xmlns:a16="http://schemas.microsoft.com/office/drawing/2014/main" id="{EB88EF08-63D5-9B45-96D8-148FEF5153C2}"/>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26</a:t>
              </a:r>
            </a:p>
          </p:txBody>
        </p:sp>
        <p:pic>
          <p:nvPicPr>
            <p:cNvPr id="25" name="Picture 24">
              <a:extLst>
                <a:ext uri="{FF2B5EF4-FFF2-40B4-BE49-F238E27FC236}">
                  <a16:creationId xmlns:a16="http://schemas.microsoft.com/office/drawing/2014/main" id="{81C26F6F-F996-0444-897F-E39BACCBD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26" name="Group 25">
            <a:extLst>
              <a:ext uri="{FF2B5EF4-FFF2-40B4-BE49-F238E27FC236}">
                <a16:creationId xmlns:a16="http://schemas.microsoft.com/office/drawing/2014/main" id="{CDA71147-46A1-CE45-A142-77E53D12DF4F}"/>
              </a:ext>
            </a:extLst>
          </p:cNvPr>
          <p:cNvGrpSpPr/>
          <p:nvPr/>
        </p:nvGrpSpPr>
        <p:grpSpPr>
          <a:xfrm>
            <a:off x="6202760" y="556620"/>
            <a:ext cx="4850062" cy="1902240"/>
            <a:chOff x="6182614" y="2402387"/>
            <a:chExt cx="4850062" cy="1902240"/>
          </a:xfrm>
        </p:grpSpPr>
        <p:sp>
          <p:nvSpPr>
            <p:cNvPr id="27" name="Rounded Rectangle 26">
              <a:extLst>
                <a:ext uri="{FF2B5EF4-FFF2-40B4-BE49-F238E27FC236}">
                  <a16:creationId xmlns:a16="http://schemas.microsoft.com/office/drawing/2014/main" id="{1397809E-9DCF-0C41-B477-9F2E2D44DEE1}"/>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32</a:t>
              </a:r>
            </a:p>
          </p:txBody>
        </p:sp>
        <p:pic>
          <p:nvPicPr>
            <p:cNvPr id="28" name="Picture 27">
              <a:extLst>
                <a:ext uri="{FF2B5EF4-FFF2-40B4-BE49-F238E27FC236}">
                  <a16:creationId xmlns:a16="http://schemas.microsoft.com/office/drawing/2014/main" id="{67104ED3-44AA-F54E-90AE-560CE9C52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cxnSp>
        <p:nvCxnSpPr>
          <p:cNvPr id="22" name="Straight Arrow Connector 21">
            <a:extLst>
              <a:ext uri="{FF2B5EF4-FFF2-40B4-BE49-F238E27FC236}">
                <a16:creationId xmlns:a16="http://schemas.microsoft.com/office/drawing/2014/main" id="{AB448B84-14F6-2D44-9D8C-8037731874E3}"/>
              </a:ext>
            </a:extLst>
          </p:cNvPr>
          <p:cNvCxnSpPr>
            <a:cxnSpLocks/>
            <a:endCxn id="1263" idx="1"/>
          </p:cNvCxnSpPr>
          <p:nvPr/>
        </p:nvCxnSpPr>
        <p:spPr>
          <a:xfrm>
            <a:off x="5051671" y="1440420"/>
            <a:ext cx="1155829" cy="2030407"/>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575F991-1A8D-9A41-B0C8-1EABB324D819}"/>
              </a:ext>
            </a:extLst>
          </p:cNvPr>
          <p:cNvCxnSpPr>
            <a:cxnSpLocks/>
          </p:cNvCxnSpPr>
          <p:nvPr/>
        </p:nvCxnSpPr>
        <p:spPr>
          <a:xfrm>
            <a:off x="5046931" y="3470826"/>
            <a:ext cx="1155829" cy="2030407"/>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DC5EDD-939E-2A48-9FDB-6006B83E2119}"/>
              </a:ext>
            </a:extLst>
          </p:cNvPr>
          <p:cNvCxnSpPr>
            <a:cxnSpLocks/>
            <a:endCxn id="27" idx="1"/>
          </p:cNvCxnSpPr>
          <p:nvPr/>
        </p:nvCxnSpPr>
        <p:spPr>
          <a:xfrm flipV="1">
            <a:off x="5067692" y="1447197"/>
            <a:ext cx="1135068" cy="4257970"/>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595430"/>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1551"/>
        <p:cNvGrpSpPr/>
        <p:nvPr/>
      </p:nvGrpSpPr>
      <p:grpSpPr>
        <a:xfrm>
          <a:off x="0" y="0"/>
          <a:ext cx="0" cy="0"/>
          <a:chOff x="0" y="0"/>
          <a:chExt cx="0" cy="0"/>
        </a:xfrm>
      </p:grpSpPr>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662" y="3458742"/>
            <a:ext cx="487363" cy="487363"/>
          </a:xfrm>
          <a:prstGeom prst="rect">
            <a:avLst/>
          </a:prstGeom>
        </p:spPr>
      </p:pic>
      <p:grpSp>
        <p:nvGrpSpPr>
          <p:cNvPr id="8" name="Group 7">
            <a:extLst>
              <a:ext uri="{FF2B5EF4-FFF2-40B4-BE49-F238E27FC236}">
                <a16:creationId xmlns:a16="http://schemas.microsoft.com/office/drawing/2014/main" id="{ABD6735D-1AD8-9142-A935-0E373C86C8F2}"/>
              </a:ext>
            </a:extLst>
          </p:cNvPr>
          <p:cNvGrpSpPr/>
          <p:nvPr/>
        </p:nvGrpSpPr>
        <p:grpSpPr>
          <a:xfrm>
            <a:off x="495131" y="556620"/>
            <a:ext cx="4556540" cy="1697500"/>
            <a:chOff x="495131" y="556620"/>
            <a:chExt cx="4556540" cy="1697500"/>
          </a:xfrm>
        </p:grpSpPr>
        <p:sp>
          <p:nvSpPr>
            <p:cNvPr id="2" name="Rounded Rectangle 1"/>
            <p:cNvSpPr/>
            <p:nvPr/>
          </p:nvSpPr>
          <p:spPr>
            <a:xfrm>
              <a:off x="1646220" y="785481"/>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25 - 6</a:t>
              </a:r>
            </a:p>
          </p:txBody>
        </p:sp>
        <p:pic>
          <p:nvPicPr>
            <p:cNvPr id="4" name="Picture 3">
              <a:extLst>
                <a:ext uri="{FF2B5EF4-FFF2-40B4-BE49-F238E27FC236}">
                  <a16:creationId xmlns:a16="http://schemas.microsoft.com/office/drawing/2014/main" id="{22A1FE69-B36C-744B-AD68-47BC006FC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31" y="556620"/>
              <a:ext cx="1710693" cy="1697500"/>
            </a:xfrm>
            <a:prstGeom prst="rect">
              <a:avLst/>
            </a:prstGeom>
          </p:spPr>
        </p:pic>
      </p:grpSp>
      <p:grpSp>
        <p:nvGrpSpPr>
          <p:cNvPr id="9" name="Group 8">
            <a:extLst>
              <a:ext uri="{FF2B5EF4-FFF2-40B4-BE49-F238E27FC236}">
                <a16:creationId xmlns:a16="http://schemas.microsoft.com/office/drawing/2014/main" id="{940D675C-35FB-B341-B511-DD127DAE61AC}"/>
              </a:ext>
            </a:extLst>
          </p:cNvPr>
          <p:cNvGrpSpPr/>
          <p:nvPr/>
        </p:nvGrpSpPr>
        <p:grpSpPr>
          <a:xfrm>
            <a:off x="6207500" y="2580250"/>
            <a:ext cx="4850062" cy="1902240"/>
            <a:chOff x="6182614" y="2402387"/>
            <a:chExt cx="4850062" cy="1902240"/>
          </a:xfrm>
        </p:grpSpPr>
        <p:sp>
          <p:nvSpPr>
            <p:cNvPr id="1263" name="Rounded Rectangle 1262"/>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25</a:t>
              </a:r>
            </a:p>
          </p:txBody>
        </p:sp>
        <p:pic>
          <p:nvPicPr>
            <p:cNvPr id="7" name="Picture 6">
              <a:extLst>
                <a:ext uri="{FF2B5EF4-FFF2-40B4-BE49-F238E27FC236}">
                  <a16:creationId xmlns:a16="http://schemas.microsoft.com/office/drawing/2014/main" id="{90ECC8CB-5157-9644-9AC7-97C5BF705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16" name="Group 15">
            <a:extLst>
              <a:ext uri="{FF2B5EF4-FFF2-40B4-BE49-F238E27FC236}">
                <a16:creationId xmlns:a16="http://schemas.microsoft.com/office/drawing/2014/main" id="{196B5C54-5E4D-2A48-AC3E-89F2299C2F66}"/>
              </a:ext>
            </a:extLst>
          </p:cNvPr>
          <p:cNvGrpSpPr/>
          <p:nvPr/>
        </p:nvGrpSpPr>
        <p:grpSpPr>
          <a:xfrm>
            <a:off x="495131" y="2580250"/>
            <a:ext cx="4556540" cy="1697500"/>
            <a:chOff x="790873" y="565226"/>
            <a:chExt cx="4556540" cy="1697500"/>
          </a:xfrm>
        </p:grpSpPr>
        <p:sp>
          <p:nvSpPr>
            <p:cNvPr id="17" name="Rounded Rectangle 16">
              <a:extLst>
                <a:ext uri="{FF2B5EF4-FFF2-40B4-BE49-F238E27FC236}">
                  <a16:creationId xmlns:a16="http://schemas.microsoft.com/office/drawing/2014/main" id="{861B207A-2BE6-234E-B2BF-15478CD72108}"/>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55 - 20</a:t>
              </a:r>
            </a:p>
          </p:txBody>
        </p:sp>
        <p:pic>
          <p:nvPicPr>
            <p:cNvPr id="18" name="Picture 17">
              <a:extLst>
                <a:ext uri="{FF2B5EF4-FFF2-40B4-BE49-F238E27FC236}">
                  <a16:creationId xmlns:a16="http://schemas.microsoft.com/office/drawing/2014/main" id="{F79613A4-6D58-6E48-9BEA-D330282A8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19" name="Group 18">
            <a:extLst>
              <a:ext uri="{FF2B5EF4-FFF2-40B4-BE49-F238E27FC236}">
                <a16:creationId xmlns:a16="http://schemas.microsoft.com/office/drawing/2014/main" id="{6785AD54-0126-F74D-9397-B39FB30FA87C}"/>
              </a:ext>
            </a:extLst>
          </p:cNvPr>
          <p:cNvGrpSpPr/>
          <p:nvPr/>
        </p:nvGrpSpPr>
        <p:grpSpPr>
          <a:xfrm>
            <a:off x="495131" y="4822125"/>
            <a:ext cx="4556540" cy="1697500"/>
            <a:chOff x="790873" y="565226"/>
            <a:chExt cx="4556540" cy="1697500"/>
          </a:xfrm>
        </p:grpSpPr>
        <p:sp>
          <p:nvSpPr>
            <p:cNvPr id="20" name="Rounded Rectangle 19">
              <a:extLst>
                <a:ext uri="{FF2B5EF4-FFF2-40B4-BE49-F238E27FC236}">
                  <a16:creationId xmlns:a16="http://schemas.microsoft.com/office/drawing/2014/main" id="{5350C2A0-C159-3146-B69D-FA7EAFDF487C}"/>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44 - 19</a:t>
              </a:r>
            </a:p>
          </p:txBody>
        </p:sp>
        <p:pic>
          <p:nvPicPr>
            <p:cNvPr id="21" name="Picture 20">
              <a:extLst>
                <a:ext uri="{FF2B5EF4-FFF2-40B4-BE49-F238E27FC236}">
                  <a16:creationId xmlns:a16="http://schemas.microsoft.com/office/drawing/2014/main" id="{078F7FA5-52AB-DA45-B438-AA5C78962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23" name="Group 22">
            <a:extLst>
              <a:ext uri="{FF2B5EF4-FFF2-40B4-BE49-F238E27FC236}">
                <a16:creationId xmlns:a16="http://schemas.microsoft.com/office/drawing/2014/main" id="{34E74B43-73E4-A44D-A57E-CD44E3D22EED}"/>
              </a:ext>
            </a:extLst>
          </p:cNvPr>
          <p:cNvGrpSpPr/>
          <p:nvPr/>
        </p:nvGrpSpPr>
        <p:grpSpPr>
          <a:xfrm>
            <a:off x="6202760" y="4776084"/>
            <a:ext cx="4850062" cy="1902240"/>
            <a:chOff x="6182614" y="2402387"/>
            <a:chExt cx="4850062" cy="1902240"/>
          </a:xfrm>
        </p:grpSpPr>
        <p:sp>
          <p:nvSpPr>
            <p:cNvPr id="24" name="Rounded Rectangle 23">
              <a:extLst>
                <a:ext uri="{FF2B5EF4-FFF2-40B4-BE49-F238E27FC236}">
                  <a16:creationId xmlns:a16="http://schemas.microsoft.com/office/drawing/2014/main" id="{EB88EF08-63D5-9B45-96D8-148FEF5153C2}"/>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19</a:t>
              </a:r>
            </a:p>
          </p:txBody>
        </p:sp>
        <p:pic>
          <p:nvPicPr>
            <p:cNvPr id="25" name="Picture 24">
              <a:extLst>
                <a:ext uri="{FF2B5EF4-FFF2-40B4-BE49-F238E27FC236}">
                  <a16:creationId xmlns:a16="http://schemas.microsoft.com/office/drawing/2014/main" id="{81C26F6F-F996-0444-897F-E39BACCBD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26" name="Group 25">
            <a:extLst>
              <a:ext uri="{FF2B5EF4-FFF2-40B4-BE49-F238E27FC236}">
                <a16:creationId xmlns:a16="http://schemas.microsoft.com/office/drawing/2014/main" id="{CDA71147-46A1-CE45-A142-77E53D12DF4F}"/>
              </a:ext>
            </a:extLst>
          </p:cNvPr>
          <p:cNvGrpSpPr/>
          <p:nvPr/>
        </p:nvGrpSpPr>
        <p:grpSpPr>
          <a:xfrm>
            <a:off x="6202760" y="556620"/>
            <a:ext cx="4850062" cy="1902240"/>
            <a:chOff x="6182614" y="2402387"/>
            <a:chExt cx="4850062" cy="1902240"/>
          </a:xfrm>
        </p:grpSpPr>
        <p:sp>
          <p:nvSpPr>
            <p:cNvPr id="27" name="Rounded Rectangle 26">
              <a:extLst>
                <a:ext uri="{FF2B5EF4-FFF2-40B4-BE49-F238E27FC236}">
                  <a16:creationId xmlns:a16="http://schemas.microsoft.com/office/drawing/2014/main" id="{1397809E-9DCF-0C41-B477-9F2E2D44DEE1}"/>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35</a:t>
              </a:r>
            </a:p>
          </p:txBody>
        </p:sp>
        <p:pic>
          <p:nvPicPr>
            <p:cNvPr id="28" name="Picture 27">
              <a:extLst>
                <a:ext uri="{FF2B5EF4-FFF2-40B4-BE49-F238E27FC236}">
                  <a16:creationId xmlns:a16="http://schemas.microsoft.com/office/drawing/2014/main" id="{67104ED3-44AA-F54E-90AE-560CE9C52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cxnSp>
        <p:nvCxnSpPr>
          <p:cNvPr id="22" name="Straight Arrow Connector 21">
            <a:extLst>
              <a:ext uri="{FF2B5EF4-FFF2-40B4-BE49-F238E27FC236}">
                <a16:creationId xmlns:a16="http://schemas.microsoft.com/office/drawing/2014/main" id="{D36C4275-D0B0-BF4F-97AA-76E14DB8718E}"/>
              </a:ext>
            </a:extLst>
          </p:cNvPr>
          <p:cNvCxnSpPr>
            <a:cxnSpLocks/>
          </p:cNvCxnSpPr>
          <p:nvPr/>
        </p:nvCxnSpPr>
        <p:spPr>
          <a:xfrm flipV="1">
            <a:off x="5046931" y="1426464"/>
            <a:ext cx="1155829" cy="2044362"/>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E87237-A696-0B47-9FB2-B7132839791F}"/>
              </a:ext>
            </a:extLst>
          </p:cNvPr>
          <p:cNvCxnSpPr>
            <a:cxnSpLocks/>
            <a:stCxn id="2" idx="3"/>
            <a:endCxn id="24" idx="1"/>
          </p:cNvCxnSpPr>
          <p:nvPr/>
        </p:nvCxnSpPr>
        <p:spPr>
          <a:xfrm>
            <a:off x="5051671" y="1440420"/>
            <a:ext cx="1151089" cy="4226241"/>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842539-D097-C34A-BD88-FD840AC535BF}"/>
              </a:ext>
            </a:extLst>
          </p:cNvPr>
          <p:cNvCxnSpPr>
            <a:cxnSpLocks/>
            <a:stCxn id="20" idx="3"/>
            <a:endCxn id="1263" idx="1"/>
          </p:cNvCxnSpPr>
          <p:nvPr/>
        </p:nvCxnSpPr>
        <p:spPr>
          <a:xfrm flipV="1">
            <a:off x="5051671" y="3470827"/>
            <a:ext cx="1155829" cy="2229790"/>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080409"/>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763" y="1844741"/>
            <a:ext cx="4508500" cy="4508500"/>
          </a:xfrm>
          <a:prstGeom prst="rect">
            <a:avLst/>
          </a:prstGeom>
        </p:spPr>
      </p:pic>
      <p:sp>
        <p:nvSpPr>
          <p:cNvPr id="7" name="Google Shape;3105;p55"/>
          <p:cNvSpPr txBox="1">
            <a:spLocks noGrp="1"/>
          </p:cNvSpPr>
          <p:nvPr>
            <p:ph type="title"/>
          </p:nvPr>
        </p:nvSpPr>
        <p:spPr>
          <a:xfrm>
            <a:off x="5415781" y="2511174"/>
            <a:ext cx="5027827" cy="3074440"/>
          </a:xfrm>
          <a:prstGeom prst="rect">
            <a:avLst/>
          </a:prstGeom>
        </p:spPr>
        <p:txBody>
          <a:bodyPr spcFirstLastPara="1" wrap="square" lIns="121900" tIns="121900" rIns="121900" bIns="121900" anchor="ctr" anchorCtr="0">
            <a:noAutofit/>
          </a:bodyPr>
          <a:lstStyle/>
          <a:p>
            <a:r>
              <a:rPr lang="en-US" sz="4400" dirty="0">
                <a:solidFill>
                  <a:schemeClr val="bg2">
                    <a:lumMod val="25000"/>
                  </a:schemeClr>
                </a:solidFill>
                <a:latin typeface="Cambria" panose="02040503050406030204" pitchFamily="18" charset="0"/>
                <a:ea typeface="Cambria" panose="02040503050406030204" pitchFamily="18" charset="0"/>
              </a:rPr>
              <a:t>1.  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dirty="0" err="1">
                <a:solidFill>
                  <a:schemeClr val="bg2">
                    <a:lumMod val="25000"/>
                  </a:schemeClr>
                </a:solidFill>
                <a:latin typeface="Cambria" panose="02040503050406030204" pitchFamily="18" charset="0"/>
                <a:ea typeface="Cambria" panose="02040503050406030204" pitchFamily="18" charset="0"/>
              </a:rPr>
              <a:t>thành</a:t>
            </a:r>
            <a:r>
              <a:rPr lang="en" sz="4400" dirty="0">
                <a:solidFill>
                  <a:schemeClr val="bg2">
                    <a:lumMod val="25000"/>
                  </a:schemeClr>
                </a:solidFill>
                <a:latin typeface="Cambria" panose="02040503050406030204" pitchFamily="18" charset="0"/>
                <a:ea typeface="Cambria" panose="02040503050406030204" pitchFamily="18" charset="0"/>
              </a:rPr>
              <a:t> BT </a:t>
            </a:r>
            <a:r>
              <a:rPr lang="en" sz="4400" dirty="0" err="1">
                <a:solidFill>
                  <a:schemeClr val="bg2">
                    <a:lumMod val="25000"/>
                  </a:schemeClr>
                </a:solidFill>
                <a:latin typeface="Cambria" panose="02040503050406030204" pitchFamily="18" charset="0"/>
                <a:ea typeface="Cambria" panose="02040503050406030204" pitchFamily="18" charset="0"/>
              </a:rPr>
              <a:t>vào</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vở</a:t>
            </a:r>
            <a:r>
              <a:rPr lang="en" sz="4400" dirty="0">
                <a:solidFill>
                  <a:schemeClr val="bg2">
                    <a:lumMod val="25000"/>
                  </a:schemeClr>
                </a:solidFill>
                <a:latin typeface="Cambria" panose="02040503050406030204" pitchFamily="18" charset="0"/>
                <a:ea typeface="Cambria" panose="02040503050406030204" pitchFamily="18" charset="0"/>
              </a:rPr>
              <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2.  </a:t>
            </a:r>
            <a:r>
              <a:rPr lang="en" sz="4400" dirty="0" err="1">
                <a:solidFill>
                  <a:schemeClr val="bg2">
                    <a:lumMod val="25000"/>
                  </a:schemeClr>
                </a:solidFill>
                <a:latin typeface="Cambria" panose="02040503050406030204" pitchFamily="18" charset="0"/>
                <a:ea typeface="Cambria" panose="02040503050406030204" pitchFamily="18" charset="0"/>
              </a:rPr>
              <a:t>Ôn</a:t>
            </a:r>
            <a:r>
              <a:rPr lang="en" sz="4400" dirty="0">
                <a:solidFill>
                  <a:schemeClr val="bg2">
                    <a:lumMod val="25000"/>
                  </a:schemeClr>
                </a:solidFill>
                <a:latin typeface="Cambria" panose="02040503050406030204" pitchFamily="18" charset="0"/>
                <a:ea typeface="Cambria" panose="02040503050406030204" pitchFamily="18" charset="0"/>
              </a:rPr>
              <a:t> lại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học</a:t>
            </a:r>
            <a:r>
              <a:rPr lang="en" sz="4400" dirty="0">
                <a:solidFill>
                  <a:schemeClr val="bg2">
                    <a:lumMod val="25000"/>
                  </a:schemeClr>
                </a:solidFill>
                <a:latin typeface="Cambria" panose="02040503050406030204" pitchFamily="18" charset="0"/>
                <a:ea typeface="Cambria" panose="02040503050406030204" pitchFamily="18" charset="0"/>
              </a:rPr>
              <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3. </a:t>
            </a:r>
            <a:r>
              <a:rPr lang="en" sz="4400" dirty="0" err="1">
                <a:solidFill>
                  <a:schemeClr val="bg2">
                    <a:lumMod val="25000"/>
                  </a:schemeClr>
                </a:solidFill>
                <a:latin typeface="Cambria" panose="02040503050406030204" pitchFamily="18" charset="0"/>
                <a:ea typeface="Cambria" panose="02040503050406030204" pitchFamily="18" charset="0"/>
              </a:rPr>
              <a:t>Chuẩn</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bị</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mới</a:t>
            </a:r>
            <a:endParaRPr sz="4400" dirty="0">
              <a:solidFill>
                <a:schemeClr val="bg2">
                  <a:lumMod val="25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5553263" y="1449164"/>
            <a:ext cx="4572000" cy="1323439"/>
          </a:xfrm>
          <a:prstGeom prst="rect">
            <a:avLst/>
          </a:prstGeom>
          <a:noFill/>
        </p:spPr>
        <p:txBody>
          <a:bodyPr wrap="square" rtlCol="0">
            <a:spAutoFit/>
          </a:bodyPr>
          <a:lstStyle/>
          <a:p>
            <a:pPr algn="ctr"/>
            <a:r>
              <a:rPr lang="en-US" sz="8000" dirty="0">
                <a:latin typeface="#9Slide07 SVNDessert Menu Scrip" panose="00000500000000000000" pitchFamily="2" charset="0"/>
              </a:rPr>
              <a:t>DẶN DÒ</a:t>
            </a:r>
          </a:p>
        </p:txBody>
      </p:sp>
    </p:spTree>
    <p:extLst>
      <p:ext uri="{BB962C8B-B14F-4D97-AF65-F5344CB8AC3E}">
        <p14:creationId xmlns:p14="http://schemas.microsoft.com/office/powerpoint/2010/main" val="72931994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D5D8"/>
        </a:solidFill>
        <a:effectLst/>
      </p:bgPr>
    </p:bg>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27979145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6733257" y="-1921756"/>
            <a:ext cx="4504646" cy="368556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9732" y="495409"/>
            <a:ext cx="2750232" cy="212522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659"/>
          <a:stretch/>
        </p:blipFill>
        <p:spPr>
          <a:xfrm>
            <a:off x="1461126" y="1573667"/>
            <a:ext cx="7310587" cy="4315286"/>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8009307" y="1573667"/>
            <a:ext cx="3907303" cy="4403316"/>
          </a:xfrm>
          <a:prstGeom prst="rect">
            <a:avLst/>
          </a:prstGeom>
        </p:spPr>
      </p:pic>
      <p:pic>
        <p:nvPicPr>
          <p:cNvPr id="32" name="图片 3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223" y="3241641"/>
            <a:ext cx="2176526" cy="3203807"/>
          </a:xfrm>
          <a:prstGeom prst="rect">
            <a:avLst/>
          </a:prstGeom>
        </p:spPr>
      </p:pic>
      <p:sp>
        <p:nvSpPr>
          <p:cNvPr id="13" name="文本框 45">
            <a:extLst>
              <a:ext uri="{FF2B5EF4-FFF2-40B4-BE49-F238E27FC236}">
                <a16:creationId xmlns:a16="http://schemas.microsoft.com/office/drawing/2014/main" id="{E09F89A6-7824-B55B-8F91-AF7507D8EE1E}"/>
              </a:ext>
            </a:extLst>
          </p:cNvPr>
          <p:cNvSpPr txBox="1"/>
          <p:nvPr/>
        </p:nvSpPr>
        <p:spPr>
          <a:xfrm>
            <a:off x="2595969" y="381042"/>
            <a:ext cx="2893958"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ea"/>
                <a:sym typeface="雷盖体" panose="00000800000000000000" pitchFamily="2" charset="-122"/>
              </a:rPr>
              <a:t>01</a:t>
            </a:r>
            <a:endParaRPr kumimoji="0" lang="zh-CN" altLang="en-US" sz="80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cs"/>
              <a:sym typeface="雷盖体" panose="00000800000000000000" pitchFamily="2" charset="-122"/>
            </a:endParaRPr>
          </a:p>
        </p:txBody>
      </p:sp>
      <p:pic>
        <p:nvPicPr>
          <p:cNvPr id="14" name="Picture 13">
            <a:extLst>
              <a:ext uri="{FF2B5EF4-FFF2-40B4-BE49-F238E27FC236}">
                <a16:creationId xmlns:a16="http://schemas.microsoft.com/office/drawing/2014/main" id="{B203FF02-D5AB-A54A-AA9F-BBE989E8F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0972" y="1784678"/>
            <a:ext cx="4637008" cy="3607847"/>
          </a:xfrm>
          <a:prstGeom prst="rect">
            <a:avLst/>
          </a:prstGeom>
        </p:spPr>
      </p:pic>
    </p:spTree>
    <p:extLst>
      <p:ext uri="{BB962C8B-B14F-4D97-AF65-F5344CB8AC3E}">
        <p14:creationId xmlns:p14="http://schemas.microsoft.com/office/powerpoint/2010/main" val="40479630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121" y="74220"/>
            <a:ext cx="4406900" cy="4406900"/>
          </a:xfrm>
          <a:prstGeom prst="rect">
            <a:avLst/>
          </a:prstGeom>
        </p:spPr>
      </p:pic>
      <p:sp>
        <p:nvSpPr>
          <p:cNvPr id="7" name="Google Shape;2070;p48"/>
          <p:cNvSpPr txBox="1">
            <a:spLocks noGrp="1"/>
          </p:cNvSpPr>
          <p:nvPr>
            <p:ph type="title"/>
          </p:nvPr>
        </p:nvSpPr>
        <p:spPr>
          <a:xfrm>
            <a:off x="1523757" y="340292"/>
            <a:ext cx="7738915" cy="4050800"/>
          </a:xfrm>
          <a:prstGeom prst="rect">
            <a:avLst/>
          </a:prstGeom>
        </p:spPr>
        <p:txBody>
          <a:bodyPr spcFirstLastPara="1" wrap="square" lIns="121900" tIns="121900" rIns="121900" bIns="121900" anchor="ctr" anchorCtr="0">
            <a:noAutofit/>
          </a:bodyPr>
          <a:lstStyle/>
          <a:p>
            <a:pPr algn="ctr"/>
            <a:r>
              <a:rPr lang="en-US"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t>AI NHANH </a:t>
            </a:r>
            <a:br>
              <a:rPr lang="en-US"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br>
            <a:r>
              <a:rPr lang="en-US"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t>AI ĐÚNG</a:t>
            </a:r>
            <a:endParaRPr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endParaRPr>
          </a:p>
        </p:txBody>
      </p:sp>
      <p:grpSp>
        <p:nvGrpSpPr>
          <p:cNvPr id="8" name="Group 7">
            <a:extLst>
              <a:ext uri="{FF2B5EF4-FFF2-40B4-BE49-F238E27FC236}">
                <a16:creationId xmlns:a16="http://schemas.microsoft.com/office/drawing/2014/main" id="{70EDA4D2-AD20-014F-A5B4-45292698D65E}"/>
              </a:ext>
            </a:extLst>
          </p:cNvPr>
          <p:cNvGrpSpPr/>
          <p:nvPr/>
        </p:nvGrpSpPr>
        <p:grpSpPr>
          <a:xfrm>
            <a:off x="349499" y="2883878"/>
            <a:ext cx="10122140" cy="3718936"/>
            <a:chOff x="-140573" y="2080384"/>
            <a:chExt cx="12097895" cy="5129099"/>
          </a:xfrm>
        </p:grpSpPr>
        <p:pic>
          <p:nvPicPr>
            <p:cNvPr id="9" name="图片 7">
              <a:extLst>
                <a:ext uri="{FF2B5EF4-FFF2-40B4-BE49-F238E27FC236}">
                  <a16:creationId xmlns:a16="http://schemas.microsoft.com/office/drawing/2014/main" id="{96EA4463-9AD1-6043-85E1-CAD8E50676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0573" y="2594331"/>
              <a:ext cx="4109979" cy="4109979"/>
            </a:xfrm>
            <a:prstGeom prst="rect">
              <a:avLst/>
            </a:prstGeom>
          </p:spPr>
        </p:pic>
        <p:pic>
          <p:nvPicPr>
            <p:cNvPr id="10" name="图片 7">
              <a:extLst>
                <a:ext uri="{FF2B5EF4-FFF2-40B4-BE49-F238E27FC236}">
                  <a16:creationId xmlns:a16="http://schemas.microsoft.com/office/drawing/2014/main" id="{5725B0A9-7C55-9E45-86D1-D0D4ADBFE3F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47343" y="2589945"/>
              <a:ext cx="4109979" cy="4109979"/>
            </a:xfrm>
            <a:prstGeom prst="rect">
              <a:avLst/>
            </a:prstGeom>
          </p:spPr>
        </p:pic>
        <p:pic>
          <p:nvPicPr>
            <p:cNvPr id="12" name="图片 7">
              <a:extLst>
                <a:ext uri="{FF2B5EF4-FFF2-40B4-BE49-F238E27FC236}">
                  <a16:creationId xmlns:a16="http://schemas.microsoft.com/office/drawing/2014/main" id="{3A0FB6E3-1096-2B4C-B5C0-BACF3A1D47D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098166" y="2080384"/>
              <a:ext cx="5129099" cy="5129099"/>
            </a:xfrm>
            <a:prstGeom prst="rect">
              <a:avLst/>
            </a:prstGeom>
          </p:spPr>
        </p:pic>
        <p:pic>
          <p:nvPicPr>
            <p:cNvPr id="13" name="图片 7">
              <a:extLst>
                <a:ext uri="{FF2B5EF4-FFF2-40B4-BE49-F238E27FC236}">
                  <a16:creationId xmlns:a16="http://schemas.microsoft.com/office/drawing/2014/main" id="{C8A80816-B5CC-DB48-86ED-810F37545BF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793270" y="2653510"/>
              <a:ext cx="2863736" cy="4050800"/>
            </a:xfrm>
            <a:prstGeom prst="rect">
              <a:avLst/>
            </a:prstGeom>
          </p:spPr>
        </p:pic>
      </p:grpSp>
    </p:spTree>
    <p:extLst>
      <p:ext uri="{BB962C8B-B14F-4D97-AF65-F5344CB8AC3E}">
        <p14:creationId xmlns:p14="http://schemas.microsoft.com/office/powerpoint/2010/main" val="23053193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77" y="-6394"/>
            <a:ext cx="12199153" cy="6870787"/>
          </a:xfrm>
          <a:prstGeom prst="rect">
            <a:avLst/>
          </a:prstGeom>
        </p:spPr>
      </p:pic>
      <p:sp>
        <p:nvSpPr>
          <p:cNvPr id="14" name="1">
            <a:extLst>
              <a:ext uri="{FF2B5EF4-FFF2-40B4-BE49-F238E27FC236}">
                <a16:creationId xmlns:a16="http://schemas.microsoft.com/office/drawing/2014/main" id="{6BD33EF7-598C-5BB8-A435-D1D1F2840943}"/>
              </a:ext>
            </a:extLst>
          </p:cNvPr>
          <p:cNvSpPr txBox="1"/>
          <p:nvPr/>
        </p:nvSpPr>
        <p:spPr>
          <a:xfrm>
            <a:off x="2617228" y="2214484"/>
            <a:ext cx="5129246" cy="1323439"/>
          </a:xfrm>
          <a:prstGeom prst="rect">
            <a:avLst/>
          </a:prstGeom>
          <a:noFill/>
          <a:effectLst/>
        </p:spPr>
        <p:txBody>
          <a:bodyPr wrap="square" rtlCol="0">
            <a:spAutoFit/>
          </a:bodyPr>
          <a:lstStyle/>
          <a:p>
            <a:pPr algn="ctr"/>
            <a:r>
              <a:rPr lang="en-US" altLang="zh-CN" sz="8000" dirty="0">
                <a:solidFill>
                  <a:schemeClr val="bg1"/>
                </a:solidFill>
                <a:latin typeface="#9Slide04 Yeseva One" pitchFamily="2" charset="77"/>
                <a:ea typeface="雷盖体" panose="00000800000000000000" pitchFamily="2" charset="-122"/>
                <a:cs typeface="+mn-ea"/>
                <a:sym typeface="雷盖体" panose="00000800000000000000" pitchFamily="2" charset="-122"/>
              </a:rPr>
              <a:t>57 – 29 = ?</a:t>
            </a:r>
            <a:endParaRPr lang="zh-CN" altLang="en-US" sz="8000" dirty="0">
              <a:solidFill>
                <a:schemeClr val="bg1"/>
              </a:solidFill>
              <a:latin typeface="#9Slide04 Yeseva One" pitchFamily="2" charset="77"/>
              <a:ea typeface="雷盖体" panose="00000800000000000000" pitchFamily="2" charset="-122"/>
              <a:cs typeface="+mn-ea"/>
              <a:sym typeface="雷盖体" panose="00000800000000000000" pitchFamily="2" charset="-122"/>
            </a:endParaRPr>
          </a:p>
        </p:txBody>
      </p:sp>
      <p:sp>
        <p:nvSpPr>
          <p:cNvPr id="16" name="1">
            <a:extLst>
              <a:ext uri="{FF2B5EF4-FFF2-40B4-BE49-F238E27FC236}">
                <a16:creationId xmlns:a16="http://schemas.microsoft.com/office/drawing/2014/main" id="{9C547A3A-33D7-468E-2C25-94998135AACA}"/>
              </a:ext>
            </a:extLst>
          </p:cNvPr>
          <p:cNvSpPr txBox="1"/>
          <p:nvPr/>
        </p:nvSpPr>
        <p:spPr>
          <a:xfrm>
            <a:off x="2617228" y="3656323"/>
            <a:ext cx="5129246" cy="1323439"/>
          </a:xfrm>
          <a:prstGeom prst="rect">
            <a:avLst/>
          </a:prstGeom>
          <a:noFill/>
          <a:effectLst/>
        </p:spPr>
        <p:txBody>
          <a:bodyPr wrap="square" rtlCol="0">
            <a:spAutoFit/>
          </a:bodyPr>
          <a:lstStyle/>
          <a:p>
            <a:pPr algn="ctr"/>
            <a:r>
              <a:rPr lang="en-US" altLang="zh-CN" sz="8000" dirty="0">
                <a:solidFill>
                  <a:schemeClr val="bg1"/>
                </a:solidFill>
                <a:latin typeface="#9Slide04 Yeseva One" pitchFamily="2" charset="77"/>
                <a:ea typeface="雷盖体" panose="00000800000000000000" pitchFamily="2" charset="-122"/>
                <a:cs typeface="+mn-ea"/>
                <a:sym typeface="雷盖体" panose="00000800000000000000" pitchFamily="2" charset="-122"/>
              </a:rPr>
              <a:t>73 – 56 = ? </a:t>
            </a:r>
            <a:endParaRPr lang="zh-CN" altLang="en-US" sz="8000" dirty="0">
              <a:solidFill>
                <a:schemeClr val="bg1"/>
              </a:solidFill>
              <a:latin typeface="#9Slide04 Yeseva One" pitchFamily="2" charset="77"/>
              <a:ea typeface="雷盖体" panose="00000800000000000000" pitchFamily="2" charset="-122"/>
              <a:cs typeface="+mn-ea"/>
              <a:sym typeface="雷盖体" panose="00000800000000000000" pitchFamily="2" charset="-122"/>
            </a:endParaRPr>
          </a:p>
        </p:txBody>
      </p:sp>
      <p:sp>
        <p:nvSpPr>
          <p:cNvPr id="23" name="文本框 22">
            <a:extLst>
              <a:ext uri="{FF2B5EF4-FFF2-40B4-BE49-F238E27FC236}">
                <a16:creationId xmlns:a16="http://schemas.microsoft.com/office/drawing/2014/main" id="{07B415E4-3343-D580-3BE9-8DA542E06B14}"/>
              </a:ext>
            </a:extLst>
          </p:cNvPr>
          <p:cNvSpPr txBox="1"/>
          <p:nvPr/>
        </p:nvSpPr>
        <p:spPr>
          <a:xfrm>
            <a:off x="309948" y="875573"/>
            <a:ext cx="9108822" cy="830997"/>
          </a:xfrm>
          <a:prstGeom prst="rect">
            <a:avLst/>
          </a:prstGeom>
          <a:noFill/>
        </p:spPr>
        <p:txBody>
          <a:bodyPr wrap="square" rtlCol="0">
            <a:spAutoFit/>
          </a:bodyPr>
          <a:lstStyle/>
          <a:p>
            <a:pPr algn="ctr"/>
            <a:r>
              <a:rPr lang="en-US" altLang="zh-CN" sz="4800" dirty="0">
                <a:solidFill>
                  <a:schemeClr val="bg1"/>
                </a:solidFill>
                <a:latin typeface="#9Slide05 SVNKitten" pitchFamily="2" charset="77"/>
                <a:ea typeface="雷盖体" panose="00000800000000000000" pitchFamily="2" charset="-122"/>
                <a:cs typeface="思源黑体 CN Medium" panose="020B0600000000000000" charset="-122"/>
                <a:sym typeface="雷盖体" panose="00000800000000000000" pitchFamily="2" charset="-122"/>
              </a:rPr>
              <a:t>KẾT QUẢ PHÉP TÍNH LÀ ?</a:t>
            </a:r>
            <a:endParaRPr lang="zh-CN" altLang="en-US" sz="4800" dirty="0">
              <a:solidFill>
                <a:schemeClr val="bg1"/>
              </a:solidFill>
              <a:latin typeface="#9Slide05 SVNKitten" pitchFamily="2" charset="77"/>
              <a:ea typeface="雷盖体" panose="00000800000000000000" pitchFamily="2" charset="-122"/>
              <a:cs typeface="思源黑体 CN Medium" panose="020B0600000000000000" charset="-122"/>
              <a:sym typeface="雷盖体" panose="00000800000000000000" pitchFamily="2" charset="-122"/>
            </a:endParaRPr>
          </a:p>
        </p:txBody>
      </p:sp>
      <p:sp>
        <p:nvSpPr>
          <p:cNvPr id="2" name="Rectangle 1">
            <a:extLst>
              <a:ext uri="{FF2B5EF4-FFF2-40B4-BE49-F238E27FC236}">
                <a16:creationId xmlns:a16="http://schemas.microsoft.com/office/drawing/2014/main" id="{5BE76E75-C8B8-7B46-B83B-DE989808DF28}"/>
              </a:ext>
            </a:extLst>
          </p:cNvPr>
          <p:cNvSpPr/>
          <p:nvPr/>
        </p:nvSpPr>
        <p:spPr>
          <a:xfrm>
            <a:off x="6881613" y="2034189"/>
            <a:ext cx="1874520" cy="1441839"/>
          </a:xfrm>
          <a:prstGeom prst="rect">
            <a:avLst/>
          </a:prstGeom>
          <a:solidFill>
            <a:schemeClr val="accent5">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chemeClr val="accent4">
                    <a:lumMod val="60000"/>
                    <a:lumOff val="40000"/>
                  </a:schemeClr>
                </a:solidFill>
                <a:latin typeface="#9Slide04 Yeseva One" pitchFamily="2" charset="77"/>
              </a:rPr>
              <a:t>28</a:t>
            </a:r>
          </a:p>
        </p:txBody>
      </p:sp>
      <p:sp>
        <p:nvSpPr>
          <p:cNvPr id="11" name="Rectangle 10">
            <a:extLst>
              <a:ext uri="{FF2B5EF4-FFF2-40B4-BE49-F238E27FC236}">
                <a16:creationId xmlns:a16="http://schemas.microsoft.com/office/drawing/2014/main" id="{FD52D99A-DCAB-FE48-9AB3-AF2A7D9E82B1}"/>
              </a:ext>
            </a:extLst>
          </p:cNvPr>
          <p:cNvSpPr/>
          <p:nvPr/>
        </p:nvSpPr>
        <p:spPr>
          <a:xfrm>
            <a:off x="6881613" y="3716453"/>
            <a:ext cx="1874520" cy="1441839"/>
          </a:xfrm>
          <a:prstGeom prst="rect">
            <a:avLst/>
          </a:prstGeom>
          <a:solidFill>
            <a:schemeClr val="accent5">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chemeClr val="accent4">
                    <a:lumMod val="60000"/>
                    <a:lumOff val="40000"/>
                  </a:schemeClr>
                </a:solidFill>
                <a:latin typeface="#9Slide04 Yeseva One" pitchFamily="2" charset="77"/>
              </a:rPr>
              <a:t>17</a:t>
            </a:r>
          </a:p>
        </p:txBody>
      </p:sp>
    </p:spTree>
    <p:extLst>
      <p:ext uri="{BB962C8B-B14F-4D97-AF65-F5344CB8AC3E}">
        <p14:creationId xmlns:p14="http://schemas.microsoft.com/office/powerpoint/2010/main" val="259925796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3" grpId="0"/>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6733257" y="-1921756"/>
            <a:ext cx="4504646" cy="368556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9732" y="495409"/>
            <a:ext cx="2750232" cy="212522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659"/>
          <a:stretch/>
        </p:blipFill>
        <p:spPr>
          <a:xfrm>
            <a:off x="1461126" y="1573667"/>
            <a:ext cx="7310587" cy="4315286"/>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8009307" y="1573667"/>
            <a:ext cx="3907303" cy="4403316"/>
          </a:xfrm>
          <a:prstGeom prst="rect">
            <a:avLst/>
          </a:prstGeom>
        </p:spPr>
      </p:pic>
      <p:pic>
        <p:nvPicPr>
          <p:cNvPr id="32" name="图片 3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223" y="3241641"/>
            <a:ext cx="2176526" cy="3203807"/>
          </a:xfrm>
          <a:prstGeom prst="rect">
            <a:avLst/>
          </a:prstGeom>
        </p:spPr>
      </p:pic>
      <p:sp>
        <p:nvSpPr>
          <p:cNvPr id="13" name="文本框 45">
            <a:extLst>
              <a:ext uri="{FF2B5EF4-FFF2-40B4-BE49-F238E27FC236}">
                <a16:creationId xmlns:a16="http://schemas.microsoft.com/office/drawing/2014/main" id="{E09F89A6-7824-B55B-8F91-AF7507D8EE1E}"/>
              </a:ext>
            </a:extLst>
          </p:cNvPr>
          <p:cNvSpPr txBox="1"/>
          <p:nvPr/>
        </p:nvSpPr>
        <p:spPr>
          <a:xfrm>
            <a:off x="2595969" y="381042"/>
            <a:ext cx="2893958"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ea"/>
                <a:sym typeface="雷盖体" panose="00000800000000000000" pitchFamily="2" charset="-122"/>
              </a:rPr>
              <a:t>02</a:t>
            </a:r>
            <a:endParaRPr kumimoji="0" lang="zh-CN" altLang="en-US" sz="80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cs"/>
              <a:sym typeface="雷盖体" panose="00000800000000000000" pitchFamily="2" charset="-122"/>
            </a:endParaRPr>
          </a:p>
        </p:txBody>
      </p:sp>
      <p:pic>
        <p:nvPicPr>
          <p:cNvPr id="11" name="Picture 10">
            <a:extLst>
              <a:ext uri="{FF2B5EF4-FFF2-40B4-BE49-F238E27FC236}">
                <a16:creationId xmlns:a16="http://schemas.microsoft.com/office/drawing/2014/main" id="{24243C7E-42AE-6246-A04D-8D9171D493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3825" y="1935816"/>
            <a:ext cx="4344919" cy="3377676"/>
          </a:xfrm>
          <a:prstGeom prst="rect">
            <a:avLst/>
          </a:prstGeom>
        </p:spPr>
      </p:pic>
    </p:spTree>
    <p:extLst>
      <p:ext uri="{BB962C8B-B14F-4D97-AF65-F5344CB8AC3E}">
        <p14:creationId xmlns:p14="http://schemas.microsoft.com/office/powerpoint/2010/main" val="293946878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0843" y="3124200"/>
            <a:ext cx="3733800" cy="3733800"/>
          </a:xfrm>
          <a:prstGeom prst="rect">
            <a:avLst/>
          </a:prstGeom>
        </p:spPr>
      </p:pic>
      <p:sp>
        <p:nvSpPr>
          <p:cNvPr id="9" name="Rounded Rectangle 8"/>
          <p:cNvSpPr/>
          <p:nvPr/>
        </p:nvSpPr>
        <p:spPr>
          <a:xfrm>
            <a:off x="790731" y="672869"/>
            <a:ext cx="5203875" cy="641839"/>
          </a:xfrm>
          <a:prstGeom prst="roundRect">
            <a:avLst/>
          </a:prstGeom>
          <a:solidFill>
            <a:schemeClr val="accent4">
              <a:lumMod val="20000"/>
              <a:lumOff val="8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Đặt</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rồi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287811" y="454939"/>
            <a:ext cx="1005840" cy="995422"/>
          </a:xfrm>
          <a:prstGeom prst="ellipse">
            <a:avLst/>
          </a:prstGeom>
          <a:solidFill>
            <a:srgbClr val="00B0F0"/>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12" name="Rounded Rectangle 11">
            <a:extLst>
              <a:ext uri="{FF2B5EF4-FFF2-40B4-BE49-F238E27FC236}">
                <a16:creationId xmlns:a16="http://schemas.microsoft.com/office/drawing/2014/main" id="{A446F43F-681B-CE44-BF22-EE98CC27485C}"/>
              </a:ext>
            </a:extLst>
          </p:cNvPr>
          <p:cNvSpPr/>
          <p:nvPr/>
        </p:nvSpPr>
        <p:spPr>
          <a:xfrm>
            <a:off x="1745026" y="1850427"/>
            <a:ext cx="3638806" cy="990600"/>
          </a:xfrm>
          <a:prstGeom prst="roundRect">
            <a:avLst/>
          </a:prstGeom>
          <a:solidFill>
            <a:srgbClr val="F5D5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34 - 7</a:t>
            </a:r>
          </a:p>
        </p:txBody>
      </p:sp>
      <p:sp>
        <p:nvSpPr>
          <p:cNvPr id="13" name="Rounded Rectangle 12">
            <a:extLst>
              <a:ext uri="{FF2B5EF4-FFF2-40B4-BE49-F238E27FC236}">
                <a16:creationId xmlns:a16="http://schemas.microsoft.com/office/drawing/2014/main" id="{25EE4051-8473-FC47-B6A2-9E08C800339A}"/>
              </a:ext>
            </a:extLst>
          </p:cNvPr>
          <p:cNvSpPr/>
          <p:nvPr/>
        </p:nvSpPr>
        <p:spPr>
          <a:xfrm>
            <a:off x="5994606" y="1870002"/>
            <a:ext cx="3638806" cy="99060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45 - 8</a:t>
            </a:r>
          </a:p>
        </p:txBody>
      </p:sp>
      <p:sp>
        <p:nvSpPr>
          <p:cNvPr id="14" name="Rounded Rectangle 13">
            <a:extLst>
              <a:ext uri="{FF2B5EF4-FFF2-40B4-BE49-F238E27FC236}">
                <a16:creationId xmlns:a16="http://schemas.microsoft.com/office/drawing/2014/main" id="{75819F12-9AEE-794B-80D4-2FAB35B9A000}"/>
              </a:ext>
            </a:extLst>
          </p:cNvPr>
          <p:cNvSpPr/>
          <p:nvPr/>
        </p:nvSpPr>
        <p:spPr>
          <a:xfrm>
            <a:off x="1745026" y="4018048"/>
            <a:ext cx="3638806" cy="9906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60 - 12</a:t>
            </a:r>
          </a:p>
        </p:txBody>
      </p:sp>
      <p:sp>
        <p:nvSpPr>
          <p:cNvPr id="15" name="Rounded Rectangle 14">
            <a:extLst>
              <a:ext uri="{FF2B5EF4-FFF2-40B4-BE49-F238E27FC236}">
                <a16:creationId xmlns:a16="http://schemas.microsoft.com/office/drawing/2014/main" id="{88223D41-D7D6-204F-960C-6723DFE3B5FF}"/>
              </a:ext>
            </a:extLst>
          </p:cNvPr>
          <p:cNvSpPr/>
          <p:nvPr/>
        </p:nvSpPr>
        <p:spPr>
          <a:xfrm>
            <a:off x="5994606" y="4038161"/>
            <a:ext cx="3638806" cy="9906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51 - 19</a:t>
            </a:r>
          </a:p>
        </p:txBody>
      </p:sp>
      <p:cxnSp>
        <p:nvCxnSpPr>
          <p:cNvPr id="16" name="Straight Connector 15">
            <a:extLst>
              <a:ext uri="{FF2B5EF4-FFF2-40B4-BE49-F238E27FC236}">
                <a16:creationId xmlns:a16="http://schemas.microsoft.com/office/drawing/2014/main" id="{6B467BAA-076F-1E47-8513-1981D645B0F8}"/>
              </a:ext>
            </a:extLst>
          </p:cNvPr>
          <p:cNvCxnSpPr/>
          <p:nvPr/>
        </p:nvCxnSpPr>
        <p:spPr>
          <a:xfrm>
            <a:off x="5693851" y="1934340"/>
            <a:ext cx="0" cy="309442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47184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90731" y="672869"/>
            <a:ext cx="5203875" cy="641839"/>
          </a:xfrm>
          <a:prstGeom prst="roundRect">
            <a:avLst/>
          </a:prstGeom>
          <a:solidFill>
            <a:schemeClr val="accent4">
              <a:lumMod val="20000"/>
              <a:lumOff val="8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Đặt</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rồi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287811" y="454939"/>
            <a:ext cx="1005840" cy="995422"/>
          </a:xfrm>
          <a:prstGeom prst="ellipse">
            <a:avLst/>
          </a:prstGeom>
          <a:solidFill>
            <a:srgbClr val="00B0F0"/>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11" name="Rounded Rectangle 10">
            <a:extLst>
              <a:ext uri="{FF2B5EF4-FFF2-40B4-BE49-F238E27FC236}">
                <a16:creationId xmlns:a16="http://schemas.microsoft.com/office/drawing/2014/main" id="{A446F43F-681B-CE44-BF22-EE98CC27485C}"/>
              </a:ext>
            </a:extLst>
          </p:cNvPr>
          <p:cNvSpPr/>
          <p:nvPr/>
        </p:nvSpPr>
        <p:spPr>
          <a:xfrm>
            <a:off x="1116967" y="1935567"/>
            <a:ext cx="2521290" cy="99060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34 - 7</a:t>
            </a:r>
          </a:p>
        </p:txBody>
      </p:sp>
      <p:sp>
        <p:nvSpPr>
          <p:cNvPr id="17" name="Rounded Rectangle 16">
            <a:extLst>
              <a:ext uri="{FF2B5EF4-FFF2-40B4-BE49-F238E27FC236}">
                <a16:creationId xmlns:a16="http://schemas.microsoft.com/office/drawing/2014/main" id="{25EE4051-8473-FC47-B6A2-9E08C800339A}"/>
              </a:ext>
            </a:extLst>
          </p:cNvPr>
          <p:cNvSpPr/>
          <p:nvPr/>
        </p:nvSpPr>
        <p:spPr>
          <a:xfrm>
            <a:off x="8661929" y="1796561"/>
            <a:ext cx="2521290" cy="9906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45 - 8</a:t>
            </a:r>
          </a:p>
        </p:txBody>
      </p:sp>
      <p:sp>
        <p:nvSpPr>
          <p:cNvPr id="18" name="Rounded Rectangle 17">
            <a:extLst>
              <a:ext uri="{FF2B5EF4-FFF2-40B4-BE49-F238E27FC236}">
                <a16:creationId xmlns:a16="http://schemas.microsoft.com/office/drawing/2014/main" id="{75819F12-9AEE-794B-80D4-2FAB35B9A000}"/>
              </a:ext>
            </a:extLst>
          </p:cNvPr>
          <p:cNvSpPr/>
          <p:nvPr/>
        </p:nvSpPr>
        <p:spPr>
          <a:xfrm>
            <a:off x="1117432" y="4059288"/>
            <a:ext cx="2521290" cy="990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60 - 12</a:t>
            </a:r>
          </a:p>
        </p:txBody>
      </p:sp>
      <p:sp>
        <p:nvSpPr>
          <p:cNvPr id="19" name="Rounded Rectangle 18">
            <a:extLst>
              <a:ext uri="{FF2B5EF4-FFF2-40B4-BE49-F238E27FC236}">
                <a16:creationId xmlns:a16="http://schemas.microsoft.com/office/drawing/2014/main" id="{88223D41-D7D6-204F-960C-6723DFE3B5FF}"/>
              </a:ext>
            </a:extLst>
          </p:cNvPr>
          <p:cNvSpPr/>
          <p:nvPr/>
        </p:nvSpPr>
        <p:spPr>
          <a:xfrm>
            <a:off x="8661929" y="4015936"/>
            <a:ext cx="2521290" cy="990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51 - 19</a:t>
            </a:r>
          </a:p>
        </p:txBody>
      </p:sp>
      <p:cxnSp>
        <p:nvCxnSpPr>
          <p:cNvPr id="20" name="Straight Connector 19">
            <a:extLst>
              <a:ext uri="{FF2B5EF4-FFF2-40B4-BE49-F238E27FC236}">
                <a16:creationId xmlns:a16="http://schemas.microsoft.com/office/drawing/2014/main" id="{6B467BAA-076F-1E47-8513-1981D645B0F8}"/>
              </a:ext>
            </a:extLst>
          </p:cNvPr>
          <p:cNvCxnSpPr>
            <a:cxnSpLocks/>
          </p:cNvCxnSpPr>
          <p:nvPr/>
        </p:nvCxnSpPr>
        <p:spPr>
          <a:xfrm>
            <a:off x="6507480" y="1820121"/>
            <a:ext cx="0" cy="418177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C5D6F57-5342-6C4D-8F2A-2CED48E26C09}"/>
              </a:ext>
            </a:extLst>
          </p:cNvPr>
          <p:cNvSpPr txBox="1"/>
          <p:nvPr/>
        </p:nvSpPr>
        <p:spPr>
          <a:xfrm>
            <a:off x="4439583" y="1846938"/>
            <a:ext cx="1269662" cy="707886"/>
          </a:xfrm>
          <a:prstGeom prst="rect">
            <a:avLst/>
          </a:prstGeom>
          <a:noFill/>
        </p:spPr>
        <p:txBody>
          <a:bodyPr wrap="square" rtlCol="0">
            <a:spAutoFit/>
          </a:bodyPr>
          <a:lstStyle/>
          <a:p>
            <a:pPr algn="ctr"/>
            <a:r>
              <a:rPr lang="en-VN" sz="4000" dirty="0">
                <a:latin typeface="#9Slide04 Yeseva One" pitchFamily="2" charset="77"/>
              </a:rPr>
              <a:t>34</a:t>
            </a:r>
          </a:p>
        </p:txBody>
      </p:sp>
      <p:sp>
        <p:nvSpPr>
          <p:cNvPr id="22" name="TextBox 21">
            <a:extLst>
              <a:ext uri="{FF2B5EF4-FFF2-40B4-BE49-F238E27FC236}">
                <a16:creationId xmlns:a16="http://schemas.microsoft.com/office/drawing/2014/main" id="{F3CD77D6-3D2E-E64B-A969-BDB3E0E88B6A}"/>
              </a:ext>
            </a:extLst>
          </p:cNvPr>
          <p:cNvSpPr txBox="1"/>
          <p:nvPr/>
        </p:nvSpPr>
        <p:spPr>
          <a:xfrm>
            <a:off x="4573104" y="2433218"/>
            <a:ext cx="1269662" cy="707886"/>
          </a:xfrm>
          <a:prstGeom prst="rect">
            <a:avLst/>
          </a:prstGeom>
          <a:noFill/>
        </p:spPr>
        <p:txBody>
          <a:bodyPr wrap="square" rtlCol="0">
            <a:spAutoFit/>
          </a:bodyPr>
          <a:lstStyle/>
          <a:p>
            <a:pPr algn="ctr"/>
            <a:r>
              <a:rPr lang="en-VN" sz="4000" dirty="0">
                <a:latin typeface="#9Slide04 Yeseva One" pitchFamily="2" charset="77"/>
              </a:rPr>
              <a:t>7</a:t>
            </a:r>
          </a:p>
        </p:txBody>
      </p:sp>
      <p:cxnSp>
        <p:nvCxnSpPr>
          <p:cNvPr id="23" name="Straight Connector 22">
            <a:extLst>
              <a:ext uri="{FF2B5EF4-FFF2-40B4-BE49-F238E27FC236}">
                <a16:creationId xmlns:a16="http://schemas.microsoft.com/office/drawing/2014/main" id="{B136D4E9-8748-1344-972F-A123A0BAF6CC}"/>
              </a:ext>
            </a:extLst>
          </p:cNvPr>
          <p:cNvCxnSpPr/>
          <p:nvPr/>
        </p:nvCxnSpPr>
        <p:spPr>
          <a:xfrm>
            <a:off x="4465320" y="2546969"/>
            <a:ext cx="2754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1D38DD64-7B41-0445-9CAC-11E93D584568}"/>
              </a:ext>
            </a:extLst>
          </p:cNvPr>
          <p:cNvCxnSpPr>
            <a:cxnSpLocks/>
          </p:cNvCxnSpPr>
          <p:nvPr/>
        </p:nvCxnSpPr>
        <p:spPr>
          <a:xfrm>
            <a:off x="4695025" y="3080369"/>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D284CA1C-C914-DA40-B9B9-2B7C7BA0F3B7}"/>
              </a:ext>
            </a:extLst>
          </p:cNvPr>
          <p:cNvSpPr txBox="1"/>
          <p:nvPr/>
        </p:nvSpPr>
        <p:spPr>
          <a:xfrm>
            <a:off x="4439583" y="3203122"/>
            <a:ext cx="1269662" cy="707886"/>
          </a:xfrm>
          <a:prstGeom prst="rect">
            <a:avLst/>
          </a:prstGeom>
          <a:noFill/>
        </p:spPr>
        <p:txBody>
          <a:bodyPr wrap="square" rtlCol="0">
            <a:spAutoFit/>
          </a:bodyPr>
          <a:lstStyle/>
          <a:p>
            <a:pPr algn="ctr"/>
            <a:r>
              <a:rPr lang="en-VN" sz="4000" dirty="0">
                <a:latin typeface="#9Slide04 Yeseva One" pitchFamily="2" charset="77"/>
              </a:rPr>
              <a:t>27</a:t>
            </a:r>
          </a:p>
        </p:txBody>
      </p:sp>
      <p:sp>
        <p:nvSpPr>
          <p:cNvPr id="26" name="TextBox 25">
            <a:extLst>
              <a:ext uri="{FF2B5EF4-FFF2-40B4-BE49-F238E27FC236}">
                <a16:creationId xmlns:a16="http://schemas.microsoft.com/office/drawing/2014/main" id="{76140DBE-B93D-D345-B70D-F5DA3F40688F}"/>
              </a:ext>
            </a:extLst>
          </p:cNvPr>
          <p:cNvSpPr txBox="1"/>
          <p:nvPr/>
        </p:nvSpPr>
        <p:spPr>
          <a:xfrm>
            <a:off x="4573104" y="4059288"/>
            <a:ext cx="1269662" cy="707886"/>
          </a:xfrm>
          <a:prstGeom prst="rect">
            <a:avLst/>
          </a:prstGeom>
          <a:noFill/>
        </p:spPr>
        <p:txBody>
          <a:bodyPr wrap="square" rtlCol="0">
            <a:spAutoFit/>
          </a:bodyPr>
          <a:lstStyle/>
          <a:p>
            <a:pPr algn="ctr"/>
            <a:r>
              <a:rPr lang="en-VN" sz="4000" dirty="0">
                <a:latin typeface="#9Slide04 Yeseva One" pitchFamily="2" charset="77"/>
              </a:rPr>
              <a:t>60</a:t>
            </a:r>
          </a:p>
        </p:txBody>
      </p:sp>
      <p:cxnSp>
        <p:nvCxnSpPr>
          <p:cNvPr id="27" name="Straight Connector 26">
            <a:extLst>
              <a:ext uri="{FF2B5EF4-FFF2-40B4-BE49-F238E27FC236}">
                <a16:creationId xmlns:a16="http://schemas.microsoft.com/office/drawing/2014/main" id="{C894B559-B8A8-2E4E-AEFE-8E37CA814E49}"/>
              </a:ext>
            </a:extLst>
          </p:cNvPr>
          <p:cNvCxnSpPr/>
          <p:nvPr/>
        </p:nvCxnSpPr>
        <p:spPr>
          <a:xfrm>
            <a:off x="4563446" y="4928011"/>
            <a:ext cx="275425" cy="0"/>
          </a:xfrm>
          <a:prstGeom prst="line">
            <a:avLst/>
          </a:prstGeom>
          <a:ln w="127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1C182E4D-4623-2942-9A6F-2CD23FD755A0}"/>
              </a:ext>
            </a:extLst>
          </p:cNvPr>
          <p:cNvSpPr txBox="1"/>
          <p:nvPr/>
        </p:nvSpPr>
        <p:spPr>
          <a:xfrm>
            <a:off x="4612977" y="4875980"/>
            <a:ext cx="1269662" cy="707886"/>
          </a:xfrm>
          <a:prstGeom prst="rect">
            <a:avLst/>
          </a:prstGeom>
          <a:noFill/>
        </p:spPr>
        <p:txBody>
          <a:bodyPr wrap="square" rtlCol="0">
            <a:spAutoFit/>
          </a:bodyPr>
          <a:lstStyle/>
          <a:p>
            <a:pPr algn="ctr"/>
            <a:r>
              <a:rPr lang="en-VN" sz="4000" dirty="0">
                <a:latin typeface="#9Slide04 Yeseva One" pitchFamily="2" charset="77"/>
              </a:rPr>
              <a:t>12</a:t>
            </a:r>
          </a:p>
        </p:txBody>
      </p:sp>
      <p:cxnSp>
        <p:nvCxnSpPr>
          <p:cNvPr id="29" name="Straight Connector 28">
            <a:extLst>
              <a:ext uri="{FF2B5EF4-FFF2-40B4-BE49-F238E27FC236}">
                <a16:creationId xmlns:a16="http://schemas.microsoft.com/office/drawing/2014/main" id="{9CE431D0-0424-1048-8291-4BB7828BF8A4}"/>
              </a:ext>
            </a:extLst>
          </p:cNvPr>
          <p:cNvCxnSpPr>
            <a:cxnSpLocks/>
          </p:cNvCxnSpPr>
          <p:nvPr/>
        </p:nvCxnSpPr>
        <p:spPr>
          <a:xfrm>
            <a:off x="4766528" y="5578315"/>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B21BEF4D-7EA2-4D4C-B851-DD8B3B975051}"/>
              </a:ext>
            </a:extLst>
          </p:cNvPr>
          <p:cNvSpPr txBox="1"/>
          <p:nvPr/>
        </p:nvSpPr>
        <p:spPr>
          <a:xfrm>
            <a:off x="4555828" y="5589416"/>
            <a:ext cx="1269662" cy="707886"/>
          </a:xfrm>
          <a:prstGeom prst="rect">
            <a:avLst/>
          </a:prstGeom>
          <a:noFill/>
        </p:spPr>
        <p:txBody>
          <a:bodyPr wrap="square" rtlCol="0">
            <a:spAutoFit/>
          </a:bodyPr>
          <a:lstStyle/>
          <a:p>
            <a:pPr algn="ctr"/>
            <a:r>
              <a:rPr lang="en-VN" sz="4000" dirty="0">
                <a:latin typeface="#9Slide04 Yeseva One" pitchFamily="2" charset="77"/>
              </a:rPr>
              <a:t>48</a:t>
            </a:r>
          </a:p>
        </p:txBody>
      </p:sp>
      <p:sp>
        <p:nvSpPr>
          <p:cNvPr id="31" name="TextBox 30">
            <a:extLst>
              <a:ext uri="{FF2B5EF4-FFF2-40B4-BE49-F238E27FC236}">
                <a16:creationId xmlns:a16="http://schemas.microsoft.com/office/drawing/2014/main" id="{C05CE2DC-A3A4-4C40-9D7B-58820DAC2E45}"/>
              </a:ext>
            </a:extLst>
          </p:cNvPr>
          <p:cNvSpPr txBox="1"/>
          <p:nvPr/>
        </p:nvSpPr>
        <p:spPr>
          <a:xfrm>
            <a:off x="7074559" y="1715203"/>
            <a:ext cx="1269662" cy="707886"/>
          </a:xfrm>
          <a:prstGeom prst="rect">
            <a:avLst/>
          </a:prstGeom>
          <a:noFill/>
        </p:spPr>
        <p:txBody>
          <a:bodyPr wrap="square" rtlCol="0">
            <a:spAutoFit/>
          </a:bodyPr>
          <a:lstStyle/>
          <a:p>
            <a:pPr algn="ctr"/>
            <a:r>
              <a:rPr lang="en-VN" sz="4000" dirty="0">
                <a:latin typeface="#9Slide04 Yeseva One" pitchFamily="2" charset="77"/>
              </a:rPr>
              <a:t>45</a:t>
            </a:r>
          </a:p>
        </p:txBody>
      </p:sp>
      <p:cxnSp>
        <p:nvCxnSpPr>
          <p:cNvPr id="32" name="Straight Connector 31">
            <a:extLst>
              <a:ext uri="{FF2B5EF4-FFF2-40B4-BE49-F238E27FC236}">
                <a16:creationId xmlns:a16="http://schemas.microsoft.com/office/drawing/2014/main" id="{AC3B69F4-BFDB-574A-87BA-5F36782B6929}"/>
              </a:ext>
            </a:extLst>
          </p:cNvPr>
          <p:cNvCxnSpPr/>
          <p:nvPr/>
        </p:nvCxnSpPr>
        <p:spPr>
          <a:xfrm>
            <a:off x="6976923" y="2480827"/>
            <a:ext cx="275425" cy="0"/>
          </a:xfrm>
          <a:prstGeom prst="line">
            <a:avLst/>
          </a:prstGeom>
          <a:ln w="127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F1FCE57-F081-8F4C-98FE-D1A9D5E27304}"/>
              </a:ext>
            </a:extLst>
          </p:cNvPr>
          <p:cNvSpPr txBox="1"/>
          <p:nvPr/>
        </p:nvSpPr>
        <p:spPr>
          <a:xfrm>
            <a:off x="7184595" y="2454962"/>
            <a:ext cx="1269662" cy="707886"/>
          </a:xfrm>
          <a:prstGeom prst="rect">
            <a:avLst/>
          </a:prstGeom>
          <a:noFill/>
        </p:spPr>
        <p:txBody>
          <a:bodyPr wrap="square" rtlCol="0">
            <a:spAutoFit/>
          </a:bodyPr>
          <a:lstStyle/>
          <a:p>
            <a:pPr algn="ctr"/>
            <a:r>
              <a:rPr lang="en-VN" sz="4000" dirty="0">
                <a:latin typeface="#9Slide04 Yeseva One" pitchFamily="2" charset="77"/>
              </a:rPr>
              <a:t>8</a:t>
            </a:r>
          </a:p>
        </p:txBody>
      </p:sp>
      <p:cxnSp>
        <p:nvCxnSpPr>
          <p:cNvPr id="34" name="Straight Connector 33">
            <a:extLst>
              <a:ext uri="{FF2B5EF4-FFF2-40B4-BE49-F238E27FC236}">
                <a16:creationId xmlns:a16="http://schemas.microsoft.com/office/drawing/2014/main" id="{27A5196A-884F-9546-A2BD-13ED0F788F86}"/>
              </a:ext>
            </a:extLst>
          </p:cNvPr>
          <p:cNvCxnSpPr>
            <a:cxnSpLocks/>
          </p:cNvCxnSpPr>
          <p:nvPr/>
        </p:nvCxnSpPr>
        <p:spPr>
          <a:xfrm>
            <a:off x="7252348" y="3080369"/>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A69BD4DB-710E-3B41-81CE-956AAB8FAD02}"/>
              </a:ext>
            </a:extLst>
          </p:cNvPr>
          <p:cNvSpPr txBox="1"/>
          <p:nvPr/>
        </p:nvSpPr>
        <p:spPr>
          <a:xfrm>
            <a:off x="7058924" y="3188713"/>
            <a:ext cx="1269662" cy="707886"/>
          </a:xfrm>
          <a:prstGeom prst="rect">
            <a:avLst/>
          </a:prstGeom>
          <a:noFill/>
        </p:spPr>
        <p:txBody>
          <a:bodyPr wrap="square" rtlCol="0">
            <a:spAutoFit/>
          </a:bodyPr>
          <a:lstStyle/>
          <a:p>
            <a:pPr algn="ctr"/>
            <a:r>
              <a:rPr lang="en-VN" sz="4000" dirty="0">
                <a:latin typeface="#9Slide04 Yeseva One" pitchFamily="2" charset="77"/>
              </a:rPr>
              <a:t>37</a:t>
            </a:r>
          </a:p>
        </p:txBody>
      </p:sp>
      <p:sp>
        <p:nvSpPr>
          <p:cNvPr id="36" name="TextBox 35">
            <a:extLst>
              <a:ext uri="{FF2B5EF4-FFF2-40B4-BE49-F238E27FC236}">
                <a16:creationId xmlns:a16="http://schemas.microsoft.com/office/drawing/2014/main" id="{2CA3BAF5-DD89-3C45-8CC4-9A25A5DB43CF}"/>
              </a:ext>
            </a:extLst>
          </p:cNvPr>
          <p:cNvSpPr txBox="1"/>
          <p:nvPr/>
        </p:nvSpPr>
        <p:spPr>
          <a:xfrm>
            <a:off x="7105241" y="4158868"/>
            <a:ext cx="1269662" cy="707886"/>
          </a:xfrm>
          <a:prstGeom prst="rect">
            <a:avLst/>
          </a:prstGeom>
          <a:noFill/>
        </p:spPr>
        <p:txBody>
          <a:bodyPr wrap="square" rtlCol="0">
            <a:spAutoFit/>
          </a:bodyPr>
          <a:lstStyle/>
          <a:p>
            <a:pPr algn="ctr"/>
            <a:r>
              <a:rPr lang="en-VN" sz="4000" dirty="0">
                <a:latin typeface="#9Slide04 Yeseva One" pitchFamily="2" charset="77"/>
              </a:rPr>
              <a:t>51</a:t>
            </a:r>
          </a:p>
        </p:txBody>
      </p:sp>
      <p:sp>
        <p:nvSpPr>
          <p:cNvPr id="37" name="TextBox 36">
            <a:extLst>
              <a:ext uri="{FF2B5EF4-FFF2-40B4-BE49-F238E27FC236}">
                <a16:creationId xmlns:a16="http://schemas.microsoft.com/office/drawing/2014/main" id="{AAD9FD55-AF35-AE42-8D4B-5A32D14F9A21}"/>
              </a:ext>
            </a:extLst>
          </p:cNvPr>
          <p:cNvSpPr txBox="1"/>
          <p:nvPr/>
        </p:nvSpPr>
        <p:spPr>
          <a:xfrm>
            <a:off x="7105241" y="4905033"/>
            <a:ext cx="1269662" cy="707886"/>
          </a:xfrm>
          <a:prstGeom prst="rect">
            <a:avLst/>
          </a:prstGeom>
          <a:noFill/>
        </p:spPr>
        <p:txBody>
          <a:bodyPr wrap="square" rtlCol="0">
            <a:spAutoFit/>
          </a:bodyPr>
          <a:lstStyle/>
          <a:p>
            <a:pPr algn="ctr"/>
            <a:r>
              <a:rPr lang="en-VN" sz="4000" dirty="0">
                <a:latin typeface="#9Slide04 Yeseva One" pitchFamily="2" charset="77"/>
              </a:rPr>
              <a:t>19</a:t>
            </a:r>
          </a:p>
        </p:txBody>
      </p:sp>
      <p:cxnSp>
        <p:nvCxnSpPr>
          <p:cNvPr id="38" name="Straight Connector 37">
            <a:extLst>
              <a:ext uri="{FF2B5EF4-FFF2-40B4-BE49-F238E27FC236}">
                <a16:creationId xmlns:a16="http://schemas.microsoft.com/office/drawing/2014/main" id="{E406129B-75E5-814C-9B3F-E7FFF0AC695D}"/>
              </a:ext>
            </a:extLst>
          </p:cNvPr>
          <p:cNvCxnSpPr/>
          <p:nvPr/>
        </p:nvCxnSpPr>
        <p:spPr>
          <a:xfrm>
            <a:off x="7114635" y="4868643"/>
            <a:ext cx="2754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430FBED-9D85-3F4B-82DF-3321B5976B77}"/>
              </a:ext>
            </a:extLst>
          </p:cNvPr>
          <p:cNvCxnSpPr>
            <a:cxnSpLocks/>
          </p:cNvCxnSpPr>
          <p:nvPr/>
        </p:nvCxnSpPr>
        <p:spPr>
          <a:xfrm>
            <a:off x="7252347" y="5563550"/>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84C0D8B3-68BB-9440-92DD-781463CC1581}"/>
              </a:ext>
            </a:extLst>
          </p:cNvPr>
          <p:cNvSpPr txBox="1"/>
          <p:nvPr/>
        </p:nvSpPr>
        <p:spPr>
          <a:xfrm>
            <a:off x="7105241" y="5589416"/>
            <a:ext cx="1269662" cy="707886"/>
          </a:xfrm>
          <a:prstGeom prst="rect">
            <a:avLst/>
          </a:prstGeom>
          <a:noFill/>
        </p:spPr>
        <p:txBody>
          <a:bodyPr wrap="square" rtlCol="0">
            <a:spAutoFit/>
          </a:bodyPr>
          <a:lstStyle/>
          <a:p>
            <a:pPr algn="ctr"/>
            <a:r>
              <a:rPr lang="en-VN" sz="4000" dirty="0">
                <a:latin typeface="#9Slide04 Yeseva One" pitchFamily="2" charset="77"/>
              </a:rPr>
              <a:t>32</a:t>
            </a:r>
          </a:p>
        </p:txBody>
      </p:sp>
    </p:spTree>
    <p:extLst>
      <p:ext uri="{BB962C8B-B14F-4D97-AF65-F5344CB8AC3E}">
        <p14:creationId xmlns:p14="http://schemas.microsoft.com/office/powerpoint/2010/main" val="265019407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dissolv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dissolv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dissolv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dissolv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dissolve">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dissolv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dissolve">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dissolve">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dissolve">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dissolve">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dissolve">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dissolve">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dissolve">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nodeType="click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dissolve">
                                      <p:cBhvr>
                                        <p:cTn id="127" dur="500"/>
                                        <p:tgtEl>
                                          <p:spTgt spid="39"/>
                                        </p:tgtEl>
                                      </p:cBhvr>
                                    </p:animEffect>
                                  </p:childTnLst>
                                </p:cTn>
                              </p:par>
                            </p:childTnLst>
                          </p:cTn>
                        </p:par>
                      </p:childTnLst>
                    </p:cTn>
                  </p:par>
                  <p:par>
                    <p:cTn id="128" fill="hold">
                      <p:stCondLst>
                        <p:cond delay="indefinite"/>
                      </p:stCondLst>
                      <p:childTnLst>
                        <p:par>
                          <p:cTn id="129" fill="hold">
                            <p:stCondLst>
                              <p:cond delay="0"/>
                            </p:stCondLst>
                            <p:childTnLst>
                              <p:par>
                                <p:cTn id="130" presetID="9" presetClass="entr" presetSubtype="0" fill="hold" grpId="0"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dissolve">
                                      <p:cBhvr>
                                        <p:cTn id="1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0" animBg="1"/>
      <p:bldP spid="18" grpId="0" animBg="1"/>
      <p:bldP spid="19" grpId="0" animBg="1"/>
      <p:bldP spid="21" grpId="0"/>
      <p:bldP spid="22" grpId="0"/>
      <p:bldP spid="25" grpId="0"/>
      <p:bldP spid="26" grpId="0"/>
      <p:bldP spid="28" grpId="0"/>
      <p:bldP spid="30" grpId="0"/>
      <p:bldP spid="31" grpId="0"/>
      <p:bldP spid="33" grpId="0"/>
      <p:bldP spid="35" grpId="0"/>
      <p:bldP spid="36" grpId="0"/>
      <p:bldP spid="37"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69" y="3892916"/>
            <a:ext cx="3070564" cy="3070564"/>
          </a:xfrm>
          <a:prstGeom prst="rect">
            <a:avLst/>
          </a:prstGeom>
        </p:spPr>
      </p:pic>
      <p:sp>
        <p:nvSpPr>
          <p:cNvPr id="9" name="Rounded Rectangle 8"/>
          <p:cNvSpPr/>
          <p:nvPr/>
        </p:nvSpPr>
        <p:spPr>
          <a:xfrm>
            <a:off x="1211255" y="419553"/>
            <a:ext cx="1729156" cy="10058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Số</a:t>
            </a:r>
            <a:r>
              <a:rPr lang="en-US" sz="4400" dirty="0">
                <a:solidFill>
                  <a:schemeClr val="tx1">
                    <a:lumMod val="50000"/>
                  </a:schemeClr>
                </a:solidFill>
                <a:latin typeface="#9Slide07 SVNDessert Menu Scrip" panose="00000500000000000000" pitchFamily="2" charset="0"/>
              </a:rPr>
              <a:t>?</a:t>
            </a:r>
          </a:p>
        </p:txBody>
      </p:sp>
      <p:sp>
        <p:nvSpPr>
          <p:cNvPr id="12" name="TextBox 11"/>
          <p:cNvSpPr txBox="1"/>
          <p:nvPr/>
        </p:nvSpPr>
        <p:spPr>
          <a:xfrm>
            <a:off x="472732" y="435180"/>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grpSp>
        <p:nvGrpSpPr>
          <p:cNvPr id="13" name="Group 12">
            <a:extLst>
              <a:ext uri="{FF2B5EF4-FFF2-40B4-BE49-F238E27FC236}">
                <a16:creationId xmlns:a16="http://schemas.microsoft.com/office/drawing/2014/main" id="{0C708FD5-2194-E14E-B8BC-791210F96DE7}"/>
              </a:ext>
            </a:extLst>
          </p:cNvPr>
          <p:cNvGrpSpPr/>
          <p:nvPr/>
        </p:nvGrpSpPr>
        <p:grpSpPr>
          <a:xfrm>
            <a:off x="975652" y="2054085"/>
            <a:ext cx="10313058" cy="1844040"/>
            <a:chOff x="1021081" y="2194560"/>
            <a:chExt cx="10313058" cy="1844040"/>
          </a:xfrm>
        </p:grpSpPr>
        <p:sp>
          <p:nvSpPr>
            <p:cNvPr id="14" name="Oval 13">
              <a:extLst>
                <a:ext uri="{FF2B5EF4-FFF2-40B4-BE49-F238E27FC236}">
                  <a16:creationId xmlns:a16="http://schemas.microsoft.com/office/drawing/2014/main" id="{98AC1779-A691-F142-B471-2B45F434DF01}"/>
                </a:ext>
              </a:extLst>
            </p:cNvPr>
            <p:cNvSpPr/>
            <p:nvPr/>
          </p:nvSpPr>
          <p:spPr>
            <a:xfrm>
              <a:off x="1021081" y="2453640"/>
              <a:ext cx="1371599" cy="1325880"/>
            </a:xfrm>
            <a:prstGeom prst="ellipse">
              <a:avLst/>
            </a:prstGeom>
            <a:solidFill>
              <a:srgbClr val="F5D5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88</a:t>
              </a:r>
            </a:p>
          </p:txBody>
        </p:sp>
        <p:cxnSp>
          <p:nvCxnSpPr>
            <p:cNvPr id="15" name="Straight Arrow Connector 14">
              <a:extLst>
                <a:ext uri="{FF2B5EF4-FFF2-40B4-BE49-F238E27FC236}">
                  <a16:creationId xmlns:a16="http://schemas.microsoft.com/office/drawing/2014/main" id="{D72F45ED-345A-A944-B046-D3CF40F9660D}"/>
                </a:ext>
              </a:extLst>
            </p:cNvPr>
            <p:cNvCxnSpPr>
              <a:stCxn id="14" idx="6"/>
            </p:cNvCxnSpPr>
            <p:nvPr/>
          </p:nvCxnSpPr>
          <p:spPr>
            <a:xfrm>
              <a:off x="239268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Preparation 14">
              <a:extLst>
                <a:ext uri="{FF2B5EF4-FFF2-40B4-BE49-F238E27FC236}">
                  <a16:creationId xmlns:a16="http://schemas.microsoft.com/office/drawing/2014/main" id="{58CDA95D-A3FD-764E-93E1-F08B79476612}"/>
                </a:ext>
              </a:extLst>
            </p:cNvPr>
            <p:cNvSpPr/>
            <p:nvPr/>
          </p:nvSpPr>
          <p:spPr>
            <a:xfrm>
              <a:off x="3687496" y="2529840"/>
              <a:ext cx="1692911" cy="1173480"/>
            </a:xfrm>
            <a:prstGeom prst="flowChartPreparat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a:t>
              </a:r>
              <a:endParaRPr lang="en-VN" sz="4400" dirty="0"/>
            </a:p>
          </p:txBody>
        </p:sp>
        <p:cxnSp>
          <p:nvCxnSpPr>
            <p:cNvPr id="17" name="Straight Arrow Connector 16">
              <a:extLst>
                <a:ext uri="{FF2B5EF4-FFF2-40B4-BE49-F238E27FC236}">
                  <a16:creationId xmlns:a16="http://schemas.microsoft.com/office/drawing/2014/main" id="{82DF0704-0630-C040-92D6-E813A5BD4DB3}"/>
                </a:ext>
              </a:extLst>
            </p:cNvPr>
            <p:cNvCxnSpPr/>
            <p:nvPr/>
          </p:nvCxnSpPr>
          <p:spPr>
            <a:xfrm>
              <a:off x="539496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Explosion 1 17">
              <a:extLst>
                <a:ext uri="{FF2B5EF4-FFF2-40B4-BE49-F238E27FC236}">
                  <a16:creationId xmlns:a16="http://schemas.microsoft.com/office/drawing/2014/main" id="{5DFF284C-CA6B-9A4D-A45A-EB3191303D76}"/>
                </a:ext>
              </a:extLst>
            </p:cNvPr>
            <p:cNvSpPr/>
            <p:nvPr/>
          </p:nvSpPr>
          <p:spPr>
            <a:xfrm>
              <a:off x="6651727" y="2194560"/>
              <a:ext cx="1844624" cy="1844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bg1"/>
                  </a:solidFill>
                  <a:latin typeface="#9Slide04 Yeseva One" pitchFamily="2" charset="77"/>
                </a:rPr>
                <a:t>?</a:t>
              </a:r>
            </a:p>
          </p:txBody>
        </p:sp>
        <p:cxnSp>
          <p:nvCxnSpPr>
            <p:cNvPr id="19" name="Straight Arrow Connector 18">
              <a:extLst>
                <a:ext uri="{FF2B5EF4-FFF2-40B4-BE49-F238E27FC236}">
                  <a16:creationId xmlns:a16="http://schemas.microsoft.com/office/drawing/2014/main" id="{5464EBC3-A667-7B48-BA83-7E732D619315}"/>
                </a:ext>
              </a:extLst>
            </p:cNvPr>
            <p:cNvCxnSpPr/>
            <p:nvPr/>
          </p:nvCxnSpPr>
          <p:spPr>
            <a:xfrm>
              <a:off x="838200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5-Point Star 19">
              <a:extLst>
                <a:ext uri="{FF2B5EF4-FFF2-40B4-BE49-F238E27FC236}">
                  <a16:creationId xmlns:a16="http://schemas.microsoft.com/office/drawing/2014/main" id="{60F2DF6D-A48A-DE4D-9EC8-03EFC20C8CE1}"/>
                </a:ext>
              </a:extLst>
            </p:cNvPr>
            <p:cNvSpPr/>
            <p:nvPr/>
          </p:nvSpPr>
          <p:spPr>
            <a:xfrm>
              <a:off x="9620207" y="2206880"/>
              <a:ext cx="1713932" cy="1508760"/>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bg1"/>
                  </a:solidFill>
                  <a:latin typeface="#9Slide04 Yeseva One" pitchFamily="2" charset="77"/>
                </a:rPr>
                <a:t>?</a:t>
              </a:r>
              <a:endParaRPr lang="en-VN" sz="4400" dirty="0">
                <a:solidFill>
                  <a:schemeClr val="bg1"/>
                </a:solidFill>
              </a:endParaRPr>
            </a:p>
          </p:txBody>
        </p:sp>
        <p:sp>
          <p:nvSpPr>
            <p:cNvPr id="21" name="TextBox 20">
              <a:extLst>
                <a:ext uri="{FF2B5EF4-FFF2-40B4-BE49-F238E27FC236}">
                  <a16:creationId xmlns:a16="http://schemas.microsoft.com/office/drawing/2014/main" id="{A69DB12A-6392-2F48-A79F-EF9D98634D4C}"/>
                </a:ext>
              </a:extLst>
            </p:cNvPr>
            <p:cNvSpPr txBox="1"/>
            <p:nvPr/>
          </p:nvSpPr>
          <p:spPr>
            <a:xfrm>
              <a:off x="2526692" y="2255789"/>
              <a:ext cx="1050976" cy="769441"/>
            </a:xfrm>
            <a:prstGeom prst="rect">
              <a:avLst/>
            </a:prstGeom>
            <a:noFill/>
          </p:spPr>
          <p:txBody>
            <a:bodyPr wrap="square" rtlCol="0">
              <a:spAutoFit/>
            </a:bodyPr>
            <a:lstStyle/>
            <a:p>
              <a:r>
                <a:rPr lang="en-VN" sz="4400" dirty="0">
                  <a:latin typeface="#9Slide04 Yeseva One" pitchFamily="2" charset="77"/>
                </a:rPr>
                <a:t>+ 4</a:t>
              </a:r>
            </a:p>
          </p:txBody>
        </p:sp>
        <p:sp>
          <p:nvSpPr>
            <p:cNvPr id="22" name="TextBox 21">
              <a:extLst>
                <a:ext uri="{FF2B5EF4-FFF2-40B4-BE49-F238E27FC236}">
                  <a16:creationId xmlns:a16="http://schemas.microsoft.com/office/drawing/2014/main" id="{CF1C9F81-5157-7A4D-A688-D820490B40B4}"/>
                </a:ext>
              </a:extLst>
            </p:cNvPr>
            <p:cNvSpPr txBox="1"/>
            <p:nvPr/>
          </p:nvSpPr>
          <p:spPr>
            <a:xfrm>
              <a:off x="5516880" y="2255789"/>
              <a:ext cx="1050976" cy="769441"/>
            </a:xfrm>
            <a:prstGeom prst="rect">
              <a:avLst/>
            </a:prstGeom>
            <a:noFill/>
          </p:spPr>
          <p:txBody>
            <a:bodyPr wrap="square" rtlCol="0">
              <a:spAutoFit/>
            </a:bodyPr>
            <a:lstStyle/>
            <a:p>
              <a:r>
                <a:rPr lang="en-VN" sz="4400" dirty="0">
                  <a:latin typeface="#9Slide04 Yeseva One" pitchFamily="2" charset="77"/>
                </a:rPr>
                <a:t>- 7</a:t>
              </a:r>
            </a:p>
          </p:txBody>
        </p:sp>
        <p:sp>
          <p:nvSpPr>
            <p:cNvPr id="23" name="TextBox 22">
              <a:extLst>
                <a:ext uri="{FF2B5EF4-FFF2-40B4-BE49-F238E27FC236}">
                  <a16:creationId xmlns:a16="http://schemas.microsoft.com/office/drawing/2014/main" id="{1C24D391-E98F-744D-84ED-5B24B42B43B1}"/>
                </a:ext>
              </a:extLst>
            </p:cNvPr>
            <p:cNvSpPr txBox="1"/>
            <p:nvPr/>
          </p:nvSpPr>
          <p:spPr>
            <a:xfrm>
              <a:off x="8349663" y="2255788"/>
              <a:ext cx="1292252" cy="769441"/>
            </a:xfrm>
            <a:prstGeom prst="rect">
              <a:avLst/>
            </a:prstGeom>
            <a:noFill/>
          </p:spPr>
          <p:txBody>
            <a:bodyPr wrap="square" rtlCol="0">
              <a:spAutoFit/>
            </a:bodyPr>
            <a:lstStyle/>
            <a:p>
              <a:r>
                <a:rPr lang="en-VN" sz="4400" dirty="0">
                  <a:latin typeface="#9Slide04 Yeseva One" pitchFamily="2" charset="77"/>
                </a:rPr>
                <a:t>- 26</a:t>
              </a:r>
            </a:p>
          </p:txBody>
        </p:sp>
      </p:grpSp>
      <p:sp>
        <p:nvSpPr>
          <p:cNvPr id="24" name="Preparation 14">
            <a:extLst>
              <a:ext uri="{FF2B5EF4-FFF2-40B4-BE49-F238E27FC236}">
                <a16:creationId xmlns:a16="http://schemas.microsoft.com/office/drawing/2014/main" id="{58CDA95D-A3FD-764E-93E1-F08B79476612}"/>
              </a:ext>
            </a:extLst>
          </p:cNvPr>
          <p:cNvSpPr/>
          <p:nvPr/>
        </p:nvSpPr>
        <p:spPr>
          <a:xfrm>
            <a:off x="3642067" y="2395868"/>
            <a:ext cx="1692911" cy="1173480"/>
          </a:xfrm>
          <a:prstGeom prst="flowChartPreparat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92</a:t>
            </a:r>
            <a:endParaRPr lang="en-VN" sz="4400" dirty="0"/>
          </a:p>
        </p:txBody>
      </p:sp>
      <p:sp>
        <p:nvSpPr>
          <p:cNvPr id="25" name="Explosion 1 24">
            <a:extLst>
              <a:ext uri="{FF2B5EF4-FFF2-40B4-BE49-F238E27FC236}">
                <a16:creationId xmlns:a16="http://schemas.microsoft.com/office/drawing/2014/main" id="{5DFF284C-CA6B-9A4D-A45A-EB3191303D76}"/>
              </a:ext>
            </a:extLst>
          </p:cNvPr>
          <p:cNvSpPr/>
          <p:nvPr/>
        </p:nvSpPr>
        <p:spPr>
          <a:xfrm>
            <a:off x="6606298" y="2060588"/>
            <a:ext cx="1844624" cy="1844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85</a:t>
            </a:r>
            <a:endParaRPr lang="en-VN" sz="4400" dirty="0">
              <a:latin typeface="#9Slide04 Yeseva One" pitchFamily="2" charset="77"/>
            </a:endParaRPr>
          </a:p>
        </p:txBody>
      </p:sp>
      <p:sp>
        <p:nvSpPr>
          <p:cNvPr id="26" name="5-Point Star 25">
            <a:extLst>
              <a:ext uri="{FF2B5EF4-FFF2-40B4-BE49-F238E27FC236}">
                <a16:creationId xmlns:a16="http://schemas.microsoft.com/office/drawing/2014/main" id="{60F2DF6D-A48A-DE4D-9EC8-03EFC20C8CE1}"/>
              </a:ext>
            </a:extLst>
          </p:cNvPr>
          <p:cNvSpPr/>
          <p:nvPr/>
        </p:nvSpPr>
        <p:spPr>
          <a:xfrm>
            <a:off x="9429298" y="2023873"/>
            <a:ext cx="2096403" cy="161517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59</a:t>
            </a:r>
            <a:endParaRPr lang="en-VN" sz="4000" dirty="0"/>
          </a:p>
        </p:txBody>
      </p:sp>
    </p:spTree>
    <p:extLst>
      <p:ext uri="{BB962C8B-B14F-4D97-AF65-F5344CB8AC3E}">
        <p14:creationId xmlns:p14="http://schemas.microsoft.com/office/powerpoint/2010/main" val="263283595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68579" y="298997"/>
            <a:ext cx="10014399" cy="1937912"/>
          </a:xfrm>
          <a:prstGeom prst="roundRect">
            <a:avLst/>
          </a:prstGeom>
          <a:solidFill>
            <a:srgbClr val="00B050"/>
          </a:solidFill>
          <a:ln w="28575">
            <a:solidFill>
              <a:schemeClr val="tx1"/>
            </a:solidFill>
            <a:prstDash val="lg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600" dirty="0" err="1">
                <a:solidFill>
                  <a:schemeClr val="bg1"/>
                </a:solidFill>
                <a:latin typeface="Cambria" panose="02040503050406030204" pitchFamily="18" charset="0"/>
                <a:ea typeface="Cambria" panose="02040503050406030204" pitchFamily="18" charset="0"/>
              </a:rPr>
              <a:t>Cầu</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lên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có</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tất</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cả</a:t>
            </a:r>
            <a:r>
              <a:rPr lang="en-US" sz="3600" dirty="0">
                <a:solidFill>
                  <a:schemeClr val="bg1"/>
                </a:solidFill>
                <a:latin typeface="Cambria" panose="02040503050406030204" pitchFamily="18" charset="0"/>
                <a:ea typeface="Cambria" panose="02040503050406030204" pitchFamily="18" charset="0"/>
              </a:rPr>
              <a:t> 32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đã</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được</a:t>
            </a:r>
            <a:r>
              <a:rPr lang="en-US" sz="3600" dirty="0">
                <a:solidFill>
                  <a:schemeClr val="bg1"/>
                </a:solidFill>
                <a:latin typeface="Cambria" panose="02040503050406030204" pitchFamily="18" charset="0"/>
                <a:ea typeface="Cambria" panose="02040503050406030204" pitchFamily="18" charset="0"/>
              </a:rPr>
              <a:t> 9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Hỏi</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cần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thêm</a:t>
            </a:r>
            <a:r>
              <a:rPr lang="en-US" sz="3600" dirty="0">
                <a:solidFill>
                  <a:schemeClr val="bg1"/>
                </a:solidFill>
                <a:latin typeface="Cambria" panose="02040503050406030204" pitchFamily="18" charset="0"/>
                <a:ea typeface="Cambria" panose="02040503050406030204" pitchFamily="18" charset="0"/>
              </a:rPr>
              <a:t> bao </a:t>
            </a:r>
            <a:r>
              <a:rPr lang="en-US" sz="3600" dirty="0" err="1">
                <a:solidFill>
                  <a:schemeClr val="bg1"/>
                </a:solidFill>
                <a:latin typeface="Cambria" panose="02040503050406030204" pitchFamily="18" charset="0"/>
                <a:ea typeface="Cambria" panose="02040503050406030204" pitchFamily="18" charset="0"/>
              </a:rPr>
              <a:t>nhiêu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nữa</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để</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vào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A228B93-BBB1-3140-B004-9BE32A67E758}"/>
              </a:ext>
            </a:extLst>
          </p:cNvPr>
          <p:cNvSpPr txBox="1"/>
          <p:nvPr/>
        </p:nvSpPr>
        <p:spPr>
          <a:xfrm>
            <a:off x="345966" y="306204"/>
            <a:ext cx="1005840" cy="995422"/>
          </a:xfrm>
          <a:prstGeom prst="ellipse">
            <a:avLst/>
          </a:prstGeom>
          <a:solidFill>
            <a:srgbClr val="FFFF00"/>
          </a:solidFill>
          <a:ln w="38100">
            <a:solidFill>
              <a:schemeClr val="tx1"/>
            </a:solidFill>
            <a:prstDash val="dashDot"/>
          </a:ln>
        </p:spPr>
        <p:txBody>
          <a:bodyPr wrap="square" rtlCol="0">
            <a:spAutoFit/>
          </a:bodyPr>
          <a:lstStyle/>
          <a:p>
            <a:pPr algn="ctr"/>
            <a:r>
              <a:rPr lang="en-US" sz="4000" dirty="0">
                <a:latin typeface="#9Slide07 SVNDessert Menu Scrip" panose="00000500000000000000" pitchFamily="2" charset="0"/>
              </a:rPr>
              <a:t>3</a:t>
            </a:r>
          </a:p>
        </p:txBody>
      </p:sp>
      <p:pic>
        <p:nvPicPr>
          <p:cNvPr id="11" name="Picture 10">
            <a:extLst>
              <a:ext uri="{FF2B5EF4-FFF2-40B4-BE49-F238E27FC236}">
                <a16:creationId xmlns:a16="http://schemas.microsoft.com/office/drawing/2014/main" id="{9CCDC27A-0DA3-674A-9CA6-BDE219F76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779" y="2831694"/>
            <a:ext cx="4962941" cy="3333692"/>
          </a:xfrm>
          <a:prstGeom prst="rect">
            <a:avLst/>
          </a:prstGeom>
        </p:spPr>
      </p:pic>
      <p:sp>
        <p:nvSpPr>
          <p:cNvPr id="13" name="Rectangle 12">
            <a:extLst>
              <a:ext uri="{FF2B5EF4-FFF2-40B4-BE49-F238E27FC236}">
                <a16:creationId xmlns:a16="http://schemas.microsoft.com/office/drawing/2014/main" id="{F9F57DAA-19BC-D348-B4E8-B156AFA07543}"/>
              </a:ext>
            </a:extLst>
          </p:cNvPr>
          <p:cNvSpPr/>
          <p:nvPr/>
        </p:nvSpPr>
        <p:spPr>
          <a:xfrm>
            <a:off x="1268579" y="3214792"/>
            <a:ext cx="1711817" cy="606669"/>
          </a:xfrm>
          <a:prstGeom prst="rect">
            <a:avLst/>
          </a:prstGeom>
          <a:solidFill>
            <a:schemeClr val="accent3">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err="1">
                <a:solidFill>
                  <a:schemeClr val="bg2">
                    <a:lumMod val="25000"/>
                  </a:schemeClr>
                </a:solidFill>
                <a:latin typeface="Cambria" panose="02040503050406030204" pitchFamily="18" charset="0"/>
                <a:ea typeface="Cambria" panose="02040503050406030204" pitchFamily="18" charset="0"/>
              </a:rPr>
              <a:t>Tóm</a:t>
            </a:r>
            <a:r>
              <a:rPr lang="en-US" sz="3200" b="1" dirty="0">
                <a:solidFill>
                  <a:schemeClr val="bg2">
                    <a:lumMod val="25000"/>
                  </a:schemeClr>
                </a:solidFill>
                <a:latin typeface="Cambria" panose="02040503050406030204" pitchFamily="18" charset="0"/>
                <a:ea typeface="Cambria" panose="02040503050406030204" pitchFamily="18" charset="0"/>
              </a:rPr>
              <a:t> </a:t>
            </a:r>
            <a:r>
              <a:rPr lang="en-US" sz="3200" b="1" dirty="0" err="1">
                <a:solidFill>
                  <a:schemeClr val="bg2">
                    <a:lumMod val="25000"/>
                  </a:schemeClr>
                </a:solidFill>
                <a:latin typeface="Cambria" panose="02040503050406030204" pitchFamily="18" charset="0"/>
                <a:ea typeface="Cambria" panose="02040503050406030204" pitchFamily="18" charset="0"/>
              </a:rPr>
              <a:t>tắt</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B0D9AF4-CF51-3B43-944F-CA798A78F69A}"/>
              </a:ext>
            </a:extLst>
          </p:cNvPr>
          <p:cNvSpPr txBox="1"/>
          <p:nvPr/>
        </p:nvSpPr>
        <p:spPr>
          <a:xfrm>
            <a:off x="1181685" y="3839316"/>
            <a:ext cx="6192685" cy="1938992"/>
          </a:xfrm>
          <a:prstGeom prst="rect">
            <a:avLst/>
          </a:prstGeom>
          <a:noFill/>
        </p:spPr>
        <p:txBody>
          <a:bodyPr wrap="square" rtlCol="0">
            <a:spAutoFit/>
          </a:bodyPr>
          <a:lstStyle/>
          <a:p>
            <a:r>
              <a:rPr lang="en-US" sz="4000" i="1" dirty="0" err="1">
                <a:solidFill>
                  <a:schemeClr val="accent4">
                    <a:lumMod val="50000"/>
                  </a:schemeClr>
                </a:solidFill>
                <a:latin typeface="Cambria" panose="02040503050406030204" pitchFamily="18" charset="0"/>
                <a:ea typeface="Cambria" panose="02040503050406030204" pitchFamily="18" charset="0"/>
              </a:rPr>
              <a:t>Có</a:t>
            </a:r>
            <a:r>
              <a:rPr lang="en-US" sz="4000" i="1" dirty="0">
                <a:solidFill>
                  <a:schemeClr val="accent4">
                    <a:lumMod val="50000"/>
                  </a:schemeClr>
                </a:solidFill>
                <a:latin typeface="Cambria" panose="02040503050406030204" pitchFamily="18" charset="0"/>
                <a:ea typeface="Cambria" panose="02040503050406030204" pitchFamily="18" charset="0"/>
              </a:rPr>
              <a:t>                     : 32 </a:t>
            </a:r>
            <a:r>
              <a:rPr lang="en-US" sz="4000" i="1" dirty="0" err="1">
                <a:solidFill>
                  <a:schemeClr val="accent4">
                    <a:lumMod val="50000"/>
                  </a:schemeClr>
                </a:solidFill>
                <a:latin typeface="Cambria" panose="02040503050406030204" pitchFamily="18" charset="0"/>
                <a:ea typeface="Cambria" panose="02040503050406030204" pitchFamily="18" charset="0"/>
              </a:rPr>
              <a:t>bậc</a:t>
            </a:r>
            <a:r>
              <a:rPr lang="en-US" sz="4000" i="1" dirty="0">
                <a:solidFill>
                  <a:schemeClr val="accent4">
                    <a:lumMod val="50000"/>
                  </a:schemeClr>
                </a:solidFill>
                <a:latin typeface="Cambria" panose="02040503050406030204" pitchFamily="18" charset="0"/>
                <a:ea typeface="Cambria" panose="02040503050406030204" pitchFamily="18" charset="0"/>
              </a:rPr>
              <a:t> thang</a:t>
            </a:r>
          </a:p>
          <a:p>
            <a:r>
              <a:rPr lang="en-US" sz="4000" i="1" dirty="0" err="1">
                <a:solidFill>
                  <a:schemeClr val="accent4">
                    <a:lumMod val="50000"/>
                  </a:schemeClr>
                </a:solidFill>
                <a:latin typeface="Cambria" panose="02040503050406030204" pitchFamily="18" charset="0"/>
                <a:ea typeface="Cambria" panose="02040503050406030204" pitchFamily="18" charset="0"/>
              </a:rPr>
              <a:t>Đã</a:t>
            </a:r>
            <a:r>
              <a:rPr lang="en-US" sz="4000" i="1" dirty="0">
                <a:solidFill>
                  <a:schemeClr val="accent4">
                    <a:lumMod val="50000"/>
                  </a:schemeClr>
                </a:solidFill>
                <a:latin typeface="Cambria" panose="02040503050406030204" pitchFamily="18" charset="0"/>
                <a:ea typeface="Cambria" panose="02040503050406030204" pitchFamily="18" charset="0"/>
              </a:rPr>
              <a:t> </a:t>
            </a:r>
            <a:r>
              <a:rPr lang="en-US" sz="4000" i="1" dirty="0" err="1">
                <a:solidFill>
                  <a:schemeClr val="accent4">
                    <a:lumMod val="50000"/>
                  </a:schemeClr>
                </a:solidFill>
                <a:latin typeface="Cambria" panose="02040503050406030204" pitchFamily="18" charset="0"/>
                <a:ea typeface="Cambria" panose="02040503050406030204" pitchFamily="18" charset="0"/>
              </a:rPr>
              <a:t>leo</a:t>
            </a:r>
            <a:r>
              <a:rPr lang="en-US" sz="4000" i="1" dirty="0">
                <a:solidFill>
                  <a:schemeClr val="accent4">
                    <a:lumMod val="50000"/>
                  </a:schemeClr>
                </a:solidFill>
                <a:latin typeface="Cambria" panose="02040503050406030204" pitchFamily="18" charset="0"/>
                <a:ea typeface="Cambria" panose="02040503050406030204" pitchFamily="18" charset="0"/>
              </a:rPr>
              <a:t> </a:t>
            </a:r>
            <a:r>
              <a:rPr lang="en-US" sz="4000" i="1" dirty="0" err="1">
                <a:solidFill>
                  <a:schemeClr val="accent4">
                    <a:lumMod val="50000"/>
                  </a:schemeClr>
                </a:solidFill>
                <a:latin typeface="Cambria" panose="02040503050406030204" pitchFamily="18" charset="0"/>
                <a:ea typeface="Cambria" panose="02040503050406030204" pitchFamily="18" charset="0"/>
              </a:rPr>
              <a:t>được</a:t>
            </a:r>
            <a:r>
              <a:rPr lang="en-US" sz="4000" i="1" dirty="0">
                <a:solidFill>
                  <a:schemeClr val="accent4">
                    <a:lumMod val="50000"/>
                  </a:schemeClr>
                </a:solidFill>
                <a:latin typeface="Cambria" panose="02040503050406030204" pitchFamily="18" charset="0"/>
                <a:ea typeface="Cambria" panose="02040503050406030204" pitchFamily="18" charset="0"/>
              </a:rPr>
              <a:t>	: 9 </a:t>
            </a:r>
            <a:r>
              <a:rPr lang="en-US" sz="4000" i="1" dirty="0" err="1">
                <a:solidFill>
                  <a:schemeClr val="accent4">
                    <a:lumMod val="50000"/>
                  </a:schemeClr>
                </a:solidFill>
                <a:latin typeface="Cambria" panose="02040503050406030204" pitchFamily="18" charset="0"/>
                <a:ea typeface="Cambria" panose="02040503050406030204" pitchFamily="18" charset="0"/>
              </a:rPr>
              <a:t>bậc</a:t>
            </a:r>
            <a:r>
              <a:rPr lang="en-US" sz="4000" i="1" dirty="0">
                <a:solidFill>
                  <a:schemeClr val="accent4">
                    <a:lumMod val="50000"/>
                  </a:schemeClr>
                </a:solidFill>
                <a:latin typeface="Cambria" panose="02040503050406030204" pitchFamily="18" charset="0"/>
                <a:ea typeface="Cambria" panose="02040503050406030204" pitchFamily="18" charset="0"/>
              </a:rPr>
              <a:t> thang</a:t>
            </a:r>
          </a:p>
          <a:p>
            <a:r>
              <a:rPr lang="en-US" sz="4000" i="1" dirty="0" err="1">
                <a:solidFill>
                  <a:schemeClr val="accent4">
                    <a:lumMod val="50000"/>
                  </a:schemeClr>
                </a:solidFill>
                <a:latin typeface="Cambria" panose="02040503050406030204" pitchFamily="18" charset="0"/>
                <a:ea typeface="Cambria" panose="02040503050406030204" pitchFamily="18" charset="0"/>
              </a:rPr>
              <a:t>Hỏi</a:t>
            </a:r>
            <a:r>
              <a:rPr lang="en-US" sz="4000" i="1" dirty="0">
                <a:solidFill>
                  <a:schemeClr val="accent4">
                    <a:lumMod val="50000"/>
                  </a:schemeClr>
                </a:solidFill>
                <a:latin typeface="Cambria" panose="02040503050406030204" pitchFamily="18" charset="0"/>
                <a:ea typeface="Cambria" panose="02040503050406030204" pitchFamily="18" charset="0"/>
              </a:rPr>
              <a:t> </a:t>
            </a:r>
            <a:r>
              <a:rPr lang="en-US" sz="4000" i="1" dirty="0" err="1">
                <a:solidFill>
                  <a:schemeClr val="accent4">
                    <a:lumMod val="50000"/>
                  </a:schemeClr>
                </a:solidFill>
                <a:latin typeface="Cambria" panose="02040503050406030204" pitchFamily="18" charset="0"/>
                <a:ea typeface="Cambria" panose="02040503050406030204" pitchFamily="18" charset="0"/>
              </a:rPr>
              <a:t>còn</a:t>
            </a:r>
            <a:r>
              <a:rPr lang="en-US" sz="4000" i="1" dirty="0">
                <a:solidFill>
                  <a:schemeClr val="accent4">
                    <a:lumMod val="50000"/>
                  </a:schemeClr>
                </a:solidFill>
                <a:latin typeface="Cambria" panose="02040503050406030204" pitchFamily="18" charset="0"/>
                <a:ea typeface="Cambria" panose="02040503050406030204" pitchFamily="18" charset="0"/>
              </a:rPr>
              <a:t>	        : ... </a:t>
            </a:r>
            <a:r>
              <a:rPr lang="en-US" sz="4000" i="1" dirty="0" err="1">
                <a:solidFill>
                  <a:schemeClr val="accent4">
                    <a:lumMod val="50000"/>
                  </a:schemeClr>
                </a:solidFill>
                <a:latin typeface="Cambria" panose="02040503050406030204" pitchFamily="18" charset="0"/>
                <a:ea typeface="Cambria" panose="02040503050406030204" pitchFamily="18" charset="0"/>
              </a:rPr>
              <a:t>bậc</a:t>
            </a:r>
            <a:r>
              <a:rPr lang="en-US" sz="4000" i="1" dirty="0">
                <a:solidFill>
                  <a:schemeClr val="accent4">
                    <a:lumMod val="50000"/>
                  </a:schemeClr>
                </a:solidFill>
                <a:latin typeface="Cambria" panose="02040503050406030204" pitchFamily="18" charset="0"/>
                <a:ea typeface="Cambria" panose="02040503050406030204" pitchFamily="18" charset="0"/>
              </a:rPr>
              <a:t> thang?</a:t>
            </a:r>
          </a:p>
        </p:txBody>
      </p:sp>
    </p:spTree>
    <p:extLst>
      <p:ext uri="{BB962C8B-B14F-4D97-AF65-F5344CB8AC3E}">
        <p14:creationId xmlns:p14="http://schemas.microsoft.com/office/powerpoint/2010/main" val="13481894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6909195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7000">
              <a:srgbClr val="FEBF2C"/>
            </a:gs>
            <a:gs pos="0">
              <a:srgbClr val="F99102"/>
            </a:gs>
          </a:gsLst>
          <a:lin ang="420000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7000">
              <a:srgbClr val="FEBF2C"/>
            </a:gs>
            <a:gs pos="0">
              <a:srgbClr val="F99102"/>
            </a:gs>
          </a:gsLst>
          <a:lin ang="420000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330</Words>
  <Application>Microsoft Office PowerPoint</Application>
  <PresentationFormat>Widescreen</PresentationFormat>
  <Paragraphs>95</Paragraphs>
  <Slides>19</Slides>
  <Notes>4</Notes>
  <HiddenSlides>0</HiddenSlides>
  <MMClips>3</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19</vt:i4>
      </vt:variant>
    </vt:vector>
  </HeadingPairs>
  <TitlesOfParts>
    <vt:vector size="39" baseType="lpstr">
      <vt:lpstr>宋体</vt:lpstr>
      <vt:lpstr>#9Slide03 SVNHarabaras</vt:lpstr>
      <vt:lpstr>Arial</vt:lpstr>
      <vt:lpstr>思源黑体 CN Medium</vt:lpstr>
      <vt:lpstr>#9Slide03 IcielNovecento sans E</vt:lpstr>
      <vt:lpstr>#9Slide07 SVNDessert Menu Scrip</vt:lpstr>
      <vt:lpstr>Calibri</vt:lpstr>
      <vt:lpstr>#9Slide03 SVNEvery Movie Every </vt:lpstr>
      <vt:lpstr>思源黑体 CN</vt:lpstr>
      <vt:lpstr>#9Slide04 Yeseva One</vt:lpstr>
      <vt:lpstr>#9SLIDE07 ICIELKONI BLACK</vt:lpstr>
      <vt:lpstr>雷盖体</vt:lpstr>
      <vt:lpstr>等线</vt:lpstr>
      <vt:lpstr>Cambria</vt:lpstr>
      <vt:lpstr>思源黑体 CN Bold</vt:lpstr>
      <vt:lpstr>Calibri Light</vt:lpstr>
      <vt:lpstr>#9Slide05 SVNKitten</vt:lpstr>
      <vt:lpstr>Office 主题</vt:lpstr>
      <vt:lpstr>Office 主题​​</vt:lpstr>
      <vt:lpstr>1_Office 主题​​</vt:lpstr>
      <vt:lpstr>PowerPoint Presentation</vt:lpstr>
      <vt:lpstr>PowerPoint Presentation</vt:lpstr>
      <vt:lpstr>AI NHANH  AI ĐÚNG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Hoàn thành BT vào vở 2.  Ôn lại bài học 3. Chuẩn bị bài mới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dc:creator>
  <cp:lastModifiedBy>Duong Phuong Anh</cp:lastModifiedBy>
  <cp:revision>76</cp:revision>
  <dcterms:created xsi:type="dcterms:W3CDTF">2022-09-20T05:48:35Z</dcterms:created>
  <dcterms:modified xsi:type="dcterms:W3CDTF">2025-12-25T13:34:05Z</dcterms:modified>
</cp:coreProperties>
</file>