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63" r:id="rId6"/>
    <p:sldId id="259" r:id="rId7"/>
    <p:sldId id="264" r:id="rId8"/>
    <p:sldId id="265" r:id="rId9"/>
    <p:sldId id="266" r:id="rId10"/>
    <p:sldId id="260" r:id="rId11"/>
    <p:sldId id="269" r:id="rId12"/>
    <p:sldId id="261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CEE1F2"/>
    <a:srgbClr val="FF9609"/>
    <a:srgbClr val="FFE3BD"/>
    <a:srgbClr val="A7A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FF6C-B8FD-E723-AFF0-C3699F4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C0B15A-A606-4374-D116-D947F66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95BD40-4E7B-B788-BBA0-43742DD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F3A66-9315-86BA-0ED5-897FEFF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2E255F-1F1B-57DA-EC1D-69177AE7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72CF0DC0-C4AE-CDEF-A0F6-D1B415F8131F}"/>
              </a:ext>
            </a:extLst>
          </p:cNvPr>
          <p:cNvSpPr/>
          <p:nvPr userDrawn="1"/>
        </p:nvSpPr>
        <p:spPr>
          <a:xfrm>
            <a:off x="0" y="-50800"/>
            <a:ext cx="12192000" cy="4942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0873A81-47AB-9C86-631E-99AC1E6DC227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D69A2A-DF23-D4D8-B1A7-390B49DBF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6F41B5A-3E89-CE76-9C10-2F2FDFC61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FE16A478-4C85-DE4E-B355-9DD4A5D46174}"/>
              </a:ext>
            </a:extLst>
          </p:cNvPr>
          <p:cNvGrpSpPr/>
          <p:nvPr userDrawn="1"/>
        </p:nvGrpSpPr>
        <p:grpSpPr>
          <a:xfrm rot="18900000">
            <a:off x="1812248" y="1079273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21">
              <a:extLst>
                <a:ext uri="{FF2B5EF4-FFF2-40B4-BE49-F238E27FC236}">
                  <a16:creationId xmlns:a16="http://schemas.microsoft.com/office/drawing/2014/main" id="{7E6A9A02-5544-6877-DA60-15C8D0524BF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22">
              <a:extLst>
                <a:ext uri="{FF2B5EF4-FFF2-40B4-BE49-F238E27FC236}">
                  <a16:creationId xmlns:a16="http://schemas.microsoft.com/office/drawing/2014/main" id="{4EEECB7E-83F5-3205-AB06-FE643CBB4256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0F9B3A53-FB68-AE33-EA26-2114FB55EEA4}"/>
              </a:ext>
            </a:extLst>
          </p:cNvPr>
          <p:cNvGrpSpPr/>
          <p:nvPr userDrawn="1"/>
        </p:nvGrpSpPr>
        <p:grpSpPr>
          <a:xfrm rot="20326307">
            <a:off x="10766993" y="516121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F6319F35-8894-1CE8-07A6-0DFEB7AF67D0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41">
              <a:extLst>
                <a:ext uri="{FF2B5EF4-FFF2-40B4-BE49-F238E27FC236}">
                  <a16:creationId xmlns:a16="http://schemas.microsoft.com/office/drawing/2014/main" id="{CFBCE83A-94A2-665B-51F7-03AA706F7C0E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5">
            <a:extLst>
              <a:ext uri="{FF2B5EF4-FFF2-40B4-BE49-F238E27FC236}">
                <a16:creationId xmlns:a16="http://schemas.microsoft.com/office/drawing/2014/main" id="{69621737-447C-AA89-EFB0-124E627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/>
          <a:stretch/>
        </p:blipFill>
        <p:spPr>
          <a:xfrm>
            <a:off x="3217169" y="1791530"/>
            <a:ext cx="5762917" cy="301686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DC07DC86-CE24-3B72-7C37-974D90BD6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63">
            <a:off x="213953" y="4767878"/>
            <a:ext cx="1336983" cy="133698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001F44D-18E7-0C22-CE3D-147659A0B5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574" y="2729037"/>
            <a:ext cx="1865538" cy="951058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6EA8DA13-E313-49CB-30D0-A7397EA5B4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7" y="2432560"/>
            <a:ext cx="2256673" cy="225667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451891-0CDC-5AA0-02D3-66AFEA1DA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3788436"/>
            <a:ext cx="1865538" cy="95105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99E4E2D-1DEB-DD7E-4208-171F8A07B9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94555" y="1917403"/>
            <a:ext cx="1365622" cy="103031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8D87679-63D5-3226-FA08-D0E814C296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29057" y="1041049"/>
            <a:ext cx="130465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96861-F6E3-3DAE-C96B-81EA2488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D30480-DAD7-D9A5-BD3C-62F0A6CD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7A11B6-1D11-EC59-1B56-7BF444A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C61E10-F548-DEA5-8344-2E83B5AF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8D7725-F47A-A930-75A5-A2E921BF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841390-23C9-6979-10F6-5F69934B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4FE2CB-090F-95B0-E4F0-95B39EF4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AA60A7-AFDE-96B3-B14D-4B1381E9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5BB0F3-186C-10BA-DC46-A4A33087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E3F405-4899-9582-AFF1-C9374BB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2B601-058E-AB16-8509-720FE660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E773B86-2154-CD9E-25FB-8EE8EB12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236159-B23E-69A6-48DB-41DC65DE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67ACB-32FF-1974-EBC7-EC81FFF3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609D87-8B55-B452-4605-B8D65A0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831F80-284C-59F6-5049-61313507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E54C78-FE25-951C-98F2-8AEF6145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FCDCC4-9CD9-7147-3FF9-B4DB164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78E205-C9E1-46FB-A303-75B94241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511BDB-31F5-C4CC-3DB6-FA1038F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C6881449-AD2C-2814-3331-3A77D8B32476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B42BE9FD-8C20-1436-EF5C-C44EA010C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6" name="图片 28">
              <a:extLst>
                <a:ext uri="{FF2B5EF4-FFF2-40B4-BE49-F238E27FC236}">
                  <a16:creationId xmlns:a16="http://schemas.microsoft.com/office/drawing/2014/main" id="{9A908B0C-6575-4997-4AA2-FEEFCAE0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7" name="矩形 25">
            <a:extLst>
              <a:ext uri="{FF2B5EF4-FFF2-40B4-BE49-F238E27FC236}">
                <a16:creationId xmlns:a16="http://schemas.microsoft.com/office/drawing/2014/main" id="{04864962-9899-8046-17FD-72307B0AEC0A}"/>
              </a:ext>
            </a:extLst>
          </p:cNvPr>
          <p:cNvSpPr/>
          <p:nvPr userDrawn="1"/>
        </p:nvSpPr>
        <p:spPr>
          <a:xfrm>
            <a:off x="0" y="-50799"/>
            <a:ext cx="12192000" cy="4399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9C6A18E-B69A-BCE1-8596-C78CCF47BA21}"/>
              </a:ext>
            </a:extLst>
          </p:cNvPr>
          <p:cNvSpPr/>
          <p:nvPr userDrawn="1"/>
        </p:nvSpPr>
        <p:spPr>
          <a:xfrm>
            <a:off x="-1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1ED9C414-50FE-B641-1339-031C9D26D9CC}"/>
              </a:ext>
            </a:extLst>
          </p:cNvPr>
          <p:cNvSpPr/>
          <p:nvPr userDrawn="1"/>
        </p:nvSpPr>
        <p:spPr>
          <a:xfrm>
            <a:off x="11831053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A13BC7F-130C-5C9C-F56D-3995185F6641}"/>
              </a:ext>
            </a:extLst>
          </p:cNvPr>
          <p:cNvSpPr/>
          <p:nvPr userDrawn="1"/>
        </p:nvSpPr>
        <p:spPr>
          <a:xfrm>
            <a:off x="0" y="0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E8ED2FA0-71D8-9C66-3FD4-97480C3CBF70}"/>
              </a:ext>
            </a:extLst>
          </p:cNvPr>
          <p:cNvSpPr/>
          <p:nvPr userDrawn="1"/>
        </p:nvSpPr>
        <p:spPr>
          <a:xfrm>
            <a:off x="-1" y="6521116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F26C5FAD-4E68-2654-122A-F14861A96E75}"/>
              </a:ext>
            </a:extLst>
          </p:cNvPr>
          <p:cNvSpPr/>
          <p:nvPr userDrawn="1"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5407C30D-EDCD-BD50-ABC5-BBEB7660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25" name="椭圆 17">
            <a:extLst>
              <a:ext uri="{FF2B5EF4-FFF2-40B4-BE49-F238E27FC236}">
                <a16:creationId xmlns:a16="http://schemas.microsoft.com/office/drawing/2014/main" id="{B57A3EAC-7D35-9E8F-C7B8-1840A801CEBE}"/>
              </a:ext>
            </a:extLst>
          </p:cNvPr>
          <p:cNvSpPr/>
          <p:nvPr userDrawn="1"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8">
            <a:extLst>
              <a:ext uri="{FF2B5EF4-FFF2-40B4-BE49-F238E27FC236}">
                <a16:creationId xmlns:a16="http://schemas.microsoft.com/office/drawing/2014/main" id="{E7510E1D-2186-6B7A-7B0A-C25ECC291F9B}"/>
              </a:ext>
            </a:extLst>
          </p:cNvPr>
          <p:cNvSpPr/>
          <p:nvPr userDrawn="1"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19">
            <a:extLst>
              <a:ext uri="{FF2B5EF4-FFF2-40B4-BE49-F238E27FC236}">
                <a16:creationId xmlns:a16="http://schemas.microsoft.com/office/drawing/2014/main" id="{EB236816-8DF6-D497-E070-2CFB0C872E0A}"/>
              </a:ext>
            </a:extLst>
          </p:cNvPr>
          <p:cNvSpPr/>
          <p:nvPr userDrawn="1"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0">
            <a:extLst>
              <a:ext uri="{FF2B5EF4-FFF2-40B4-BE49-F238E27FC236}">
                <a16:creationId xmlns:a16="http://schemas.microsoft.com/office/drawing/2014/main" id="{6A40AC8F-CB28-AF4E-115A-2283BB6A70A6}"/>
              </a:ext>
            </a:extLst>
          </p:cNvPr>
          <p:cNvSpPr/>
          <p:nvPr userDrawn="1"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1">
            <a:extLst>
              <a:ext uri="{FF2B5EF4-FFF2-40B4-BE49-F238E27FC236}">
                <a16:creationId xmlns:a16="http://schemas.microsoft.com/office/drawing/2014/main" id="{9709D959-06DE-AA55-594F-2ED53A0E0340}"/>
              </a:ext>
            </a:extLst>
          </p:cNvPr>
          <p:cNvSpPr/>
          <p:nvPr userDrawn="1"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2">
            <a:extLst>
              <a:ext uri="{FF2B5EF4-FFF2-40B4-BE49-F238E27FC236}">
                <a16:creationId xmlns:a16="http://schemas.microsoft.com/office/drawing/2014/main" id="{4BFA8607-4A75-A9E7-D24D-953D3BF78167}"/>
              </a:ext>
            </a:extLst>
          </p:cNvPr>
          <p:cNvSpPr/>
          <p:nvPr userDrawn="1"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0">
            <a:extLst>
              <a:ext uri="{FF2B5EF4-FFF2-40B4-BE49-F238E27FC236}">
                <a16:creationId xmlns:a16="http://schemas.microsoft.com/office/drawing/2014/main" id="{F0E0D74E-0D1E-370B-AE18-D005E3C29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1" y="1179252"/>
            <a:ext cx="6122476" cy="3808617"/>
          </a:xfrm>
          <a:prstGeom prst="rect">
            <a:avLst/>
          </a:prstGeom>
        </p:spPr>
      </p:pic>
      <p:sp>
        <p:nvSpPr>
          <p:cNvPr id="31" name="椭圆 23">
            <a:extLst>
              <a:ext uri="{FF2B5EF4-FFF2-40B4-BE49-F238E27FC236}">
                <a16:creationId xmlns:a16="http://schemas.microsoft.com/office/drawing/2014/main" id="{08EE67DF-8D23-A4A5-7DFE-F61FBF5F2BDD}"/>
              </a:ext>
            </a:extLst>
          </p:cNvPr>
          <p:cNvSpPr/>
          <p:nvPr userDrawn="1"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24">
            <a:extLst>
              <a:ext uri="{FF2B5EF4-FFF2-40B4-BE49-F238E27FC236}">
                <a16:creationId xmlns:a16="http://schemas.microsoft.com/office/drawing/2014/main" id="{9E538CED-C815-F1BD-EF26-1A3A79BECC4C}"/>
              </a:ext>
            </a:extLst>
          </p:cNvPr>
          <p:cNvSpPr/>
          <p:nvPr userDrawn="1"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D4B573-98FD-B16F-A949-F68EDDCF76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9" y="3668576"/>
            <a:ext cx="2318639" cy="296230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53AF693C-EC26-7A57-9682-467B68E024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6730" y="407206"/>
            <a:ext cx="9723963" cy="315800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A7C6605-5708-5357-BE4E-A459B34B8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4" y="4019143"/>
            <a:ext cx="34575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6B75F-0639-AEEE-00DE-6B8B03A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2B49BB-D307-CA4A-4609-6C50DB3D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9E292A-ACDA-704C-A518-B7B6B69B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1B431-7B06-0EE5-23EE-F72C4C5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41B6E62-6B52-1EF6-7548-E32FF81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3E7A27-5B59-26D2-6F4D-47ABED16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A617A-8C7B-3AC4-39E8-95A7131D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200AAE-EAF3-D615-B2BB-4E579202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0ACE2-890F-F8F0-190C-C2E9470E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72196A5-DEBA-4A8E-78E8-BB26C29D0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750194-9B8D-9E47-386C-13C9DC39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0BBBF9-BFE9-E70B-32BB-96904BB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EE12735-BE9E-C330-2B89-63982F34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C59D23C-865A-0453-FF8D-E0A68A4E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24384-970E-1C0C-4E94-2B212751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93A360-1BB3-92AE-687C-CBAACCA3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15ECD1D-5DA7-0F7B-1D2C-B9C4690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DE33A2-8D29-32F0-B182-5AECE3E4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288EB-49FD-15CD-64E7-F194405F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BD5F45-16A5-E149-D060-029EA22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B3C1A9-8D57-9F42-3EFC-D3DCBD6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3D32D-7936-9CBA-99FC-C7898F8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0ACBC0-3679-06E8-F505-54ACBE1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381C55-9202-3C9B-EB85-23489AB7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743337-823E-1354-53A9-FF0A9645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609E47-1640-12F3-176E-B8A51784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962C0-E286-1162-73A1-8A259241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B96C-E90C-A948-D6E5-670B73E8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CAF2606-98AF-5B0B-81ED-F4ED0CD4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2FC32E-00C7-2719-C121-2F4FFAA25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9DD32C-0228-8593-55F4-4E268879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322516-B265-A62E-BBFB-0F210821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842012-77D7-0FCA-40B8-8FBD3BBB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08903C9-B906-DFDD-1C7A-CA407A15EF2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088A7711-4C6E-47A7-FAD7-5FDC04E0E7A1}"/>
                </a:ext>
              </a:extLst>
            </p:cNvPr>
            <p:cNvGrpSpPr/>
            <p:nvPr/>
          </p:nvGrpSpPr>
          <p:grpSpPr>
            <a:xfrm>
              <a:off x="156411" y="180474"/>
              <a:ext cx="11911263" cy="6460958"/>
              <a:chOff x="762000" y="3854062"/>
              <a:chExt cx="12192000" cy="3003938"/>
            </a:xfrm>
          </p:grpSpPr>
          <p:pic>
            <p:nvPicPr>
              <p:cNvPr id="21" name="图片 8">
                <a:extLst>
                  <a:ext uri="{FF2B5EF4-FFF2-40B4-BE49-F238E27FC236}">
                    <a16:creationId xmlns:a16="http://schemas.microsoft.com/office/drawing/2014/main" id="{6A2F6CB3-AA4E-B45A-A78B-5444E6004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>
                <a:off x="762000" y="3854062"/>
                <a:ext cx="6096000" cy="3003938"/>
              </a:xfrm>
              <a:prstGeom prst="rect">
                <a:avLst/>
              </a:prstGeom>
            </p:spPr>
          </p:pic>
          <p:pic>
            <p:nvPicPr>
              <p:cNvPr id="22" name="图片 9">
                <a:extLst>
                  <a:ext uri="{FF2B5EF4-FFF2-40B4-BE49-F238E27FC236}">
                    <a16:creationId xmlns:a16="http://schemas.microsoft.com/office/drawing/2014/main" id="{89DDB94E-935C-6035-0DBA-A159E074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 flipH="1">
                <a:off x="6858000" y="3854062"/>
                <a:ext cx="6096000" cy="3003938"/>
              </a:xfrm>
              <a:prstGeom prst="rect">
                <a:avLst/>
              </a:prstGeom>
            </p:spPr>
          </p:pic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9F1A8069-A876-6C09-577D-9CB8153AA97F}"/>
                </a:ext>
              </a:extLst>
            </p:cNvPr>
            <p:cNvSpPr/>
            <p:nvPr/>
          </p:nvSpPr>
          <p:spPr>
            <a:xfrm>
              <a:off x="-1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3FF02ABB-7376-5351-B7EC-77CF862B0C69}"/>
                </a:ext>
              </a:extLst>
            </p:cNvPr>
            <p:cNvSpPr/>
            <p:nvPr/>
          </p:nvSpPr>
          <p:spPr>
            <a:xfrm>
              <a:off x="11831053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DDFAA461-A1ED-9926-E90D-95EBEA5CB65A}"/>
                </a:ext>
              </a:extLst>
            </p:cNvPr>
            <p:cNvSpPr/>
            <p:nvPr/>
          </p:nvSpPr>
          <p:spPr>
            <a:xfrm>
              <a:off x="0" y="0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6">
              <a:extLst>
                <a:ext uri="{FF2B5EF4-FFF2-40B4-BE49-F238E27FC236}">
                  <a16:creationId xmlns:a16="http://schemas.microsoft.com/office/drawing/2014/main" id="{D44644F4-D39A-9E83-3B97-DE55566F0498}"/>
                </a:ext>
              </a:extLst>
            </p:cNvPr>
            <p:cNvSpPr/>
            <p:nvPr/>
          </p:nvSpPr>
          <p:spPr>
            <a:xfrm>
              <a:off x="-1" y="6521116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2E1E57-2C22-EAE5-8DE0-33E14813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244DAC-9363-8288-26DB-411B5E40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CCF81B-C343-D548-4D7C-55D46173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7409-9F4B-487E-A7D0-0131BF9A649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13E2B-652A-BFB2-61E0-04FC5CDA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1B89E1-5C0B-739D-52F6-01A5B15A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AB850720-B7A9-3EE3-E897-1583CF2412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B88C20C-5A52-6432-6CE2-7E57B53294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2A8EEBFB-109B-CD56-FEA0-EF4DD134F6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9C6D1833-1D43-C1C3-6AB8-B2E67B68B7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D3F152A7-BF5C-C1A9-13D1-1E41BA0C62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416B56CF-E90C-11FA-3C08-8FD9376EA6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44521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0E8281A-8D0F-9C66-48B5-9C9F7078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94" y="822035"/>
            <a:ext cx="4371211" cy="11827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1853DC-CE48-58AA-44D3-C09B2F70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9" y="4767887"/>
            <a:ext cx="1004707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B0C4B3-DDC7-0FDF-CCF7-F7135A2C6EC0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DC202CC3-B66D-C477-BBB3-1631AD0E06E1}"/>
              </a:ext>
            </a:extLst>
          </p:cNvPr>
          <p:cNvGraphicFramePr>
            <a:graphicFrameLocks noGrp="1"/>
          </p:cNvGraphicFramePr>
          <p:nvPr/>
        </p:nvGraphicFramePr>
        <p:xfrm>
          <a:off x="1155925" y="2170960"/>
          <a:ext cx="104071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43">
                  <a:extLst>
                    <a:ext uri="{9D8B030D-6E8A-4147-A177-3AD203B41FA5}">
                      <a16:colId xmlns:a16="http://schemas.microsoft.com/office/drawing/2014/main" val="2572097049"/>
                    </a:ext>
                  </a:extLst>
                </a:gridCol>
                <a:gridCol w="5833641">
                  <a:extLst>
                    <a:ext uri="{9D8B030D-6E8A-4147-A177-3AD203B41FA5}">
                      <a16:colId xmlns:a16="http://schemas.microsoft.com/office/drawing/2014/main" val="8596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35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13730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01440-BC11-DEB6-5ACF-96757E360F94}"/>
              </a:ext>
            </a:extLst>
          </p:cNvPr>
          <p:cNvSpPr txBox="1"/>
          <p:nvPr/>
        </p:nvSpPr>
        <p:spPr>
          <a:xfrm>
            <a:off x="5771010" y="2729780"/>
            <a:ext cx="395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A6AD13-BD27-3384-4C55-43DDAB9104FB}"/>
              </a:ext>
            </a:extLst>
          </p:cNvPr>
          <p:cNvSpPr txBox="1"/>
          <p:nvPr/>
        </p:nvSpPr>
        <p:spPr>
          <a:xfrm>
            <a:off x="5771010" y="3222550"/>
            <a:ext cx="149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5698FE-5D99-A30C-639F-C83F899FC81C}"/>
              </a:ext>
            </a:extLst>
          </p:cNvPr>
          <p:cNvSpPr txBox="1"/>
          <p:nvPr/>
        </p:nvSpPr>
        <p:spPr>
          <a:xfrm>
            <a:off x="5771010" y="3717607"/>
            <a:ext cx="300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43C7E6-4AD1-76D2-E420-958892A17D5D}"/>
              </a:ext>
            </a:extLst>
          </p:cNvPr>
          <p:cNvSpPr txBox="1"/>
          <p:nvPr/>
        </p:nvSpPr>
        <p:spPr>
          <a:xfrm>
            <a:off x="5771010" y="4238540"/>
            <a:ext cx="338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464F4675-31B6-45CF-ADA7-F09140DE1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57" y="3678869"/>
            <a:ext cx="2720821" cy="384860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D08007B-82CB-0D7B-858E-39DB6CFA9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" y="5038644"/>
            <a:ext cx="1805849" cy="14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E03593-3393-8F61-2F42-1674795B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36" y="1277491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FBF8F5-57B7-C965-748E-C374B8CE497E}"/>
              </a:ext>
            </a:extLst>
          </p:cNvPr>
          <p:cNvSpPr txBox="1"/>
          <p:nvPr/>
        </p:nvSpPr>
        <p:spPr>
          <a:xfrm>
            <a:off x="935138" y="1579311"/>
            <a:ext cx="10321723" cy="1000244"/>
          </a:xfrm>
          <a:prstGeom prst="round2SameRect">
            <a:avLst/>
          </a:prstGeom>
          <a:noFill/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E6E09A-DC6F-BDB4-0099-5F94E5972115}"/>
              </a:ext>
            </a:extLst>
          </p:cNvPr>
          <p:cNvSpPr txBox="1"/>
          <p:nvPr/>
        </p:nvSpPr>
        <p:spPr>
          <a:xfrm>
            <a:off x="614685" y="1584358"/>
            <a:ext cx="112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dân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tiêu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DA283FF-4744-FCA2-4F61-0EB9769B0245}"/>
              </a:ext>
            </a:extLst>
          </p:cNvPr>
          <p:cNvGrpSpPr/>
          <p:nvPr/>
        </p:nvGrpSpPr>
        <p:grpSpPr>
          <a:xfrm>
            <a:off x="997352" y="1655179"/>
            <a:ext cx="10197296" cy="4247909"/>
            <a:chOff x="652041" y="1655179"/>
            <a:chExt cx="10197296" cy="4247909"/>
          </a:xfrm>
        </p:grpSpPr>
        <p:sp>
          <p:nvSpPr>
            <p:cNvPr id="3" name="Đám mây 2">
              <a:extLst>
                <a:ext uri="{FF2B5EF4-FFF2-40B4-BE49-F238E27FC236}">
                  <a16:creationId xmlns:a16="http://schemas.microsoft.com/office/drawing/2014/main" id="{5E172FFE-FF0D-3E15-EB91-980119A70123}"/>
                </a:ext>
              </a:extLst>
            </p:cNvPr>
            <p:cNvSpPr/>
            <p:nvPr/>
          </p:nvSpPr>
          <p:spPr>
            <a:xfrm>
              <a:off x="652041" y="1655179"/>
              <a:ext cx="10197296" cy="4247909"/>
            </a:xfrm>
            <a:prstGeom prst="cloud">
              <a:avLst/>
            </a:prstGeom>
            <a:solidFill>
              <a:srgbClr val="CEE1F2"/>
            </a:solidFill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DDA7C73-0761-69E1-8DE9-A058CC83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7" b="77384"/>
            <a:stretch/>
          </p:blipFill>
          <p:spPr>
            <a:xfrm>
              <a:off x="652041" y="1927184"/>
              <a:ext cx="1549168" cy="1551008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5BEE420-4EC0-781D-7EDA-90740402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18" y="255863"/>
            <a:ext cx="4279763" cy="12071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5A35B805-F99B-5C10-75D6-C9EB64D8B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6" y="3429000"/>
            <a:ext cx="3138628" cy="33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597D53-8703-2136-1BC5-019337E60CB7}"/>
              </a:ext>
            </a:extLst>
          </p:cNvPr>
          <p:cNvSpPr txBox="1"/>
          <p:nvPr/>
        </p:nvSpPr>
        <p:spPr>
          <a:xfrm>
            <a:off x="2457209" y="2355976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thân.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8DAFB4-70DE-43AB-4FEB-4500091DCAAA}"/>
              </a:ext>
            </a:extLst>
          </p:cNvPr>
          <p:cNvSpPr txBox="1"/>
          <p:nvPr/>
        </p:nvSpPr>
        <p:spPr>
          <a:xfrm>
            <a:off x="2457209" y="3816880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666812-9CB9-3638-DB5E-0EB2BDB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230772"/>
            <a:ext cx="4828450" cy="1511939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D2D59BEE-D5D0-754B-055C-6E86DC42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5" y="3489731"/>
            <a:ext cx="3203614" cy="32036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24B3DD7-47F3-B019-8F33-5BB66B227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40">
            <a:off x="9595475" y="-522510"/>
            <a:ext cx="2493078" cy="249307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D58E55D-0389-D69C-7BD2-ABD5B813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4133862"/>
            <a:ext cx="3254743" cy="26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5EE4D-5E13-9A08-E712-18BE17F6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2" y="966660"/>
            <a:ext cx="4505334" cy="1079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873316-07FE-0F4D-D536-FDF5BF4C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8" y="4812255"/>
            <a:ext cx="96203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C677F4D-3832-1C3B-FA29-753312C7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492" y="1309168"/>
            <a:ext cx="315800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ẠN ƠI CÓ BIẾT">
            <a:hlinkClick r:id="" action="ppaction://media"/>
            <a:extLst>
              <a:ext uri="{FF2B5EF4-FFF2-40B4-BE49-F238E27FC236}">
                <a16:creationId xmlns:a16="http://schemas.microsoft.com/office/drawing/2014/main" id="{3EF520C4-2768-07BF-DF17-31C295F28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1" y="355600"/>
            <a:ext cx="10322557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C25ABDF3-3715-2AA3-4D2A-046240B4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003" y="1472565"/>
            <a:ext cx="9646920" cy="1179195"/>
          </a:xfrm>
          <a:prstGeom prst="roundRect">
            <a:avLst/>
          </a:prstGeom>
          <a:solidFill>
            <a:srgbClr val="FFE3BD"/>
          </a:solidFill>
          <a:ln w="19050">
            <a:solidFill>
              <a:srgbClr val="FF9609"/>
            </a:solidFill>
            <a:prstDash val="sysDash"/>
          </a:ln>
        </p:spPr>
        <p:txBody>
          <a:bodyPr>
            <a:no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08D2EE-D558-3F53-96DC-47723C5960D6}"/>
              </a:ext>
            </a:extLst>
          </p:cNvPr>
          <p:cNvSpPr txBox="1"/>
          <p:nvPr/>
        </p:nvSpPr>
        <p:spPr>
          <a:xfrm>
            <a:off x="1556135" y="3105834"/>
            <a:ext cx="907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54EE418-0ADE-3FB4-6EA7-41846196F63F}"/>
              </a:ext>
            </a:extLst>
          </p:cNvPr>
          <p:cNvSpPr/>
          <p:nvPr/>
        </p:nvSpPr>
        <p:spPr>
          <a:xfrm>
            <a:off x="1330960" y="4067125"/>
            <a:ext cx="6217920" cy="2059355"/>
          </a:xfrm>
          <a:prstGeom prst="cloudCallout">
            <a:avLst>
              <a:gd name="adj1" fmla="val -64787"/>
              <a:gd name="adj2" fmla="val 66427"/>
            </a:avLst>
          </a:prstGeom>
          <a:solidFill>
            <a:schemeClr val="bg1"/>
          </a:solidFill>
          <a:ln w="19050">
            <a:solidFill>
              <a:srgbClr val="FF96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C120CD5-6AC6-FF22-C5DA-319BD6D15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02" y="3429000"/>
            <a:ext cx="3256718" cy="3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FF84C-8A77-A1DE-80A0-8F1B697D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43" y="1265917"/>
            <a:ext cx="315800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6C8550-191E-4D4D-DFAF-9A44337C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5" y="1498257"/>
            <a:ext cx="6339930" cy="5036125"/>
          </a:xfrm>
          <a:prstGeom prst="roundRect">
            <a:avLst>
              <a:gd name="adj" fmla="val 10029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đi du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2F750A0-D96C-B37C-C909-8A71ADBA9D6B}"/>
              </a:ext>
            </a:extLst>
          </p:cNvPr>
          <p:cNvGrpSpPr/>
          <p:nvPr/>
        </p:nvGrpSpPr>
        <p:grpSpPr>
          <a:xfrm>
            <a:off x="322575" y="1756992"/>
            <a:ext cx="2497772" cy="633447"/>
            <a:chOff x="322575" y="1756992"/>
            <a:chExt cx="2497772" cy="633447"/>
          </a:xfrm>
        </p:grpSpPr>
        <p:sp>
          <p:nvSpPr>
            <p:cNvPr id="5" name="Hộp chú thích: Đường 4">
              <a:extLst>
                <a:ext uri="{FF2B5EF4-FFF2-40B4-BE49-F238E27FC236}">
                  <a16:creationId xmlns:a16="http://schemas.microsoft.com/office/drawing/2014/main" id="{3E5A5C2B-EAF2-CBC8-BE05-8697E18F90F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120041"/>
                <a:gd name="adj4" fmla="val -19333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0E8CF1-7968-D0DC-4334-09DE41FA273D}"/>
                </a:ext>
              </a:extLst>
            </p:cNvPr>
            <p:cNvSpPr txBox="1"/>
            <p:nvPr/>
          </p:nvSpPr>
          <p:spPr>
            <a:xfrm>
              <a:off x="798653" y="181210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75BA130-C738-5DA9-285C-6E7770EFC6A3}"/>
              </a:ext>
            </a:extLst>
          </p:cNvPr>
          <p:cNvGrpSpPr/>
          <p:nvPr/>
        </p:nvGrpSpPr>
        <p:grpSpPr>
          <a:xfrm>
            <a:off x="9371653" y="1719505"/>
            <a:ext cx="2497772" cy="633447"/>
            <a:chOff x="322575" y="1791714"/>
            <a:chExt cx="2497772" cy="633447"/>
          </a:xfrm>
        </p:grpSpPr>
        <p:sp>
          <p:nvSpPr>
            <p:cNvPr id="9" name="Hộp chú thích: Đường 8">
              <a:extLst>
                <a:ext uri="{FF2B5EF4-FFF2-40B4-BE49-F238E27FC236}">
                  <a16:creationId xmlns:a16="http://schemas.microsoft.com/office/drawing/2014/main" id="{8AC1B043-A168-7973-0F8E-A20E0CE75EDA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141968"/>
                <a:gd name="adj4" fmla="val 133125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CE6DF6E-5848-87B4-9088-88F1D3CC2B9B}"/>
                </a:ext>
              </a:extLst>
            </p:cNvPr>
            <p:cNvSpPr txBox="1"/>
            <p:nvPr/>
          </p:nvSpPr>
          <p:spPr>
            <a:xfrm>
              <a:off x="798653" y="1812105"/>
              <a:ext cx="1680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Xe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74693C-05AE-44B0-F705-F72E2A65A184}"/>
              </a:ext>
            </a:extLst>
          </p:cNvPr>
          <p:cNvGrpSpPr/>
          <p:nvPr/>
        </p:nvGrpSpPr>
        <p:grpSpPr>
          <a:xfrm>
            <a:off x="375419" y="5381797"/>
            <a:ext cx="2497772" cy="633447"/>
            <a:chOff x="322575" y="1756992"/>
            <a:chExt cx="2497772" cy="633447"/>
          </a:xfrm>
        </p:grpSpPr>
        <p:sp>
          <p:nvSpPr>
            <p:cNvPr id="12" name="Hộp chú thích: Đường 11">
              <a:extLst>
                <a:ext uri="{FF2B5EF4-FFF2-40B4-BE49-F238E27FC236}">
                  <a16:creationId xmlns:a16="http://schemas.microsoft.com/office/drawing/2014/main" id="{133C2517-C8DD-6AD0-694B-452676B72F5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-90093"/>
                <a:gd name="adj4" fmla="val -24430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1FD14C-B1B7-7A0F-5FEA-2A90D5FE1D1A}"/>
                </a:ext>
              </a:extLst>
            </p:cNvPr>
            <p:cNvSpPr txBox="1"/>
            <p:nvPr/>
          </p:nvSpPr>
          <p:spPr>
            <a:xfrm>
              <a:off x="798653" y="1812105"/>
              <a:ext cx="1496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AAF0172-DB2C-3DEA-05DA-11FB5B17D958}"/>
              </a:ext>
            </a:extLst>
          </p:cNvPr>
          <p:cNvGrpSpPr/>
          <p:nvPr/>
        </p:nvGrpSpPr>
        <p:grpSpPr>
          <a:xfrm>
            <a:off x="9438979" y="5643406"/>
            <a:ext cx="2497772" cy="633447"/>
            <a:chOff x="322575" y="1791714"/>
            <a:chExt cx="2497772" cy="633447"/>
          </a:xfrm>
        </p:grpSpPr>
        <p:sp>
          <p:nvSpPr>
            <p:cNvPr id="16" name="Hộp chú thích: Đường 15">
              <a:extLst>
                <a:ext uri="{FF2B5EF4-FFF2-40B4-BE49-F238E27FC236}">
                  <a16:creationId xmlns:a16="http://schemas.microsoft.com/office/drawing/2014/main" id="{99B3BD0F-6A7E-29C9-40D6-F20FBFD4722F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-79130"/>
                <a:gd name="adj4" fmla="val 110418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42653EE-8D4D-61FC-4677-542556855B33}"/>
                </a:ext>
              </a:extLst>
            </p:cNvPr>
            <p:cNvSpPr txBox="1"/>
            <p:nvPr/>
          </p:nvSpPr>
          <p:spPr>
            <a:xfrm>
              <a:off x="798653" y="181210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đi trên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CEE36D7-8CD6-DA06-0B60-FFD3A5D4321F}"/>
              </a:ext>
            </a:extLst>
          </p:cNvPr>
          <p:cNvGrpSpPr/>
          <p:nvPr/>
        </p:nvGrpSpPr>
        <p:grpSpPr>
          <a:xfrm>
            <a:off x="322575" y="1498257"/>
            <a:ext cx="11614176" cy="5036125"/>
            <a:chOff x="322575" y="1498257"/>
            <a:chExt cx="11614176" cy="50361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96C8550-191E-4D4D-DFAF-9A44337C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035" y="1498257"/>
              <a:ext cx="6339930" cy="5036125"/>
            </a:xfrm>
            <a:prstGeom prst="roundRect">
              <a:avLst>
                <a:gd name="adj" fmla="val 10029"/>
              </a:avLst>
            </a:prstGeom>
          </p:spPr>
        </p:pic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2F750A0-D96C-B37C-C909-8A71ADBA9D6B}"/>
                </a:ext>
              </a:extLst>
            </p:cNvPr>
            <p:cNvGrpSpPr/>
            <p:nvPr/>
          </p:nvGrpSpPr>
          <p:grpSpPr>
            <a:xfrm>
              <a:off x="322575" y="1756992"/>
              <a:ext cx="2497772" cy="633447"/>
              <a:chOff x="322575" y="1756992"/>
              <a:chExt cx="2497772" cy="633447"/>
            </a:xfrm>
          </p:grpSpPr>
          <p:sp>
            <p:nvSpPr>
              <p:cNvPr id="5" name="Hộp chú thích: Đường 4">
                <a:extLst>
                  <a:ext uri="{FF2B5EF4-FFF2-40B4-BE49-F238E27FC236}">
                    <a16:creationId xmlns:a16="http://schemas.microsoft.com/office/drawing/2014/main" id="{3E5A5C2B-EAF2-CBC8-BE05-8697E18F90F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120041"/>
                  <a:gd name="adj4" fmla="val -19333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A0E8CF1-7968-D0DC-4334-09DE41FA273D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545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bay</a:t>
                </a:r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75BA130-C738-5DA9-285C-6E7770EFC6A3}"/>
                </a:ext>
              </a:extLst>
            </p:cNvPr>
            <p:cNvGrpSpPr/>
            <p:nvPr/>
          </p:nvGrpSpPr>
          <p:grpSpPr>
            <a:xfrm>
              <a:off x="9371653" y="1719505"/>
              <a:ext cx="2497772" cy="633447"/>
              <a:chOff x="322575" y="1791714"/>
              <a:chExt cx="2497772" cy="633447"/>
            </a:xfrm>
          </p:grpSpPr>
          <p:sp>
            <p:nvSpPr>
              <p:cNvPr id="9" name="Hộp chú thích: Đường 8">
                <a:extLst>
                  <a:ext uri="{FF2B5EF4-FFF2-40B4-BE49-F238E27FC236}">
                    <a16:creationId xmlns:a16="http://schemas.microsoft.com/office/drawing/2014/main" id="{8AC1B043-A168-7973-0F8E-A20E0CE75EDA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141968"/>
                  <a:gd name="adj4" fmla="val 133125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CE6DF6E-5848-87B4-9088-88F1D3CC2B9B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6802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Xe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khách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A74693C-05AE-44B0-F705-F72E2A65A184}"/>
                </a:ext>
              </a:extLst>
            </p:cNvPr>
            <p:cNvGrpSpPr/>
            <p:nvPr/>
          </p:nvGrpSpPr>
          <p:grpSpPr>
            <a:xfrm>
              <a:off x="375419" y="5381797"/>
              <a:ext cx="2497772" cy="633447"/>
              <a:chOff x="322575" y="1756992"/>
              <a:chExt cx="2497772" cy="633447"/>
            </a:xfrm>
          </p:grpSpPr>
          <p:sp>
            <p:nvSpPr>
              <p:cNvPr id="12" name="Hộp chú thích: Đường 11">
                <a:extLst>
                  <a:ext uri="{FF2B5EF4-FFF2-40B4-BE49-F238E27FC236}">
                    <a16:creationId xmlns:a16="http://schemas.microsoft.com/office/drawing/2014/main" id="{133C2517-C8DD-6AD0-694B-452676B72F5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-90093"/>
                  <a:gd name="adj4" fmla="val -24430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71FD14C-B1B7-7A0F-5FEA-2A90D5FE1D1A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9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Tàu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hỏa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AAF0172-DB2C-3DEA-05DA-11FB5B17D958}"/>
                </a:ext>
              </a:extLst>
            </p:cNvPr>
            <p:cNvGrpSpPr/>
            <p:nvPr/>
          </p:nvGrpSpPr>
          <p:grpSpPr>
            <a:xfrm>
              <a:off x="9438979" y="5643406"/>
              <a:ext cx="2497772" cy="633447"/>
              <a:chOff x="322575" y="1791714"/>
              <a:chExt cx="2497772" cy="633447"/>
            </a:xfrm>
          </p:grpSpPr>
          <p:sp>
            <p:nvSpPr>
              <p:cNvPr id="16" name="Hộp chú thích: Đường 15">
                <a:extLst>
                  <a:ext uri="{FF2B5EF4-FFF2-40B4-BE49-F238E27FC236}">
                    <a16:creationId xmlns:a16="http://schemas.microsoft.com/office/drawing/2014/main" id="{99B3BD0F-6A7E-29C9-40D6-F20FBFD4722F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-79130"/>
                  <a:gd name="adj4" fmla="val 110418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42653EE-8D4D-61FC-4677-542556855B33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41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Thuyền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9DEEDB3-72DA-44E6-3C55-0CA7FB0509AB}"/>
              </a:ext>
            </a:extLst>
          </p:cNvPr>
          <p:cNvGrpSpPr/>
          <p:nvPr/>
        </p:nvGrpSpPr>
        <p:grpSpPr>
          <a:xfrm>
            <a:off x="375418" y="2595319"/>
            <a:ext cx="2550616" cy="967535"/>
            <a:chOff x="375418" y="2595319"/>
            <a:chExt cx="2550616" cy="967535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3B97471F-2E71-1BB1-1AF7-18A339B8E4EB}"/>
                </a:ext>
              </a:extLst>
            </p:cNvPr>
            <p:cNvSpPr/>
            <p:nvPr/>
          </p:nvSpPr>
          <p:spPr>
            <a:xfrm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09A1911-0F96-6E63-1927-F77E1349BF04}"/>
                </a:ext>
              </a:extLst>
            </p:cNvPr>
            <p:cNvSpPr txBox="1"/>
            <p:nvPr/>
          </p:nvSpPr>
          <p:spPr>
            <a:xfrm>
              <a:off x="375418" y="2595319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7202972-C67C-050B-3897-0DD53254935F}"/>
              </a:ext>
            </a:extLst>
          </p:cNvPr>
          <p:cNvGrpSpPr/>
          <p:nvPr/>
        </p:nvGrpSpPr>
        <p:grpSpPr>
          <a:xfrm>
            <a:off x="348997" y="4653483"/>
            <a:ext cx="2550615" cy="673200"/>
            <a:chOff x="348997" y="4366143"/>
            <a:chExt cx="2550615" cy="960540"/>
          </a:xfrm>
        </p:grpSpPr>
        <p:sp>
          <p:nvSpPr>
            <p:cNvPr id="18" name="Mũi tên: Hình ngũ giác 17">
              <a:extLst>
                <a:ext uri="{FF2B5EF4-FFF2-40B4-BE49-F238E27FC236}">
                  <a16:creationId xmlns:a16="http://schemas.microsoft.com/office/drawing/2014/main" id="{771E9E46-352C-D5C6-15A0-2F40A6C218FB}"/>
                </a:ext>
              </a:extLst>
            </p:cNvPr>
            <p:cNvSpPr/>
            <p:nvPr/>
          </p:nvSpPr>
          <p:spPr>
            <a:xfrm>
              <a:off x="348997" y="4366143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51A6AB7-47F6-5D26-F3F1-CB5F0C022134}"/>
                </a:ext>
              </a:extLst>
            </p:cNvPr>
            <p:cNvSpPr txBox="1"/>
            <p:nvPr/>
          </p:nvSpPr>
          <p:spPr>
            <a:xfrm>
              <a:off x="578998" y="4406712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52A243D-EB56-6A9B-DB00-682360A7FAE8}"/>
              </a:ext>
            </a:extLst>
          </p:cNvPr>
          <p:cNvGrpSpPr/>
          <p:nvPr/>
        </p:nvGrpSpPr>
        <p:grpSpPr>
          <a:xfrm>
            <a:off x="9265966" y="2608792"/>
            <a:ext cx="2550615" cy="820208"/>
            <a:chOff x="375419" y="2602314"/>
            <a:chExt cx="2550615" cy="960540"/>
          </a:xfrm>
        </p:grpSpPr>
        <p:sp>
          <p:nvSpPr>
            <p:cNvPr id="23" name="Mũi tên: Hình ngũ giác 22">
              <a:extLst>
                <a:ext uri="{FF2B5EF4-FFF2-40B4-BE49-F238E27FC236}">
                  <a16:creationId xmlns:a16="http://schemas.microsoft.com/office/drawing/2014/main" id="{9CAE144B-DC28-EB4E-85CA-86EA18F4880E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FC72F7C-FBF8-02EC-A5B3-7E1ACFD11948}"/>
                </a:ext>
              </a:extLst>
            </p:cNvPr>
            <p:cNvSpPr txBox="1"/>
            <p:nvPr/>
          </p:nvSpPr>
          <p:spPr>
            <a:xfrm>
              <a:off x="837014" y="2714664"/>
              <a:ext cx="1832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5E0AEA0-BAAE-296B-9894-0FADA6C51D1C}"/>
              </a:ext>
            </a:extLst>
          </p:cNvPr>
          <p:cNvGrpSpPr/>
          <p:nvPr/>
        </p:nvGrpSpPr>
        <p:grpSpPr>
          <a:xfrm>
            <a:off x="9265966" y="4632367"/>
            <a:ext cx="2550615" cy="820208"/>
            <a:chOff x="375419" y="2602314"/>
            <a:chExt cx="2550615" cy="960540"/>
          </a:xfrm>
        </p:grpSpPr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8B06E6F8-B4AF-23A6-577E-6960E9840691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78D3806-2625-AE87-E641-B06A8C00BCBE}"/>
                </a:ext>
              </a:extLst>
            </p:cNvPr>
            <p:cNvSpPr txBox="1"/>
            <p:nvPr/>
          </p:nvSpPr>
          <p:spPr>
            <a:xfrm>
              <a:off x="676009" y="2714664"/>
              <a:ext cx="2154565" cy="61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617DD0C-4FC2-EDC0-1F1C-AEED2296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67" y="980420"/>
            <a:ext cx="5901389" cy="4529129"/>
          </a:xfrm>
          <a:prstGeom prst="round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01F13EF-B7DA-8ED7-AFDD-7C4FE1EA1A2E}"/>
              </a:ext>
            </a:extLst>
          </p:cNvPr>
          <p:cNvSpPr txBox="1"/>
          <p:nvPr/>
        </p:nvSpPr>
        <p:spPr>
          <a:xfrm>
            <a:off x="417718" y="5509549"/>
            <a:ext cx="11123271" cy="1000244"/>
          </a:xfrm>
          <a:prstGeom prst="round2SameRect">
            <a:avLst/>
          </a:prstGeom>
          <a:solidFill>
            <a:srgbClr val="FFE3BD"/>
          </a:solidFill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ộp chú thích: Đường Cong Không Viền 31">
            <a:extLst>
              <a:ext uri="{FF2B5EF4-FFF2-40B4-BE49-F238E27FC236}">
                <a16:creationId xmlns:a16="http://schemas.microsoft.com/office/drawing/2014/main" id="{9685DFE0-29E0-2920-5C4D-379A70AEA348}"/>
              </a:ext>
            </a:extLst>
          </p:cNvPr>
          <p:cNvSpPr/>
          <p:nvPr/>
        </p:nvSpPr>
        <p:spPr>
          <a:xfrm>
            <a:off x="424334" y="1169042"/>
            <a:ext cx="2082843" cy="1886674"/>
          </a:xfrm>
          <a:prstGeom prst="callout2">
            <a:avLst>
              <a:gd name="adj1" fmla="val 17580"/>
              <a:gd name="adj2" fmla="val 104477"/>
              <a:gd name="adj3" fmla="val 17580"/>
              <a:gd name="adj4" fmla="val 117260"/>
              <a:gd name="adj5" fmla="val 71328"/>
              <a:gd name="adj6" fmla="val 18840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Hộp chú thích: Đường Cong Không Viền 32">
            <a:extLst>
              <a:ext uri="{FF2B5EF4-FFF2-40B4-BE49-F238E27FC236}">
                <a16:creationId xmlns:a16="http://schemas.microsoft.com/office/drawing/2014/main" id="{C6CA3182-887C-9E6D-6DD0-8ABD73EFBEBE}"/>
              </a:ext>
            </a:extLst>
          </p:cNvPr>
          <p:cNvSpPr/>
          <p:nvPr/>
        </p:nvSpPr>
        <p:spPr>
          <a:xfrm>
            <a:off x="9464762" y="1169042"/>
            <a:ext cx="230290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57218"/>
              <a:gd name="adj6" fmla="val -48335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áy bay chở hàng và chở người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Hộp chú thích: Đường Cong Không Viền 33">
            <a:extLst>
              <a:ext uri="{FF2B5EF4-FFF2-40B4-BE49-F238E27FC236}">
                <a16:creationId xmlns:a16="http://schemas.microsoft.com/office/drawing/2014/main" id="{85E14037-872E-C477-9BE6-AC31FCC87A05}"/>
              </a:ext>
            </a:extLst>
          </p:cNvPr>
          <p:cNvSpPr/>
          <p:nvPr/>
        </p:nvSpPr>
        <p:spPr>
          <a:xfrm>
            <a:off x="9464762" y="3885665"/>
            <a:ext cx="238771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-1653"/>
              <a:gd name="adj6" fmla="val -43309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7CBAB5-0E38-CDCC-ECB5-9AE1B313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14" y="1242768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361</Words>
  <Application>Microsoft Office PowerPoint</Application>
  <PresentationFormat>Widescreen</PresentationFormat>
  <Paragraphs>41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Cambria</vt:lpstr>
      <vt:lpstr>SVN-Ready</vt:lpstr>
      <vt:lpstr>UTM Avo</vt:lpstr>
      <vt:lpstr>M PLUS Rounded 1c</vt:lpstr>
      <vt:lpstr>Fredoka One</vt:lpstr>
      <vt:lpstr>Calibri Light</vt:lpstr>
      <vt:lpstr>#9Slide05 Bodega Script</vt:lpstr>
      <vt:lpstr>SVN-Dancing Script</vt:lpstr>
      <vt:lpstr>Times New Roman</vt:lpstr>
      <vt:lpstr>#9Slide07 HoneyCream</vt:lpstr>
      <vt:lpstr>Calibri</vt:lpstr>
      <vt:lpstr>等线</vt:lpstr>
      <vt:lpstr>SVN-Newton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Hãy kể tên các phương tiện giao thông xuất hiện trong bài hát Bạn ơi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6</cp:revision>
  <dcterms:created xsi:type="dcterms:W3CDTF">2022-10-29T13:13:44Z</dcterms:created>
  <dcterms:modified xsi:type="dcterms:W3CDTF">2025-12-25T13:29:44Z</dcterms:modified>
</cp:coreProperties>
</file>